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sldIdLst>
    <p:sldId id="300" r:id="rId2"/>
    <p:sldId id="297" r:id="rId3"/>
    <p:sldId id="368" r:id="rId4"/>
    <p:sldId id="309" r:id="rId5"/>
    <p:sldId id="256" r:id="rId6"/>
    <p:sldId id="359" r:id="rId7"/>
    <p:sldId id="322" r:id="rId8"/>
    <p:sldId id="321" r:id="rId9"/>
    <p:sldId id="318" r:id="rId10"/>
    <p:sldId id="298" r:id="rId11"/>
    <p:sldId id="341" r:id="rId12"/>
    <p:sldId id="351" r:id="rId13"/>
    <p:sldId id="370" r:id="rId14"/>
    <p:sldId id="342" r:id="rId15"/>
    <p:sldId id="365" r:id="rId16"/>
    <p:sldId id="344" r:id="rId17"/>
    <p:sldId id="310" r:id="rId18"/>
    <p:sldId id="357" r:id="rId19"/>
    <p:sldId id="350" r:id="rId20"/>
    <p:sldId id="360" r:id="rId21"/>
    <p:sldId id="320" r:id="rId22"/>
    <p:sldId id="371" r:id="rId23"/>
    <p:sldId id="336" r:id="rId24"/>
    <p:sldId id="306" r:id="rId25"/>
    <p:sldId id="361" r:id="rId26"/>
    <p:sldId id="362" r:id="rId27"/>
    <p:sldId id="323" r:id="rId28"/>
    <p:sldId id="302" r:id="rId29"/>
    <p:sldId id="372" r:id="rId30"/>
    <p:sldId id="305" r:id="rId31"/>
    <p:sldId id="345" r:id="rId32"/>
    <p:sldId id="301" r:id="rId33"/>
    <p:sldId id="337" r:id="rId34"/>
    <p:sldId id="346" r:id="rId35"/>
    <p:sldId id="326" r:id="rId36"/>
    <p:sldId id="324" r:id="rId37"/>
    <p:sldId id="358" r:id="rId38"/>
    <p:sldId id="373" r:id="rId39"/>
    <p:sldId id="307" r:id="rId40"/>
    <p:sldId id="325" r:id="rId41"/>
    <p:sldId id="347" r:id="rId42"/>
    <p:sldId id="316" r:id="rId43"/>
    <p:sldId id="335" r:id="rId44"/>
    <p:sldId id="317" r:id="rId45"/>
    <p:sldId id="308" r:id="rId46"/>
    <p:sldId id="340" r:id="rId47"/>
    <p:sldId id="364" r:id="rId48"/>
    <p:sldId id="343" r:id="rId49"/>
    <p:sldId id="374" r:id="rId50"/>
    <p:sldId id="363" r:id="rId51"/>
    <p:sldId id="339" r:id="rId52"/>
    <p:sldId id="313" r:id="rId53"/>
    <p:sldId id="319" r:id="rId54"/>
    <p:sldId id="328" r:id="rId55"/>
    <p:sldId id="329" r:id="rId56"/>
    <p:sldId id="331" r:id="rId57"/>
    <p:sldId id="312" r:id="rId58"/>
    <p:sldId id="314" r:id="rId59"/>
    <p:sldId id="330" r:id="rId60"/>
    <p:sldId id="311" r:id="rId61"/>
    <p:sldId id="367" r:id="rId62"/>
    <p:sldId id="327" r:id="rId63"/>
    <p:sldId id="366" r:id="rId64"/>
    <p:sldId id="376" r:id="rId65"/>
  </p:sldIdLst>
  <p:sldSz cx="12192000" cy="6858000"/>
  <p:notesSz cx="6858000" cy="9144000"/>
  <p:custDataLst>
    <p:tags r:id="rId6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93" userDrawn="1">
          <p15:clr>
            <a:srgbClr val="A4A3A4"/>
          </p15:clr>
        </p15:guide>
        <p15:guide id="2" pos="415" userDrawn="1">
          <p15:clr>
            <a:srgbClr val="A4A3A4"/>
          </p15:clr>
        </p15:guide>
        <p15:guide id="3" pos="4929" userDrawn="1">
          <p15:clr>
            <a:srgbClr val="A4A3A4"/>
          </p15:clr>
        </p15:guide>
        <p15:guide id="4" pos="3840" userDrawn="1">
          <p15:clr>
            <a:srgbClr val="A4A3A4"/>
          </p15:clr>
        </p15:guide>
        <p15:guide id="5" orient="horz" pos="2455" userDrawn="1">
          <p15:clr>
            <a:srgbClr val="A4A3A4"/>
          </p15:clr>
        </p15:guide>
        <p15:guide id="6" pos="297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3262"/>
    <a:srgbClr val="A50021"/>
    <a:srgbClr val="E73325"/>
    <a:srgbClr val="C7C7C7"/>
    <a:srgbClr val="D7D7D7"/>
    <a:srgbClr val="FFF6E7"/>
    <a:srgbClr val="BBCFDA"/>
    <a:srgbClr val="265F92"/>
    <a:srgbClr val="57595B"/>
    <a:srgbClr val="4444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997" autoAdjust="0"/>
    <p:restoredTop sz="96318" autoAdjust="0"/>
  </p:normalViewPr>
  <p:slideViewPr>
    <p:cSldViewPr snapToGrid="0" showGuides="1">
      <p:cViewPr varScale="1">
        <p:scale>
          <a:sx n="102" d="100"/>
          <a:sy n="102" d="100"/>
        </p:scale>
        <p:origin x="150" y="378"/>
      </p:cViewPr>
      <p:guideLst>
        <p:guide orient="horz" pos="1593"/>
        <p:guide pos="415"/>
        <p:guide pos="4929"/>
        <p:guide pos="3840"/>
        <p:guide orient="horz" pos="2455"/>
        <p:guide pos="2978"/>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43B4FE-D1FB-4EB8-86E9-B3A3E176F958}" type="datetimeFigureOut">
              <a:rPr lang="zh-CN" altLang="en-US" smtClean="0"/>
              <a:t>2019/7/23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C8F5AA-9C31-4ED1-824B-C860FDEFBFC3}" type="slidenum">
              <a:rPr lang="zh-CN" altLang="en-US" smtClean="0"/>
              <a:t>‹#›</a:t>
            </a:fld>
            <a:endParaRPr lang="zh-CN" altLang="en-US"/>
          </a:p>
        </p:txBody>
      </p:sp>
    </p:spTree>
    <p:extLst>
      <p:ext uri="{BB962C8B-B14F-4D97-AF65-F5344CB8AC3E}">
        <p14:creationId xmlns:p14="http://schemas.microsoft.com/office/powerpoint/2010/main" val="1145464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C8F5AA-9C31-4ED1-824B-C860FDEFBFC3}" type="slidenum">
              <a:rPr lang="zh-CN" altLang="en-US" smtClean="0"/>
              <a:t>1</a:t>
            </a:fld>
            <a:endParaRPr lang="zh-CN" altLang="en-US"/>
          </a:p>
        </p:txBody>
      </p:sp>
    </p:spTree>
    <p:extLst>
      <p:ext uri="{BB962C8B-B14F-4D97-AF65-F5344CB8AC3E}">
        <p14:creationId xmlns:p14="http://schemas.microsoft.com/office/powerpoint/2010/main" val="30722845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C8F5AA-9C31-4ED1-824B-C860FDEFBFC3}" type="slidenum">
              <a:rPr lang="zh-CN" altLang="en-US" smtClean="0"/>
              <a:t>10</a:t>
            </a:fld>
            <a:endParaRPr lang="zh-CN" altLang="en-US"/>
          </a:p>
        </p:txBody>
      </p:sp>
    </p:spTree>
    <p:extLst>
      <p:ext uri="{BB962C8B-B14F-4D97-AF65-F5344CB8AC3E}">
        <p14:creationId xmlns:p14="http://schemas.microsoft.com/office/powerpoint/2010/main" val="11621027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C8F5AA-9C31-4ED1-824B-C860FDEFBFC3}" type="slidenum">
              <a:rPr lang="zh-CN" altLang="en-US" smtClean="0"/>
              <a:t>11</a:t>
            </a:fld>
            <a:endParaRPr lang="zh-CN" altLang="en-US"/>
          </a:p>
        </p:txBody>
      </p:sp>
    </p:spTree>
    <p:extLst>
      <p:ext uri="{BB962C8B-B14F-4D97-AF65-F5344CB8AC3E}">
        <p14:creationId xmlns:p14="http://schemas.microsoft.com/office/powerpoint/2010/main" val="27532120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C8F5AA-9C31-4ED1-824B-C860FDEFBFC3}" type="slidenum">
              <a:rPr lang="zh-CN" altLang="en-US" smtClean="0"/>
              <a:t>12</a:t>
            </a:fld>
            <a:endParaRPr lang="zh-CN" altLang="en-US"/>
          </a:p>
        </p:txBody>
      </p:sp>
    </p:spTree>
    <p:extLst>
      <p:ext uri="{BB962C8B-B14F-4D97-AF65-F5344CB8AC3E}">
        <p14:creationId xmlns:p14="http://schemas.microsoft.com/office/powerpoint/2010/main" val="9190630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C8F5AA-9C31-4ED1-824B-C860FDEFBFC3}" type="slidenum">
              <a:rPr lang="zh-CN" altLang="en-US" smtClean="0"/>
              <a:t>13</a:t>
            </a:fld>
            <a:endParaRPr lang="zh-CN" altLang="en-US"/>
          </a:p>
        </p:txBody>
      </p:sp>
    </p:spTree>
    <p:extLst>
      <p:ext uri="{BB962C8B-B14F-4D97-AF65-F5344CB8AC3E}">
        <p14:creationId xmlns:p14="http://schemas.microsoft.com/office/powerpoint/2010/main" val="32572645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C8F5AA-9C31-4ED1-824B-C860FDEFBFC3}" type="slidenum">
              <a:rPr lang="zh-CN" altLang="en-US" smtClean="0"/>
              <a:t>14</a:t>
            </a:fld>
            <a:endParaRPr lang="zh-CN" altLang="en-US"/>
          </a:p>
        </p:txBody>
      </p:sp>
    </p:spTree>
    <p:extLst>
      <p:ext uri="{BB962C8B-B14F-4D97-AF65-F5344CB8AC3E}">
        <p14:creationId xmlns:p14="http://schemas.microsoft.com/office/powerpoint/2010/main" val="34853132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C8F5AA-9C31-4ED1-824B-C860FDEFBFC3}" type="slidenum">
              <a:rPr lang="zh-CN" altLang="en-US" smtClean="0"/>
              <a:t>15</a:t>
            </a:fld>
            <a:endParaRPr lang="zh-CN" altLang="en-US"/>
          </a:p>
        </p:txBody>
      </p:sp>
    </p:spTree>
    <p:extLst>
      <p:ext uri="{BB962C8B-B14F-4D97-AF65-F5344CB8AC3E}">
        <p14:creationId xmlns:p14="http://schemas.microsoft.com/office/powerpoint/2010/main" val="34853132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C8F5AA-9C31-4ED1-824B-C860FDEFBFC3}" type="slidenum">
              <a:rPr lang="zh-CN" altLang="en-US" smtClean="0"/>
              <a:t>16</a:t>
            </a:fld>
            <a:endParaRPr lang="zh-CN" altLang="en-US"/>
          </a:p>
        </p:txBody>
      </p:sp>
    </p:spTree>
    <p:extLst>
      <p:ext uri="{BB962C8B-B14F-4D97-AF65-F5344CB8AC3E}">
        <p14:creationId xmlns:p14="http://schemas.microsoft.com/office/powerpoint/2010/main" val="42824304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C8F5AA-9C31-4ED1-824B-C860FDEFBFC3}" type="slidenum">
              <a:rPr lang="zh-CN" altLang="en-US" smtClean="0"/>
              <a:t>17</a:t>
            </a:fld>
            <a:endParaRPr lang="zh-CN" altLang="en-US"/>
          </a:p>
        </p:txBody>
      </p:sp>
    </p:spTree>
    <p:extLst>
      <p:ext uri="{BB962C8B-B14F-4D97-AF65-F5344CB8AC3E}">
        <p14:creationId xmlns:p14="http://schemas.microsoft.com/office/powerpoint/2010/main" val="22656567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C8F5AA-9C31-4ED1-824B-C860FDEFBFC3}" type="slidenum">
              <a:rPr lang="zh-CN" altLang="en-US" smtClean="0"/>
              <a:t>18</a:t>
            </a:fld>
            <a:endParaRPr lang="zh-CN" altLang="en-US"/>
          </a:p>
        </p:txBody>
      </p:sp>
    </p:spTree>
    <p:extLst>
      <p:ext uri="{BB962C8B-B14F-4D97-AF65-F5344CB8AC3E}">
        <p14:creationId xmlns:p14="http://schemas.microsoft.com/office/powerpoint/2010/main" val="22656567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C8F5AA-9C31-4ED1-824B-C860FDEFBFC3}" type="slidenum">
              <a:rPr lang="zh-CN" altLang="en-US" smtClean="0"/>
              <a:t>19</a:t>
            </a:fld>
            <a:endParaRPr lang="zh-CN" altLang="en-US"/>
          </a:p>
        </p:txBody>
      </p:sp>
    </p:spTree>
    <p:extLst>
      <p:ext uri="{BB962C8B-B14F-4D97-AF65-F5344CB8AC3E}">
        <p14:creationId xmlns:p14="http://schemas.microsoft.com/office/powerpoint/2010/main" val="4033196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C8F5AA-9C31-4ED1-824B-C860FDEFBFC3}" type="slidenum">
              <a:rPr lang="zh-CN" altLang="en-US" smtClean="0"/>
              <a:t>2</a:t>
            </a:fld>
            <a:endParaRPr lang="zh-CN" altLang="en-US"/>
          </a:p>
        </p:txBody>
      </p:sp>
    </p:spTree>
    <p:extLst>
      <p:ext uri="{BB962C8B-B14F-4D97-AF65-F5344CB8AC3E}">
        <p14:creationId xmlns:p14="http://schemas.microsoft.com/office/powerpoint/2010/main" val="5377610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C8F5AA-9C31-4ED1-824B-C860FDEFBFC3}" type="slidenum">
              <a:rPr lang="zh-CN" altLang="en-US" smtClean="0"/>
              <a:t>20</a:t>
            </a:fld>
            <a:endParaRPr lang="zh-CN" altLang="en-US"/>
          </a:p>
        </p:txBody>
      </p:sp>
    </p:spTree>
    <p:extLst>
      <p:ext uri="{BB962C8B-B14F-4D97-AF65-F5344CB8AC3E}">
        <p14:creationId xmlns:p14="http://schemas.microsoft.com/office/powerpoint/2010/main" val="40331961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C8F5AA-9C31-4ED1-824B-C860FDEFBFC3}" type="slidenum">
              <a:rPr lang="zh-CN" altLang="en-US" smtClean="0"/>
              <a:t>21</a:t>
            </a:fld>
            <a:endParaRPr lang="zh-CN" altLang="en-US"/>
          </a:p>
        </p:txBody>
      </p:sp>
    </p:spTree>
    <p:extLst>
      <p:ext uri="{BB962C8B-B14F-4D97-AF65-F5344CB8AC3E}">
        <p14:creationId xmlns:p14="http://schemas.microsoft.com/office/powerpoint/2010/main" val="38411403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C8F5AA-9C31-4ED1-824B-C860FDEFBFC3}" type="slidenum">
              <a:rPr lang="zh-CN" altLang="en-US" smtClean="0"/>
              <a:t>22</a:t>
            </a:fld>
            <a:endParaRPr lang="zh-CN" altLang="en-US"/>
          </a:p>
        </p:txBody>
      </p:sp>
    </p:spTree>
    <p:extLst>
      <p:ext uri="{BB962C8B-B14F-4D97-AF65-F5344CB8AC3E}">
        <p14:creationId xmlns:p14="http://schemas.microsoft.com/office/powerpoint/2010/main" val="33078015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C8F5AA-9C31-4ED1-824B-C860FDEFBFC3}" type="slidenum">
              <a:rPr lang="zh-CN" altLang="en-US" smtClean="0"/>
              <a:t>23</a:t>
            </a:fld>
            <a:endParaRPr lang="zh-CN" altLang="en-US"/>
          </a:p>
        </p:txBody>
      </p:sp>
    </p:spTree>
    <p:extLst>
      <p:ext uri="{BB962C8B-B14F-4D97-AF65-F5344CB8AC3E}">
        <p14:creationId xmlns:p14="http://schemas.microsoft.com/office/powerpoint/2010/main" val="26435710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C8F5AA-9C31-4ED1-824B-C860FDEFBFC3}" type="slidenum">
              <a:rPr lang="zh-CN" altLang="en-US" smtClean="0"/>
              <a:t>24</a:t>
            </a:fld>
            <a:endParaRPr lang="zh-CN" altLang="en-US"/>
          </a:p>
        </p:txBody>
      </p:sp>
    </p:spTree>
    <p:extLst>
      <p:ext uri="{BB962C8B-B14F-4D97-AF65-F5344CB8AC3E}">
        <p14:creationId xmlns:p14="http://schemas.microsoft.com/office/powerpoint/2010/main" val="8690940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C8F5AA-9C31-4ED1-824B-C860FDEFBFC3}" type="slidenum">
              <a:rPr lang="zh-CN" altLang="en-US" smtClean="0"/>
              <a:t>25</a:t>
            </a:fld>
            <a:endParaRPr lang="zh-CN" altLang="en-US"/>
          </a:p>
        </p:txBody>
      </p:sp>
    </p:spTree>
    <p:extLst>
      <p:ext uri="{BB962C8B-B14F-4D97-AF65-F5344CB8AC3E}">
        <p14:creationId xmlns:p14="http://schemas.microsoft.com/office/powerpoint/2010/main" val="16200389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C8F5AA-9C31-4ED1-824B-C860FDEFBFC3}" type="slidenum">
              <a:rPr lang="zh-CN" altLang="en-US" smtClean="0"/>
              <a:t>26</a:t>
            </a:fld>
            <a:endParaRPr lang="zh-CN" altLang="en-US"/>
          </a:p>
        </p:txBody>
      </p:sp>
    </p:spTree>
    <p:extLst>
      <p:ext uri="{BB962C8B-B14F-4D97-AF65-F5344CB8AC3E}">
        <p14:creationId xmlns:p14="http://schemas.microsoft.com/office/powerpoint/2010/main" val="16200389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C8F5AA-9C31-4ED1-824B-C860FDEFBFC3}" type="slidenum">
              <a:rPr lang="zh-CN" altLang="en-US" smtClean="0"/>
              <a:t>27</a:t>
            </a:fld>
            <a:endParaRPr lang="zh-CN" altLang="en-US"/>
          </a:p>
        </p:txBody>
      </p:sp>
    </p:spTree>
    <p:extLst>
      <p:ext uri="{BB962C8B-B14F-4D97-AF65-F5344CB8AC3E}">
        <p14:creationId xmlns:p14="http://schemas.microsoft.com/office/powerpoint/2010/main" val="8396492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C8F5AA-9C31-4ED1-824B-C860FDEFBFC3}" type="slidenum">
              <a:rPr lang="zh-CN" altLang="en-US" smtClean="0"/>
              <a:t>28</a:t>
            </a:fld>
            <a:endParaRPr lang="zh-CN" altLang="en-US"/>
          </a:p>
        </p:txBody>
      </p:sp>
    </p:spTree>
    <p:extLst>
      <p:ext uri="{BB962C8B-B14F-4D97-AF65-F5344CB8AC3E}">
        <p14:creationId xmlns:p14="http://schemas.microsoft.com/office/powerpoint/2010/main" val="351621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C8F5AA-9C31-4ED1-824B-C860FDEFBFC3}" type="slidenum">
              <a:rPr lang="zh-CN" altLang="en-US" smtClean="0"/>
              <a:t>29</a:t>
            </a:fld>
            <a:endParaRPr lang="zh-CN" altLang="en-US"/>
          </a:p>
        </p:txBody>
      </p:sp>
    </p:spTree>
    <p:extLst>
      <p:ext uri="{BB962C8B-B14F-4D97-AF65-F5344CB8AC3E}">
        <p14:creationId xmlns:p14="http://schemas.microsoft.com/office/powerpoint/2010/main" val="2503456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C8F5AA-9C31-4ED1-824B-C860FDEFBFC3}" type="slidenum">
              <a:rPr lang="zh-CN" altLang="en-US" smtClean="0"/>
              <a:t>3</a:t>
            </a:fld>
            <a:endParaRPr lang="zh-CN" altLang="en-US"/>
          </a:p>
        </p:txBody>
      </p:sp>
    </p:spTree>
    <p:extLst>
      <p:ext uri="{BB962C8B-B14F-4D97-AF65-F5344CB8AC3E}">
        <p14:creationId xmlns:p14="http://schemas.microsoft.com/office/powerpoint/2010/main" val="4711832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C8F5AA-9C31-4ED1-824B-C860FDEFBFC3}" type="slidenum">
              <a:rPr lang="zh-CN" altLang="en-US" smtClean="0"/>
              <a:t>30</a:t>
            </a:fld>
            <a:endParaRPr lang="zh-CN" altLang="en-US"/>
          </a:p>
        </p:txBody>
      </p:sp>
    </p:spTree>
    <p:extLst>
      <p:ext uri="{BB962C8B-B14F-4D97-AF65-F5344CB8AC3E}">
        <p14:creationId xmlns:p14="http://schemas.microsoft.com/office/powerpoint/2010/main" val="34142985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C8F5AA-9C31-4ED1-824B-C860FDEFBFC3}" type="slidenum">
              <a:rPr lang="zh-CN" altLang="en-US" smtClean="0"/>
              <a:t>31</a:t>
            </a:fld>
            <a:endParaRPr lang="zh-CN" altLang="en-US"/>
          </a:p>
        </p:txBody>
      </p:sp>
    </p:spTree>
    <p:extLst>
      <p:ext uri="{BB962C8B-B14F-4D97-AF65-F5344CB8AC3E}">
        <p14:creationId xmlns:p14="http://schemas.microsoft.com/office/powerpoint/2010/main" val="16200389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C8F5AA-9C31-4ED1-824B-C860FDEFBFC3}" type="slidenum">
              <a:rPr lang="zh-CN" altLang="en-US" smtClean="0"/>
              <a:t>32</a:t>
            </a:fld>
            <a:endParaRPr lang="zh-CN" altLang="en-US"/>
          </a:p>
        </p:txBody>
      </p:sp>
    </p:spTree>
    <p:extLst>
      <p:ext uri="{BB962C8B-B14F-4D97-AF65-F5344CB8AC3E}">
        <p14:creationId xmlns:p14="http://schemas.microsoft.com/office/powerpoint/2010/main" val="5123170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C8F5AA-9C31-4ED1-824B-C860FDEFBFC3}" type="slidenum">
              <a:rPr lang="zh-CN" altLang="en-US" smtClean="0"/>
              <a:t>33</a:t>
            </a:fld>
            <a:endParaRPr lang="zh-CN" altLang="en-US"/>
          </a:p>
        </p:txBody>
      </p:sp>
    </p:spTree>
    <p:extLst>
      <p:ext uri="{BB962C8B-B14F-4D97-AF65-F5344CB8AC3E}">
        <p14:creationId xmlns:p14="http://schemas.microsoft.com/office/powerpoint/2010/main" val="17986545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C8F5AA-9C31-4ED1-824B-C860FDEFBFC3}" type="slidenum">
              <a:rPr lang="zh-CN" altLang="en-US" smtClean="0"/>
              <a:t>34</a:t>
            </a:fld>
            <a:endParaRPr lang="zh-CN" altLang="en-US"/>
          </a:p>
        </p:txBody>
      </p:sp>
    </p:spTree>
    <p:extLst>
      <p:ext uri="{BB962C8B-B14F-4D97-AF65-F5344CB8AC3E}">
        <p14:creationId xmlns:p14="http://schemas.microsoft.com/office/powerpoint/2010/main" val="19801853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C8F5AA-9C31-4ED1-824B-C860FDEFBFC3}" type="slidenum">
              <a:rPr lang="zh-CN" altLang="en-US" smtClean="0"/>
              <a:t>35</a:t>
            </a:fld>
            <a:endParaRPr lang="zh-CN" altLang="en-US"/>
          </a:p>
        </p:txBody>
      </p:sp>
    </p:spTree>
    <p:extLst>
      <p:ext uri="{BB962C8B-B14F-4D97-AF65-F5344CB8AC3E}">
        <p14:creationId xmlns:p14="http://schemas.microsoft.com/office/powerpoint/2010/main" val="31489292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C8F5AA-9C31-4ED1-824B-C860FDEFBFC3}" type="slidenum">
              <a:rPr lang="zh-CN" altLang="en-US" smtClean="0"/>
              <a:t>36</a:t>
            </a:fld>
            <a:endParaRPr lang="zh-CN" altLang="en-US"/>
          </a:p>
        </p:txBody>
      </p:sp>
    </p:spTree>
    <p:extLst>
      <p:ext uri="{BB962C8B-B14F-4D97-AF65-F5344CB8AC3E}">
        <p14:creationId xmlns:p14="http://schemas.microsoft.com/office/powerpoint/2010/main" val="10191067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C8F5AA-9C31-4ED1-824B-C860FDEFBFC3}" type="slidenum">
              <a:rPr lang="zh-CN" altLang="en-US" smtClean="0"/>
              <a:t>37</a:t>
            </a:fld>
            <a:endParaRPr lang="zh-CN" altLang="en-US"/>
          </a:p>
        </p:txBody>
      </p:sp>
    </p:spTree>
    <p:extLst>
      <p:ext uri="{BB962C8B-B14F-4D97-AF65-F5344CB8AC3E}">
        <p14:creationId xmlns:p14="http://schemas.microsoft.com/office/powerpoint/2010/main" val="10191067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C8F5AA-9C31-4ED1-824B-C860FDEFBFC3}" type="slidenum">
              <a:rPr lang="zh-CN" altLang="en-US" smtClean="0"/>
              <a:t>38</a:t>
            </a:fld>
            <a:endParaRPr lang="zh-CN" altLang="en-US"/>
          </a:p>
        </p:txBody>
      </p:sp>
    </p:spTree>
    <p:extLst>
      <p:ext uri="{BB962C8B-B14F-4D97-AF65-F5344CB8AC3E}">
        <p14:creationId xmlns:p14="http://schemas.microsoft.com/office/powerpoint/2010/main" val="15794311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C8F5AA-9C31-4ED1-824B-C860FDEFBFC3}" type="slidenum">
              <a:rPr lang="zh-CN" altLang="en-US" smtClean="0"/>
              <a:t>39</a:t>
            </a:fld>
            <a:endParaRPr lang="zh-CN" altLang="en-US"/>
          </a:p>
        </p:txBody>
      </p:sp>
    </p:spTree>
    <p:extLst>
      <p:ext uri="{BB962C8B-B14F-4D97-AF65-F5344CB8AC3E}">
        <p14:creationId xmlns:p14="http://schemas.microsoft.com/office/powerpoint/2010/main" val="1260019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C8F5AA-9C31-4ED1-824B-C860FDEFBFC3}" type="slidenum">
              <a:rPr lang="zh-CN" altLang="en-US" smtClean="0"/>
              <a:t>4</a:t>
            </a:fld>
            <a:endParaRPr lang="zh-CN" altLang="en-US"/>
          </a:p>
        </p:txBody>
      </p:sp>
    </p:spTree>
    <p:extLst>
      <p:ext uri="{BB962C8B-B14F-4D97-AF65-F5344CB8AC3E}">
        <p14:creationId xmlns:p14="http://schemas.microsoft.com/office/powerpoint/2010/main" val="9815019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C8F5AA-9C31-4ED1-824B-C860FDEFBFC3}" type="slidenum">
              <a:rPr lang="zh-CN" altLang="en-US" smtClean="0"/>
              <a:t>40</a:t>
            </a:fld>
            <a:endParaRPr lang="zh-CN" altLang="en-US"/>
          </a:p>
        </p:txBody>
      </p:sp>
    </p:spTree>
    <p:extLst>
      <p:ext uri="{BB962C8B-B14F-4D97-AF65-F5344CB8AC3E}">
        <p14:creationId xmlns:p14="http://schemas.microsoft.com/office/powerpoint/2010/main" val="6286151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C8F5AA-9C31-4ED1-824B-C860FDEFBFC3}" type="slidenum">
              <a:rPr lang="zh-CN" altLang="en-US" smtClean="0"/>
              <a:t>41</a:t>
            </a:fld>
            <a:endParaRPr lang="zh-CN" altLang="en-US"/>
          </a:p>
        </p:txBody>
      </p:sp>
    </p:spTree>
    <p:extLst>
      <p:ext uri="{BB962C8B-B14F-4D97-AF65-F5344CB8AC3E}">
        <p14:creationId xmlns:p14="http://schemas.microsoft.com/office/powerpoint/2010/main" val="6232578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C8F5AA-9C31-4ED1-824B-C860FDEFBFC3}" type="slidenum">
              <a:rPr lang="zh-CN" altLang="en-US" smtClean="0"/>
              <a:t>42</a:t>
            </a:fld>
            <a:endParaRPr lang="zh-CN" altLang="en-US"/>
          </a:p>
        </p:txBody>
      </p:sp>
    </p:spTree>
    <p:extLst>
      <p:ext uri="{BB962C8B-B14F-4D97-AF65-F5344CB8AC3E}">
        <p14:creationId xmlns:p14="http://schemas.microsoft.com/office/powerpoint/2010/main" val="19539424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C8F5AA-9C31-4ED1-824B-C860FDEFBFC3}" type="slidenum">
              <a:rPr lang="zh-CN" altLang="en-US" smtClean="0"/>
              <a:t>43</a:t>
            </a:fld>
            <a:endParaRPr lang="zh-CN" altLang="en-US"/>
          </a:p>
        </p:txBody>
      </p:sp>
    </p:spTree>
    <p:extLst>
      <p:ext uri="{BB962C8B-B14F-4D97-AF65-F5344CB8AC3E}">
        <p14:creationId xmlns:p14="http://schemas.microsoft.com/office/powerpoint/2010/main" val="18355125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C8F5AA-9C31-4ED1-824B-C860FDEFBFC3}" type="slidenum">
              <a:rPr lang="zh-CN" altLang="en-US" smtClean="0"/>
              <a:t>44</a:t>
            </a:fld>
            <a:endParaRPr lang="zh-CN" altLang="en-US"/>
          </a:p>
        </p:txBody>
      </p:sp>
    </p:spTree>
    <p:extLst>
      <p:ext uri="{BB962C8B-B14F-4D97-AF65-F5344CB8AC3E}">
        <p14:creationId xmlns:p14="http://schemas.microsoft.com/office/powerpoint/2010/main" val="33279144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C8F5AA-9C31-4ED1-824B-C860FDEFBFC3}" type="slidenum">
              <a:rPr lang="zh-CN" altLang="en-US" smtClean="0"/>
              <a:t>45</a:t>
            </a:fld>
            <a:endParaRPr lang="zh-CN" altLang="en-US"/>
          </a:p>
        </p:txBody>
      </p:sp>
    </p:spTree>
    <p:extLst>
      <p:ext uri="{BB962C8B-B14F-4D97-AF65-F5344CB8AC3E}">
        <p14:creationId xmlns:p14="http://schemas.microsoft.com/office/powerpoint/2010/main" val="296783226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C8F5AA-9C31-4ED1-824B-C860FDEFBFC3}" type="slidenum">
              <a:rPr lang="zh-CN" altLang="en-US" smtClean="0"/>
              <a:t>46</a:t>
            </a:fld>
            <a:endParaRPr lang="zh-CN" altLang="en-US"/>
          </a:p>
        </p:txBody>
      </p:sp>
    </p:spTree>
    <p:extLst>
      <p:ext uri="{BB962C8B-B14F-4D97-AF65-F5344CB8AC3E}">
        <p14:creationId xmlns:p14="http://schemas.microsoft.com/office/powerpoint/2010/main" val="174760757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C8F5AA-9C31-4ED1-824B-C860FDEFBFC3}" type="slidenum">
              <a:rPr lang="zh-CN" altLang="en-US" smtClean="0"/>
              <a:t>47</a:t>
            </a:fld>
            <a:endParaRPr lang="zh-CN" altLang="en-US"/>
          </a:p>
        </p:txBody>
      </p:sp>
    </p:spTree>
    <p:extLst>
      <p:ext uri="{BB962C8B-B14F-4D97-AF65-F5344CB8AC3E}">
        <p14:creationId xmlns:p14="http://schemas.microsoft.com/office/powerpoint/2010/main" val="29678322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C8F5AA-9C31-4ED1-824B-C860FDEFBFC3}" type="slidenum">
              <a:rPr lang="zh-CN" altLang="en-US" smtClean="0"/>
              <a:t>48</a:t>
            </a:fld>
            <a:endParaRPr lang="zh-CN" altLang="en-US"/>
          </a:p>
        </p:txBody>
      </p:sp>
    </p:spTree>
    <p:extLst>
      <p:ext uri="{BB962C8B-B14F-4D97-AF65-F5344CB8AC3E}">
        <p14:creationId xmlns:p14="http://schemas.microsoft.com/office/powerpoint/2010/main" val="390102936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C8F5AA-9C31-4ED1-824B-C860FDEFBFC3}" type="slidenum">
              <a:rPr lang="zh-CN" altLang="en-US" smtClean="0"/>
              <a:t>49</a:t>
            </a:fld>
            <a:endParaRPr lang="zh-CN" altLang="en-US"/>
          </a:p>
        </p:txBody>
      </p:sp>
    </p:spTree>
    <p:extLst>
      <p:ext uri="{BB962C8B-B14F-4D97-AF65-F5344CB8AC3E}">
        <p14:creationId xmlns:p14="http://schemas.microsoft.com/office/powerpoint/2010/main" val="2679485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C8F5AA-9C31-4ED1-824B-C860FDEFBFC3}" type="slidenum">
              <a:rPr lang="zh-CN" altLang="en-US" smtClean="0"/>
              <a:t>5</a:t>
            </a:fld>
            <a:endParaRPr lang="zh-CN" altLang="en-US"/>
          </a:p>
        </p:txBody>
      </p:sp>
    </p:spTree>
    <p:extLst>
      <p:ext uri="{BB962C8B-B14F-4D97-AF65-F5344CB8AC3E}">
        <p14:creationId xmlns:p14="http://schemas.microsoft.com/office/powerpoint/2010/main" val="107147925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C8F5AA-9C31-4ED1-824B-C860FDEFBFC3}" type="slidenum">
              <a:rPr lang="zh-CN" altLang="en-US" smtClean="0"/>
              <a:t>50</a:t>
            </a:fld>
            <a:endParaRPr lang="zh-CN" altLang="en-US"/>
          </a:p>
        </p:txBody>
      </p:sp>
    </p:spTree>
    <p:extLst>
      <p:ext uri="{BB962C8B-B14F-4D97-AF65-F5344CB8AC3E}">
        <p14:creationId xmlns:p14="http://schemas.microsoft.com/office/powerpoint/2010/main" val="174760757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C8F5AA-9C31-4ED1-824B-C860FDEFBFC3}" type="slidenum">
              <a:rPr lang="zh-CN" altLang="en-US" smtClean="0"/>
              <a:t>51</a:t>
            </a:fld>
            <a:endParaRPr lang="zh-CN" altLang="en-US"/>
          </a:p>
        </p:txBody>
      </p:sp>
    </p:spTree>
    <p:extLst>
      <p:ext uri="{BB962C8B-B14F-4D97-AF65-F5344CB8AC3E}">
        <p14:creationId xmlns:p14="http://schemas.microsoft.com/office/powerpoint/2010/main" val="212257810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C8F5AA-9C31-4ED1-824B-C860FDEFBFC3}" type="slidenum">
              <a:rPr lang="zh-CN" altLang="en-US" smtClean="0"/>
              <a:t>52</a:t>
            </a:fld>
            <a:endParaRPr lang="zh-CN" altLang="en-US"/>
          </a:p>
        </p:txBody>
      </p:sp>
    </p:spTree>
    <p:extLst>
      <p:ext uri="{BB962C8B-B14F-4D97-AF65-F5344CB8AC3E}">
        <p14:creationId xmlns:p14="http://schemas.microsoft.com/office/powerpoint/2010/main" val="78368453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C8F5AA-9C31-4ED1-824B-C860FDEFBFC3}" type="slidenum">
              <a:rPr lang="zh-CN" altLang="en-US" smtClean="0"/>
              <a:t>53</a:t>
            </a:fld>
            <a:endParaRPr lang="zh-CN" altLang="en-US"/>
          </a:p>
        </p:txBody>
      </p:sp>
    </p:spTree>
    <p:extLst>
      <p:ext uri="{BB962C8B-B14F-4D97-AF65-F5344CB8AC3E}">
        <p14:creationId xmlns:p14="http://schemas.microsoft.com/office/powerpoint/2010/main" val="108892578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C8F5AA-9C31-4ED1-824B-C860FDEFBFC3}" type="slidenum">
              <a:rPr lang="zh-CN" altLang="en-US" smtClean="0"/>
              <a:t>54</a:t>
            </a:fld>
            <a:endParaRPr lang="zh-CN" altLang="en-US"/>
          </a:p>
        </p:txBody>
      </p:sp>
    </p:spTree>
    <p:extLst>
      <p:ext uri="{BB962C8B-B14F-4D97-AF65-F5344CB8AC3E}">
        <p14:creationId xmlns:p14="http://schemas.microsoft.com/office/powerpoint/2010/main" val="343237098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C8F5AA-9C31-4ED1-824B-C860FDEFBFC3}" type="slidenum">
              <a:rPr lang="zh-CN" altLang="en-US" smtClean="0"/>
              <a:t>55</a:t>
            </a:fld>
            <a:endParaRPr lang="zh-CN" altLang="en-US"/>
          </a:p>
        </p:txBody>
      </p:sp>
    </p:spTree>
    <p:extLst>
      <p:ext uri="{BB962C8B-B14F-4D97-AF65-F5344CB8AC3E}">
        <p14:creationId xmlns:p14="http://schemas.microsoft.com/office/powerpoint/2010/main" val="151385766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C8F5AA-9C31-4ED1-824B-C860FDEFBFC3}" type="slidenum">
              <a:rPr lang="zh-CN" altLang="en-US" smtClean="0"/>
              <a:t>56</a:t>
            </a:fld>
            <a:endParaRPr lang="zh-CN" altLang="en-US"/>
          </a:p>
        </p:txBody>
      </p:sp>
    </p:spTree>
    <p:extLst>
      <p:ext uri="{BB962C8B-B14F-4D97-AF65-F5344CB8AC3E}">
        <p14:creationId xmlns:p14="http://schemas.microsoft.com/office/powerpoint/2010/main" val="414917070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C8F5AA-9C31-4ED1-824B-C860FDEFBFC3}" type="slidenum">
              <a:rPr lang="zh-CN" altLang="en-US" smtClean="0"/>
              <a:t>57</a:t>
            </a:fld>
            <a:endParaRPr lang="zh-CN" altLang="en-US"/>
          </a:p>
        </p:txBody>
      </p:sp>
    </p:spTree>
    <p:extLst>
      <p:ext uri="{BB962C8B-B14F-4D97-AF65-F5344CB8AC3E}">
        <p14:creationId xmlns:p14="http://schemas.microsoft.com/office/powerpoint/2010/main" val="224245889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C8F5AA-9C31-4ED1-824B-C860FDEFBFC3}" type="slidenum">
              <a:rPr lang="zh-CN" altLang="en-US" smtClean="0"/>
              <a:t>58</a:t>
            </a:fld>
            <a:endParaRPr lang="zh-CN" altLang="en-US"/>
          </a:p>
        </p:txBody>
      </p:sp>
    </p:spTree>
    <p:extLst>
      <p:ext uri="{BB962C8B-B14F-4D97-AF65-F5344CB8AC3E}">
        <p14:creationId xmlns:p14="http://schemas.microsoft.com/office/powerpoint/2010/main" val="34099715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C8F5AA-9C31-4ED1-824B-C860FDEFBFC3}" type="slidenum">
              <a:rPr lang="zh-CN" altLang="en-US" smtClean="0"/>
              <a:t>59</a:t>
            </a:fld>
            <a:endParaRPr lang="zh-CN" altLang="en-US"/>
          </a:p>
        </p:txBody>
      </p:sp>
    </p:spTree>
    <p:extLst>
      <p:ext uri="{BB962C8B-B14F-4D97-AF65-F5344CB8AC3E}">
        <p14:creationId xmlns:p14="http://schemas.microsoft.com/office/powerpoint/2010/main" val="3101332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C8F5AA-9C31-4ED1-824B-C860FDEFBFC3}" type="slidenum">
              <a:rPr lang="zh-CN" altLang="en-US" smtClean="0"/>
              <a:t>6</a:t>
            </a:fld>
            <a:endParaRPr lang="zh-CN" altLang="en-US"/>
          </a:p>
        </p:txBody>
      </p:sp>
    </p:spTree>
    <p:extLst>
      <p:ext uri="{BB962C8B-B14F-4D97-AF65-F5344CB8AC3E}">
        <p14:creationId xmlns:p14="http://schemas.microsoft.com/office/powerpoint/2010/main" val="51231707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C8F5AA-9C31-4ED1-824B-C860FDEFBFC3}" type="slidenum">
              <a:rPr lang="zh-CN" altLang="en-US" smtClean="0"/>
              <a:t>60</a:t>
            </a:fld>
            <a:endParaRPr lang="zh-CN" altLang="en-US"/>
          </a:p>
        </p:txBody>
      </p:sp>
    </p:spTree>
    <p:extLst>
      <p:ext uri="{BB962C8B-B14F-4D97-AF65-F5344CB8AC3E}">
        <p14:creationId xmlns:p14="http://schemas.microsoft.com/office/powerpoint/2010/main" val="18643788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C8F5AA-9C31-4ED1-824B-C860FDEFBFC3}" type="slidenum">
              <a:rPr lang="zh-CN" altLang="en-US" smtClean="0"/>
              <a:t>61</a:t>
            </a:fld>
            <a:endParaRPr lang="zh-CN" altLang="en-US"/>
          </a:p>
        </p:txBody>
      </p:sp>
    </p:spTree>
    <p:extLst>
      <p:ext uri="{BB962C8B-B14F-4D97-AF65-F5344CB8AC3E}">
        <p14:creationId xmlns:p14="http://schemas.microsoft.com/office/powerpoint/2010/main" val="346523359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C8F5AA-9C31-4ED1-824B-C860FDEFBFC3}" type="slidenum">
              <a:rPr lang="zh-CN" altLang="en-US" smtClean="0"/>
              <a:t>62</a:t>
            </a:fld>
            <a:endParaRPr lang="zh-CN" altLang="en-US"/>
          </a:p>
        </p:txBody>
      </p:sp>
    </p:spTree>
    <p:extLst>
      <p:ext uri="{BB962C8B-B14F-4D97-AF65-F5344CB8AC3E}">
        <p14:creationId xmlns:p14="http://schemas.microsoft.com/office/powerpoint/2010/main" val="346523359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C8F5AA-9C31-4ED1-824B-C860FDEFBFC3}" type="slidenum">
              <a:rPr lang="zh-CN" altLang="en-US" smtClean="0"/>
              <a:t>63</a:t>
            </a:fld>
            <a:endParaRPr lang="zh-CN" altLang="en-US"/>
          </a:p>
        </p:txBody>
      </p:sp>
    </p:spTree>
    <p:extLst>
      <p:ext uri="{BB962C8B-B14F-4D97-AF65-F5344CB8AC3E}">
        <p14:creationId xmlns:p14="http://schemas.microsoft.com/office/powerpoint/2010/main" val="346523359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C8F5AA-9C31-4ED1-824B-C860FDEFBFC3}" type="slidenum">
              <a:rPr lang="zh-CN" altLang="en-US" smtClean="0"/>
              <a:t>64</a:t>
            </a:fld>
            <a:endParaRPr lang="zh-CN" altLang="en-US"/>
          </a:p>
        </p:txBody>
      </p:sp>
    </p:spTree>
    <p:extLst>
      <p:ext uri="{BB962C8B-B14F-4D97-AF65-F5344CB8AC3E}">
        <p14:creationId xmlns:p14="http://schemas.microsoft.com/office/powerpoint/2010/main" val="2437765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C8F5AA-9C31-4ED1-824B-C860FDEFBFC3}" type="slidenum">
              <a:rPr lang="zh-CN" altLang="en-US" smtClean="0"/>
              <a:t>7</a:t>
            </a:fld>
            <a:endParaRPr lang="zh-CN" altLang="en-US"/>
          </a:p>
        </p:txBody>
      </p:sp>
    </p:spTree>
    <p:extLst>
      <p:ext uri="{BB962C8B-B14F-4D97-AF65-F5344CB8AC3E}">
        <p14:creationId xmlns:p14="http://schemas.microsoft.com/office/powerpoint/2010/main" val="4217208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C8F5AA-9C31-4ED1-824B-C860FDEFBFC3}" type="slidenum">
              <a:rPr lang="zh-CN" altLang="en-US" smtClean="0"/>
              <a:t>8</a:t>
            </a:fld>
            <a:endParaRPr lang="zh-CN" altLang="en-US"/>
          </a:p>
        </p:txBody>
      </p:sp>
    </p:spTree>
    <p:extLst>
      <p:ext uri="{BB962C8B-B14F-4D97-AF65-F5344CB8AC3E}">
        <p14:creationId xmlns:p14="http://schemas.microsoft.com/office/powerpoint/2010/main" val="10963863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C8F5AA-9C31-4ED1-824B-C860FDEFBFC3}" type="slidenum">
              <a:rPr lang="zh-CN" altLang="en-US" smtClean="0"/>
              <a:t>9</a:t>
            </a:fld>
            <a:endParaRPr lang="zh-CN" altLang="en-US"/>
          </a:p>
        </p:txBody>
      </p:sp>
    </p:spTree>
    <p:extLst>
      <p:ext uri="{BB962C8B-B14F-4D97-AF65-F5344CB8AC3E}">
        <p14:creationId xmlns:p14="http://schemas.microsoft.com/office/powerpoint/2010/main" val="2978271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a:prstGeom prst="rect">
            <a:avLst/>
          </a:prstGeom>
        </p:spPr>
        <p:txBody>
          <a:bodyPr/>
          <a:lstStyle/>
          <a:p>
            <a:fld id="{C355E32A-23E1-40B3-B434-148655B1CBE9}" type="datetimeFigureOut">
              <a:rPr lang="zh-CN" altLang="en-US" smtClean="0"/>
              <a:t>2019/7/23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F8BEFBF-5B5F-4BD2-A74A-61A97BF1200E}" type="slidenum">
              <a:rPr lang="zh-CN" altLang="en-US" smtClean="0"/>
              <a:t>‹#›</a:t>
            </a:fld>
            <a:endParaRPr lang="zh-CN" altLang="en-US"/>
          </a:p>
        </p:txBody>
      </p:sp>
    </p:spTree>
    <p:extLst>
      <p:ext uri="{BB962C8B-B14F-4D97-AF65-F5344CB8AC3E}">
        <p14:creationId xmlns:p14="http://schemas.microsoft.com/office/powerpoint/2010/main" val="2908186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C355E32A-23E1-40B3-B434-148655B1CBE9}" type="datetimeFigureOut">
              <a:rPr lang="zh-CN" altLang="en-US" smtClean="0"/>
              <a:t>2019/7/23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F8BEFBF-5B5F-4BD2-A74A-61A97BF1200E}" type="slidenum">
              <a:rPr lang="zh-CN" altLang="en-US" smtClean="0"/>
              <a:t>‹#›</a:t>
            </a:fld>
            <a:endParaRPr lang="zh-CN" altLang="en-US"/>
          </a:p>
        </p:txBody>
      </p:sp>
    </p:spTree>
    <p:extLst>
      <p:ext uri="{BB962C8B-B14F-4D97-AF65-F5344CB8AC3E}">
        <p14:creationId xmlns:p14="http://schemas.microsoft.com/office/powerpoint/2010/main" val="1506582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C355E32A-23E1-40B3-B434-148655B1CBE9}" type="datetimeFigureOut">
              <a:rPr lang="zh-CN" altLang="en-US" smtClean="0"/>
              <a:t>2019/7/23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F8BEFBF-5B5F-4BD2-A74A-61A97BF1200E}" type="slidenum">
              <a:rPr lang="zh-CN" altLang="en-US" smtClean="0"/>
              <a:t>‹#›</a:t>
            </a:fld>
            <a:endParaRPr lang="zh-CN" altLang="en-US"/>
          </a:p>
        </p:txBody>
      </p:sp>
    </p:spTree>
    <p:extLst>
      <p:ext uri="{BB962C8B-B14F-4D97-AF65-F5344CB8AC3E}">
        <p14:creationId xmlns:p14="http://schemas.microsoft.com/office/powerpoint/2010/main" val="514736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C355E32A-23E1-40B3-B434-148655B1CBE9}" type="datetimeFigureOut">
              <a:rPr lang="zh-CN" altLang="en-US" smtClean="0"/>
              <a:t>2019/7/23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F8BEFBF-5B5F-4BD2-A74A-61A97BF1200E}" type="slidenum">
              <a:rPr lang="zh-CN" altLang="en-US" smtClean="0"/>
              <a:t>‹#›</a:t>
            </a:fld>
            <a:endParaRPr lang="zh-CN" altLang="en-US"/>
          </a:p>
        </p:txBody>
      </p:sp>
    </p:spTree>
    <p:extLst>
      <p:ext uri="{BB962C8B-B14F-4D97-AF65-F5344CB8AC3E}">
        <p14:creationId xmlns:p14="http://schemas.microsoft.com/office/powerpoint/2010/main" val="1534015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C355E32A-23E1-40B3-B434-148655B1CBE9}" type="datetimeFigureOut">
              <a:rPr lang="zh-CN" altLang="en-US" smtClean="0"/>
              <a:t>2019/7/23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F8BEFBF-5B5F-4BD2-A74A-61A97BF1200E}" type="slidenum">
              <a:rPr lang="zh-CN" altLang="en-US" smtClean="0"/>
              <a:t>‹#›</a:t>
            </a:fld>
            <a:endParaRPr lang="zh-CN" altLang="en-US"/>
          </a:p>
        </p:txBody>
      </p:sp>
    </p:spTree>
    <p:extLst>
      <p:ext uri="{BB962C8B-B14F-4D97-AF65-F5344CB8AC3E}">
        <p14:creationId xmlns:p14="http://schemas.microsoft.com/office/powerpoint/2010/main" val="780163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C355E32A-23E1-40B3-B434-148655B1CBE9}" type="datetimeFigureOut">
              <a:rPr lang="zh-CN" altLang="en-US" smtClean="0"/>
              <a:t>2019/7/23</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F8BEFBF-5B5F-4BD2-A74A-61A97BF1200E}" type="slidenum">
              <a:rPr lang="zh-CN" altLang="en-US" smtClean="0"/>
              <a:t>‹#›</a:t>
            </a:fld>
            <a:endParaRPr lang="zh-CN" altLang="en-US"/>
          </a:p>
        </p:txBody>
      </p:sp>
    </p:spTree>
    <p:extLst>
      <p:ext uri="{BB962C8B-B14F-4D97-AF65-F5344CB8AC3E}">
        <p14:creationId xmlns:p14="http://schemas.microsoft.com/office/powerpoint/2010/main" val="2286113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C355E32A-23E1-40B3-B434-148655B1CBE9}" type="datetimeFigureOut">
              <a:rPr lang="zh-CN" altLang="en-US" smtClean="0"/>
              <a:t>2019/7/23</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4F8BEFBF-5B5F-4BD2-A74A-61A97BF1200E}" type="slidenum">
              <a:rPr lang="zh-CN" altLang="en-US" smtClean="0"/>
              <a:t>‹#›</a:t>
            </a:fld>
            <a:endParaRPr lang="zh-CN" altLang="en-US"/>
          </a:p>
        </p:txBody>
      </p:sp>
    </p:spTree>
    <p:extLst>
      <p:ext uri="{BB962C8B-B14F-4D97-AF65-F5344CB8AC3E}">
        <p14:creationId xmlns:p14="http://schemas.microsoft.com/office/powerpoint/2010/main" val="1182090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C355E32A-23E1-40B3-B434-148655B1CBE9}" type="datetimeFigureOut">
              <a:rPr lang="zh-CN" altLang="en-US" smtClean="0"/>
              <a:t>2019/7/23</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4F8BEFBF-5B5F-4BD2-A74A-61A97BF1200E}" type="slidenum">
              <a:rPr lang="zh-CN" altLang="en-US" smtClean="0"/>
              <a:t>‹#›</a:t>
            </a:fld>
            <a:endParaRPr lang="zh-CN" altLang="en-US"/>
          </a:p>
        </p:txBody>
      </p:sp>
    </p:spTree>
    <p:extLst>
      <p:ext uri="{BB962C8B-B14F-4D97-AF65-F5344CB8AC3E}">
        <p14:creationId xmlns:p14="http://schemas.microsoft.com/office/powerpoint/2010/main" val="2276914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C355E32A-23E1-40B3-B434-148655B1CBE9}" type="datetimeFigureOut">
              <a:rPr lang="zh-CN" altLang="en-US" smtClean="0"/>
              <a:t>2019/7/23</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4F8BEFBF-5B5F-4BD2-A74A-61A97BF1200E}" type="slidenum">
              <a:rPr lang="zh-CN" altLang="en-US" smtClean="0"/>
              <a:t>‹#›</a:t>
            </a:fld>
            <a:endParaRPr lang="zh-CN" altLang="en-US"/>
          </a:p>
        </p:txBody>
      </p:sp>
    </p:spTree>
    <p:extLst>
      <p:ext uri="{BB962C8B-B14F-4D97-AF65-F5344CB8AC3E}">
        <p14:creationId xmlns:p14="http://schemas.microsoft.com/office/powerpoint/2010/main" val="2258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C355E32A-23E1-40B3-B434-148655B1CBE9}" type="datetimeFigureOut">
              <a:rPr lang="zh-CN" altLang="en-US" smtClean="0"/>
              <a:t>2019/7/23</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F8BEFBF-5B5F-4BD2-A74A-61A97BF1200E}" type="slidenum">
              <a:rPr lang="zh-CN" altLang="en-US" smtClean="0"/>
              <a:t>‹#›</a:t>
            </a:fld>
            <a:endParaRPr lang="zh-CN" altLang="en-US"/>
          </a:p>
        </p:txBody>
      </p:sp>
    </p:spTree>
    <p:extLst>
      <p:ext uri="{BB962C8B-B14F-4D97-AF65-F5344CB8AC3E}">
        <p14:creationId xmlns:p14="http://schemas.microsoft.com/office/powerpoint/2010/main" val="28129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C355E32A-23E1-40B3-B434-148655B1CBE9}" type="datetimeFigureOut">
              <a:rPr lang="zh-CN" altLang="en-US" smtClean="0"/>
              <a:t>2019/7/23</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F8BEFBF-5B5F-4BD2-A74A-61A97BF1200E}" type="slidenum">
              <a:rPr lang="zh-CN" altLang="en-US" smtClean="0"/>
              <a:t>‹#›</a:t>
            </a:fld>
            <a:endParaRPr lang="zh-CN" altLang="en-US"/>
          </a:p>
        </p:txBody>
      </p:sp>
    </p:spTree>
    <p:extLst>
      <p:ext uri="{BB962C8B-B14F-4D97-AF65-F5344CB8AC3E}">
        <p14:creationId xmlns:p14="http://schemas.microsoft.com/office/powerpoint/2010/main" val="3770060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2" descr="C:\Users\Administrator\Desktop\微立体3112\幻灯片1.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48502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jpeg"/><Relationship Id="rId7"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6.jpeg"/><Relationship Id="rId10" Type="http://schemas.openxmlformats.org/officeDocument/2006/relationships/image" Target="../media/image10.jpg"/><Relationship Id="rId4" Type="http://schemas.microsoft.com/office/2007/relationships/hdphoto" Target="../media/hdphoto2.wdp"/><Relationship Id="rId9" Type="http://schemas.openxmlformats.org/officeDocument/2006/relationships/image" Target="../media/image9.jpg"/></Relationships>
</file>

<file path=ppt/slides/_rels/slide2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1.png"/><Relationship Id="rId7" Type="http://schemas.microsoft.com/office/2007/relationships/hdphoto" Target="../media/hdphoto5.wdp"/><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g"/><Relationship Id="rId4" Type="http://schemas.microsoft.com/office/2007/relationships/hdphoto" Target="../media/hdphoto4.wdp"/><Relationship Id="rId9" Type="http://schemas.microsoft.com/office/2007/relationships/hdphoto" Target="../media/hdphoto6.wdp"/></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microsoft.com/office/2007/relationships/hdphoto" Target="../media/hdphoto8.wdp"/><Relationship Id="rId5" Type="http://schemas.openxmlformats.org/officeDocument/2006/relationships/image" Target="../media/image16.jpeg"/><Relationship Id="rId4" Type="http://schemas.microsoft.com/office/2007/relationships/hdphoto" Target="../media/hdphoto7.wdp"/></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19.jpeg"/><Relationship Id="rId5" Type="http://schemas.microsoft.com/office/2007/relationships/hdphoto" Target="../media/hdphoto9.wdp"/><Relationship Id="rId4" Type="http://schemas.openxmlformats.org/officeDocument/2006/relationships/image" Target="../media/image18.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1.xml"/><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png"/></Relationships>
</file>

<file path=ppt/slides/_rels/slide52.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7.jpeg"/><Relationship Id="rId7" Type="http://schemas.microsoft.com/office/2007/relationships/hdphoto" Target="../media/hdphoto11.wdp"/><Relationship Id="rId2" Type="http://schemas.openxmlformats.org/officeDocument/2006/relationships/notesSlide" Target="../notesSlides/notesSlide52.xml"/><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g"/><Relationship Id="rId4" Type="http://schemas.microsoft.com/office/2007/relationships/hdphoto" Target="../media/hdphoto10.wdp"/><Relationship Id="rId9" Type="http://schemas.microsoft.com/office/2007/relationships/hdphoto" Target="../media/hdphoto12.wdp"/></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31.png"/><Relationship Id="rId5" Type="http://schemas.openxmlformats.org/officeDocument/2006/relationships/notesSlide" Target="../notesSlides/notesSlide56.xml"/><Relationship Id="rId4"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8" Type="http://schemas.microsoft.com/office/2007/relationships/hdphoto" Target="../media/hdphoto15.wdp"/><Relationship Id="rId3" Type="http://schemas.openxmlformats.org/officeDocument/2006/relationships/image" Target="../media/image32.jpeg"/><Relationship Id="rId7" Type="http://schemas.openxmlformats.org/officeDocument/2006/relationships/image" Target="../media/image34.jpeg"/><Relationship Id="rId2" Type="http://schemas.openxmlformats.org/officeDocument/2006/relationships/notesSlide" Target="../notesSlides/notesSlide59.xml"/><Relationship Id="rId1" Type="http://schemas.openxmlformats.org/officeDocument/2006/relationships/slideLayout" Target="../slideLayouts/slideLayout7.xml"/><Relationship Id="rId6" Type="http://schemas.microsoft.com/office/2007/relationships/hdphoto" Target="../media/hdphoto14.wdp"/><Relationship Id="rId5" Type="http://schemas.openxmlformats.org/officeDocument/2006/relationships/image" Target="../media/image33.jpeg"/><Relationship Id="rId4" Type="http://schemas.microsoft.com/office/2007/relationships/hdphoto" Target="../media/hdphoto13.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Freeform 5"/>
          <p:cNvSpPr>
            <a:spLocks/>
          </p:cNvSpPr>
          <p:nvPr/>
        </p:nvSpPr>
        <p:spPr bwMode="auto">
          <a:xfrm rot="16200000">
            <a:off x="3099855" y="1123511"/>
            <a:ext cx="1589784" cy="14090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19050">
            <a:gradFill>
              <a:gsLst>
                <a:gs pos="0">
                  <a:srgbClr val="ADADAD"/>
                </a:gs>
                <a:gs pos="66000">
                  <a:schemeClr val="bg1"/>
                </a:gs>
              </a:gsLst>
              <a:lin ang="2700000" scaled="0"/>
            </a:gradFill>
          </a:ln>
          <a:effectLst>
            <a:outerShdw blurRad="1143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ea typeface="华文细黑" panose="02010600040101010101" pitchFamily="2" charset="-122"/>
            </a:endParaRPr>
          </a:p>
        </p:txBody>
      </p:sp>
      <p:sp>
        <p:nvSpPr>
          <p:cNvPr id="71" name="Freeform 5"/>
          <p:cNvSpPr>
            <a:spLocks/>
          </p:cNvSpPr>
          <p:nvPr/>
        </p:nvSpPr>
        <p:spPr bwMode="auto">
          <a:xfrm rot="16200000">
            <a:off x="3099855" y="1486148"/>
            <a:ext cx="1589784" cy="14090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CDCDC"/>
              </a:gs>
            </a:gsLst>
            <a:lin ang="2700000" scaled="0"/>
          </a:gradFill>
          <a:ln w="19050">
            <a:gradFill>
              <a:gsLst>
                <a:gs pos="0">
                  <a:srgbClr val="ADADAD"/>
                </a:gs>
                <a:gs pos="66000">
                  <a:schemeClr val="bg1"/>
                </a:gs>
              </a:gsLst>
              <a:lin ang="2700000" scaled="0"/>
            </a:gradFill>
          </a:ln>
          <a:effectLst>
            <a:outerShdw blurRad="1143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dirty="0">
              <a:ea typeface="华文细黑" panose="02010600040101010101" pitchFamily="2" charset="-122"/>
            </a:endParaRPr>
          </a:p>
        </p:txBody>
      </p:sp>
      <p:sp>
        <p:nvSpPr>
          <p:cNvPr id="85" name="Freeform 5"/>
          <p:cNvSpPr>
            <a:spLocks/>
          </p:cNvSpPr>
          <p:nvPr/>
        </p:nvSpPr>
        <p:spPr bwMode="auto">
          <a:xfrm rot="16200000">
            <a:off x="4567357" y="1123511"/>
            <a:ext cx="1589784" cy="14090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19050">
            <a:gradFill>
              <a:gsLst>
                <a:gs pos="0">
                  <a:srgbClr val="ADADAD"/>
                </a:gs>
                <a:gs pos="66000">
                  <a:schemeClr val="bg1"/>
                </a:gs>
              </a:gsLst>
              <a:lin ang="2700000" scaled="0"/>
            </a:gradFill>
          </a:ln>
          <a:effectLst>
            <a:outerShdw blurRad="1143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ea typeface="华文细黑" panose="02010600040101010101" pitchFamily="2" charset="-122"/>
            </a:endParaRPr>
          </a:p>
        </p:txBody>
      </p:sp>
      <p:sp>
        <p:nvSpPr>
          <p:cNvPr id="86" name="Freeform 5"/>
          <p:cNvSpPr>
            <a:spLocks/>
          </p:cNvSpPr>
          <p:nvPr/>
        </p:nvSpPr>
        <p:spPr bwMode="auto">
          <a:xfrm rot="16200000">
            <a:off x="4567357" y="1486148"/>
            <a:ext cx="1589784" cy="14090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CDCDC"/>
              </a:gs>
            </a:gsLst>
            <a:lin ang="2700000" scaled="0"/>
          </a:gradFill>
          <a:ln w="19050">
            <a:gradFill>
              <a:gsLst>
                <a:gs pos="0">
                  <a:srgbClr val="ADADAD"/>
                </a:gs>
                <a:gs pos="66000">
                  <a:schemeClr val="bg1"/>
                </a:gs>
              </a:gsLst>
              <a:lin ang="2700000" scaled="0"/>
            </a:gradFill>
          </a:ln>
          <a:effectLst>
            <a:outerShdw blurRad="1143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ea typeface="华文细黑" panose="02010600040101010101" pitchFamily="2" charset="-122"/>
            </a:endParaRPr>
          </a:p>
        </p:txBody>
      </p:sp>
      <p:sp>
        <p:nvSpPr>
          <p:cNvPr id="88" name="Freeform 5"/>
          <p:cNvSpPr>
            <a:spLocks/>
          </p:cNvSpPr>
          <p:nvPr/>
        </p:nvSpPr>
        <p:spPr bwMode="auto">
          <a:xfrm rot="16200000">
            <a:off x="6034859" y="1123511"/>
            <a:ext cx="1589784" cy="14090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19050">
            <a:gradFill>
              <a:gsLst>
                <a:gs pos="0">
                  <a:srgbClr val="ADADAD"/>
                </a:gs>
                <a:gs pos="66000">
                  <a:schemeClr val="bg1"/>
                </a:gs>
              </a:gsLst>
              <a:lin ang="2700000" scaled="0"/>
            </a:gradFill>
          </a:ln>
          <a:effectLst>
            <a:outerShdw blurRad="1143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ea typeface="华文细黑" panose="02010600040101010101" pitchFamily="2" charset="-122"/>
            </a:endParaRPr>
          </a:p>
        </p:txBody>
      </p:sp>
      <p:sp>
        <p:nvSpPr>
          <p:cNvPr id="89" name="Freeform 5"/>
          <p:cNvSpPr>
            <a:spLocks/>
          </p:cNvSpPr>
          <p:nvPr/>
        </p:nvSpPr>
        <p:spPr bwMode="auto">
          <a:xfrm rot="16200000">
            <a:off x="6034859" y="1486148"/>
            <a:ext cx="1589784" cy="14090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CDCDC"/>
              </a:gs>
            </a:gsLst>
            <a:lin ang="2700000" scaled="0"/>
          </a:gradFill>
          <a:ln w="19050">
            <a:gradFill>
              <a:gsLst>
                <a:gs pos="0">
                  <a:srgbClr val="ADADAD"/>
                </a:gs>
                <a:gs pos="66000">
                  <a:schemeClr val="bg1"/>
                </a:gs>
              </a:gsLst>
              <a:lin ang="2700000" scaled="0"/>
            </a:gradFill>
          </a:ln>
          <a:effectLst>
            <a:outerShdw blurRad="1143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ea typeface="华文细黑" panose="02010600040101010101" pitchFamily="2" charset="-122"/>
            </a:endParaRPr>
          </a:p>
        </p:txBody>
      </p:sp>
      <p:sp>
        <p:nvSpPr>
          <p:cNvPr id="91" name="Freeform 5"/>
          <p:cNvSpPr>
            <a:spLocks/>
          </p:cNvSpPr>
          <p:nvPr/>
        </p:nvSpPr>
        <p:spPr bwMode="auto">
          <a:xfrm rot="16200000">
            <a:off x="7502361" y="1123511"/>
            <a:ext cx="1589784" cy="14090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19050">
            <a:gradFill>
              <a:gsLst>
                <a:gs pos="0">
                  <a:srgbClr val="ADADAD"/>
                </a:gs>
                <a:gs pos="66000">
                  <a:schemeClr val="bg1"/>
                </a:gs>
              </a:gsLst>
              <a:lin ang="2700000" scaled="0"/>
            </a:gradFill>
          </a:ln>
          <a:effectLst>
            <a:outerShdw blurRad="1143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ea typeface="华文细黑" panose="02010600040101010101" pitchFamily="2" charset="-122"/>
            </a:endParaRPr>
          </a:p>
        </p:txBody>
      </p:sp>
      <p:sp>
        <p:nvSpPr>
          <p:cNvPr id="92" name="Freeform 5"/>
          <p:cNvSpPr>
            <a:spLocks/>
          </p:cNvSpPr>
          <p:nvPr/>
        </p:nvSpPr>
        <p:spPr bwMode="auto">
          <a:xfrm rot="16200000">
            <a:off x="7502361" y="1486148"/>
            <a:ext cx="1589784" cy="14090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CDCDC"/>
              </a:gs>
            </a:gsLst>
            <a:lin ang="2700000" scaled="0"/>
          </a:gradFill>
          <a:ln w="19050">
            <a:gradFill>
              <a:gsLst>
                <a:gs pos="0">
                  <a:srgbClr val="ADADAD"/>
                </a:gs>
                <a:gs pos="66000">
                  <a:schemeClr val="bg1"/>
                </a:gs>
              </a:gsLst>
              <a:lin ang="2700000" scaled="0"/>
            </a:gradFill>
          </a:ln>
          <a:effectLst>
            <a:outerShdw blurRad="1143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ea typeface="华文细黑" panose="02010600040101010101" pitchFamily="2" charset="-122"/>
            </a:endParaRPr>
          </a:p>
        </p:txBody>
      </p:sp>
      <p:sp>
        <p:nvSpPr>
          <p:cNvPr id="4" name="文本框 3"/>
          <p:cNvSpPr txBox="1"/>
          <p:nvPr/>
        </p:nvSpPr>
        <p:spPr>
          <a:xfrm>
            <a:off x="3592157" y="1678002"/>
            <a:ext cx="611065" cy="1015663"/>
          </a:xfrm>
          <a:prstGeom prst="rect">
            <a:avLst/>
          </a:prstGeom>
          <a:noFill/>
        </p:spPr>
        <p:txBody>
          <a:bodyPr wrap="none" rtlCol="0">
            <a:spAutoFit/>
          </a:bodyPr>
          <a:lstStyle/>
          <a:p>
            <a:pPr algn="ctr"/>
            <a:r>
              <a:rPr lang="en-US" altLang="zh-CN" sz="6000" dirty="0">
                <a:solidFill>
                  <a:schemeClr val="accent1"/>
                </a:solidFill>
                <a:latin typeface="华文细黑" panose="02010600040101010101" pitchFamily="2" charset="-122"/>
                <a:ea typeface="华文细黑" panose="02010600040101010101" pitchFamily="2" charset="-122"/>
              </a:rPr>
              <a:t>2</a:t>
            </a:r>
            <a:endParaRPr lang="zh-CN" altLang="en-US" sz="6000" dirty="0">
              <a:solidFill>
                <a:schemeClr val="accent1"/>
              </a:solidFill>
              <a:latin typeface="华文细黑" panose="02010600040101010101" pitchFamily="2" charset="-122"/>
              <a:ea typeface="华文细黑" panose="02010600040101010101" pitchFamily="2" charset="-122"/>
            </a:endParaRPr>
          </a:p>
        </p:txBody>
      </p:sp>
      <p:sp>
        <p:nvSpPr>
          <p:cNvPr id="93" name="文本框 92"/>
          <p:cNvSpPr txBox="1"/>
          <p:nvPr/>
        </p:nvSpPr>
        <p:spPr>
          <a:xfrm>
            <a:off x="5056716" y="1649733"/>
            <a:ext cx="611065" cy="1015663"/>
          </a:xfrm>
          <a:prstGeom prst="rect">
            <a:avLst/>
          </a:prstGeom>
          <a:noFill/>
        </p:spPr>
        <p:txBody>
          <a:bodyPr wrap="none" rtlCol="0">
            <a:spAutoFit/>
          </a:bodyPr>
          <a:lstStyle/>
          <a:p>
            <a:pPr algn="ctr"/>
            <a:r>
              <a:rPr lang="en-US" altLang="zh-CN" sz="6000" dirty="0">
                <a:solidFill>
                  <a:schemeClr val="accent1"/>
                </a:solidFill>
                <a:latin typeface="华文细黑" panose="02010600040101010101" pitchFamily="2" charset="-122"/>
                <a:ea typeface="华文细黑" panose="02010600040101010101" pitchFamily="2" charset="-122"/>
              </a:rPr>
              <a:t>0</a:t>
            </a:r>
            <a:endParaRPr lang="zh-CN" altLang="en-US" sz="6000" dirty="0">
              <a:solidFill>
                <a:schemeClr val="accent1"/>
              </a:solidFill>
              <a:latin typeface="华文细黑" panose="02010600040101010101" pitchFamily="2" charset="-122"/>
              <a:ea typeface="华文细黑" panose="02010600040101010101" pitchFamily="2" charset="-122"/>
            </a:endParaRPr>
          </a:p>
        </p:txBody>
      </p:sp>
      <p:sp>
        <p:nvSpPr>
          <p:cNvPr id="94" name="文本框 93"/>
          <p:cNvSpPr txBox="1"/>
          <p:nvPr/>
        </p:nvSpPr>
        <p:spPr>
          <a:xfrm>
            <a:off x="6524218" y="1664595"/>
            <a:ext cx="611065" cy="1015663"/>
          </a:xfrm>
          <a:prstGeom prst="rect">
            <a:avLst/>
          </a:prstGeom>
          <a:noFill/>
        </p:spPr>
        <p:txBody>
          <a:bodyPr wrap="none" rtlCol="0">
            <a:spAutoFit/>
          </a:bodyPr>
          <a:lstStyle/>
          <a:p>
            <a:pPr algn="ctr"/>
            <a:r>
              <a:rPr lang="en-US" altLang="zh-CN" sz="6000" dirty="0">
                <a:solidFill>
                  <a:schemeClr val="accent1"/>
                </a:solidFill>
                <a:latin typeface="华文细黑" panose="02010600040101010101" pitchFamily="2" charset="-122"/>
                <a:ea typeface="华文细黑" panose="02010600040101010101" pitchFamily="2" charset="-122"/>
              </a:rPr>
              <a:t>1</a:t>
            </a:r>
            <a:endParaRPr lang="zh-CN" altLang="en-US" sz="6000" dirty="0">
              <a:solidFill>
                <a:schemeClr val="accent1"/>
              </a:solidFill>
              <a:latin typeface="华文细黑" panose="02010600040101010101" pitchFamily="2" charset="-122"/>
              <a:ea typeface="华文细黑" panose="02010600040101010101" pitchFamily="2" charset="-122"/>
            </a:endParaRPr>
          </a:p>
        </p:txBody>
      </p:sp>
      <p:sp>
        <p:nvSpPr>
          <p:cNvPr id="95" name="文本框 94"/>
          <p:cNvSpPr txBox="1"/>
          <p:nvPr/>
        </p:nvSpPr>
        <p:spPr>
          <a:xfrm>
            <a:off x="7991720" y="1685631"/>
            <a:ext cx="611065" cy="1015663"/>
          </a:xfrm>
          <a:prstGeom prst="rect">
            <a:avLst/>
          </a:prstGeom>
          <a:noFill/>
        </p:spPr>
        <p:txBody>
          <a:bodyPr wrap="none" rtlCol="0">
            <a:spAutoFit/>
          </a:bodyPr>
          <a:lstStyle/>
          <a:p>
            <a:pPr algn="ctr"/>
            <a:r>
              <a:rPr lang="en-US" altLang="zh-CN" sz="6000" dirty="0">
                <a:solidFill>
                  <a:schemeClr val="accent1"/>
                </a:solidFill>
                <a:latin typeface="华文细黑" panose="02010600040101010101" pitchFamily="2" charset="-122"/>
                <a:ea typeface="华文细黑" panose="02010600040101010101" pitchFamily="2" charset="-122"/>
              </a:rPr>
              <a:t>9</a:t>
            </a:r>
            <a:endParaRPr lang="zh-CN" altLang="en-US" sz="6000" dirty="0">
              <a:solidFill>
                <a:schemeClr val="accent1"/>
              </a:solidFill>
              <a:latin typeface="华文细黑" panose="02010600040101010101" pitchFamily="2" charset="-122"/>
              <a:ea typeface="华文细黑" panose="02010600040101010101" pitchFamily="2" charset="-122"/>
            </a:endParaRPr>
          </a:p>
        </p:txBody>
      </p:sp>
      <p:sp>
        <p:nvSpPr>
          <p:cNvPr id="20" name="TextBox 12"/>
          <p:cNvSpPr txBox="1"/>
          <p:nvPr/>
        </p:nvSpPr>
        <p:spPr>
          <a:xfrm>
            <a:off x="4984958" y="5549230"/>
            <a:ext cx="2222083" cy="261610"/>
          </a:xfrm>
          <a:prstGeom prst="rect">
            <a:avLst/>
          </a:prstGeom>
          <a:noFill/>
        </p:spPr>
        <p:txBody>
          <a:bodyPr wrap="none" rtlCol="0">
            <a:spAutoFit/>
          </a:bodyPr>
          <a:lstStyle/>
          <a:p>
            <a:pPr algn="ctr"/>
            <a:r>
              <a:rPr lang="zh-CN" altLang="en-US" sz="1100" dirty="0">
                <a:solidFill>
                  <a:schemeClr val="tx1">
                    <a:lumMod val="65000"/>
                    <a:lumOff val="35000"/>
                  </a:schemeClr>
                </a:solidFill>
                <a:latin typeface="华文细黑" panose="02010600040101010101" pitchFamily="2" charset="-122"/>
                <a:ea typeface="华文细黑" panose="02010600040101010101" pitchFamily="2" charset="-122"/>
              </a:rPr>
              <a:t>汇报人</a:t>
            </a:r>
            <a:r>
              <a:rPr lang="en-US" altLang="zh-CN" sz="1100" dirty="0">
                <a:solidFill>
                  <a:schemeClr val="tx1">
                    <a:lumMod val="65000"/>
                    <a:lumOff val="35000"/>
                  </a:schemeClr>
                </a:solidFill>
                <a:latin typeface="华文细黑" panose="02010600040101010101" pitchFamily="2" charset="-122"/>
                <a:ea typeface="华文细黑" panose="02010600040101010101" pitchFamily="2" charset="-122"/>
              </a:rPr>
              <a:t>:      </a:t>
            </a:r>
            <a:r>
              <a:rPr lang="zh-CN" altLang="en-US" sz="1100" dirty="0">
                <a:solidFill>
                  <a:schemeClr val="tx1">
                    <a:lumMod val="65000"/>
                    <a:lumOff val="35000"/>
                  </a:schemeClr>
                </a:solidFill>
                <a:latin typeface="华文细黑" panose="02010600040101010101" pitchFamily="2" charset="-122"/>
                <a:ea typeface="华文细黑" panose="02010600040101010101" pitchFamily="2" charset="-122"/>
              </a:rPr>
              <a:t>时间</a:t>
            </a:r>
            <a:r>
              <a:rPr lang="en-US" altLang="zh-CN" sz="1100" dirty="0">
                <a:solidFill>
                  <a:schemeClr val="tx1">
                    <a:lumMod val="65000"/>
                    <a:lumOff val="35000"/>
                  </a:schemeClr>
                </a:solidFill>
                <a:latin typeface="华文细黑" panose="02010600040101010101" pitchFamily="2" charset="-122"/>
                <a:ea typeface="华文细黑" panose="02010600040101010101" pitchFamily="2" charset="-122"/>
              </a:rPr>
              <a:t>: 2017</a:t>
            </a:r>
            <a:r>
              <a:rPr lang="zh-CN" altLang="en-US" sz="1100" dirty="0">
                <a:solidFill>
                  <a:schemeClr val="tx1">
                    <a:lumMod val="65000"/>
                    <a:lumOff val="35000"/>
                  </a:schemeClr>
                </a:solidFill>
                <a:latin typeface="华文细黑" panose="02010600040101010101" pitchFamily="2" charset="-122"/>
                <a:ea typeface="华文细黑" panose="02010600040101010101" pitchFamily="2" charset="-122"/>
              </a:rPr>
              <a:t>年 </a:t>
            </a:r>
            <a:r>
              <a:rPr lang="en-US" altLang="zh-CN" sz="1100" dirty="0">
                <a:solidFill>
                  <a:schemeClr val="tx1">
                    <a:lumMod val="65000"/>
                    <a:lumOff val="35000"/>
                  </a:schemeClr>
                </a:solidFill>
                <a:latin typeface="华文细黑" panose="02010600040101010101" pitchFamily="2" charset="-122"/>
                <a:ea typeface="华文细黑" panose="02010600040101010101" pitchFamily="2" charset="-122"/>
              </a:rPr>
              <a:t>12</a:t>
            </a:r>
            <a:r>
              <a:rPr lang="zh-CN" altLang="en-US" sz="1100" dirty="0">
                <a:solidFill>
                  <a:schemeClr val="tx1">
                    <a:lumMod val="65000"/>
                    <a:lumOff val="35000"/>
                  </a:schemeClr>
                </a:solidFill>
                <a:latin typeface="华文细黑" panose="02010600040101010101" pitchFamily="2" charset="-122"/>
                <a:ea typeface="华文细黑" panose="02010600040101010101" pitchFamily="2" charset="-122"/>
              </a:rPr>
              <a:t>月</a:t>
            </a:r>
            <a:r>
              <a:rPr lang="en-US" altLang="zh-CN" sz="1100" dirty="0">
                <a:solidFill>
                  <a:schemeClr val="tx1">
                    <a:lumMod val="65000"/>
                    <a:lumOff val="35000"/>
                  </a:schemeClr>
                </a:solidFill>
                <a:latin typeface="华文细黑" panose="02010600040101010101" pitchFamily="2" charset="-122"/>
                <a:ea typeface="华文细黑" panose="02010600040101010101" pitchFamily="2" charset="-122"/>
              </a:rPr>
              <a:t>1</a:t>
            </a:r>
            <a:r>
              <a:rPr lang="zh-CN" altLang="en-US" sz="1100" dirty="0">
                <a:solidFill>
                  <a:schemeClr val="tx1">
                    <a:lumMod val="65000"/>
                    <a:lumOff val="35000"/>
                  </a:schemeClr>
                </a:solidFill>
                <a:latin typeface="华文细黑" panose="02010600040101010101" pitchFamily="2" charset="-122"/>
                <a:ea typeface="华文细黑" panose="02010600040101010101" pitchFamily="2" charset="-122"/>
              </a:rPr>
              <a:t>日</a:t>
            </a:r>
          </a:p>
        </p:txBody>
      </p:sp>
      <p:sp>
        <p:nvSpPr>
          <p:cNvPr id="26" name="Rectangle 4"/>
          <p:cNvSpPr txBox="1">
            <a:spLocks noChangeArrowheads="1"/>
          </p:cNvSpPr>
          <p:nvPr/>
        </p:nvSpPr>
        <p:spPr bwMode="auto">
          <a:xfrm>
            <a:off x="3058848" y="4676417"/>
            <a:ext cx="6074304" cy="6964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nSpc>
                <a:spcPct val="130000"/>
              </a:lnSpc>
            </a:pPr>
            <a:r>
              <a:rPr lang="en-US" altLang="zh-CN" sz="900" b="0" dirty="0">
                <a:solidFill>
                  <a:schemeClr val="tx1">
                    <a:lumMod val="50000"/>
                    <a:lumOff val="50000"/>
                  </a:schemeClr>
                </a:solidFill>
                <a:latin typeface="华文细黑" panose="02010600040101010101" pitchFamily="2" charset="-122"/>
                <a:ea typeface="华文细黑" panose="02010600040101010101" pitchFamily="2" charset="-122"/>
              </a:rPr>
              <a:t>Introduction Of </a:t>
            </a:r>
            <a:r>
              <a:rPr lang="en-US" altLang="zh-CN" sz="900" b="0" dirty="0" err="1">
                <a:solidFill>
                  <a:schemeClr val="tx1">
                    <a:lumMod val="50000"/>
                    <a:lumOff val="50000"/>
                  </a:schemeClr>
                </a:solidFill>
                <a:latin typeface="华文细黑" panose="02010600040101010101" pitchFamily="2" charset="-122"/>
                <a:ea typeface="华文细黑" panose="02010600040101010101" pitchFamily="2" charset="-122"/>
              </a:rPr>
              <a:t>AtmosphericBusiness</a:t>
            </a:r>
            <a:r>
              <a:rPr lang="en-US" altLang="zh-CN" sz="900" b="0" dirty="0">
                <a:solidFill>
                  <a:schemeClr val="tx1">
                    <a:lumMod val="50000"/>
                    <a:lumOff val="50000"/>
                  </a:schemeClr>
                </a:solidFill>
                <a:latin typeface="华文细黑" panose="02010600040101010101" pitchFamily="2" charset="-122"/>
                <a:ea typeface="华文细黑" panose="02010600040101010101" pitchFamily="2" charset="-122"/>
              </a:rPr>
              <a:t> Plan Startup Plan PPT Template, Complete </a:t>
            </a:r>
            <a:r>
              <a:rPr lang="en-US" altLang="zh-CN" sz="900" b="0" dirty="0" err="1">
                <a:solidFill>
                  <a:schemeClr val="tx1">
                    <a:lumMod val="50000"/>
                    <a:lumOff val="50000"/>
                  </a:schemeClr>
                </a:solidFill>
                <a:latin typeface="华文细黑" panose="02010600040101010101" pitchFamily="2" charset="-122"/>
                <a:ea typeface="华文细黑" panose="02010600040101010101" pitchFamily="2" charset="-122"/>
              </a:rPr>
              <a:t>FrameworkIntroduction</a:t>
            </a:r>
            <a:r>
              <a:rPr lang="en-US" altLang="zh-CN" sz="900" b="0" dirty="0">
                <a:solidFill>
                  <a:schemeClr val="tx1">
                    <a:lumMod val="50000"/>
                    <a:lumOff val="50000"/>
                  </a:schemeClr>
                </a:solidFill>
                <a:latin typeface="华文细黑" panose="02010600040101010101" pitchFamily="2" charset="-122"/>
                <a:ea typeface="华文细黑" panose="02010600040101010101" pitchFamily="2" charset="-122"/>
              </a:rPr>
              <a:t> Of </a:t>
            </a:r>
            <a:r>
              <a:rPr lang="en-US" altLang="zh-CN" sz="900" b="0" dirty="0" err="1">
                <a:solidFill>
                  <a:schemeClr val="tx1">
                    <a:lumMod val="50000"/>
                    <a:lumOff val="50000"/>
                  </a:schemeClr>
                </a:solidFill>
                <a:latin typeface="华文细黑" panose="02010600040101010101" pitchFamily="2" charset="-122"/>
                <a:ea typeface="华文细黑" panose="02010600040101010101" pitchFamily="2" charset="-122"/>
              </a:rPr>
              <a:t>AtmosphericBusiness</a:t>
            </a:r>
            <a:r>
              <a:rPr lang="en-US" altLang="zh-CN" sz="900" b="0" dirty="0">
                <a:solidFill>
                  <a:schemeClr val="tx1">
                    <a:lumMod val="50000"/>
                    <a:lumOff val="50000"/>
                  </a:schemeClr>
                </a:solidFill>
                <a:latin typeface="华文细黑" panose="02010600040101010101" pitchFamily="2" charset="-122"/>
                <a:ea typeface="华文细黑" panose="02010600040101010101" pitchFamily="2" charset="-122"/>
              </a:rPr>
              <a:t> Plan Startup Plan PPT Template, Complete Framework</a:t>
            </a:r>
            <a:endParaRPr lang="zh-CN" altLang="zh-CN" sz="900" b="0" dirty="0">
              <a:solidFill>
                <a:schemeClr val="tx1">
                  <a:lumMod val="50000"/>
                  <a:lumOff val="50000"/>
                </a:schemeClr>
              </a:solidFill>
              <a:latin typeface="华文细黑" panose="02010600040101010101" pitchFamily="2" charset="-122"/>
              <a:ea typeface="华文细黑" panose="02010600040101010101" pitchFamily="2" charset="-122"/>
            </a:endParaRPr>
          </a:p>
        </p:txBody>
      </p:sp>
      <p:sp>
        <p:nvSpPr>
          <p:cNvPr id="7" name="文本框 6"/>
          <p:cNvSpPr txBox="1"/>
          <p:nvPr/>
        </p:nvSpPr>
        <p:spPr>
          <a:xfrm>
            <a:off x="2772013" y="3507816"/>
            <a:ext cx="6647974" cy="646331"/>
          </a:xfrm>
          <a:prstGeom prst="rect">
            <a:avLst/>
          </a:prstGeom>
          <a:noFill/>
        </p:spPr>
        <p:txBody>
          <a:bodyPr wrap="none" rtlCol="0">
            <a:spAutoFit/>
          </a:bodyPr>
          <a:lstStyle/>
          <a:p>
            <a:pPr algn="ctr"/>
            <a:r>
              <a:rPr lang="zh-CN" altLang="en-US" sz="3600" b="1" dirty="0">
                <a:solidFill>
                  <a:schemeClr val="tx1">
                    <a:lumMod val="75000"/>
                    <a:lumOff val="25000"/>
                  </a:schemeClr>
                </a:solidFill>
                <a:latin typeface="华文细黑" panose="02010600040101010101" pitchFamily="2" charset="-122"/>
                <a:ea typeface="华文细黑" panose="02010600040101010101" pitchFamily="2" charset="-122"/>
              </a:rPr>
              <a:t>框架完整的年终总结与工作计划</a:t>
            </a:r>
          </a:p>
        </p:txBody>
      </p:sp>
      <p:sp>
        <p:nvSpPr>
          <p:cNvPr id="96" name="文本框 95"/>
          <p:cNvSpPr txBox="1"/>
          <p:nvPr/>
        </p:nvSpPr>
        <p:spPr>
          <a:xfrm>
            <a:off x="3911748" y="4204305"/>
            <a:ext cx="4368504" cy="400110"/>
          </a:xfrm>
          <a:prstGeom prst="rect">
            <a:avLst/>
          </a:prstGeom>
          <a:noFill/>
        </p:spPr>
        <p:txBody>
          <a:bodyPr wrap="none" rtlCol="0">
            <a:spAutoFit/>
          </a:bodyPr>
          <a:lstStyle/>
          <a:p>
            <a:pPr algn="ctr"/>
            <a:r>
              <a:rPr lang="zh-CN" altLang="en-US" sz="2000" dirty="0">
                <a:solidFill>
                  <a:schemeClr val="tx1">
                    <a:lumMod val="75000"/>
                    <a:lumOff val="25000"/>
                  </a:schemeClr>
                </a:solidFill>
                <a:latin typeface="华文细黑" panose="02010600040101010101" pitchFamily="2" charset="-122"/>
                <a:ea typeface="华文细黑" panose="02010600040101010101" pitchFamily="2" charset="-122"/>
              </a:rPr>
              <a:t>年终总结</a:t>
            </a:r>
            <a:r>
              <a:rPr lang="en-US" altLang="zh-CN" sz="2000" dirty="0">
                <a:solidFill>
                  <a:schemeClr val="tx1">
                    <a:lumMod val="75000"/>
                    <a:lumOff val="25000"/>
                  </a:schemeClr>
                </a:solidFill>
                <a:latin typeface="华文细黑" panose="02010600040101010101" pitchFamily="2" charset="-122"/>
                <a:ea typeface="华文细黑" panose="02010600040101010101" pitchFamily="2" charset="-122"/>
              </a:rPr>
              <a:t>/</a:t>
            </a:r>
            <a:r>
              <a:rPr lang="zh-CN" altLang="en-US" sz="2000" dirty="0">
                <a:solidFill>
                  <a:schemeClr val="tx1">
                    <a:lumMod val="75000"/>
                    <a:lumOff val="25000"/>
                  </a:schemeClr>
                </a:solidFill>
                <a:latin typeface="华文细黑" panose="02010600040101010101" pitchFamily="2" charset="-122"/>
                <a:ea typeface="华文细黑" panose="02010600040101010101" pitchFamily="2" charset="-122"/>
              </a:rPr>
              <a:t>新计划</a:t>
            </a:r>
            <a:r>
              <a:rPr lang="en-US" altLang="zh-CN" sz="2000" dirty="0">
                <a:solidFill>
                  <a:schemeClr val="tx1">
                    <a:lumMod val="75000"/>
                    <a:lumOff val="25000"/>
                  </a:schemeClr>
                </a:solidFill>
                <a:latin typeface="华文细黑" panose="02010600040101010101" pitchFamily="2" charset="-122"/>
                <a:ea typeface="华文细黑" panose="02010600040101010101" pitchFamily="2" charset="-122"/>
              </a:rPr>
              <a:t>/</a:t>
            </a:r>
            <a:r>
              <a:rPr lang="zh-CN" altLang="en-US" sz="2000" dirty="0">
                <a:solidFill>
                  <a:schemeClr val="tx1">
                    <a:lumMod val="75000"/>
                    <a:lumOff val="25000"/>
                  </a:schemeClr>
                </a:solidFill>
                <a:latin typeface="华文细黑" panose="02010600040101010101" pitchFamily="2" charset="-122"/>
                <a:ea typeface="华文细黑" panose="02010600040101010101" pitchFamily="2" charset="-122"/>
              </a:rPr>
              <a:t>述职报告</a:t>
            </a:r>
            <a:r>
              <a:rPr lang="en-US" altLang="zh-CN" sz="2000" dirty="0">
                <a:solidFill>
                  <a:schemeClr val="tx1">
                    <a:lumMod val="75000"/>
                    <a:lumOff val="25000"/>
                  </a:schemeClr>
                </a:solidFill>
                <a:latin typeface="华文细黑" panose="02010600040101010101" pitchFamily="2" charset="-122"/>
                <a:ea typeface="华文细黑" panose="02010600040101010101" pitchFamily="2" charset="-122"/>
              </a:rPr>
              <a:t>/</a:t>
            </a:r>
            <a:r>
              <a:rPr lang="zh-CN" altLang="en-US" sz="2000" dirty="0">
                <a:solidFill>
                  <a:schemeClr val="tx1">
                    <a:lumMod val="75000"/>
                    <a:lumOff val="25000"/>
                  </a:schemeClr>
                </a:solidFill>
                <a:latin typeface="华文细黑" panose="02010600040101010101" pitchFamily="2" charset="-122"/>
                <a:ea typeface="华文细黑" panose="02010600040101010101" pitchFamily="2" charset="-122"/>
              </a:rPr>
              <a:t>工作汇报</a:t>
            </a:r>
          </a:p>
        </p:txBody>
      </p:sp>
      <p:pic>
        <p:nvPicPr>
          <p:cNvPr id="2" name="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2474575" y="6248400"/>
            <a:ext cx="609600" cy="609600"/>
          </a:xfrm>
          <a:prstGeom prst="rect">
            <a:avLst/>
          </a:prstGeom>
        </p:spPr>
      </p:pic>
    </p:spTree>
    <p:extLst>
      <p:ext uri="{BB962C8B-B14F-4D97-AF65-F5344CB8AC3E}">
        <p14:creationId xmlns:p14="http://schemas.microsoft.com/office/powerpoint/2010/main" val="2774760161"/>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par>
                                <p:cTn id="7" presetID="53" presetClass="entr" presetSubtype="16" fill="hold" grpId="0" nodeType="withEffect">
                                  <p:stCondLst>
                                    <p:cond delay="0"/>
                                  </p:stCondLst>
                                  <p:childTnLst>
                                    <p:set>
                                      <p:cBhvr>
                                        <p:cTn id="8" dur="1" fill="hold">
                                          <p:stCondLst>
                                            <p:cond delay="0"/>
                                          </p:stCondLst>
                                        </p:cTn>
                                        <p:tgtEl>
                                          <p:spTgt spid="83"/>
                                        </p:tgtEl>
                                        <p:attrNameLst>
                                          <p:attrName>style.visibility</p:attrName>
                                        </p:attrNameLst>
                                      </p:cBhvr>
                                      <p:to>
                                        <p:strVal val="visible"/>
                                      </p:to>
                                    </p:set>
                                    <p:anim calcmode="lin" valueType="num">
                                      <p:cBhvr>
                                        <p:cTn id="9" dur="500" fill="hold"/>
                                        <p:tgtEl>
                                          <p:spTgt spid="83"/>
                                        </p:tgtEl>
                                        <p:attrNameLst>
                                          <p:attrName>ppt_w</p:attrName>
                                        </p:attrNameLst>
                                      </p:cBhvr>
                                      <p:tavLst>
                                        <p:tav tm="0">
                                          <p:val>
                                            <p:fltVal val="0"/>
                                          </p:val>
                                        </p:tav>
                                        <p:tav tm="100000">
                                          <p:val>
                                            <p:strVal val="#ppt_w"/>
                                          </p:val>
                                        </p:tav>
                                      </p:tavLst>
                                    </p:anim>
                                    <p:anim calcmode="lin" valueType="num">
                                      <p:cBhvr>
                                        <p:cTn id="10" dur="500" fill="hold"/>
                                        <p:tgtEl>
                                          <p:spTgt spid="83"/>
                                        </p:tgtEl>
                                        <p:attrNameLst>
                                          <p:attrName>ppt_h</p:attrName>
                                        </p:attrNameLst>
                                      </p:cBhvr>
                                      <p:tavLst>
                                        <p:tav tm="0">
                                          <p:val>
                                            <p:fltVal val="0"/>
                                          </p:val>
                                        </p:tav>
                                        <p:tav tm="100000">
                                          <p:val>
                                            <p:strVal val="#ppt_h"/>
                                          </p:val>
                                        </p:tav>
                                      </p:tavLst>
                                    </p:anim>
                                    <p:animEffect transition="in" filter="fade">
                                      <p:cBhvr>
                                        <p:cTn id="11" dur="500"/>
                                        <p:tgtEl>
                                          <p:spTgt spid="83"/>
                                        </p:tgtEl>
                                      </p:cBhvr>
                                    </p:animEffect>
                                  </p:childTnLst>
                                </p:cTn>
                              </p:par>
                              <p:par>
                                <p:cTn id="12" presetID="53" presetClass="entr" presetSubtype="16" fill="hold" grpId="0" nodeType="withEffect">
                                  <p:stCondLst>
                                    <p:cond delay="0"/>
                                  </p:stCondLst>
                                  <p:childTnLst>
                                    <p:set>
                                      <p:cBhvr>
                                        <p:cTn id="13" dur="1" fill="hold">
                                          <p:stCondLst>
                                            <p:cond delay="0"/>
                                          </p:stCondLst>
                                        </p:cTn>
                                        <p:tgtEl>
                                          <p:spTgt spid="71"/>
                                        </p:tgtEl>
                                        <p:attrNameLst>
                                          <p:attrName>style.visibility</p:attrName>
                                        </p:attrNameLst>
                                      </p:cBhvr>
                                      <p:to>
                                        <p:strVal val="visible"/>
                                      </p:to>
                                    </p:set>
                                    <p:anim calcmode="lin" valueType="num">
                                      <p:cBhvr>
                                        <p:cTn id="14" dur="500" fill="hold"/>
                                        <p:tgtEl>
                                          <p:spTgt spid="71"/>
                                        </p:tgtEl>
                                        <p:attrNameLst>
                                          <p:attrName>ppt_w</p:attrName>
                                        </p:attrNameLst>
                                      </p:cBhvr>
                                      <p:tavLst>
                                        <p:tav tm="0">
                                          <p:val>
                                            <p:fltVal val="0"/>
                                          </p:val>
                                        </p:tav>
                                        <p:tav tm="100000">
                                          <p:val>
                                            <p:strVal val="#ppt_w"/>
                                          </p:val>
                                        </p:tav>
                                      </p:tavLst>
                                    </p:anim>
                                    <p:anim calcmode="lin" valueType="num">
                                      <p:cBhvr>
                                        <p:cTn id="15" dur="500" fill="hold"/>
                                        <p:tgtEl>
                                          <p:spTgt spid="71"/>
                                        </p:tgtEl>
                                        <p:attrNameLst>
                                          <p:attrName>ppt_h</p:attrName>
                                        </p:attrNameLst>
                                      </p:cBhvr>
                                      <p:tavLst>
                                        <p:tav tm="0">
                                          <p:val>
                                            <p:fltVal val="0"/>
                                          </p:val>
                                        </p:tav>
                                        <p:tav tm="100000">
                                          <p:val>
                                            <p:strVal val="#ppt_h"/>
                                          </p:val>
                                        </p:tav>
                                      </p:tavLst>
                                    </p:anim>
                                    <p:animEffect transition="in" filter="fade">
                                      <p:cBhvr>
                                        <p:cTn id="16" dur="500"/>
                                        <p:tgtEl>
                                          <p:spTgt spid="71"/>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85"/>
                                        </p:tgtEl>
                                        <p:attrNameLst>
                                          <p:attrName>style.visibility</p:attrName>
                                        </p:attrNameLst>
                                      </p:cBhvr>
                                      <p:to>
                                        <p:strVal val="visible"/>
                                      </p:to>
                                    </p:set>
                                    <p:anim calcmode="lin" valueType="num">
                                      <p:cBhvr>
                                        <p:cTn id="19" dur="500" fill="hold"/>
                                        <p:tgtEl>
                                          <p:spTgt spid="85"/>
                                        </p:tgtEl>
                                        <p:attrNameLst>
                                          <p:attrName>ppt_w</p:attrName>
                                        </p:attrNameLst>
                                      </p:cBhvr>
                                      <p:tavLst>
                                        <p:tav tm="0">
                                          <p:val>
                                            <p:fltVal val="0"/>
                                          </p:val>
                                        </p:tav>
                                        <p:tav tm="100000">
                                          <p:val>
                                            <p:strVal val="#ppt_w"/>
                                          </p:val>
                                        </p:tav>
                                      </p:tavLst>
                                    </p:anim>
                                    <p:anim calcmode="lin" valueType="num">
                                      <p:cBhvr>
                                        <p:cTn id="20" dur="500" fill="hold"/>
                                        <p:tgtEl>
                                          <p:spTgt spid="85"/>
                                        </p:tgtEl>
                                        <p:attrNameLst>
                                          <p:attrName>ppt_h</p:attrName>
                                        </p:attrNameLst>
                                      </p:cBhvr>
                                      <p:tavLst>
                                        <p:tav tm="0">
                                          <p:val>
                                            <p:fltVal val="0"/>
                                          </p:val>
                                        </p:tav>
                                        <p:tav tm="100000">
                                          <p:val>
                                            <p:strVal val="#ppt_h"/>
                                          </p:val>
                                        </p:tav>
                                      </p:tavLst>
                                    </p:anim>
                                    <p:animEffect transition="in" filter="fade">
                                      <p:cBhvr>
                                        <p:cTn id="21" dur="500"/>
                                        <p:tgtEl>
                                          <p:spTgt spid="8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86"/>
                                        </p:tgtEl>
                                        <p:attrNameLst>
                                          <p:attrName>style.visibility</p:attrName>
                                        </p:attrNameLst>
                                      </p:cBhvr>
                                      <p:to>
                                        <p:strVal val="visible"/>
                                      </p:to>
                                    </p:set>
                                    <p:anim calcmode="lin" valueType="num">
                                      <p:cBhvr>
                                        <p:cTn id="24" dur="500" fill="hold"/>
                                        <p:tgtEl>
                                          <p:spTgt spid="86"/>
                                        </p:tgtEl>
                                        <p:attrNameLst>
                                          <p:attrName>ppt_w</p:attrName>
                                        </p:attrNameLst>
                                      </p:cBhvr>
                                      <p:tavLst>
                                        <p:tav tm="0">
                                          <p:val>
                                            <p:fltVal val="0"/>
                                          </p:val>
                                        </p:tav>
                                        <p:tav tm="100000">
                                          <p:val>
                                            <p:strVal val="#ppt_w"/>
                                          </p:val>
                                        </p:tav>
                                      </p:tavLst>
                                    </p:anim>
                                    <p:anim calcmode="lin" valueType="num">
                                      <p:cBhvr>
                                        <p:cTn id="25" dur="500" fill="hold"/>
                                        <p:tgtEl>
                                          <p:spTgt spid="86"/>
                                        </p:tgtEl>
                                        <p:attrNameLst>
                                          <p:attrName>ppt_h</p:attrName>
                                        </p:attrNameLst>
                                      </p:cBhvr>
                                      <p:tavLst>
                                        <p:tav tm="0">
                                          <p:val>
                                            <p:fltVal val="0"/>
                                          </p:val>
                                        </p:tav>
                                        <p:tav tm="100000">
                                          <p:val>
                                            <p:strVal val="#ppt_h"/>
                                          </p:val>
                                        </p:tav>
                                      </p:tavLst>
                                    </p:anim>
                                    <p:animEffect transition="in" filter="fade">
                                      <p:cBhvr>
                                        <p:cTn id="26" dur="500"/>
                                        <p:tgtEl>
                                          <p:spTgt spid="8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88"/>
                                        </p:tgtEl>
                                        <p:attrNameLst>
                                          <p:attrName>style.visibility</p:attrName>
                                        </p:attrNameLst>
                                      </p:cBhvr>
                                      <p:to>
                                        <p:strVal val="visible"/>
                                      </p:to>
                                    </p:set>
                                    <p:anim calcmode="lin" valueType="num">
                                      <p:cBhvr>
                                        <p:cTn id="29" dur="500" fill="hold"/>
                                        <p:tgtEl>
                                          <p:spTgt spid="88"/>
                                        </p:tgtEl>
                                        <p:attrNameLst>
                                          <p:attrName>ppt_w</p:attrName>
                                        </p:attrNameLst>
                                      </p:cBhvr>
                                      <p:tavLst>
                                        <p:tav tm="0">
                                          <p:val>
                                            <p:fltVal val="0"/>
                                          </p:val>
                                        </p:tav>
                                        <p:tav tm="100000">
                                          <p:val>
                                            <p:strVal val="#ppt_w"/>
                                          </p:val>
                                        </p:tav>
                                      </p:tavLst>
                                    </p:anim>
                                    <p:anim calcmode="lin" valueType="num">
                                      <p:cBhvr>
                                        <p:cTn id="30" dur="500" fill="hold"/>
                                        <p:tgtEl>
                                          <p:spTgt spid="88"/>
                                        </p:tgtEl>
                                        <p:attrNameLst>
                                          <p:attrName>ppt_h</p:attrName>
                                        </p:attrNameLst>
                                      </p:cBhvr>
                                      <p:tavLst>
                                        <p:tav tm="0">
                                          <p:val>
                                            <p:fltVal val="0"/>
                                          </p:val>
                                        </p:tav>
                                        <p:tav tm="100000">
                                          <p:val>
                                            <p:strVal val="#ppt_h"/>
                                          </p:val>
                                        </p:tav>
                                      </p:tavLst>
                                    </p:anim>
                                    <p:animEffect transition="in" filter="fade">
                                      <p:cBhvr>
                                        <p:cTn id="31" dur="500"/>
                                        <p:tgtEl>
                                          <p:spTgt spid="8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89"/>
                                        </p:tgtEl>
                                        <p:attrNameLst>
                                          <p:attrName>style.visibility</p:attrName>
                                        </p:attrNameLst>
                                      </p:cBhvr>
                                      <p:to>
                                        <p:strVal val="visible"/>
                                      </p:to>
                                    </p:set>
                                    <p:anim calcmode="lin" valueType="num">
                                      <p:cBhvr>
                                        <p:cTn id="34" dur="500" fill="hold"/>
                                        <p:tgtEl>
                                          <p:spTgt spid="89"/>
                                        </p:tgtEl>
                                        <p:attrNameLst>
                                          <p:attrName>ppt_w</p:attrName>
                                        </p:attrNameLst>
                                      </p:cBhvr>
                                      <p:tavLst>
                                        <p:tav tm="0">
                                          <p:val>
                                            <p:fltVal val="0"/>
                                          </p:val>
                                        </p:tav>
                                        <p:tav tm="100000">
                                          <p:val>
                                            <p:strVal val="#ppt_w"/>
                                          </p:val>
                                        </p:tav>
                                      </p:tavLst>
                                    </p:anim>
                                    <p:anim calcmode="lin" valueType="num">
                                      <p:cBhvr>
                                        <p:cTn id="35" dur="500" fill="hold"/>
                                        <p:tgtEl>
                                          <p:spTgt spid="89"/>
                                        </p:tgtEl>
                                        <p:attrNameLst>
                                          <p:attrName>ppt_h</p:attrName>
                                        </p:attrNameLst>
                                      </p:cBhvr>
                                      <p:tavLst>
                                        <p:tav tm="0">
                                          <p:val>
                                            <p:fltVal val="0"/>
                                          </p:val>
                                        </p:tav>
                                        <p:tav tm="100000">
                                          <p:val>
                                            <p:strVal val="#ppt_h"/>
                                          </p:val>
                                        </p:tav>
                                      </p:tavLst>
                                    </p:anim>
                                    <p:animEffect transition="in" filter="fade">
                                      <p:cBhvr>
                                        <p:cTn id="36" dur="500"/>
                                        <p:tgtEl>
                                          <p:spTgt spid="89"/>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91"/>
                                        </p:tgtEl>
                                        <p:attrNameLst>
                                          <p:attrName>style.visibility</p:attrName>
                                        </p:attrNameLst>
                                      </p:cBhvr>
                                      <p:to>
                                        <p:strVal val="visible"/>
                                      </p:to>
                                    </p:set>
                                    <p:anim calcmode="lin" valueType="num">
                                      <p:cBhvr>
                                        <p:cTn id="39" dur="500" fill="hold"/>
                                        <p:tgtEl>
                                          <p:spTgt spid="91"/>
                                        </p:tgtEl>
                                        <p:attrNameLst>
                                          <p:attrName>ppt_w</p:attrName>
                                        </p:attrNameLst>
                                      </p:cBhvr>
                                      <p:tavLst>
                                        <p:tav tm="0">
                                          <p:val>
                                            <p:fltVal val="0"/>
                                          </p:val>
                                        </p:tav>
                                        <p:tav tm="100000">
                                          <p:val>
                                            <p:strVal val="#ppt_w"/>
                                          </p:val>
                                        </p:tav>
                                      </p:tavLst>
                                    </p:anim>
                                    <p:anim calcmode="lin" valueType="num">
                                      <p:cBhvr>
                                        <p:cTn id="40" dur="500" fill="hold"/>
                                        <p:tgtEl>
                                          <p:spTgt spid="91"/>
                                        </p:tgtEl>
                                        <p:attrNameLst>
                                          <p:attrName>ppt_h</p:attrName>
                                        </p:attrNameLst>
                                      </p:cBhvr>
                                      <p:tavLst>
                                        <p:tav tm="0">
                                          <p:val>
                                            <p:fltVal val="0"/>
                                          </p:val>
                                        </p:tav>
                                        <p:tav tm="100000">
                                          <p:val>
                                            <p:strVal val="#ppt_h"/>
                                          </p:val>
                                        </p:tav>
                                      </p:tavLst>
                                    </p:anim>
                                    <p:animEffect transition="in" filter="fade">
                                      <p:cBhvr>
                                        <p:cTn id="41" dur="500"/>
                                        <p:tgtEl>
                                          <p:spTgt spid="91"/>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2"/>
                                        </p:tgtEl>
                                        <p:attrNameLst>
                                          <p:attrName>style.visibility</p:attrName>
                                        </p:attrNameLst>
                                      </p:cBhvr>
                                      <p:to>
                                        <p:strVal val="visible"/>
                                      </p:to>
                                    </p:set>
                                    <p:anim calcmode="lin" valueType="num">
                                      <p:cBhvr>
                                        <p:cTn id="44" dur="500" fill="hold"/>
                                        <p:tgtEl>
                                          <p:spTgt spid="92"/>
                                        </p:tgtEl>
                                        <p:attrNameLst>
                                          <p:attrName>ppt_w</p:attrName>
                                        </p:attrNameLst>
                                      </p:cBhvr>
                                      <p:tavLst>
                                        <p:tav tm="0">
                                          <p:val>
                                            <p:fltVal val="0"/>
                                          </p:val>
                                        </p:tav>
                                        <p:tav tm="100000">
                                          <p:val>
                                            <p:strVal val="#ppt_w"/>
                                          </p:val>
                                        </p:tav>
                                      </p:tavLst>
                                    </p:anim>
                                    <p:anim calcmode="lin" valueType="num">
                                      <p:cBhvr>
                                        <p:cTn id="45" dur="500" fill="hold"/>
                                        <p:tgtEl>
                                          <p:spTgt spid="92"/>
                                        </p:tgtEl>
                                        <p:attrNameLst>
                                          <p:attrName>ppt_h</p:attrName>
                                        </p:attrNameLst>
                                      </p:cBhvr>
                                      <p:tavLst>
                                        <p:tav tm="0">
                                          <p:val>
                                            <p:fltVal val="0"/>
                                          </p:val>
                                        </p:tav>
                                        <p:tav tm="100000">
                                          <p:val>
                                            <p:strVal val="#ppt_h"/>
                                          </p:val>
                                        </p:tav>
                                      </p:tavLst>
                                    </p:anim>
                                    <p:animEffect transition="in" filter="fade">
                                      <p:cBhvr>
                                        <p:cTn id="46" dur="500"/>
                                        <p:tgtEl>
                                          <p:spTgt spid="92"/>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p:cTn id="54" dur="500" fill="hold"/>
                                        <p:tgtEl>
                                          <p:spTgt spid="93"/>
                                        </p:tgtEl>
                                        <p:attrNameLst>
                                          <p:attrName>ppt_w</p:attrName>
                                        </p:attrNameLst>
                                      </p:cBhvr>
                                      <p:tavLst>
                                        <p:tav tm="0">
                                          <p:val>
                                            <p:fltVal val="0"/>
                                          </p:val>
                                        </p:tav>
                                        <p:tav tm="100000">
                                          <p:val>
                                            <p:strVal val="#ppt_w"/>
                                          </p:val>
                                        </p:tav>
                                      </p:tavLst>
                                    </p:anim>
                                    <p:anim calcmode="lin" valueType="num">
                                      <p:cBhvr>
                                        <p:cTn id="55" dur="500" fill="hold"/>
                                        <p:tgtEl>
                                          <p:spTgt spid="93"/>
                                        </p:tgtEl>
                                        <p:attrNameLst>
                                          <p:attrName>ppt_h</p:attrName>
                                        </p:attrNameLst>
                                      </p:cBhvr>
                                      <p:tavLst>
                                        <p:tav tm="0">
                                          <p:val>
                                            <p:fltVal val="0"/>
                                          </p:val>
                                        </p:tav>
                                        <p:tav tm="100000">
                                          <p:val>
                                            <p:strVal val="#ppt_h"/>
                                          </p:val>
                                        </p:tav>
                                      </p:tavLst>
                                    </p:anim>
                                    <p:animEffect transition="in" filter="fade">
                                      <p:cBhvr>
                                        <p:cTn id="56" dur="500"/>
                                        <p:tgtEl>
                                          <p:spTgt spid="9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94"/>
                                        </p:tgtEl>
                                        <p:attrNameLst>
                                          <p:attrName>style.visibility</p:attrName>
                                        </p:attrNameLst>
                                      </p:cBhvr>
                                      <p:to>
                                        <p:strVal val="visible"/>
                                      </p:to>
                                    </p:set>
                                    <p:anim calcmode="lin" valueType="num">
                                      <p:cBhvr>
                                        <p:cTn id="59" dur="500" fill="hold"/>
                                        <p:tgtEl>
                                          <p:spTgt spid="94"/>
                                        </p:tgtEl>
                                        <p:attrNameLst>
                                          <p:attrName>ppt_w</p:attrName>
                                        </p:attrNameLst>
                                      </p:cBhvr>
                                      <p:tavLst>
                                        <p:tav tm="0">
                                          <p:val>
                                            <p:fltVal val="0"/>
                                          </p:val>
                                        </p:tav>
                                        <p:tav tm="100000">
                                          <p:val>
                                            <p:strVal val="#ppt_w"/>
                                          </p:val>
                                        </p:tav>
                                      </p:tavLst>
                                    </p:anim>
                                    <p:anim calcmode="lin" valueType="num">
                                      <p:cBhvr>
                                        <p:cTn id="60" dur="500" fill="hold"/>
                                        <p:tgtEl>
                                          <p:spTgt spid="94"/>
                                        </p:tgtEl>
                                        <p:attrNameLst>
                                          <p:attrName>ppt_h</p:attrName>
                                        </p:attrNameLst>
                                      </p:cBhvr>
                                      <p:tavLst>
                                        <p:tav tm="0">
                                          <p:val>
                                            <p:fltVal val="0"/>
                                          </p:val>
                                        </p:tav>
                                        <p:tav tm="100000">
                                          <p:val>
                                            <p:strVal val="#ppt_h"/>
                                          </p:val>
                                        </p:tav>
                                      </p:tavLst>
                                    </p:anim>
                                    <p:animEffect transition="in" filter="fade">
                                      <p:cBhvr>
                                        <p:cTn id="61" dur="500"/>
                                        <p:tgtEl>
                                          <p:spTgt spid="9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95"/>
                                        </p:tgtEl>
                                        <p:attrNameLst>
                                          <p:attrName>style.visibility</p:attrName>
                                        </p:attrNameLst>
                                      </p:cBhvr>
                                      <p:to>
                                        <p:strVal val="visible"/>
                                      </p:to>
                                    </p:set>
                                    <p:anim calcmode="lin" valueType="num">
                                      <p:cBhvr>
                                        <p:cTn id="64" dur="500" fill="hold"/>
                                        <p:tgtEl>
                                          <p:spTgt spid="95"/>
                                        </p:tgtEl>
                                        <p:attrNameLst>
                                          <p:attrName>ppt_w</p:attrName>
                                        </p:attrNameLst>
                                      </p:cBhvr>
                                      <p:tavLst>
                                        <p:tav tm="0">
                                          <p:val>
                                            <p:fltVal val="0"/>
                                          </p:val>
                                        </p:tav>
                                        <p:tav tm="100000">
                                          <p:val>
                                            <p:strVal val="#ppt_w"/>
                                          </p:val>
                                        </p:tav>
                                      </p:tavLst>
                                    </p:anim>
                                    <p:anim calcmode="lin" valueType="num">
                                      <p:cBhvr>
                                        <p:cTn id="65" dur="500" fill="hold"/>
                                        <p:tgtEl>
                                          <p:spTgt spid="95"/>
                                        </p:tgtEl>
                                        <p:attrNameLst>
                                          <p:attrName>ppt_h</p:attrName>
                                        </p:attrNameLst>
                                      </p:cBhvr>
                                      <p:tavLst>
                                        <p:tav tm="0">
                                          <p:val>
                                            <p:fltVal val="0"/>
                                          </p:val>
                                        </p:tav>
                                        <p:tav tm="100000">
                                          <p:val>
                                            <p:strVal val="#ppt_h"/>
                                          </p:val>
                                        </p:tav>
                                      </p:tavLst>
                                    </p:anim>
                                    <p:animEffect transition="in" filter="fade">
                                      <p:cBhvr>
                                        <p:cTn id="66" dur="500"/>
                                        <p:tgtEl>
                                          <p:spTgt spid="95"/>
                                        </p:tgtEl>
                                      </p:cBhvr>
                                    </p:animEffect>
                                  </p:childTnLst>
                                </p:cTn>
                              </p:par>
                            </p:childTnLst>
                          </p:cTn>
                        </p:par>
                        <p:par>
                          <p:cTn id="67" fill="hold">
                            <p:stCondLst>
                              <p:cond delay="500"/>
                            </p:stCondLst>
                            <p:childTnLst>
                              <p:par>
                                <p:cTn id="68" presetID="53" presetClass="entr" presetSubtype="16" fill="hold" grpId="0" nodeType="afterEffect">
                                  <p:stCondLst>
                                    <p:cond delay="0"/>
                                  </p:stCondLst>
                                  <p:iterate type="lt">
                                    <p:tmPct val="10000"/>
                                  </p:iterate>
                                  <p:childTnLst>
                                    <p:set>
                                      <p:cBhvr>
                                        <p:cTn id="69" dur="1" fill="hold">
                                          <p:stCondLst>
                                            <p:cond delay="0"/>
                                          </p:stCondLst>
                                        </p:cTn>
                                        <p:tgtEl>
                                          <p:spTgt spid="7"/>
                                        </p:tgtEl>
                                        <p:attrNameLst>
                                          <p:attrName>style.visibility</p:attrName>
                                        </p:attrNameLst>
                                      </p:cBhvr>
                                      <p:to>
                                        <p:strVal val="visible"/>
                                      </p:to>
                                    </p:set>
                                    <p:anim calcmode="lin" valueType="num">
                                      <p:cBhvr>
                                        <p:cTn id="70" dur="500" fill="hold"/>
                                        <p:tgtEl>
                                          <p:spTgt spid="7"/>
                                        </p:tgtEl>
                                        <p:attrNameLst>
                                          <p:attrName>ppt_w</p:attrName>
                                        </p:attrNameLst>
                                      </p:cBhvr>
                                      <p:tavLst>
                                        <p:tav tm="0">
                                          <p:val>
                                            <p:fltVal val="0"/>
                                          </p:val>
                                        </p:tav>
                                        <p:tav tm="100000">
                                          <p:val>
                                            <p:strVal val="#ppt_w"/>
                                          </p:val>
                                        </p:tav>
                                      </p:tavLst>
                                    </p:anim>
                                    <p:anim calcmode="lin" valueType="num">
                                      <p:cBhvr>
                                        <p:cTn id="71" dur="500" fill="hold"/>
                                        <p:tgtEl>
                                          <p:spTgt spid="7"/>
                                        </p:tgtEl>
                                        <p:attrNameLst>
                                          <p:attrName>ppt_h</p:attrName>
                                        </p:attrNameLst>
                                      </p:cBhvr>
                                      <p:tavLst>
                                        <p:tav tm="0">
                                          <p:val>
                                            <p:fltVal val="0"/>
                                          </p:val>
                                        </p:tav>
                                        <p:tav tm="100000">
                                          <p:val>
                                            <p:strVal val="#ppt_h"/>
                                          </p:val>
                                        </p:tav>
                                      </p:tavLst>
                                    </p:anim>
                                    <p:animEffect transition="in" filter="fade">
                                      <p:cBhvr>
                                        <p:cTn id="72" dur="500"/>
                                        <p:tgtEl>
                                          <p:spTgt spid="7"/>
                                        </p:tgtEl>
                                      </p:cBhvr>
                                    </p:animEffect>
                                  </p:childTnLst>
                                </p:cTn>
                              </p:par>
                            </p:childTnLst>
                          </p:cTn>
                        </p:par>
                        <p:par>
                          <p:cTn id="73" fill="hold">
                            <p:stCondLst>
                              <p:cond delay="1650"/>
                            </p:stCondLst>
                            <p:childTnLst>
                              <p:par>
                                <p:cTn id="74" presetID="22" presetClass="entr" presetSubtype="2" fill="hold" grpId="0" nodeType="afterEffect">
                                  <p:stCondLst>
                                    <p:cond delay="0"/>
                                  </p:stCondLst>
                                  <p:childTnLst>
                                    <p:set>
                                      <p:cBhvr>
                                        <p:cTn id="75" dur="1" fill="hold">
                                          <p:stCondLst>
                                            <p:cond delay="0"/>
                                          </p:stCondLst>
                                        </p:cTn>
                                        <p:tgtEl>
                                          <p:spTgt spid="96"/>
                                        </p:tgtEl>
                                        <p:attrNameLst>
                                          <p:attrName>style.visibility</p:attrName>
                                        </p:attrNameLst>
                                      </p:cBhvr>
                                      <p:to>
                                        <p:strVal val="visible"/>
                                      </p:to>
                                    </p:set>
                                    <p:animEffect transition="in" filter="wipe(right)">
                                      <p:cBhvr>
                                        <p:cTn id="76" dur="500"/>
                                        <p:tgtEl>
                                          <p:spTgt spid="96"/>
                                        </p:tgtEl>
                                      </p:cBhvr>
                                    </p:animEffect>
                                  </p:childTnLst>
                                </p:cTn>
                              </p:par>
                            </p:childTnLst>
                          </p:cTn>
                        </p:par>
                        <p:par>
                          <p:cTn id="77" fill="hold">
                            <p:stCondLst>
                              <p:cond delay="2150"/>
                            </p:stCondLst>
                            <p:childTnLst>
                              <p:par>
                                <p:cTn id="78" presetID="42" presetClass="entr" presetSubtype="0" fill="hold" grpId="0" nodeType="afterEffect">
                                  <p:stCondLst>
                                    <p:cond delay="0"/>
                                  </p:stCondLst>
                                  <p:childTnLst>
                                    <p:set>
                                      <p:cBhvr>
                                        <p:cTn id="79" dur="1" fill="hold">
                                          <p:stCondLst>
                                            <p:cond delay="0"/>
                                          </p:stCondLst>
                                        </p:cTn>
                                        <p:tgtEl>
                                          <p:spTgt spid="26"/>
                                        </p:tgtEl>
                                        <p:attrNameLst>
                                          <p:attrName>style.visibility</p:attrName>
                                        </p:attrNameLst>
                                      </p:cBhvr>
                                      <p:to>
                                        <p:strVal val="visible"/>
                                      </p:to>
                                    </p:set>
                                    <p:animEffect transition="in" filter="fade">
                                      <p:cBhvr>
                                        <p:cTn id="80" dur="1000"/>
                                        <p:tgtEl>
                                          <p:spTgt spid="26"/>
                                        </p:tgtEl>
                                      </p:cBhvr>
                                    </p:animEffect>
                                    <p:anim calcmode="lin" valueType="num">
                                      <p:cBhvr>
                                        <p:cTn id="81" dur="1000" fill="hold"/>
                                        <p:tgtEl>
                                          <p:spTgt spid="26"/>
                                        </p:tgtEl>
                                        <p:attrNameLst>
                                          <p:attrName>ppt_x</p:attrName>
                                        </p:attrNameLst>
                                      </p:cBhvr>
                                      <p:tavLst>
                                        <p:tav tm="0">
                                          <p:val>
                                            <p:strVal val="#ppt_x"/>
                                          </p:val>
                                        </p:tav>
                                        <p:tav tm="100000">
                                          <p:val>
                                            <p:strVal val="#ppt_x"/>
                                          </p:val>
                                        </p:tav>
                                      </p:tavLst>
                                    </p:anim>
                                    <p:anim calcmode="lin" valueType="num">
                                      <p:cBhvr>
                                        <p:cTn id="82" dur="1000" fill="hold"/>
                                        <p:tgtEl>
                                          <p:spTgt spid="26"/>
                                        </p:tgtEl>
                                        <p:attrNameLst>
                                          <p:attrName>ppt_y</p:attrName>
                                        </p:attrNameLst>
                                      </p:cBhvr>
                                      <p:tavLst>
                                        <p:tav tm="0">
                                          <p:val>
                                            <p:strVal val="#ppt_y+.1"/>
                                          </p:val>
                                        </p:tav>
                                        <p:tav tm="100000">
                                          <p:val>
                                            <p:strVal val="#ppt_y"/>
                                          </p:val>
                                        </p:tav>
                                      </p:tavLst>
                                    </p:anim>
                                  </p:childTnLst>
                                </p:cTn>
                              </p:par>
                            </p:childTnLst>
                          </p:cTn>
                        </p:par>
                        <p:par>
                          <p:cTn id="83" fill="hold">
                            <p:stCondLst>
                              <p:cond delay="3150"/>
                            </p:stCondLst>
                            <p:childTnLst>
                              <p:par>
                                <p:cTn id="84" presetID="22" presetClass="entr" presetSubtype="4" fill="hold" grpId="0" nodeType="after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wipe(down)">
                                      <p:cBhvr>
                                        <p:cTn id="8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87" repeatCount="indefinite" fill="remove" display="0">
                  <p:stCondLst>
                    <p:cond delay="indefinite"/>
                  </p:stCondLst>
                  <p:endCondLst>
                    <p:cond evt="onStopAudio" delay="0">
                      <p:tgtEl>
                        <p:sldTgt/>
                      </p:tgtEl>
                    </p:cond>
                  </p:endCondLst>
                </p:cTn>
                <p:tgtEl>
                  <p:spTgt spid="2"/>
                </p:tgtEl>
              </p:cMediaNode>
            </p:audio>
          </p:childTnLst>
        </p:cTn>
      </p:par>
    </p:tnLst>
    <p:bldLst>
      <p:bldP spid="83" grpId="0" animBg="1"/>
      <p:bldP spid="71" grpId="0" animBg="1"/>
      <p:bldP spid="85" grpId="0" animBg="1"/>
      <p:bldP spid="86" grpId="0" animBg="1"/>
      <p:bldP spid="88" grpId="0" animBg="1"/>
      <p:bldP spid="89" grpId="0" animBg="1"/>
      <p:bldP spid="91" grpId="0" animBg="1"/>
      <p:bldP spid="92" grpId="0" animBg="1"/>
      <p:bldP spid="4" grpId="0"/>
      <p:bldP spid="93" grpId="0"/>
      <p:bldP spid="94" grpId="0"/>
      <p:bldP spid="95" grpId="0"/>
      <p:bldP spid="20" grpId="0"/>
      <p:bldP spid="26" grpId="0"/>
      <p:bldP spid="7" grpId="0"/>
      <p:bldP spid="9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椭圆 22"/>
          <p:cNvSpPr/>
          <p:nvPr/>
        </p:nvSpPr>
        <p:spPr>
          <a:xfrm flipV="1">
            <a:off x="9440976" y="9188253"/>
            <a:ext cx="105358" cy="105358"/>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ea typeface="华文细黑" panose="02010600040101010101" pitchFamily="2" charset="-122"/>
            </a:endParaRPr>
          </a:p>
        </p:txBody>
      </p:sp>
      <p:cxnSp>
        <p:nvCxnSpPr>
          <p:cNvPr id="40" name="直接连接符 39"/>
          <p:cNvCxnSpPr/>
          <p:nvPr/>
        </p:nvCxnSpPr>
        <p:spPr>
          <a:xfrm>
            <a:off x="1661359" y="1052062"/>
            <a:ext cx="9685166" cy="1597"/>
          </a:xfrm>
          <a:prstGeom prst="line">
            <a:avLst/>
          </a:prstGeom>
          <a:ln w="19050">
            <a:solidFill>
              <a:schemeClr val="bg2">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567138" y="369630"/>
            <a:ext cx="942567" cy="804941"/>
            <a:chOff x="-232427" y="-283585"/>
            <a:chExt cx="2596386" cy="2217283"/>
          </a:xfrm>
        </p:grpSpPr>
        <p:sp>
          <p:nvSpPr>
            <p:cNvPr id="17" name="椭圆 16"/>
            <p:cNvSpPr/>
            <p:nvPr/>
          </p:nvSpPr>
          <p:spPr>
            <a:xfrm>
              <a:off x="-232427" y="-181291"/>
              <a:ext cx="942567" cy="942567"/>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dirty="0">
                <a:ea typeface="华文细黑" panose="02010600040101010101" pitchFamily="2" charset="-122"/>
              </a:endParaRPr>
            </a:p>
          </p:txBody>
        </p:sp>
        <p:sp>
          <p:nvSpPr>
            <p:cNvPr id="18" name="椭圆 17"/>
            <p:cNvSpPr/>
            <p:nvPr/>
          </p:nvSpPr>
          <p:spPr>
            <a:xfrm>
              <a:off x="1360810" y="855446"/>
              <a:ext cx="927953" cy="927953"/>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19" name="椭圆 18"/>
            <p:cNvSpPr/>
            <p:nvPr/>
          </p:nvSpPr>
          <p:spPr>
            <a:xfrm>
              <a:off x="308145" y="808463"/>
              <a:ext cx="1125235" cy="1125235"/>
            </a:xfrm>
            <a:prstGeom prst="ellipse">
              <a:avLst/>
            </a:prstGeom>
            <a:gradFill flip="none" rotWithShape="1">
              <a:gsLst>
                <a:gs pos="0">
                  <a:schemeClr val="bg1"/>
                </a:gs>
                <a:gs pos="36000">
                  <a:schemeClr val="bg1"/>
                </a:gs>
                <a:gs pos="100000">
                  <a:srgbClr val="C7C7C7"/>
                </a:gs>
              </a:gsLst>
              <a:lin ang="13500000" scaled="1"/>
              <a:tileRect/>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20" name="椭圆 19"/>
            <p:cNvSpPr/>
            <p:nvPr/>
          </p:nvSpPr>
          <p:spPr>
            <a:xfrm>
              <a:off x="166801" y="-283585"/>
              <a:ext cx="2089723" cy="2089721"/>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2032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21" name="文本框 17"/>
            <p:cNvSpPr txBox="1"/>
            <p:nvPr/>
          </p:nvSpPr>
          <p:spPr>
            <a:xfrm>
              <a:off x="131421" y="168317"/>
              <a:ext cx="2125103" cy="1271698"/>
            </a:xfrm>
            <a:prstGeom prst="rect">
              <a:avLst/>
            </a:prstGeom>
            <a:noFill/>
          </p:spPr>
          <p:txBody>
            <a:bodyPr wrap="square" rtlCol="0">
              <a:spAutoFit/>
            </a:bodyPr>
            <a:lstStyle/>
            <a:p>
              <a:pPr algn="ctr"/>
              <a:r>
                <a:rPr lang="en-US" altLang="zh-CN" sz="2400" b="1" dirty="0">
                  <a:solidFill>
                    <a:schemeClr val="accent1"/>
                  </a:solidFill>
                  <a:latin typeface="华文细黑" panose="02010600040101010101" pitchFamily="2" charset="-122"/>
                  <a:ea typeface="华文细黑" panose="02010600040101010101" pitchFamily="2" charset="-122"/>
                </a:rPr>
                <a:t>01</a:t>
              </a:r>
              <a:endParaRPr lang="zh-CN" altLang="en-US" sz="3200" b="1" dirty="0">
                <a:solidFill>
                  <a:schemeClr val="accent1"/>
                </a:solidFill>
                <a:latin typeface="华文细黑" panose="02010600040101010101" pitchFamily="2" charset="-122"/>
                <a:ea typeface="华文细黑" panose="02010600040101010101" pitchFamily="2" charset="-122"/>
              </a:endParaRPr>
            </a:p>
          </p:txBody>
        </p:sp>
        <p:sp>
          <p:nvSpPr>
            <p:cNvPr id="22" name="椭圆 21"/>
            <p:cNvSpPr/>
            <p:nvPr/>
          </p:nvSpPr>
          <p:spPr>
            <a:xfrm>
              <a:off x="2149085" y="-283585"/>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ea typeface="华文细黑" panose="02010600040101010101" pitchFamily="2" charset="-122"/>
              </a:endParaRPr>
            </a:p>
          </p:txBody>
        </p:sp>
        <p:sp>
          <p:nvSpPr>
            <p:cNvPr id="24" name="椭圆 23"/>
            <p:cNvSpPr/>
            <p:nvPr/>
          </p:nvSpPr>
          <p:spPr>
            <a:xfrm>
              <a:off x="23983" y="1333840"/>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ea typeface="华文细黑" panose="02010600040101010101" pitchFamily="2" charset="-122"/>
              </a:endParaRPr>
            </a:p>
          </p:txBody>
        </p:sp>
      </p:grpSp>
      <p:sp>
        <p:nvSpPr>
          <p:cNvPr id="30" name="标题 1"/>
          <p:cNvSpPr txBox="1">
            <a:spLocks/>
          </p:cNvSpPr>
          <p:nvPr/>
        </p:nvSpPr>
        <p:spPr>
          <a:xfrm>
            <a:off x="1708744" y="616240"/>
            <a:ext cx="6911141" cy="683927"/>
          </a:xfrm>
          <a:prstGeom prst="rect">
            <a:avLst/>
          </a:prstGeom>
        </p:spPr>
        <p:txBody>
          <a:bodyPr>
            <a:normAutofit/>
          </a:bodyPr>
          <a:lstStyle>
            <a:lvl1pPr algn="ctr" defTabSz="914400" rtl="0" eaLnBrk="1" latinLnBrk="0" hangingPunct="1">
              <a:lnSpc>
                <a:spcPct val="90000"/>
              </a:lnSpc>
              <a:spcBef>
                <a:spcPct val="0"/>
              </a:spcBef>
              <a:buNone/>
              <a:defRPr sz="3600" b="0" kern="1200">
                <a:solidFill>
                  <a:schemeClr val="bg1">
                    <a:lumMod val="50000"/>
                  </a:schemeClr>
                </a:solidFill>
                <a:effectLst/>
                <a:latin typeface="+mj-ea"/>
                <a:ea typeface="+mj-ea"/>
                <a:cs typeface="+mj-cs"/>
              </a:defRPr>
            </a:lvl1pPr>
          </a:lstStyle>
          <a:p>
            <a:pPr algn="l"/>
            <a:r>
              <a:rPr lang="zh-CN" altLang="en-US" sz="1600" dirty="0">
                <a:solidFill>
                  <a:schemeClr val="accent1"/>
                </a:solidFill>
                <a:latin typeface="华文细黑" panose="02010600040101010101" pitchFamily="2" charset="-122"/>
                <a:ea typeface="华文细黑" panose="02010600040101010101" pitchFamily="2" charset="-122"/>
              </a:rPr>
              <a:t>点击输入您的主标题 </a:t>
            </a:r>
            <a:r>
              <a:rPr lang="en-US" altLang="zh-CN" sz="1600" dirty="0">
                <a:latin typeface="华文细黑" panose="02010600040101010101" pitchFamily="2" charset="-122"/>
                <a:ea typeface="华文细黑" panose="02010600040101010101" pitchFamily="2" charset="-122"/>
              </a:rPr>
              <a:t>/ </a:t>
            </a:r>
            <a:r>
              <a:rPr lang="zh-CN" altLang="en-US" sz="1600" dirty="0">
                <a:latin typeface="华文细黑" panose="02010600040101010101" pitchFamily="2" charset="-122"/>
                <a:ea typeface="华文细黑" panose="02010600040101010101" pitchFamily="2" charset="-122"/>
              </a:rPr>
              <a:t>或您公司</a:t>
            </a:r>
            <a:r>
              <a:rPr lang="en-US" altLang="zh-CN" sz="1600" dirty="0">
                <a:latin typeface="华文细黑" panose="02010600040101010101" pitchFamily="2" charset="-122"/>
                <a:ea typeface="华文细黑" panose="02010600040101010101" pitchFamily="2" charset="-122"/>
              </a:rPr>
              <a:t>LOGO</a:t>
            </a:r>
            <a:r>
              <a:rPr lang="zh-CN" altLang="en-US" sz="1600" dirty="0">
                <a:latin typeface="华文细黑" panose="02010600040101010101" pitchFamily="2" charset="-122"/>
                <a:ea typeface="华文细黑" panose="02010600040101010101" pitchFamily="2" charset="-122"/>
              </a:rPr>
              <a:t>名称</a:t>
            </a:r>
            <a:endParaRPr lang="en-US" altLang="zh-CN" sz="1600" dirty="0">
              <a:latin typeface="华文细黑" panose="02010600040101010101" pitchFamily="2" charset="-122"/>
              <a:ea typeface="华文细黑" panose="02010600040101010101" pitchFamily="2" charset="-122"/>
              <a:cs typeface="Lato Light"/>
            </a:endParaRPr>
          </a:p>
        </p:txBody>
      </p:sp>
      <p:sp>
        <p:nvSpPr>
          <p:cNvPr id="50" name="标题 1"/>
          <p:cNvSpPr txBox="1">
            <a:spLocks/>
          </p:cNvSpPr>
          <p:nvPr/>
        </p:nvSpPr>
        <p:spPr>
          <a:xfrm>
            <a:off x="10318678" y="635290"/>
            <a:ext cx="1046898" cy="683927"/>
          </a:xfrm>
          <a:prstGeom prst="rect">
            <a:avLst/>
          </a:prstGeom>
        </p:spPr>
        <p:txBody>
          <a:bodyPr>
            <a:normAutofit/>
          </a:bodyPr>
          <a:lstStyle>
            <a:lvl1pPr algn="ctr" defTabSz="914400" rtl="0" eaLnBrk="1" latinLnBrk="0" hangingPunct="1">
              <a:lnSpc>
                <a:spcPct val="90000"/>
              </a:lnSpc>
              <a:spcBef>
                <a:spcPct val="0"/>
              </a:spcBef>
              <a:buNone/>
              <a:defRPr sz="3600" b="0" kern="1200">
                <a:solidFill>
                  <a:schemeClr val="bg1">
                    <a:lumMod val="50000"/>
                  </a:schemeClr>
                </a:solidFill>
                <a:effectLst/>
                <a:latin typeface="+mj-ea"/>
                <a:ea typeface="+mj-ea"/>
                <a:cs typeface="+mj-cs"/>
              </a:defRPr>
            </a:lvl1pPr>
          </a:lstStyle>
          <a:p>
            <a:pPr algn="l"/>
            <a:r>
              <a:rPr lang="en-US" altLang="zh-CN" sz="1800" b="1" dirty="0">
                <a:solidFill>
                  <a:schemeClr val="bg2"/>
                </a:solidFill>
                <a:latin typeface="华文细黑" panose="02010600040101010101" pitchFamily="2" charset="-122"/>
                <a:ea typeface="华文细黑" panose="02010600040101010101" pitchFamily="2" charset="-122"/>
              </a:rPr>
              <a:t>LOGO</a:t>
            </a:r>
            <a:endParaRPr lang="en-US" altLang="zh-CN" sz="1800" b="1" dirty="0">
              <a:solidFill>
                <a:schemeClr val="bg2"/>
              </a:solidFill>
              <a:latin typeface="华文细黑" panose="02010600040101010101" pitchFamily="2" charset="-122"/>
              <a:ea typeface="华文细黑" panose="02010600040101010101" pitchFamily="2" charset="-122"/>
              <a:cs typeface="Lato Light"/>
            </a:endParaRPr>
          </a:p>
        </p:txBody>
      </p:sp>
      <p:sp>
        <p:nvSpPr>
          <p:cNvPr id="55" name="Text Box 7"/>
          <p:cNvSpPr txBox="1">
            <a:spLocks noChangeArrowheads="1"/>
          </p:cNvSpPr>
          <p:nvPr/>
        </p:nvSpPr>
        <p:spPr bwMode="auto">
          <a:xfrm>
            <a:off x="751676" y="2162111"/>
            <a:ext cx="3622040" cy="800219"/>
          </a:xfrm>
          <a:prstGeom prst="rect">
            <a:avLst/>
          </a:prstGeom>
          <a:noFill/>
          <a:ln w="9525">
            <a:noFill/>
            <a:miter lim="800000"/>
            <a:headEnd/>
            <a:tailEnd/>
          </a:ln>
        </p:spPr>
        <p:txBody>
          <a:bodyPr wrap="square" lIns="60960" tIns="30480" rIns="60960" bIns="30480" anchor="ctr">
            <a:spAutoFit/>
          </a:bodyPr>
          <a:lstStyle/>
          <a:p>
            <a:pPr lvl="0">
              <a:lnSpc>
                <a:spcPct val="150000"/>
              </a:lnSpc>
            </a:pPr>
            <a:r>
              <a:rPr lang="zh-CN" altLang="en-US" sz="800" dirty="0">
                <a:solidFill>
                  <a:schemeClr val="bg1">
                    <a:lumMod val="65000"/>
                  </a:schemeClr>
                </a:solidFill>
                <a:latin typeface="华文细黑" panose="02010600040101010101" pitchFamily="2" charset="-122"/>
                <a:ea typeface="华文细黑" panose="02010600040101010101" pitchFamily="2" charset="-122"/>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endParaRPr lang="en-US" altLang="zh-CN" sz="800" dirty="0">
              <a:solidFill>
                <a:schemeClr val="bg1">
                  <a:lumMod val="65000"/>
                </a:schemeClr>
              </a:solidFill>
              <a:latin typeface="华文细黑" panose="02010600040101010101" pitchFamily="2" charset="-122"/>
              <a:ea typeface="华文细黑" panose="02010600040101010101" pitchFamily="2" charset="-122"/>
            </a:endParaRPr>
          </a:p>
        </p:txBody>
      </p:sp>
      <p:sp>
        <p:nvSpPr>
          <p:cNvPr id="56" name="TextBox 55"/>
          <p:cNvSpPr txBox="1"/>
          <p:nvPr/>
        </p:nvSpPr>
        <p:spPr>
          <a:xfrm>
            <a:off x="738229" y="1567730"/>
            <a:ext cx="2708602" cy="553998"/>
          </a:xfrm>
          <a:prstGeom prst="rect">
            <a:avLst/>
          </a:prstGeom>
          <a:noFill/>
        </p:spPr>
        <p:txBody>
          <a:bodyPr wrap="square" rtlCol="0">
            <a:spAutoFit/>
          </a:bodyPr>
          <a:lstStyle/>
          <a:p>
            <a:pPr>
              <a:lnSpc>
                <a:spcPct val="150000"/>
              </a:lnSpc>
            </a:pPr>
            <a:r>
              <a:rPr lang="zh-CN" altLang="en-US" sz="2000" b="1" kern="0" dirty="0">
                <a:solidFill>
                  <a:schemeClr val="accent1"/>
                </a:solidFill>
                <a:latin typeface="华文细黑" panose="02010600040101010101" pitchFamily="2" charset="-122"/>
                <a:ea typeface="华文细黑" panose="02010600040101010101" pitchFamily="2" charset="-122"/>
              </a:rPr>
              <a:t>点击添加小标题</a:t>
            </a:r>
            <a:endParaRPr lang="en-US" altLang="zh-CN" sz="2000" b="1" kern="0" dirty="0">
              <a:solidFill>
                <a:schemeClr val="accent1"/>
              </a:solidFill>
              <a:latin typeface="华文细黑" panose="02010600040101010101" pitchFamily="2" charset="-122"/>
              <a:ea typeface="华文细黑" panose="02010600040101010101" pitchFamily="2" charset="-122"/>
            </a:endParaRPr>
          </a:p>
        </p:txBody>
      </p:sp>
      <p:grpSp>
        <p:nvGrpSpPr>
          <p:cNvPr id="57" name="Group 42"/>
          <p:cNvGrpSpPr/>
          <p:nvPr/>
        </p:nvGrpSpPr>
        <p:grpSpPr>
          <a:xfrm>
            <a:off x="1640081" y="4265176"/>
            <a:ext cx="3274212" cy="731204"/>
            <a:chOff x="8689521" y="2368782"/>
            <a:chExt cx="3274212" cy="731204"/>
          </a:xfrm>
        </p:grpSpPr>
        <p:sp>
          <p:nvSpPr>
            <p:cNvPr id="58" name="TextBox 57"/>
            <p:cNvSpPr txBox="1"/>
            <p:nvPr/>
          </p:nvSpPr>
          <p:spPr>
            <a:xfrm>
              <a:off x="8689522" y="2368782"/>
              <a:ext cx="954107" cy="369332"/>
            </a:xfrm>
            <a:prstGeom prst="rect">
              <a:avLst/>
            </a:prstGeom>
            <a:noFill/>
          </p:spPr>
          <p:txBody>
            <a:bodyPr wrap="none" rtlCol="0">
              <a:spAutoFit/>
            </a:bodyPr>
            <a:lstStyle/>
            <a:p>
              <a:pPr>
                <a:lnSpc>
                  <a:spcPct val="150000"/>
                </a:lnSpc>
              </a:pPr>
              <a:r>
                <a:rPr lang="zh-CN" altLang="en-US" sz="1200" b="1" kern="0" dirty="0">
                  <a:solidFill>
                    <a:schemeClr val="accent1"/>
                  </a:solidFill>
                  <a:latin typeface="华文细黑" panose="02010600040101010101" pitchFamily="2" charset="-122"/>
                  <a:ea typeface="华文细黑" panose="02010600040101010101" pitchFamily="2" charset="-122"/>
                </a:rPr>
                <a:t>添加小标题</a:t>
              </a:r>
              <a:endParaRPr lang="en-US" altLang="zh-CN" sz="1200" b="1" kern="0" dirty="0">
                <a:solidFill>
                  <a:schemeClr val="accent1"/>
                </a:solidFill>
                <a:latin typeface="华文细黑" panose="02010600040101010101" pitchFamily="2" charset="-122"/>
                <a:ea typeface="华文细黑" panose="02010600040101010101" pitchFamily="2" charset="-122"/>
              </a:endParaRPr>
            </a:p>
          </p:txBody>
        </p:sp>
        <p:sp>
          <p:nvSpPr>
            <p:cNvPr id="64" name="Rectangle 44"/>
            <p:cNvSpPr/>
            <p:nvPr/>
          </p:nvSpPr>
          <p:spPr>
            <a:xfrm>
              <a:off x="8689521" y="2661404"/>
              <a:ext cx="3274212" cy="438582"/>
            </a:xfrm>
            <a:prstGeom prst="rect">
              <a:avLst/>
            </a:prstGeom>
          </p:spPr>
          <p:txBody>
            <a:bodyPr wrap="square">
              <a:spAutoFit/>
            </a:bodyPr>
            <a:lstStyle/>
            <a:p>
              <a:pPr lvl="0">
                <a:lnSpc>
                  <a:spcPct val="150000"/>
                </a:lnSpc>
              </a:pPr>
              <a:r>
                <a:rPr lang="zh-CN" altLang="en-US" sz="500" dirty="0">
                  <a:solidFill>
                    <a:schemeClr val="bg1">
                      <a:lumMod val="65000"/>
                    </a:schemeClr>
                  </a:solidFill>
                  <a:latin typeface="华文细黑" panose="02010600040101010101" pitchFamily="2" charset="-122"/>
                  <a:ea typeface="华文细黑" panose="02010600040101010101" pitchFamily="2" charset="-122"/>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endParaRPr lang="en-US" altLang="zh-CN" sz="500" dirty="0">
                <a:solidFill>
                  <a:schemeClr val="bg1">
                    <a:lumMod val="65000"/>
                  </a:schemeClr>
                </a:solidFill>
                <a:latin typeface="华文细黑" panose="02010600040101010101" pitchFamily="2" charset="-122"/>
                <a:ea typeface="华文细黑" panose="02010600040101010101" pitchFamily="2" charset="-122"/>
              </a:endParaRPr>
            </a:p>
          </p:txBody>
        </p:sp>
      </p:grpSp>
      <p:grpSp>
        <p:nvGrpSpPr>
          <p:cNvPr id="65" name="Group 45"/>
          <p:cNvGrpSpPr/>
          <p:nvPr/>
        </p:nvGrpSpPr>
        <p:grpSpPr>
          <a:xfrm>
            <a:off x="1640081" y="5337182"/>
            <a:ext cx="3274212" cy="785939"/>
            <a:chOff x="8689521" y="2383296"/>
            <a:chExt cx="3274212" cy="785939"/>
          </a:xfrm>
        </p:grpSpPr>
        <p:sp>
          <p:nvSpPr>
            <p:cNvPr id="66" name="TextBox 65"/>
            <p:cNvSpPr txBox="1"/>
            <p:nvPr/>
          </p:nvSpPr>
          <p:spPr>
            <a:xfrm>
              <a:off x="8689522" y="2383296"/>
              <a:ext cx="954107" cy="369332"/>
            </a:xfrm>
            <a:prstGeom prst="rect">
              <a:avLst/>
            </a:prstGeom>
            <a:noFill/>
          </p:spPr>
          <p:txBody>
            <a:bodyPr wrap="none" rtlCol="0">
              <a:spAutoFit/>
            </a:bodyPr>
            <a:lstStyle/>
            <a:p>
              <a:pPr>
                <a:lnSpc>
                  <a:spcPct val="150000"/>
                </a:lnSpc>
              </a:pPr>
              <a:r>
                <a:rPr lang="zh-CN" altLang="en-US" sz="1200" b="1" kern="0" dirty="0">
                  <a:solidFill>
                    <a:schemeClr val="accent1"/>
                  </a:solidFill>
                  <a:latin typeface="华文细黑" panose="02010600040101010101" pitchFamily="2" charset="-122"/>
                  <a:ea typeface="华文细黑" panose="02010600040101010101" pitchFamily="2" charset="-122"/>
                </a:rPr>
                <a:t>添加小标题</a:t>
              </a:r>
              <a:endParaRPr lang="en-US" altLang="zh-CN" sz="1200" b="1" kern="0" dirty="0">
                <a:solidFill>
                  <a:schemeClr val="accent1"/>
                </a:solidFill>
                <a:latin typeface="华文细黑" panose="02010600040101010101" pitchFamily="2" charset="-122"/>
                <a:ea typeface="华文细黑" panose="02010600040101010101" pitchFamily="2" charset="-122"/>
              </a:endParaRPr>
            </a:p>
          </p:txBody>
        </p:sp>
        <p:sp>
          <p:nvSpPr>
            <p:cNvPr id="67" name="Rectangle 47"/>
            <p:cNvSpPr/>
            <p:nvPr/>
          </p:nvSpPr>
          <p:spPr>
            <a:xfrm>
              <a:off x="8689521" y="2661404"/>
              <a:ext cx="3274212" cy="507831"/>
            </a:xfrm>
            <a:prstGeom prst="rect">
              <a:avLst/>
            </a:prstGeom>
          </p:spPr>
          <p:txBody>
            <a:bodyPr wrap="square">
              <a:spAutoFit/>
            </a:bodyPr>
            <a:lstStyle/>
            <a:p>
              <a:pPr lvl="0">
                <a:lnSpc>
                  <a:spcPct val="150000"/>
                </a:lnSpc>
              </a:pPr>
              <a:r>
                <a:rPr lang="zh-CN" altLang="en-US" sz="600" dirty="0">
                  <a:solidFill>
                    <a:schemeClr val="bg1">
                      <a:lumMod val="65000"/>
                    </a:schemeClr>
                  </a:solidFill>
                  <a:latin typeface="华文细黑" panose="02010600040101010101" pitchFamily="2" charset="-122"/>
                  <a:ea typeface="华文细黑" panose="02010600040101010101" pitchFamily="2" charset="-122"/>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endParaRPr lang="en-US" altLang="zh-CN" sz="600" dirty="0">
                <a:solidFill>
                  <a:schemeClr val="bg1">
                    <a:lumMod val="65000"/>
                  </a:schemeClr>
                </a:solidFill>
                <a:latin typeface="华文细黑" panose="02010600040101010101" pitchFamily="2" charset="-122"/>
                <a:ea typeface="华文细黑" panose="02010600040101010101" pitchFamily="2" charset="-122"/>
              </a:endParaRPr>
            </a:p>
          </p:txBody>
        </p:sp>
      </p:grpSp>
      <p:grpSp>
        <p:nvGrpSpPr>
          <p:cNvPr id="68" name="Group 48"/>
          <p:cNvGrpSpPr/>
          <p:nvPr/>
        </p:nvGrpSpPr>
        <p:grpSpPr>
          <a:xfrm>
            <a:off x="1640081" y="3207646"/>
            <a:ext cx="3274212" cy="785939"/>
            <a:chOff x="8689521" y="2383296"/>
            <a:chExt cx="3274212" cy="785939"/>
          </a:xfrm>
        </p:grpSpPr>
        <p:sp>
          <p:nvSpPr>
            <p:cNvPr id="69" name="TextBox 68"/>
            <p:cNvSpPr txBox="1"/>
            <p:nvPr/>
          </p:nvSpPr>
          <p:spPr>
            <a:xfrm>
              <a:off x="8689522" y="2383296"/>
              <a:ext cx="954107" cy="369332"/>
            </a:xfrm>
            <a:prstGeom prst="rect">
              <a:avLst/>
            </a:prstGeom>
            <a:noFill/>
          </p:spPr>
          <p:txBody>
            <a:bodyPr wrap="none" rtlCol="0">
              <a:spAutoFit/>
            </a:bodyPr>
            <a:lstStyle/>
            <a:p>
              <a:pPr>
                <a:lnSpc>
                  <a:spcPct val="150000"/>
                </a:lnSpc>
              </a:pPr>
              <a:r>
                <a:rPr lang="zh-CN" altLang="en-US" sz="1200" b="1" kern="0" dirty="0">
                  <a:solidFill>
                    <a:schemeClr val="accent1"/>
                  </a:solidFill>
                  <a:latin typeface="华文细黑" panose="02010600040101010101" pitchFamily="2" charset="-122"/>
                  <a:ea typeface="华文细黑" panose="02010600040101010101" pitchFamily="2" charset="-122"/>
                </a:rPr>
                <a:t>添加小标题</a:t>
              </a:r>
              <a:endParaRPr lang="en-US" altLang="zh-CN" sz="1200" b="1" kern="0" dirty="0">
                <a:solidFill>
                  <a:schemeClr val="accent1"/>
                </a:solidFill>
                <a:latin typeface="华文细黑" panose="02010600040101010101" pitchFamily="2" charset="-122"/>
                <a:ea typeface="华文细黑" panose="02010600040101010101" pitchFamily="2" charset="-122"/>
              </a:endParaRPr>
            </a:p>
          </p:txBody>
        </p:sp>
        <p:sp>
          <p:nvSpPr>
            <p:cNvPr id="70" name="Rectangle 50"/>
            <p:cNvSpPr/>
            <p:nvPr/>
          </p:nvSpPr>
          <p:spPr>
            <a:xfrm>
              <a:off x="8689521" y="2661404"/>
              <a:ext cx="3274212" cy="507831"/>
            </a:xfrm>
            <a:prstGeom prst="rect">
              <a:avLst/>
            </a:prstGeom>
          </p:spPr>
          <p:txBody>
            <a:bodyPr wrap="square">
              <a:spAutoFit/>
            </a:bodyPr>
            <a:lstStyle/>
            <a:p>
              <a:pPr lvl="0">
                <a:lnSpc>
                  <a:spcPct val="150000"/>
                </a:lnSpc>
              </a:pPr>
              <a:r>
                <a:rPr lang="zh-CN" altLang="en-US" sz="600" dirty="0">
                  <a:solidFill>
                    <a:schemeClr val="bg1">
                      <a:lumMod val="65000"/>
                    </a:schemeClr>
                  </a:solidFill>
                  <a:latin typeface="华文细黑" panose="02010600040101010101" pitchFamily="2" charset="-122"/>
                  <a:ea typeface="华文细黑" panose="02010600040101010101" pitchFamily="2" charset="-122"/>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endParaRPr lang="en-US" altLang="zh-CN" sz="600" dirty="0">
                <a:solidFill>
                  <a:schemeClr val="bg1">
                    <a:lumMod val="65000"/>
                  </a:schemeClr>
                </a:solidFill>
                <a:latin typeface="华文细黑" panose="02010600040101010101" pitchFamily="2" charset="-122"/>
                <a:ea typeface="华文细黑" panose="02010600040101010101" pitchFamily="2" charset="-122"/>
              </a:endParaRPr>
            </a:p>
          </p:txBody>
        </p:sp>
      </p:grpSp>
      <p:pic>
        <p:nvPicPr>
          <p:cNvPr id="111" name="Picture 2"/>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Effect>
                      <a14:brightnessContrast bright="27000"/>
                    </a14:imgEffect>
                  </a14:imgLayer>
                </a14:imgProps>
              </a:ext>
              <a:ext uri="{28A0092B-C50C-407E-A947-70E740481C1C}">
                <a14:useLocalDpi xmlns:a14="http://schemas.microsoft.com/office/drawing/2010/main" val="0"/>
              </a:ext>
            </a:extLst>
          </a:blip>
          <a:stretch>
            <a:fillRect/>
          </a:stretch>
        </p:blipFill>
        <p:spPr bwMode="auto">
          <a:xfrm>
            <a:off x="5306996" y="1814692"/>
            <a:ext cx="7386151" cy="4325085"/>
          </a:xfrm>
          <a:prstGeom prst="rect">
            <a:avLst/>
          </a:prstGeom>
          <a:noFill/>
          <a:extLst>
            <a:ext uri="{909E8E84-426E-40DD-AFC4-6F175D3DCCD1}">
              <a14:hiddenFill xmlns:a14="http://schemas.microsoft.com/office/drawing/2010/main">
                <a:solidFill>
                  <a:srgbClr val="FFFFFF"/>
                </a:solidFill>
              </a14:hiddenFill>
            </a:ext>
          </a:extLst>
        </p:spPr>
      </p:pic>
      <p:grpSp>
        <p:nvGrpSpPr>
          <p:cNvPr id="114" name="组合 113"/>
          <p:cNvGrpSpPr/>
          <p:nvPr/>
        </p:nvGrpSpPr>
        <p:grpSpPr>
          <a:xfrm>
            <a:off x="802315" y="3212908"/>
            <a:ext cx="690729" cy="690979"/>
            <a:chOff x="6405295" y="1197876"/>
            <a:chExt cx="690819" cy="690818"/>
          </a:xfrm>
        </p:grpSpPr>
        <p:sp>
          <p:nvSpPr>
            <p:cNvPr id="115" name="椭圆 114"/>
            <p:cNvSpPr/>
            <p:nvPr/>
          </p:nvSpPr>
          <p:spPr>
            <a:xfrm>
              <a:off x="6405295" y="1197876"/>
              <a:ext cx="690819" cy="690818"/>
            </a:xfrm>
            <a:prstGeom prst="ellipse">
              <a:avLst/>
            </a:prstGeom>
            <a:solidFill>
              <a:schemeClr val="accent1"/>
            </a:solidFill>
            <a:ln w="12700">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p>
              <a:pPr defTabSz="914263" fontAlgn="base">
                <a:spcBef>
                  <a:spcPct val="0"/>
                </a:spcBef>
                <a:spcAft>
                  <a:spcPct val="0"/>
                </a:spcAft>
                <a:buFont typeface="Arial" pitchFamily="34" charset="0"/>
              </a:pPr>
              <a:endParaRPr lang="zh-CN" altLang="en-US" sz="2000" b="1">
                <a:solidFill>
                  <a:schemeClr val="bg1"/>
                </a:solidFill>
                <a:latin typeface="DIN Mittelschrift Std" pitchFamily="50" charset="0"/>
                <a:ea typeface="华文细黑" panose="02010600040101010101" pitchFamily="2" charset="-122"/>
              </a:endParaRPr>
            </a:p>
          </p:txBody>
        </p:sp>
        <p:sp>
          <p:nvSpPr>
            <p:cNvPr id="116" name="矩形 115"/>
            <p:cNvSpPr/>
            <p:nvPr/>
          </p:nvSpPr>
          <p:spPr>
            <a:xfrm>
              <a:off x="6515669" y="1339776"/>
              <a:ext cx="470061" cy="400017"/>
            </a:xfrm>
            <a:prstGeom prst="rect">
              <a:avLst/>
            </a:prstGeom>
          </p:spPr>
          <p:txBody>
            <a:bodyPr wrap="none">
              <a:spAutoFit/>
            </a:bodyPr>
            <a:lstStyle/>
            <a:p>
              <a:pPr algn="ctr"/>
              <a:r>
                <a:rPr lang="en-US" altLang="zh-CN" sz="2000" b="1" dirty="0">
                  <a:solidFill>
                    <a:schemeClr val="bg1"/>
                  </a:solidFill>
                  <a:latin typeface="华文细黑" panose="02010600040101010101" pitchFamily="2" charset="-122"/>
                  <a:ea typeface="华文细黑" panose="02010600040101010101" pitchFamily="2" charset="-122"/>
                </a:rPr>
                <a:t>01</a:t>
              </a:r>
              <a:endParaRPr lang="zh-CN" altLang="en-US" sz="2400" b="1" dirty="0">
                <a:solidFill>
                  <a:schemeClr val="bg1"/>
                </a:solidFill>
                <a:latin typeface="华文细黑" panose="02010600040101010101" pitchFamily="2" charset="-122"/>
                <a:ea typeface="华文细黑" panose="02010600040101010101" pitchFamily="2" charset="-122"/>
              </a:endParaRPr>
            </a:p>
          </p:txBody>
        </p:sp>
      </p:grpSp>
      <p:grpSp>
        <p:nvGrpSpPr>
          <p:cNvPr id="117" name="组合 116"/>
          <p:cNvGrpSpPr/>
          <p:nvPr/>
        </p:nvGrpSpPr>
        <p:grpSpPr>
          <a:xfrm>
            <a:off x="802315" y="4292137"/>
            <a:ext cx="690729" cy="690979"/>
            <a:chOff x="6405295" y="1197876"/>
            <a:chExt cx="690819" cy="690818"/>
          </a:xfrm>
        </p:grpSpPr>
        <p:sp>
          <p:nvSpPr>
            <p:cNvPr id="118" name="椭圆 117"/>
            <p:cNvSpPr/>
            <p:nvPr/>
          </p:nvSpPr>
          <p:spPr>
            <a:xfrm>
              <a:off x="6405295" y="1197876"/>
              <a:ext cx="690819" cy="690818"/>
            </a:xfrm>
            <a:prstGeom prst="ellipse">
              <a:avLst/>
            </a:prstGeom>
            <a:solidFill>
              <a:schemeClr val="accent1"/>
            </a:solidFill>
            <a:ln w="12700">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p>
              <a:pPr defTabSz="914263" fontAlgn="base">
                <a:spcBef>
                  <a:spcPct val="0"/>
                </a:spcBef>
                <a:spcAft>
                  <a:spcPct val="0"/>
                </a:spcAft>
                <a:buFont typeface="Arial" pitchFamily="34" charset="0"/>
              </a:pPr>
              <a:endParaRPr lang="zh-CN" altLang="en-US" sz="2000" b="1">
                <a:solidFill>
                  <a:schemeClr val="bg1"/>
                </a:solidFill>
                <a:latin typeface="DIN Mittelschrift Std" pitchFamily="50" charset="0"/>
                <a:ea typeface="华文细黑" panose="02010600040101010101" pitchFamily="2" charset="-122"/>
              </a:endParaRPr>
            </a:p>
          </p:txBody>
        </p:sp>
        <p:sp>
          <p:nvSpPr>
            <p:cNvPr id="119" name="矩形 118"/>
            <p:cNvSpPr/>
            <p:nvPr/>
          </p:nvSpPr>
          <p:spPr>
            <a:xfrm>
              <a:off x="6515669" y="1339776"/>
              <a:ext cx="470061" cy="400017"/>
            </a:xfrm>
            <a:prstGeom prst="rect">
              <a:avLst/>
            </a:prstGeom>
          </p:spPr>
          <p:txBody>
            <a:bodyPr wrap="none">
              <a:spAutoFit/>
            </a:bodyPr>
            <a:lstStyle/>
            <a:p>
              <a:pPr algn="ctr"/>
              <a:r>
                <a:rPr lang="en-US" altLang="zh-CN" sz="2000" b="1" dirty="0">
                  <a:solidFill>
                    <a:schemeClr val="bg1"/>
                  </a:solidFill>
                  <a:latin typeface="华文细黑" panose="02010600040101010101" pitchFamily="2" charset="-122"/>
                  <a:ea typeface="华文细黑" panose="02010600040101010101" pitchFamily="2" charset="-122"/>
                </a:rPr>
                <a:t>01</a:t>
              </a:r>
              <a:endParaRPr lang="zh-CN" altLang="en-US" sz="2400" b="1" dirty="0">
                <a:solidFill>
                  <a:schemeClr val="bg1"/>
                </a:solidFill>
                <a:latin typeface="华文细黑" panose="02010600040101010101" pitchFamily="2" charset="-122"/>
                <a:ea typeface="华文细黑" panose="02010600040101010101" pitchFamily="2" charset="-122"/>
              </a:endParaRPr>
            </a:p>
          </p:txBody>
        </p:sp>
      </p:grpSp>
      <p:grpSp>
        <p:nvGrpSpPr>
          <p:cNvPr id="120" name="组合 119"/>
          <p:cNvGrpSpPr/>
          <p:nvPr/>
        </p:nvGrpSpPr>
        <p:grpSpPr>
          <a:xfrm>
            <a:off x="802315" y="5328387"/>
            <a:ext cx="690729" cy="690979"/>
            <a:chOff x="6405295" y="1197876"/>
            <a:chExt cx="690819" cy="690818"/>
          </a:xfrm>
        </p:grpSpPr>
        <p:sp>
          <p:nvSpPr>
            <p:cNvPr id="121" name="椭圆 120"/>
            <p:cNvSpPr/>
            <p:nvPr/>
          </p:nvSpPr>
          <p:spPr>
            <a:xfrm>
              <a:off x="6405295" y="1197876"/>
              <a:ext cx="690819" cy="690818"/>
            </a:xfrm>
            <a:prstGeom prst="ellipse">
              <a:avLst/>
            </a:prstGeom>
            <a:solidFill>
              <a:schemeClr val="accent1"/>
            </a:solidFill>
            <a:ln w="12700">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p>
              <a:pPr defTabSz="914263" fontAlgn="base">
                <a:spcBef>
                  <a:spcPct val="0"/>
                </a:spcBef>
                <a:spcAft>
                  <a:spcPct val="0"/>
                </a:spcAft>
                <a:buFont typeface="Arial" pitchFamily="34" charset="0"/>
              </a:pPr>
              <a:endParaRPr lang="zh-CN" altLang="en-US" sz="2000" b="1">
                <a:solidFill>
                  <a:schemeClr val="bg1"/>
                </a:solidFill>
                <a:latin typeface="DIN Mittelschrift Std" pitchFamily="50" charset="0"/>
                <a:ea typeface="华文细黑" panose="02010600040101010101" pitchFamily="2" charset="-122"/>
              </a:endParaRPr>
            </a:p>
          </p:txBody>
        </p:sp>
        <p:sp>
          <p:nvSpPr>
            <p:cNvPr id="122" name="矩形 121"/>
            <p:cNvSpPr/>
            <p:nvPr/>
          </p:nvSpPr>
          <p:spPr>
            <a:xfrm>
              <a:off x="6515669" y="1358821"/>
              <a:ext cx="470061" cy="400017"/>
            </a:xfrm>
            <a:prstGeom prst="rect">
              <a:avLst/>
            </a:prstGeom>
          </p:spPr>
          <p:txBody>
            <a:bodyPr wrap="none">
              <a:spAutoFit/>
            </a:bodyPr>
            <a:lstStyle/>
            <a:p>
              <a:pPr algn="ctr"/>
              <a:r>
                <a:rPr lang="en-US" altLang="zh-CN" sz="2000" b="1" dirty="0">
                  <a:solidFill>
                    <a:schemeClr val="bg1"/>
                  </a:solidFill>
                  <a:latin typeface="华文细黑" panose="02010600040101010101" pitchFamily="2" charset="-122"/>
                  <a:ea typeface="华文细黑" panose="02010600040101010101" pitchFamily="2" charset="-122"/>
                </a:rPr>
                <a:t>01</a:t>
              </a:r>
              <a:endParaRPr lang="zh-CN" altLang="en-US" sz="2400" b="1" dirty="0">
                <a:solidFill>
                  <a:schemeClr val="bg1"/>
                </a:solidFill>
                <a:latin typeface="华文细黑" panose="02010600040101010101" pitchFamily="2" charset="-122"/>
                <a:ea typeface="华文细黑" panose="02010600040101010101" pitchFamily="2" charset="-122"/>
              </a:endParaRPr>
            </a:p>
          </p:txBody>
        </p:sp>
      </p:grpSp>
    </p:spTree>
    <p:extLst>
      <p:ext uri="{BB962C8B-B14F-4D97-AF65-F5344CB8AC3E}">
        <p14:creationId xmlns:p14="http://schemas.microsoft.com/office/powerpoint/2010/main" val="235617736"/>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par>
                                <p:cTn id="8" presetID="2" presetClass="entr" presetSubtype="2" decel="100000" fill="hold" grpId="0" nodeType="withEffect">
                                  <p:stCondLst>
                                    <p:cond delay="0"/>
                                  </p:stCondLst>
                                  <p:iterate type="lt">
                                    <p:tmPct val="10000"/>
                                  </p:iterate>
                                  <p:childTnLst>
                                    <p:set>
                                      <p:cBhvr>
                                        <p:cTn id="9" dur="1" fill="hold">
                                          <p:stCondLst>
                                            <p:cond delay="0"/>
                                          </p:stCondLst>
                                        </p:cTn>
                                        <p:tgtEl>
                                          <p:spTgt spid="30"/>
                                        </p:tgtEl>
                                        <p:attrNameLst>
                                          <p:attrName>style.visibility</p:attrName>
                                        </p:attrNameLst>
                                      </p:cBhvr>
                                      <p:to>
                                        <p:strVal val="visible"/>
                                      </p:to>
                                    </p:set>
                                    <p:anim calcmode="lin" valueType="num">
                                      <p:cBhvr additive="base">
                                        <p:cTn id="10" dur="500" fill="hold"/>
                                        <p:tgtEl>
                                          <p:spTgt spid="30"/>
                                        </p:tgtEl>
                                        <p:attrNameLst>
                                          <p:attrName>ppt_x</p:attrName>
                                        </p:attrNameLst>
                                      </p:cBhvr>
                                      <p:tavLst>
                                        <p:tav tm="0">
                                          <p:val>
                                            <p:strVal val="1+#ppt_w/2"/>
                                          </p:val>
                                        </p:tav>
                                        <p:tav tm="100000">
                                          <p:val>
                                            <p:strVal val="#ppt_x"/>
                                          </p:val>
                                        </p:tav>
                                      </p:tavLst>
                                    </p:anim>
                                    <p:anim calcmode="lin" valueType="num">
                                      <p:cBhvr additive="base">
                                        <p:cTn id="11" dur="500" fill="hold"/>
                                        <p:tgtEl>
                                          <p:spTgt spid="30"/>
                                        </p:tgtEl>
                                        <p:attrNameLst>
                                          <p:attrName>ppt_y</p:attrName>
                                        </p:attrNameLst>
                                      </p:cBhvr>
                                      <p:tavLst>
                                        <p:tav tm="0">
                                          <p:val>
                                            <p:strVal val="#ppt_y"/>
                                          </p:val>
                                        </p:tav>
                                        <p:tav tm="100000">
                                          <p:val>
                                            <p:strVal val="#ppt_y"/>
                                          </p:val>
                                        </p:tav>
                                      </p:tavLst>
                                    </p:anim>
                                  </p:childTnLst>
                                </p:cTn>
                              </p:par>
                              <p:par>
                                <p:cTn id="12" presetID="2" presetClass="entr" presetSubtype="2" decel="100000" fill="hold" grpId="0" nodeType="withEffect">
                                  <p:stCondLst>
                                    <p:cond delay="0"/>
                                  </p:stCondLst>
                                  <p:iterate type="lt">
                                    <p:tmPct val="10000"/>
                                  </p:iterate>
                                  <p:childTnLst>
                                    <p:set>
                                      <p:cBhvr>
                                        <p:cTn id="13" dur="1" fill="hold">
                                          <p:stCondLst>
                                            <p:cond delay="0"/>
                                          </p:stCondLst>
                                        </p:cTn>
                                        <p:tgtEl>
                                          <p:spTgt spid="50"/>
                                        </p:tgtEl>
                                        <p:attrNameLst>
                                          <p:attrName>style.visibility</p:attrName>
                                        </p:attrNameLst>
                                      </p:cBhvr>
                                      <p:to>
                                        <p:strVal val="visible"/>
                                      </p:to>
                                    </p:set>
                                    <p:anim calcmode="lin" valueType="num">
                                      <p:cBhvr additive="base">
                                        <p:cTn id="14" dur="500" fill="hold"/>
                                        <p:tgtEl>
                                          <p:spTgt spid="50"/>
                                        </p:tgtEl>
                                        <p:attrNameLst>
                                          <p:attrName>ppt_x</p:attrName>
                                        </p:attrNameLst>
                                      </p:cBhvr>
                                      <p:tavLst>
                                        <p:tav tm="0">
                                          <p:val>
                                            <p:strVal val="1+#ppt_w/2"/>
                                          </p:val>
                                        </p:tav>
                                        <p:tav tm="100000">
                                          <p:val>
                                            <p:strVal val="#ppt_x"/>
                                          </p:val>
                                        </p:tav>
                                      </p:tavLst>
                                    </p:anim>
                                    <p:anim calcmode="lin" valueType="num">
                                      <p:cBhvr additive="base">
                                        <p:cTn id="15" dur="500" fill="hold"/>
                                        <p:tgtEl>
                                          <p:spTgt spid="50"/>
                                        </p:tgtEl>
                                        <p:attrNameLst>
                                          <p:attrName>ppt_y</p:attrName>
                                        </p:attrNameLst>
                                      </p:cBhvr>
                                      <p:tavLst>
                                        <p:tav tm="0">
                                          <p:val>
                                            <p:strVal val="#ppt_y"/>
                                          </p:val>
                                        </p:tav>
                                        <p:tav tm="100000">
                                          <p:val>
                                            <p:strVal val="#ppt_y"/>
                                          </p:val>
                                        </p:tav>
                                      </p:tavLst>
                                    </p:anim>
                                  </p:childTnLst>
                                </p:cTn>
                              </p:par>
                            </p:childTnLst>
                          </p:cTn>
                        </p:par>
                        <p:par>
                          <p:cTn id="16" fill="hold">
                            <p:stCondLst>
                              <p:cond delay="1450"/>
                            </p:stCondLst>
                            <p:childTnLst>
                              <p:par>
                                <p:cTn id="17" presetID="2" presetClass="entr" presetSubtype="8" decel="100000" fill="hold" nodeType="afterEffect">
                                  <p:stCondLst>
                                    <p:cond delay="0"/>
                                  </p:stCondLst>
                                  <p:childTnLst>
                                    <p:set>
                                      <p:cBhvr>
                                        <p:cTn id="18" dur="1" fill="hold">
                                          <p:stCondLst>
                                            <p:cond delay="0"/>
                                          </p:stCondLst>
                                        </p:cTn>
                                        <p:tgtEl>
                                          <p:spTgt spid="111"/>
                                        </p:tgtEl>
                                        <p:attrNameLst>
                                          <p:attrName>style.visibility</p:attrName>
                                        </p:attrNameLst>
                                      </p:cBhvr>
                                      <p:to>
                                        <p:strVal val="visible"/>
                                      </p:to>
                                    </p:set>
                                    <p:anim calcmode="lin" valueType="num">
                                      <p:cBhvr additive="base">
                                        <p:cTn id="19" dur="850" fill="hold"/>
                                        <p:tgtEl>
                                          <p:spTgt spid="111"/>
                                        </p:tgtEl>
                                        <p:attrNameLst>
                                          <p:attrName>ppt_x</p:attrName>
                                        </p:attrNameLst>
                                      </p:cBhvr>
                                      <p:tavLst>
                                        <p:tav tm="0">
                                          <p:val>
                                            <p:strVal val="0-#ppt_w/2"/>
                                          </p:val>
                                        </p:tav>
                                        <p:tav tm="100000">
                                          <p:val>
                                            <p:strVal val="#ppt_x"/>
                                          </p:val>
                                        </p:tav>
                                      </p:tavLst>
                                    </p:anim>
                                    <p:anim calcmode="lin" valueType="num">
                                      <p:cBhvr additive="base">
                                        <p:cTn id="20" dur="850" fill="hold"/>
                                        <p:tgtEl>
                                          <p:spTgt spid="111"/>
                                        </p:tgtEl>
                                        <p:attrNameLst>
                                          <p:attrName>ppt_y</p:attrName>
                                        </p:attrNameLst>
                                      </p:cBhvr>
                                      <p:tavLst>
                                        <p:tav tm="0">
                                          <p:val>
                                            <p:strVal val="#ppt_y"/>
                                          </p:val>
                                        </p:tav>
                                        <p:tav tm="100000">
                                          <p:val>
                                            <p:strVal val="#ppt_y"/>
                                          </p:val>
                                        </p:tav>
                                      </p:tavLst>
                                    </p:anim>
                                  </p:childTnLst>
                                </p:cTn>
                              </p:par>
                            </p:childTnLst>
                          </p:cTn>
                        </p:par>
                        <p:par>
                          <p:cTn id="21" fill="hold">
                            <p:stCondLst>
                              <p:cond delay="2300"/>
                            </p:stCondLst>
                            <p:childTnLst>
                              <p:par>
                                <p:cTn id="22" presetID="10" presetClass="entr" presetSubtype="0" fill="hold" grpId="0" nodeType="afterEffect">
                                  <p:stCondLst>
                                    <p:cond delay="0"/>
                                  </p:stCondLst>
                                  <p:childTnLst>
                                    <p:set>
                                      <p:cBhvr>
                                        <p:cTn id="23" dur="1" fill="hold">
                                          <p:stCondLst>
                                            <p:cond delay="0"/>
                                          </p:stCondLst>
                                        </p:cTn>
                                        <p:tgtEl>
                                          <p:spTgt spid="56"/>
                                        </p:tgtEl>
                                        <p:attrNameLst>
                                          <p:attrName>style.visibility</p:attrName>
                                        </p:attrNameLst>
                                      </p:cBhvr>
                                      <p:to>
                                        <p:strVal val="visible"/>
                                      </p:to>
                                    </p:set>
                                    <p:animEffect transition="in" filter="fade">
                                      <p:cBhvr>
                                        <p:cTn id="24" dur="500"/>
                                        <p:tgtEl>
                                          <p:spTgt spid="56"/>
                                        </p:tgtEl>
                                      </p:cBhvr>
                                    </p:animEffect>
                                  </p:childTnLst>
                                </p:cTn>
                              </p:par>
                            </p:childTnLst>
                          </p:cTn>
                        </p:par>
                        <p:par>
                          <p:cTn id="25" fill="hold">
                            <p:stCondLst>
                              <p:cond delay="2800"/>
                            </p:stCondLst>
                            <p:childTnLst>
                              <p:par>
                                <p:cTn id="26" presetID="22" presetClass="entr" presetSubtype="8"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left)">
                                      <p:cBhvr>
                                        <p:cTn id="28" dur="500"/>
                                        <p:tgtEl>
                                          <p:spTgt spid="55"/>
                                        </p:tgtEl>
                                      </p:cBhvr>
                                    </p:animEffect>
                                  </p:childTnLst>
                                </p:cTn>
                              </p:par>
                            </p:childTnLst>
                          </p:cTn>
                        </p:par>
                        <p:par>
                          <p:cTn id="29" fill="hold">
                            <p:stCondLst>
                              <p:cond delay="3300"/>
                            </p:stCondLst>
                            <p:childTnLst>
                              <p:par>
                                <p:cTn id="30" presetID="23" presetClass="entr" presetSubtype="288" fill="hold" nodeType="afterEffect">
                                  <p:stCondLst>
                                    <p:cond delay="0"/>
                                  </p:stCondLst>
                                  <p:childTnLst>
                                    <p:set>
                                      <p:cBhvr>
                                        <p:cTn id="31" dur="1" fill="hold">
                                          <p:stCondLst>
                                            <p:cond delay="0"/>
                                          </p:stCondLst>
                                        </p:cTn>
                                        <p:tgtEl>
                                          <p:spTgt spid="114"/>
                                        </p:tgtEl>
                                        <p:attrNameLst>
                                          <p:attrName>style.visibility</p:attrName>
                                        </p:attrNameLst>
                                      </p:cBhvr>
                                      <p:to>
                                        <p:strVal val="visible"/>
                                      </p:to>
                                    </p:set>
                                    <p:anim calcmode="lin" valueType="num">
                                      <p:cBhvr>
                                        <p:cTn id="32" dur="500" fill="hold"/>
                                        <p:tgtEl>
                                          <p:spTgt spid="114"/>
                                        </p:tgtEl>
                                        <p:attrNameLst>
                                          <p:attrName>ppt_w</p:attrName>
                                        </p:attrNameLst>
                                      </p:cBhvr>
                                      <p:tavLst>
                                        <p:tav tm="0">
                                          <p:val>
                                            <p:strVal val="4/3*#ppt_w"/>
                                          </p:val>
                                        </p:tav>
                                        <p:tav tm="100000">
                                          <p:val>
                                            <p:strVal val="#ppt_w"/>
                                          </p:val>
                                        </p:tav>
                                      </p:tavLst>
                                    </p:anim>
                                    <p:anim calcmode="lin" valueType="num">
                                      <p:cBhvr>
                                        <p:cTn id="33" dur="500" fill="hold"/>
                                        <p:tgtEl>
                                          <p:spTgt spid="114"/>
                                        </p:tgtEl>
                                        <p:attrNameLst>
                                          <p:attrName>ppt_h</p:attrName>
                                        </p:attrNameLst>
                                      </p:cBhvr>
                                      <p:tavLst>
                                        <p:tav tm="0">
                                          <p:val>
                                            <p:strVal val="4/3*#ppt_h"/>
                                          </p:val>
                                        </p:tav>
                                        <p:tav tm="100000">
                                          <p:val>
                                            <p:strVal val="#ppt_h"/>
                                          </p:val>
                                        </p:tav>
                                      </p:tavLst>
                                    </p:anim>
                                  </p:childTnLst>
                                </p:cTn>
                              </p:par>
                            </p:childTnLst>
                          </p:cTn>
                        </p:par>
                        <p:par>
                          <p:cTn id="34" fill="hold">
                            <p:stCondLst>
                              <p:cond delay="3800"/>
                            </p:stCondLst>
                            <p:childTnLst>
                              <p:par>
                                <p:cTn id="35" presetID="22" presetClass="entr" presetSubtype="8" fill="hold" nodeType="afterEffect">
                                  <p:stCondLst>
                                    <p:cond delay="0"/>
                                  </p:stCondLst>
                                  <p:childTnLst>
                                    <p:set>
                                      <p:cBhvr>
                                        <p:cTn id="36" dur="1" fill="hold">
                                          <p:stCondLst>
                                            <p:cond delay="0"/>
                                          </p:stCondLst>
                                        </p:cTn>
                                        <p:tgtEl>
                                          <p:spTgt spid="68"/>
                                        </p:tgtEl>
                                        <p:attrNameLst>
                                          <p:attrName>style.visibility</p:attrName>
                                        </p:attrNameLst>
                                      </p:cBhvr>
                                      <p:to>
                                        <p:strVal val="visible"/>
                                      </p:to>
                                    </p:set>
                                    <p:animEffect transition="in" filter="wipe(left)">
                                      <p:cBhvr>
                                        <p:cTn id="37" dur="500"/>
                                        <p:tgtEl>
                                          <p:spTgt spid="68"/>
                                        </p:tgtEl>
                                      </p:cBhvr>
                                    </p:animEffect>
                                  </p:childTnLst>
                                </p:cTn>
                              </p:par>
                            </p:childTnLst>
                          </p:cTn>
                        </p:par>
                        <p:par>
                          <p:cTn id="38" fill="hold">
                            <p:stCondLst>
                              <p:cond delay="4300"/>
                            </p:stCondLst>
                            <p:childTnLst>
                              <p:par>
                                <p:cTn id="39" presetID="23" presetClass="entr" presetSubtype="28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 calcmode="lin" valueType="num">
                                      <p:cBhvr>
                                        <p:cTn id="41" dur="500" fill="hold"/>
                                        <p:tgtEl>
                                          <p:spTgt spid="117"/>
                                        </p:tgtEl>
                                        <p:attrNameLst>
                                          <p:attrName>ppt_w</p:attrName>
                                        </p:attrNameLst>
                                      </p:cBhvr>
                                      <p:tavLst>
                                        <p:tav tm="0">
                                          <p:val>
                                            <p:strVal val="4/3*#ppt_w"/>
                                          </p:val>
                                        </p:tav>
                                        <p:tav tm="100000">
                                          <p:val>
                                            <p:strVal val="#ppt_w"/>
                                          </p:val>
                                        </p:tav>
                                      </p:tavLst>
                                    </p:anim>
                                    <p:anim calcmode="lin" valueType="num">
                                      <p:cBhvr>
                                        <p:cTn id="42" dur="500" fill="hold"/>
                                        <p:tgtEl>
                                          <p:spTgt spid="117"/>
                                        </p:tgtEl>
                                        <p:attrNameLst>
                                          <p:attrName>ppt_h</p:attrName>
                                        </p:attrNameLst>
                                      </p:cBhvr>
                                      <p:tavLst>
                                        <p:tav tm="0">
                                          <p:val>
                                            <p:strVal val="4/3*#ppt_h"/>
                                          </p:val>
                                        </p:tav>
                                        <p:tav tm="100000">
                                          <p:val>
                                            <p:strVal val="#ppt_h"/>
                                          </p:val>
                                        </p:tav>
                                      </p:tavLst>
                                    </p:anim>
                                  </p:childTnLst>
                                </p:cTn>
                              </p:par>
                            </p:childTnLst>
                          </p:cTn>
                        </p:par>
                        <p:par>
                          <p:cTn id="43" fill="hold">
                            <p:stCondLst>
                              <p:cond delay="4800"/>
                            </p:stCondLst>
                            <p:childTnLst>
                              <p:par>
                                <p:cTn id="44" presetID="22" presetClass="entr" presetSubtype="8" fill="hold" nodeType="afterEffect">
                                  <p:stCondLst>
                                    <p:cond delay="0"/>
                                  </p:stCondLst>
                                  <p:childTnLst>
                                    <p:set>
                                      <p:cBhvr>
                                        <p:cTn id="45" dur="1" fill="hold">
                                          <p:stCondLst>
                                            <p:cond delay="0"/>
                                          </p:stCondLst>
                                        </p:cTn>
                                        <p:tgtEl>
                                          <p:spTgt spid="57"/>
                                        </p:tgtEl>
                                        <p:attrNameLst>
                                          <p:attrName>style.visibility</p:attrName>
                                        </p:attrNameLst>
                                      </p:cBhvr>
                                      <p:to>
                                        <p:strVal val="visible"/>
                                      </p:to>
                                    </p:set>
                                    <p:animEffect transition="in" filter="wipe(left)">
                                      <p:cBhvr>
                                        <p:cTn id="46" dur="500"/>
                                        <p:tgtEl>
                                          <p:spTgt spid="57"/>
                                        </p:tgtEl>
                                      </p:cBhvr>
                                    </p:animEffect>
                                  </p:childTnLst>
                                </p:cTn>
                              </p:par>
                            </p:childTnLst>
                          </p:cTn>
                        </p:par>
                        <p:par>
                          <p:cTn id="47" fill="hold">
                            <p:stCondLst>
                              <p:cond delay="5300"/>
                            </p:stCondLst>
                            <p:childTnLst>
                              <p:par>
                                <p:cTn id="48" presetID="23" presetClass="entr" presetSubtype="288" fill="hold" nodeType="afterEffect">
                                  <p:stCondLst>
                                    <p:cond delay="0"/>
                                  </p:stCondLst>
                                  <p:childTnLst>
                                    <p:set>
                                      <p:cBhvr>
                                        <p:cTn id="49" dur="1" fill="hold">
                                          <p:stCondLst>
                                            <p:cond delay="0"/>
                                          </p:stCondLst>
                                        </p:cTn>
                                        <p:tgtEl>
                                          <p:spTgt spid="120"/>
                                        </p:tgtEl>
                                        <p:attrNameLst>
                                          <p:attrName>style.visibility</p:attrName>
                                        </p:attrNameLst>
                                      </p:cBhvr>
                                      <p:to>
                                        <p:strVal val="visible"/>
                                      </p:to>
                                    </p:set>
                                    <p:anim calcmode="lin" valueType="num">
                                      <p:cBhvr>
                                        <p:cTn id="50" dur="500" fill="hold"/>
                                        <p:tgtEl>
                                          <p:spTgt spid="120"/>
                                        </p:tgtEl>
                                        <p:attrNameLst>
                                          <p:attrName>ppt_w</p:attrName>
                                        </p:attrNameLst>
                                      </p:cBhvr>
                                      <p:tavLst>
                                        <p:tav tm="0">
                                          <p:val>
                                            <p:strVal val="4/3*#ppt_w"/>
                                          </p:val>
                                        </p:tav>
                                        <p:tav tm="100000">
                                          <p:val>
                                            <p:strVal val="#ppt_w"/>
                                          </p:val>
                                        </p:tav>
                                      </p:tavLst>
                                    </p:anim>
                                    <p:anim calcmode="lin" valueType="num">
                                      <p:cBhvr>
                                        <p:cTn id="51" dur="500" fill="hold"/>
                                        <p:tgtEl>
                                          <p:spTgt spid="120"/>
                                        </p:tgtEl>
                                        <p:attrNameLst>
                                          <p:attrName>ppt_h</p:attrName>
                                        </p:attrNameLst>
                                      </p:cBhvr>
                                      <p:tavLst>
                                        <p:tav tm="0">
                                          <p:val>
                                            <p:strVal val="4/3*#ppt_h"/>
                                          </p:val>
                                        </p:tav>
                                        <p:tav tm="100000">
                                          <p:val>
                                            <p:strVal val="#ppt_h"/>
                                          </p:val>
                                        </p:tav>
                                      </p:tavLst>
                                    </p:anim>
                                  </p:childTnLst>
                                </p:cTn>
                              </p:par>
                            </p:childTnLst>
                          </p:cTn>
                        </p:par>
                        <p:par>
                          <p:cTn id="52" fill="hold">
                            <p:stCondLst>
                              <p:cond delay="58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50" grpId="0"/>
      <p:bldP spid="55" grpId="0"/>
      <p:bldP spid="5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6" name="直接连接符 135"/>
          <p:cNvCxnSpPr/>
          <p:nvPr/>
        </p:nvCxnSpPr>
        <p:spPr>
          <a:xfrm>
            <a:off x="1661359" y="1052062"/>
            <a:ext cx="9685166" cy="1597"/>
          </a:xfrm>
          <a:prstGeom prst="line">
            <a:avLst/>
          </a:prstGeom>
          <a:ln w="19050">
            <a:solidFill>
              <a:schemeClr val="bg2">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37" name="组合 136"/>
          <p:cNvGrpSpPr/>
          <p:nvPr/>
        </p:nvGrpSpPr>
        <p:grpSpPr>
          <a:xfrm>
            <a:off x="567138" y="369630"/>
            <a:ext cx="942567" cy="804941"/>
            <a:chOff x="-232427" y="-283585"/>
            <a:chExt cx="2596386" cy="2217283"/>
          </a:xfrm>
        </p:grpSpPr>
        <p:sp>
          <p:nvSpPr>
            <p:cNvPr id="138" name="椭圆 137"/>
            <p:cNvSpPr/>
            <p:nvPr/>
          </p:nvSpPr>
          <p:spPr>
            <a:xfrm>
              <a:off x="-232427" y="-181291"/>
              <a:ext cx="942567" cy="942567"/>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dirty="0">
                <a:ea typeface="华文细黑" panose="02010600040101010101" pitchFamily="2" charset="-122"/>
              </a:endParaRPr>
            </a:p>
          </p:txBody>
        </p:sp>
        <p:sp>
          <p:nvSpPr>
            <p:cNvPr id="139" name="椭圆 138"/>
            <p:cNvSpPr/>
            <p:nvPr/>
          </p:nvSpPr>
          <p:spPr>
            <a:xfrm>
              <a:off x="1360810" y="855446"/>
              <a:ext cx="927953" cy="927953"/>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140" name="椭圆 139"/>
            <p:cNvSpPr/>
            <p:nvPr/>
          </p:nvSpPr>
          <p:spPr>
            <a:xfrm>
              <a:off x="308145" y="808463"/>
              <a:ext cx="1125235" cy="1125235"/>
            </a:xfrm>
            <a:prstGeom prst="ellipse">
              <a:avLst/>
            </a:prstGeom>
            <a:gradFill flip="none" rotWithShape="1">
              <a:gsLst>
                <a:gs pos="0">
                  <a:schemeClr val="bg1"/>
                </a:gs>
                <a:gs pos="36000">
                  <a:schemeClr val="bg1"/>
                </a:gs>
                <a:gs pos="100000">
                  <a:srgbClr val="C7C7C7"/>
                </a:gs>
              </a:gsLst>
              <a:lin ang="13500000" scaled="1"/>
              <a:tileRect/>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141" name="椭圆 140"/>
            <p:cNvSpPr/>
            <p:nvPr/>
          </p:nvSpPr>
          <p:spPr>
            <a:xfrm>
              <a:off x="166801" y="-283585"/>
              <a:ext cx="2089723" cy="2089721"/>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2032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142" name="文本框 17"/>
            <p:cNvSpPr txBox="1"/>
            <p:nvPr/>
          </p:nvSpPr>
          <p:spPr>
            <a:xfrm>
              <a:off x="131421" y="168317"/>
              <a:ext cx="2125103" cy="1271698"/>
            </a:xfrm>
            <a:prstGeom prst="rect">
              <a:avLst/>
            </a:prstGeom>
            <a:noFill/>
          </p:spPr>
          <p:txBody>
            <a:bodyPr wrap="square" rtlCol="0">
              <a:spAutoFit/>
            </a:bodyPr>
            <a:lstStyle/>
            <a:p>
              <a:pPr algn="ctr"/>
              <a:r>
                <a:rPr lang="en-US" altLang="zh-CN" sz="2400" b="1" dirty="0">
                  <a:solidFill>
                    <a:schemeClr val="accent1"/>
                  </a:solidFill>
                  <a:latin typeface="华文细黑" panose="02010600040101010101" pitchFamily="2" charset="-122"/>
                  <a:ea typeface="华文细黑" panose="02010600040101010101" pitchFamily="2" charset="-122"/>
                </a:rPr>
                <a:t>01</a:t>
              </a:r>
              <a:endParaRPr lang="zh-CN" altLang="en-US" sz="3200" b="1" dirty="0">
                <a:solidFill>
                  <a:schemeClr val="accent1"/>
                </a:solidFill>
                <a:latin typeface="华文细黑" panose="02010600040101010101" pitchFamily="2" charset="-122"/>
                <a:ea typeface="华文细黑" panose="02010600040101010101" pitchFamily="2" charset="-122"/>
              </a:endParaRPr>
            </a:p>
          </p:txBody>
        </p:sp>
        <p:sp>
          <p:nvSpPr>
            <p:cNvPr id="143" name="椭圆 142"/>
            <p:cNvSpPr/>
            <p:nvPr/>
          </p:nvSpPr>
          <p:spPr>
            <a:xfrm>
              <a:off x="2149085" y="-283585"/>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ea typeface="华文细黑" panose="02010600040101010101" pitchFamily="2" charset="-122"/>
              </a:endParaRPr>
            </a:p>
          </p:txBody>
        </p:sp>
        <p:sp>
          <p:nvSpPr>
            <p:cNvPr id="144" name="椭圆 143"/>
            <p:cNvSpPr/>
            <p:nvPr/>
          </p:nvSpPr>
          <p:spPr>
            <a:xfrm>
              <a:off x="23983" y="1333840"/>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ea typeface="华文细黑" panose="02010600040101010101" pitchFamily="2" charset="-122"/>
              </a:endParaRPr>
            </a:p>
          </p:txBody>
        </p:sp>
      </p:grpSp>
      <p:sp>
        <p:nvSpPr>
          <p:cNvPr id="145" name="标题 1"/>
          <p:cNvSpPr txBox="1">
            <a:spLocks/>
          </p:cNvSpPr>
          <p:nvPr/>
        </p:nvSpPr>
        <p:spPr>
          <a:xfrm>
            <a:off x="1708744" y="616240"/>
            <a:ext cx="6911141" cy="683927"/>
          </a:xfrm>
          <a:prstGeom prst="rect">
            <a:avLst/>
          </a:prstGeom>
        </p:spPr>
        <p:txBody>
          <a:bodyPr>
            <a:normAutofit/>
          </a:bodyPr>
          <a:lstStyle>
            <a:lvl1pPr algn="ctr" defTabSz="914400" rtl="0" eaLnBrk="1" latinLnBrk="0" hangingPunct="1">
              <a:lnSpc>
                <a:spcPct val="90000"/>
              </a:lnSpc>
              <a:spcBef>
                <a:spcPct val="0"/>
              </a:spcBef>
              <a:buNone/>
              <a:defRPr sz="3600" b="0" kern="1200">
                <a:solidFill>
                  <a:schemeClr val="bg1">
                    <a:lumMod val="50000"/>
                  </a:schemeClr>
                </a:solidFill>
                <a:effectLst/>
                <a:latin typeface="+mj-ea"/>
                <a:ea typeface="+mj-ea"/>
                <a:cs typeface="+mj-cs"/>
              </a:defRPr>
            </a:lvl1pPr>
          </a:lstStyle>
          <a:p>
            <a:pPr algn="l"/>
            <a:r>
              <a:rPr lang="zh-CN" altLang="en-US" sz="1600" dirty="0">
                <a:solidFill>
                  <a:schemeClr val="accent1"/>
                </a:solidFill>
                <a:latin typeface="华文细黑" panose="02010600040101010101" pitchFamily="2" charset="-122"/>
                <a:ea typeface="华文细黑" panose="02010600040101010101" pitchFamily="2" charset="-122"/>
              </a:rPr>
              <a:t>点击输入您的主标题 </a:t>
            </a:r>
            <a:r>
              <a:rPr lang="en-US" altLang="zh-CN" sz="1600" dirty="0">
                <a:latin typeface="华文细黑" panose="02010600040101010101" pitchFamily="2" charset="-122"/>
                <a:ea typeface="华文细黑" panose="02010600040101010101" pitchFamily="2" charset="-122"/>
              </a:rPr>
              <a:t>/ </a:t>
            </a:r>
            <a:r>
              <a:rPr lang="zh-CN" altLang="en-US" sz="1600" dirty="0">
                <a:latin typeface="华文细黑" panose="02010600040101010101" pitchFamily="2" charset="-122"/>
                <a:ea typeface="华文细黑" panose="02010600040101010101" pitchFamily="2" charset="-122"/>
              </a:rPr>
              <a:t>或您公司</a:t>
            </a:r>
            <a:r>
              <a:rPr lang="en-US" altLang="zh-CN" sz="1600" dirty="0">
                <a:latin typeface="华文细黑" panose="02010600040101010101" pitchFamily="2" charset="-122"/>
                <a:ea typeface="华文细黑" panose="02010600040101010101" pitchFamily="2" charset="-122"/>
              </a:rPr>
              <a:t>LOGO</a:t>
            </a:r>
            <a:r>
              <a:rPr lang="zh-CN" altLang="en-US" sz="1600" dirty="0">
                <a:latin typeface="华文细黑" panose="02010600040101010101" pitchFamily="2" charset="-122"/>
                <a:ea typeface="华文细黑" panose="02010600040101010101" pitchFamily="2" charset="-122"/>
              </a:rPr>
              <a:t>名称</a:t>
            </a:r>
            <a:endParaRPr lang="en-US" altLang="zh-CN" sz="1600" dirty="0">
              <a:latin typeface="华文细黑" panose="02010600040101010101" pitchFamily="2" charset="-122"/>
              <a:ea typeface="华文细黑" panose="02010600040101010101" pitchFamily="2" charset="-122"/>
              <a:cs typeface="Lato Light"/>
            </a:endParaRPr>
          </a:p>
        </p:txBody>
      </p:sp>
      <p:sp>
        <p:nvSpPr>
          <p:cNvPr id="146" name="标题 1"/>
          <p:cNvSpPr txBox="1">
            <a:spLocks/>
          </p:cNvSpPr>
          <p:nvPr/>
        </p:nvSpPr>
        <p:spPr>
          <a:xfrm>
            <a:off x="10318678" y="635290"/>
            <a:ext cx="1046898" cy="683927"/>
          </a:xfrm>
          <a:prstGeom prst="rect">
            <a:avLst/>
          </a:prstGeom>
        </p:spPr>
        <p:txBody>
          <a:bodyPr>
            <a:normAutofit/>
          </a:bodyPr>
          <a:lstStyle>
            <a:lvl1pPr algn="ctr" defTabSz="914400" rtl="0" eaLnBrk="1" latinLnBrk="0" hangingPunct="1">
              <a:lnSpc>
                <a:spcPct val="90000"/>
              </a:lnSpc>
              <a:spcBef>
                <a:spcPct val="0"/>
              </a:spcBef>
              <a:buNone/>
              <a:defRPr sz="3600" b="0" kern="1200">
                <a:solidFill>
                  <a:schemeClr val="bg1">
                    <a:lumMod val="50000"/>
                  </a:schemeClr>
                </a:solidFill>
                <a:effectLst/>
                <a:latin typeface="+mj-ea"/>
                <a:ea typeface="+mj-ea"/>
                <a:cs typeface="+mj-cs"/>
              </a:defRPr>
            </a:lvl1pPr>
          </a:lstStyle>
          <a:p>
            <a:pPr algn="l"/>
            <a:r>
              <a:rPr lang="en-US" altLang="zh-CN" sz="1800" dirty="0">
                <a:solidFill>
                  <a:schemeClr val="bg2"/>
                </a:solidFill>
                <a:latin typeface="华文细黑" panose="02010600040101010101" pitchFamily="2" charset="-122"/>
                <a:ea typeface="华文细黑" panose="02010600040101010101" pitchFamily="2" charset="-122"/>
              </a:rPr>
              <a:t>LOGO</a:t>
            </a:r>
            <a:endParaRPr lang="en-US" altLang="zh-CN" sz="1800" dirty="0">
              <a:solidFill>
                <a:schemeClr val="bg2"/>
              </a:solidFill>
              <a:latin typeface="华文细黑" panose="02010600040101010101" pitchFamily="2" charset="-122"/>
              <a:ea typeface="华文细黑" panose="02010600040101010101" pitchFamily="2" charset="-122"/>
              <a:cs typeface="Lato Light"/>
            </a:endParaRPr>
          </a:p>
        </p:txBody>
      </p:sp>
      <p:sp>
        <p:nvSpPr>
          <p:cNvPr id="48" name="空心弧 47"/>
          <p:cNvSpPr/>
          <p:nvPr/>
        </p:nvSpPr>
        <p:spPr>
          <a:xfrm rot="5400000">
            <a:off x="440467" y="1967932"/>
            <a:ext cx="4184817" cy="3784356"/>
          </a:xfrm>
          <a:prstGeom prst="blockArc">
            <a:avLst>
              <a:gd name="adj1" fmla="val 10897210"/>
              <a:gd name="adj2" fmla="val 6953"/>
              <a:gd name="adj3" fmla="val 1246"/>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19540" tIns="59771" rIns="119540" bIns="59771" anchor="ctr"/>
          <a:lstStyle/>
          <a:p>
            <a:pPr algn="ctr" defTabSz="1195422" fontAlgn="auto">
              <a:spcBef>
                <a:spcPts val="0"/>
              </a:spcBef>
              <a:spcAft>
                <a:spcPts val="0"/>
              </a:spcAft>
              <a:defRPr/>
            </a:pPr>
            <a:endParaRPr lang="zh-CN" altLang="en-US" sz="3300">
              <a:solidFill>
                <a:prstClr val="black"/>
              </a:solidFill>
              <a:latin typeface="华文细黑" panose="02010600040101010101" pitchFamily="2" charset="-122"/>
              <a:ea typeface="华文细黑" panose="02010600040101010101" pitchFamily="2" charset="-122"/>
              <a:cs typeface="Arial" panose="020B0604020202020204" pitchFamily="34" charset="0"/>
            </a:endParaRPr>
          </a:p>
        </p:txBody>
      </p:sp>
      <p:cxnSp>
        <p:nvCxnSpPr>
          <p:cNvPr id="49" name="直接连接符 48"/>
          <p:cNvCxnSpPr/>
          <p:nvPr/>
        </p:nvCxnSpPr>
        <p:spPr bwMode="auto">
          <a:xfrm>
            <a:off x="3321408" y="2026492"/>
            <a:ext cx="1865126"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bwMode="auto">
          <a:xfrm>
            <a:off x="3385648" y="5742177"/>
            <a:ext cx="1863073"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bwMode="auto">
          <a:xfrm>
            <a:off x="4449217" y="3286541"/>
            <a:ext cx="1726266"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a:endCxn id="107" idx="2"/>
          </p:cNvCxnSpPr>
          <p:nvPr/>
        </p:nvCxnSpPr>
        <p:spPr bwMode="auto">
          <a:xfrm>
            <a:off x="4262266" y="4598044"/>
            <a:ext cx="1864156"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grpSp>
        <p:nvGrpSpPr>
          <p:cNvPr id="60" name="组合 59"/>
          <p:cNvGrpSpPr>
            <a:grpSpLocks/>
          </p:cNvGrpSpPr>
          <p:nvPr/>
        </p:nvGrpSpPr>
        <p:grpSpPr bwMode="auto">
          <a:xfrm>
            <a:off x="776772" y="2353227"/>
            <a:ext cx="2923806" cy="3008673"/>
            <a:chOff x="1103084" y="2155824"/>
            <a:chExt cx="3176815" cy="3176815"/>
          </a:xfrm>
        </p:grpSpPr>
        <p:sp>
          <p:nvSpPr>
            <p:cNvPr id="61" name="椭圆 60"/>
            <p:cNvSpPr/>
            <p:nvPr/>
          </p:nvSpPr>
          <p:spPr>
            <a:xfrm>
              <a:off x="1103084" y="2155824"/>
              <a:ext cx="3176815" cy="3176815"/>
            </a:xfrm>
            <a:prstGeom prst="ellipse">
              <a:avLst/>
            </a:prstGeom>
            <a:solidFill>
              <a:srgbClr val="CCD0D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95422" fontAlgn="auto">
                <a:spcBef>
                  <a:spcPts val="0"/>
                </a:spcBef>
                <a:spcAft>
                  <a:spcPts val="0"/>
                </a:spcAft>
                <a:defRPr/>
              </a:pPr>
              <a:endParaRPr lang="zh-CN" altLang="en-US">
                <a:solidFill>
                  <a:prstClr val="white"/>
                </a:solidFill>
                <a:latin typeface="华文细黑" panose="02010600040101010101" pitchFamily="2" charset="-122"/>
                <a:ea typeface="华文细黑" panose="02010600040101010101" pitchFamily="2" charset="-122"/>
                <a:cs typeface="Arial" panose="020B0604020202020204" pitchFamily="34" charset="0"/>
              </a:endParaRPr>
            </a:p>
          </p:txBody>
        </p:sp>
        <p:sp>
          <p:nvSpPr>
            <p:cNvPr id="62" name="椭圆 61"/>
            <p:cNvSpPr/>
            <p:nvPr/>
          </p:nvSpPr>
          <p:spPr>
            <a:xfrm>
              <a:off x="1281790" y="2334530"/>
              <a:ext cx="2819403" cy="2819403"/>
            </a:xfrm>
            <a:prstGeom prst="ellipse">
              <a:avLst/>
            </a:prstGeom>
            <a:blipFill dpi="0" rotWithShape="1">
              <a:blip r:embed="rId3"/>
              <a:srcRect/>
              <a:stretch>
                <a:fillRect l="-20000" r="-2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95422" fontAlgn="auto">
                <a:spcBef>
                  <a:spcPts val="0"/>
                </a:spcBef>
                <a:spcAft>
                  <a:spcPts val="0"/>
                </a:spcAft>
                <a:defRPr/>
              </a:pPr>
              <a:endParaRPr lang="zh-CN" altLang="en-US">
                <a:solidFill>
                  <a:prstClr val="white"/>
                </a:solidFill>
                <a:latin typeface="华文细黑" panose="02010600040101010101" pitchFamily="2" charset="-122"/>
                <a:ea typeface="华文细黑" panose="02010600040101010101" pitchFamily="2" charset="-122"/>
                <a:cs typeface="Arial" panose="020B0604020202020204" pitchFamily="34" charset="0"/>
              </a:endParaRPr>
            </a:p>
          </p:txBody>
        </p:sp>
      </p:grpSp>
      <p:sp>
        <p:nvSpPr>
          <p:cNvPr id="63" name="椭圆 62"/>
          <p:cNvSpPr/>
          <p:nvPr/>
        </p:nvSpPr>
        <p:spPr>
          <a:xfrm>
            <a:off x="3027461" y="1738255"/>
            <a:ext cx="483035" cy="497055"/>
          </a:xfrm>
          <a:prstGeom prst="ellipse">
            <a:avLst/>
          </a:prstGeom>
          <a:solidFill>
            <a:schemeClr val="accent1"/>
          </a:solidFill>
          <a:ln w="12700">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p>
            <a:pPr defTabSz="914263" fontAlgn="base">
              <a:spcBef>
                <a:spcPct val="0"/>
              </a:spcBef>
              <a:spcAft>
                <a:spcPct val="0"/>
              </a:spcAft>
              <a:buFont typeface="Arial" pitchFamily="34" charset="0"/>
            </a:pPr>
            <a:r>
              <a:rPr lang="en-US" altLang="zh-CN" sz="2000" b="1" dirty="0">
                <a:solidFill>
                  <a:schemeClr val="bg1"/>
                </a:solidFill>
                <a:latin typeface="DIN Mittelschrift Std" pitchFamily="50" charset="0"/>
                <a:ea typeface="华文细黑" panose="02010600040101010101" pitchFamily="2" charset="-122"/>
              </a:rPr>
              <a:t>1</a:t>
            </a:r>
            <a:endParaRPr lang="zh-CN" altLang="en-US" sz="2000" b="1" dirty="0">
              <a:solidFill>
                <a:schemeClr val="bg1"/>
              </a:solidFill>
              <a:latin typeface="DIN Mittelschrift Std" pitchFamily="50" charset="0"/>
              <a:ea typeface="华文细黑" panose="02010600040101010101" pitchFamily="2" charset="-122"/>
            </a:endParaRPr>
          </a:p>
        </p:txBody>
      </p:sp>
      <p:sp>
        <p:nvSpPr>
          <p:cNvPr id="64" name="椭圆 63"/>
          <p:cNvSpPr/>
          <p:nvPr/>
        </p:nvSpPr>
        <p:spPr>
          <a:xfrm>
            <a:off x="4052362" y="3017705"/>
            <a:ext cx="483035" cy="497055"/>
          </a:xfrm>
          <a:prstGeom prst="ellipse">
            <a:avLst/>
          </a:prstGeom>
          <a:solidFill>
            <a:schemeClr val="accent1"/>
          </a:solidFill>
          <a:ln w="12700">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p>
            <a:pPr defTabSz="914263" fontAlgn="base">
              <a:spcBef>
                <a:spcPct val="0"/>
              </a:spcBef>
              <a:spcAft>
                <a:spcPct val="0"/>
              </a:spcAft>
              <a:buFont typeface="Arial" pitchFamily="34" charset="0"/>
            </a:pPr>
            <a:r>
              <a:rPr lang="en-US" altLang="zh-CN" sz="2000" b="1" dirty="0">
                <a:solidFill>
                  <a:schemeClr val="bg1"/>
                </a:solidFill>
                <a:latin typeface="DIN Mittelschrift Std" pitchFamily="50" charset="0"/>
                <a:ea typeface="华文细黑" panose="02010600040101010101" pitchFamily="2" charset="-122"/>
              </a:rPr>
              <a:t>2</a:t>
            </a:r>
            <a:endParaRPr lang="zh-CN" altLang="en-US" sz="2000" b="1" dirty="0">
              <a:solidFill>
                <a:schemeClr val="bg1"/>
              </a:solidFill>
              <a:latin typeface="DIN Mittelschrift Std" pitchFamily="50" charset="0"/>
              <a:ea typeface="华文细黑" panose="02010600040101010101" pitchFamily="2" charset="-122"/>
            </a:endParaRPr>
          </a:p>
        </p:txBody>
      </p:sp>
      <p:sp>
        <p:nvSpPr>
          <p:cNvPr id="65" name="椭圆 64"/>
          <p:cNvSpPr/>
          <p:nvPr/>
        </p:nvSpPr>
        <p:spPr>
          <a:xfrm>
            <a:off x="4025267" y="4325743"/>
            <a:ext cx="483035" cy="497055"/>
          </a:xfrm>
          <a:prstGeom prst="ellipse">
            <a:avLst/>
          </a:prstGeom>
          <a:solidFill>
            <a:schemeClr val="accent1"/>
          </a:solidFill>
          <a:ln w="12700">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p>
            <a:pPr defTabSz="914263" fontAlgn="base">
              <a:spcBef>
                <a:spcPct val="0"/>
              </a:spcBef>
              <a:spcAft>
                <a:spcPct val="0"/>
              </a:spcAft>
              <a:buFont typeface="Arial" pitchFamily="34" charset="0"/>
            </a:pPr>
            <a:r>
              <a:rPr lang="en-US" altLang="zh-CN" sz="2000" b="1" dirty="0">
                <a:solidFill>
                  <a:schemeClr val="bg1"/>
                </a:solidFill>
                <a:latin typeface="DIN Mittelschrift Std" pitchFamily="50" charset="0"/>
                <a:ea typeface="华文细黑" panose="02010600040101010101" pitchFamily="2" charset="-122"/>
              </a:rPr>
              <a:t>3</a:t>
            </a:r>
            <a:endParaRPr lang="zh-CN" altLang="en-US" sz="2000" b="1" dirty="0">
              <a:solidFill>
                <a:schemeClr val="bg1"/>
              </a:solidFill>
              <a:latin typeface="DIN Mittelschrift Std" pitchFamily="50" charset="0"/>
              <a:ea typeface="华文细黑" panose="02010600040101010101" pitchFamily="2" charset="-122"/>
            </a:endParaRPr>
          </a:p>
        </p:txBody>
      </p:sp>
      <p:sp>
        <p:nvSpPr>
          <p:cNvPr id="66" name="椭圆 65"/>
          <p:cNvSpPr/>
          <p:nvPr/>
        </p:nvSpPr>
        <p:spPr>
          <a:xfrm>
            <a:off x="3027461" y="5457777"/>
            <a:ext cx="483035" cy="497055"/>
          </a:xfrm>
          <a:prstGeom prst="ellipse">
            <a:avLst/>
          </a:prstGeom>
          <a:solidFill>
            <a:schemeClr val="accent1"/>
          </a:solidFill>
          <a:ln w="12700">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p>
            <a:pPr defTabSz="914263" fontAlgn="base">
              <a:spcBef>
                <a:spcPct val="0"/>
              </a:spcBef>
              <a:spcAft>
                <a:spcPct val="0"/>
              </a:spcAft>
              <a:buFont typeface="Arial" pitchFamily="34" charset="0"/>
            </a:pPr>
            <a:r>
              <a:rPr lang="en-US" altLang="zh-CN" sz="2000" b="1" dirty="0">
                <a:solidFill>
                  <a:schemeClr val="bg1"/>
                </a:solidFill>
                <a:latin typeface="DIN Mittelschrift Std" pitchFamily="50" charset="0"/>
                <a:ea typeface="华文细黑" panose="02010600040101010101" pitchFamily="2" charset="-122"/>
              </a:rPr>
              <a:t>4</a:t>
            </a:r>
            <a:endParaRPr lang="zh-CN" altLang="en-US" sz="2000" b="1" dirty="0">
              <a:solidFill>
                <a:schemeClr val="bg1"/>
              </a:solidFill>
              <a:latin typeface="DIN Mittelschrift Std" pitchFamily="50" charset="0"/>
              <a:ea typeface="华文细黑" panose="02010600040101010101" pitchFamily="2" charset="-122"/>
            </a:endParaRPr>
          </a:p>
        </p:txBody>
      </p:sp>
      <p:grpSp>
        <p:nvGrpSpPr>
          <p:cNvPr id="119" name="组合 118"/>
          <p:cNvGrpSpPr/>
          <p:nvPr/>
        </p:nvGrpSpPr>
        <p:grpSpPr>
          <a:xfrm>
            <a:off x="4941553" y="1390428"/>
            <a:ext cx="1371979" cy="1164465"/>
            <a:chOff x="7109111" y="2548965"/>
            <a:chExt cx="2397222" cy="2093640"/>
          </a:xfrm>
        </p:grpSpPr>
        <p:grpSp>
          <p:nvGrpSpPr>
            <p:cNvPr id="120" name="组合 119"/>
            <p:cNvGrpSpPr/>
            <p:nvPr/>
          </p:nvGrpSpPr>
          <p:grpSpPr>
            <a:xfrm>
              <a:off x="7109111" y="2548965"/>
              <a:ext cx="2397222" cy="2093640"/>
              <a:chOff x="1511944" y="2420246"/>
              <a:chExt cx="2627152" cy="2294453"/>
            </a:xfrm>
            <a:effectLst>
              <a:outerShdw blurRad="203200" dist="38100" dir="3780000" sx="103000" sy="103000" algn="t" rotWithShape="0">
                <a:prstClr val="black">
                  <a:alpha val="25000"/>
                </a:prstClr>
              </a:outerShdw>
            </a:effectLst>
          </p:grpSpPr>
          <p:sp>
            <p:nvSpPr>
              <p:cNvPr id="125" name="Freeform 6"/>
              <p:cNvSpPr>
                <a:spLocks/>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zh-CN" altLang="en-US" sz="1400">
                  <a:ea typeface="华文细黑" panose="02010600040101010101" pitchFamily="2" charset="-122"/>
                </a:endParaRPr>
              </a:p>
            </p:txBody>
          </p:sp>
          <p:sp>
            <p:nvSpPr>
              <p:cNvPr id="126" name="Freeform 6"/>
              <p:cNvSpPr>
                <a:spLocks/>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zh-CN" altLang="en-US" sz="1400">
                  <a:ea typeface="华文细黑" panose="02010600040101010101" pitchFamily="2" charset="-122"/>
                </a:endParaRPr>
              </a:p>
            </p:txBody>
          </p:sp>
        </p:grpSp>
        <p:sp>
          <p:nvSpPr>
            <p:cNvPr id="121" name="Freeform 7"/>
            <p:cNvSpPr>
              <a:spLocks/>
            </p:cNvSpPr>
            <p:nvPr/>
          </p:nvSpPr>
          <p:spPr bwMode="auto">
            <a:xfrm>
              <a:off x="7420792" y="2825471"/>
              <a:ext cx="1773861" cy="1540628"/>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1"/>
            </a:solidFill>
            <a:ln w="12700">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p>
              <a:pPr defTabSz="914263" fontAlgn="base">
                <a:spcBef>
                  <a:spcPct val="0"/>
                </a:spcBef>
                <a:spcAft>
                  <a:spcPct val="0"/>
                </a:spcAft>
                <a:buFont typeface="Arial" pitchFamily="34" charset="0"/>
              </a:pPr>
              <a:endParaRPr lang="zh-CN" altLang="en-US" sz="2000" b="1" dirty="0">
                <a:solidFill>
                  <a:schemeClr val="bg1"/>
                </a:solidFill>
                <a:latin typeface="DIN Mittelschrift Std" pitchFamily="50" charset="0"/>
                <a:ea typeface="华文细黑" panose="02010600040101010101" pitchFamily="2" charset="-122"/>
              </a:endParaRPr>
            </a:p>
          </p:txBody>
        </p:sp>
        <p:sp>
          <p:nvSpPr>
            <p:cNvPr id="122" name="TextBox 121"/>
            <p:cNvSpPr txBox="1"/>
            <p:nvPr/>
          </p:nvSpPr>
          <p:spPr>
            <a:xfrm>
              <a:off x="7802579" y="3142962"/>
              <a:ext cx="1010286" cy="940719"/>
            </a:xfrm>
            <a:prstGeom prst="rect">
              <a:avLst/>
            </a:prstGeom>
            <a:noFill/>
          </p:spPr>
          <p:txBody>
            <a:bodyPr wrap="square" rtlCol="0">
              <a:spAutoFit/>
            </a:bodyPr>
            <a:lstStyle/>
            <a:p>
              <a:r>
                <a:rPr lang="zh-CN" altLang="en-US" sz="1400" dirty="0">
                  <a:solidFill>
                    <a:schemeClr val="bg1"/>
                  </a:solidFill>
                  <a:latin typeface="华文细黑" panose="02010600040101010101" pitchFamily="2" charset="-122"/>
                  <a:ea typeface="华文细黑" panose="02010600040101010101" pitchFamily="2" charset="-122"/>
                </a:rPr>
                <a:t>添加</a:t>
              </a:r>
              <a:endParaRPr lang="en-US" altLang="zh-CN" sz="1400" dirty="0">
                <a:solidFill>
                  <a:schemeClr val="bg1"/>
                </a:solidFill>
                <a:latin typeface="华文细黑" panose="02010600040101010101" pitchFamily="2" charset="-122"/>
                <a:ea typeface="华文细黑" panose="02010600040101010101" pitchFamily="2" charset="-122"/>
              </a:endParaRPr>
            </a:p>
            <a:p>
              <a:r>
                <a:rPr lang="zh-CN" altLang="en-US" sz="1400" dirty="0">
                  <a:solidFill>
                    <a:schemeClr val="bg1"/>
                  </a:solidFill>
                  <a:latin typeface="华文细黑" panose="02010600040101010101" pitchFamily="2" charset="-122"/>
                  <a:ea typeface="华文细黑" panose="02010600040101010101" pitchFamily="2" charset="-122"/>
                </a:rPr>
                <a:t>内容</a:t>
              </a:r>
            </a:p>
          </p:txBody>
        </p:sp>
      </p:grpSp>
      <p:grpSp>
        <p:nvGrpSpPr>
          <p:cNvPr id="134" name="组合 133"/>
          <p:cNvGrpSpPr/>
          <p:nvPr/>
        </p:nvGrpSpPr>
        <p:grpSpPr>
          <a:xfrm>
            <a:off x="6446130" y="1473882"/>
            <a:ext cx="3683707" cy="1287935"/>
            <a:chOff x="6975351" y="1787585"/>
            <a:chExt cx="3683707" cy="1287935"/>
          </a:xfrm>
        </p:grpSpPr>
        <p:sp>
          <p:nvSpPr>
            <p:cNvPr id="135" name="TextBox 134"/>
            <p:cNvSpPr txBox="1"/>
            <p:nvPr/>
          </p:nvSpPr>
          <p:spPr>
            <a:xfrm>
              <a:off x="6975351" y="1787585"/>
              <a:ext cx="2085975" cy="338554"/>
            </a:xfrm>
            <a:prstGeom prst="rect">
              <a:avLst/>
            </a:prstGeom>
            <a:noFill/>
          </p:spPr>
          <p:txBody>
            <a:bodyPr wrap="square" rtlCol="0">
              <a:spAutoFit/>
            </a:bodyPr>
            <a:lstStyle/>
            <a:p>
              <a:pPr lvl="0"/>
              <a:r>
                <a:rPr lang="zh-CN" altLang="en-US" sz="1600" dirty="0">
                  <a:solidFill>
                    <a:schemeClr val="accent1"/>
                  </a:solidFill>
                  <a:latin typeface="DIN Mittelschrift Std" pitchFamily="50" charset="0"/>
                  <a:ea typeface="华文细黑" panose="02010600040101010101" pitchFamily="2" charset="-122"/>
                </a:rPr>
                <a:t>添加需要文字</a:t>
              </a:r>
            </a:p>
          </p:txBody>
        </p:sp>
        <p:sp>
          <p:nvSpPr>
            <p:cNvPr id="147" name="矩形 146"/>
            <p:cNvSpPr/>
            <p:nvPr/>
          </p:nvSpPr>
          <p:spPr>
            <a:xfrm>
              <a:off x="6975351" y="2059857"/>
              <a:ext cx="3683707" cy="1015663"/>
            </a:xfrm>
            <a:prstGeom prst="rect">
              <a:avLst/>
            </a:prstGeom>
          </p:spPr>
          <p:txBody>
            <a:bodyPr wrap="square">
              <a:spAutoFit/>
            </a:bodyPr>
            <a:lstStyle/>
            <a:p>
              <a:pPr fontAlgn="base">
                <a:lnSpc>
                  <a:spcPct val="150000"/>
                </a:lnSpc>
                <a:spcBef>
                  <a:spcPct val="0"/>
                </a:spcBef>
                <a:spcAft>
                  <a:spcPct val="0"/>
                </a:spcAft>
              </a:pPr>
              <a:r>
                <a:rPr lang="zh-CN" altLang="en-US" sz="1000" dirty="0">
                  <a:solidFill>
                    <a:schemeClr val="bg1">
                      <a:lumMod val="50000"/>
                    </a:schemeClr>
                  </a:solidFill>
                  <a:latin typeface="华文细黑" panose="02010600040101010101" pitchFamily="2" charset="-122"/>
                  <a:ea typeface="华文细黑" panose="02010600040101010101" pitchFamily="2" charset="-122"/>
                  <a:cs typeface="Lato Light" charset="0"/>
                  <a:sym typeface="Lato Light" charset="0"/>
                </a:rPr>
                <a:t>此处添加详细文本描述，建议与标题相关并符合整体语言风格，语言描述尽量简洁生动。此处添加详细文本描述，建议与标题相关并符合整体语言风格，语言描述尽量简洁生动。</a:t>
              </a:r>
              <a:endParaRPr lang="en-US" altLang="zh-CN" sz="1000" dirty="0">
                <a:solidFill>
                  <a:schemeClr val="bg1">
                    <a:lumMod val="50000"/>
                  </a:schemeClr>
                </a:solidFill>
                <a:latin typeface="华文细黑" panose="02010600040101010101" pitchFamily="2" charset="-122"/>
                <a:ea typeface="华文细黑" panose="02010600040101010101" pitchFamily="2" charset="-122"/>
                <a:cs typeface="Lato Light" charset="0"/>
                <a:sym typeface="Lato Light" charset="0"/>
              </a:endParaRPr>
            </a:p>
            <a:p>
              <a:pPr fontAlgn="base">
                <a:lnSpc>
                  <a:spcPct val="150000"/>
                </a:lnSpc>
                <a:spcBef>
                  <a:spcPct val="0"/>
                </a:spcBef>
                <a:spcAft>
                  <a:spcPct val="0"/>
                </a:spcAft>
              </a:pPr>
              <a:endParaRPr lang="en-US" altLang="zh-CN" sz="1000" dirty="0">
                <a:solidFill>
                  <a:schemeClr val="bg1">
                    <a:lumMod val="50000"/>
                  </a:schemeClr>
                </a:solidFill>
                <a:latin typeface="华文细黑" panose="02010600040101010101" pitchFamily="2" charset="-122"/>
                <a:ea typeface="华文细黑" panose="02010600040101010101" pitchFamily="2" charset="-122"/>
                <a:cs typeface="Lato Light" charset="0"/>
                <a:sym typeface="Lato Light" charset="0"/>
              </a:endParaRPr>
            </a:p>
          </p:txBody>
        </p:sp>
      </p:grpSp>
      <p:grpSp>
        <p:nvGrpSpPr>
          <p:cNvPr id="176" name="组合 175"/>
          <p:cNvGrpSpPr/>
          <p:nvPr/>
        </p:nvGrpSpPr>
        <p:grpSpPr>
          <a:xfrm>
            <a:off x="5913729" y="2635946"/>
            <a:ext cx="1371979" cy="1164465"/>
            <a:chOff x="7109111" y="2548965"/>
            <a:chExt cx="2397222" cy="2093640"/>
          </a:xfrm>
        </p:grpSpPr>
        <p:grpSp>
          <p:nvGrpSpPr>
            <p:cNvPr id="177" name="组合 176"/>
            <p:cNvGrpSpPr/>
            <p:nvPr/>
          </p:nvGrpSpPr>
          <p:grpSpPr>
            <a:xfrm>
              <a:off x="7109111" y="2548965"/>
              <a:ext cx="2397222" cy="2093640"/>
              <a:chOff x="1511944" y="2420246"/>
              <a:chExt cx="2627152" cy="2294453"/>
            </a:xfrm>
            <a:effectLst>
              <a:outerShdw blurRad="203200" dist="38100" dir="3780000" sx="103000" sy="103000" algn="t" rotWithShape="0">
                <a:prstClr val="black">
                  <a:alpha val="25000"/>
                </a:prstClr>
              </a:outerShdw>
            </a:effectLst>
          </p:grpSpPr>
          <p:sp>
            <p:nvSpPr>
              <p:cNvPr id="180" name="Freeform 6"/>
              <p:cNvSpPr>
                <a:spLocks/>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zh-CN" altLang="en-US" sz="1400">
                  <a:ea typeface="华文细黑" panose="02010600040101010101" pitchFamily="2" charset="-122"/>
                </a:endParaRPr>
              </a:p>
            </p:txBody>
          </p:sp>
          <p:sp>
            <p:nvSpPr>
              <p:cNvPr id="181" name="Freeform 6"/>
              <p:cNvSpPr>
                <a:spLocks/>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zh-CN" altLang="en-US" sz="1400">
                  <a:ea typeface="华文细黑" panose="02010600040101010101" pitchFamily="2" charset="-122"/>
                </a:endParaRPr>
              </a:p>
            </p:txBody>
          </p:sp>
        </p:grpSp>
        <p:sp>
          <p:nvSpPr>
            <p:cNvPr id="178" name="Freeform 7"/>
            <p:cNvSpPr>
              <a:spLocks/>
            </p:cNvSpPr>
            <p:nvPr/>
          </p:nvSpPr>
          <p:spPr bwMode="auto">
            <a:xfrm>
              <a:off x="7420792" y="2825471"/>
              <a:ext cx="1773861" cy="1540628"/>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1"/>
            </a:solidFill>
            <a:ln w="12700">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p>
              <a:pPr defTabSz="914263" fontAlgn="base">
                <a:spcBef>
                  <a:spcPct val="0"/>
                </a:spcBef>
                <a:spcAft>
                  <a:spcPct val="0"/>
                </a:spcAft>
                <a:buFont typeface="Arial" pitchFamily="34" charset="0"/>
              </a:pPr>
              <a:endParaRPr lang="zh-CN" altLang="en-US" sz="2000" b="1" dirty="0">
                <a:solidFill>
                  <a:schemeClr val="bg1"/>
                </a:solidFill>
                <a:latin typeface="DIN Mittelschrift Std" pitchFamily="50" charset="0"/>
                <a:ea typeface="华文细黑" panose="02010600040101010101" pitchFamily="2" charset="-122"/>
              </a:endParaRPr>
            </a:p>
          </p:txBody>
        </p:sp>
        <p:sp>
          <p:nvSpPr>
            <p:cNvPr id="179" name="TextBox 178"/>
            <p:cNvSpPr txBox="1"/>
            <p:nvPr/>
          </p:nvSpPr>
          <p:spPr>
            <a:xfrm>
              <a:off x="7802579" y="3142962"/>
              <a:ext cx="1010286" cy="940719"/>
            </a:xfrm>
            <a:prstGeom prst="rect">
              <a:avLst/>
            </a:prstGeom>
            <a:noFill/>
          </p:spPr>
          <p:txBody>
            <a:bodyPr wrap="square" rtlCol="0">
              <a:spAutoFit/>
            </a:bodyPr>
            <a:lstStyle/>
            <a:p>
              <a:r>
                <a:rPr lang="zh-CN" altLang="en-US" sz="1400" dirty="0">
                  <a:solidFill>
                    <a:schemeClr val="bg1"/>
                  </a:solidFill>
                  <a:latin typeface="华文细黑" panose="02010600040101010101" pitchFamily="2" charset="-122"/>
                  <a:ea typeface="华文细黑" panose="02010600040101010101" pitchFamily="2" charset="-122"/>
                </a:rPr>
                <a:t>添加</a:t>
              </a:r>
              <a:endParaRPr lang="en-US" altLang="zh-CN" sz="1400" dirty="0">
                <a:solidFill>
                  <a:schemeClr val="bg1"/>
                </a:solidFill>
                <a:latin typeface="华文细黑" panose="02010600040101010101" pitchFamily="2" charset="-122"/>
                <a:ea typeface="华文细黑" panose="02010600040101010101" pitchFamily="2" charset="-122"/>
              </a:endParaRPr>
            </a:p>
            <a:p>
              <a:r>
                <a:rPr lang="zh-CN" altLang="en-US" sz="1400" dirty="0">
                  <a:solidFill>
                    <a:schemeClr val="bg1"/>
                  </a:solidFill>
                  <a:latin typeface="华文细黑" panose="02010600040101010101" pitchFamily="2" charset="-122"/>
                  <a:ea typeface="华文细黑" panose="02010600040101010101" pitchFamily="2" charset="-122"/>
                </a:rPr>
                <a:t>内容</a:t>
              </a:r>
            </a:p>
          </p:txBody>
        </p:sp>
      </p:grpSp>
      <p:grpSp>
        <p:nvGrpSpPr>
          <p:cNvPr id="182" name="组合 181"/>
          <p:cNvGrpSpPr/>
          <p:nvPr/>
        </p:nvGrpSpPr>
        <p:grpSpPr>
          <a:xfrm>
            <a:off x="7418306" y="2719400"/>
            <a:ext cx="3683707" cy="1287935"/>
            <a:chOff x="6975351" y="1787585"/>
            <a:chExt cx="3683707" cy="1287935"/>
          </a:xfrm>
        </p:grpSpPr>
        <p:sp>
          <p:nvSpPr>
            <p:cNvPr id="183" name="TextBox 182"/>
            <p:cNvSpPr txBox="1"/>
            <p:nvPr/>
          </p:nvSpPr>
          <p:spPr>
            <a:xfrm>
              <a:off x="6975351" y="1787585"/>
              <a:ext cx="2085975" cy="338554"/>
            </a:xfrm>
            <a:prstGeom prst="rect">
              <a:avLst/>
            </a:prstGeom>
            <a:noFill/>
          </p:spPr>
          <p:txBody>
            <a:bodyPr wrap="square" rtlCol="0">
              <a:spAutoFit/>
            </a:bodyPr>
            <a:lstStyle/>
            <a:p>
              <a:pPr lvl="0"/>
              <a:r>
                <a:rPr lang="zh-CN" altLang="en-US" sz="1600" dirty="0">
                  <a:solidFill>
                    <a:schemeClr val="accent1"/>
                  </a:solidFill>
                  <a:latin typeface="DIN Mittelschrift Std" pitchFamily="50" charset="0"/>
                  <a:ea typeface="华文细黑" panose="02010600040101010101" pitchFamily="2" charset="-122"/>
                </a:rPr>
                <a:t>添加需要文字</a:t>
              </a:r>
            </a:p>
          </p:txBody>
        </p:sp>
        <p:sp>
          <p:nvSpPr>
            <p:cNvPr id="184" name="矩形 183"/>
            <p:cNvSpPr/>
            <p:nvPr/>
          </p:nvSpPr>
          <p:spPr>
            <a:xfrm>
              <a:off x="6975351" y="2059857"/>
              <a:ext cx="3683707" cy="1015663"/>
            </a:xfrm>
            <a:prstGeom prst="rect">
              <a:avLst/>
            </a:prstGeom>
          </p:spPr>
          <p:txBody>
            <a:bodyPr wrap="square">
              <a:spAutoFit/>
            </a:bodyPr>
            <a:lstStyle/>
            <a:p>
              <a:pPr fontAlgn="base">
                <a:lnSpc>
                  <a:spcPct val="150000"/>
                </a:lnSpc>
                <a:spcBef>
                  <a:spcPct val="0"/>
                </a:spcBef>
                <a:spcAft>
                  <a:spcPct val="0"/>
                </a:spcAft>
              </a:pPr>
              <a:r>
                <a:rPr lang="zh-CN" altLang="en-US" sz="1000" dirty="0">
                  <a:solidFill>
                    <a:schemeClr val="bg1">
                      <a:lumMod val="50000"/>
                    </a:schemeClr>
                  </a:solidFill>
                  <a:latin typeface="华文细黑" panose="02010600040101010101" pitchFamily="2" charset="-122"/>
                  <a:ea typeface="华文细黑" panose="02010600040101010101" pitchFamily="2" charset="-122"/>
                  <a:cs typeface="Lato Light" charset="0"/>
                  <a:sym typeface="Lato Light" charset="0"/>
                </a:rPr>
                <a:t>此处添加详细文本描述，建议与标题相关并符合整体语言风格，语言描述尽量简洁生动。此处添加详细文本描述，建议与标题相关并符合整体语言风格，语言描述尽量简洁生动。</a:t>
              </a:r>
              <a:endParaRPr lang="en-US" altLang="zh-CN" sz="1000" dirty="0">
                <a:solidFill>
                  <a:schemeClr val="bg1">
                    <a:lumMod val="50000"/>
                  </a:schemeClr>
                </a:solidFill>
                <a:latin typeface="华文细黑" panose="02010600040101010101" pitchFamily="2" charset="-122"/>
                <a:ea typeface="华文细黑" panose="02010600040101010101" pitchFamily="2" charset="-122"/>
                <a:cs typeface="Lato Light" charset="0"/>
                <a:sym typeface="Lato Light" charset="0"/>
              </a:endParaRPr>
            </a:p>
            <a:p>
              <a:pPr fontAlgn="base">
                <a:lnSpc>
                  <a:spcPct val="150000"/>
                </a:lnSpc>
                <a:spcBef>
                  <a:spcPct val="0"/>
                </a:spcBef>
                <a:spcAft>
                  <a:spcPct val="0"/>
                </a:spcAft>
              </a:pPr>
              <a:endParaRPr lang="en-US" altLang="zh-CN" sz="1000" dirty="0">
                <a:solidFill>
                  <a:schemeClr val="bg1">
                    <a:lumMod val="50000"/>
                  </a:schemeClr>
                </a:solidFill>
                <a:latin typeface="华文细黑" panose="02010600040101010101" pitchFamily="2" charset="-122"/>
                <a:ea typeface="华文细黑" panose="02010600040101010101" pitchFamily="2" charset="-122"/>
                <a:cs typeface="Lato Light" charset="0"/>
                <a:sym typeface="Lato Light" charset="0"/>
              </a:endParaRPr>
            </a:p>
          </p:txBody>
        </p:sp>
      </p:grpSp>
      <p:grpSp>
        <p:nvGrpSpPr>
          <p:cNvPr id="185" name="组合 184"/>
          <p:cNvGrpSpPr/>
          <p:nvPr/>
        </p:nvGrpSpPr>
        <p:grpSpPr>
          <a:xfrm>
            <a:off x="5789376" y="3934885"/>
            <a:ext cx="1371979" cy="1164465"/>
            <a:chOff x="7109111" y="2548965"/>
            <a:chExt cx="2397222" cy="2093640"/>
          </a:xfrm>
        </p:grpSpPr>
        <p:grpSp>
          <p:nvGrpSpPr>
            <p:cNvPr id="186" name="组合 185"/>
            <p:cNvGrpSpPr/>
            <p:nvPr/>
          </p:nvGrpSpPr>
          <p:grpSpPr>
            <a:xfrm>
              <a:off x="7109111" y="2548965"/>
              <a:ext cx="2397222" cy="2093640"/>
              <a:chOff x="1511944" y="2420246"/>
              <a:chExt cx="2627152" cy="2294453"/>
            </a:xfrm>
            <a:effectLst>
              <a:outerShdw blurRad="203200" dist="38100" dir="3780000" sx="103000" sy="103000" algn="t" rotWithShape="0">
                <a:prstClr val="black">
                  <a:alpha val="25000"/>
                </a:prstClr>
              </a:outerShdw>
            </a:effectLst>
          </p:grpSpPr>
          <p:sp>
            <p:nvSpPr>
              <p:cNvPr id="189" name="Freeform 6"/>
              <p:cNvSpPr>
                <a:spLocks/>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zh-CN" altLang="en-US" sz="1400">
                  <a:ea typeface="华文细黑" panose="02010600040101010101" pitchFamily="2" charset="-122"/>
                </a:endParaRPr>
              </a:p>
            </p:txBody>
          </p:sp>
          <p:sp>
            <p:nvSpPr>
              <p:cNvPr id="190" name="Freeform 6"/>
              <p:cNvSpPr>
                <a:spLocks/>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zh-CN" altLang="en-US" sz="1400">
                  <a:ea typeface="华文细黑" panose="02010600040101010101" pitchFamily="2" charset="-122"/>
                </a:endParaRPr>
              </a:p>
            </p:txBody>
          </p:sp>
        </p:grpSp>
        <p:sp>
          <p:nvSpPr>
            <p:cNvPr id="187" name="Freeform 7"/>
            <p:cNvSpPr>
              <a:spLocks/>
            </p:cNvSpPr>
            <p:nvPr/>
          </p:nvSpPr>
          <p:spPr bwMode="auto">
            <a:xfrm>
              <a:off x="7420792" y="2825471"/>
              <a:ext cx="1773861" cy="1540628"/>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1"/>
            </a:solidFill>
            <a:ln w="12700">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p>
              <a:pPr defTabSz="914263" fontAlgn="base">
                <a:spcBef>
                  <a:spcPct val="0"/>
                </a:spcBef>
                <a:spcAft>
                  <a:spcPct val="0"/>
                </a:spcAft>
                <a:buFont typeface="Arial" pitchFamily="34" charset="0"/>
              </a:pPr>
              <a:endParaRPr lang="zh-CN" altLang="en-US" sz="2000" b="1" dirty="0">
                <a:solidFill>
                  <a:schemeClr val="bg1"/>
                </a:solidFill>
                <a:latin typeface="DIN Mittelschrift Std" pitchFamily="50" charset="0"/>
                <a:ea typeface="华文细黑" panose="02010600040101010101" pitchFamily="2" charset="-122"/>
              </a:endParaRPr>
            </a:p>
          </p:txBody>
        </p:sp>
        <p:sp>
          <p:nvSpPr>
            <p:cNvPr id="188" name="TextBox 187"/>
            <p:cNvSpPr txBox="1"/>
            <p:nvPr/>
          </p:nvSpPr>
          <p:spPr>
            <a:xfrm>
              <a:off x="7802579" y="3142962"/>
              <a:ext cx="1010286" cy="940719"/>
            </a:xfrm>
            <a:prstGeom prst="rect">
              <a:avLst/>
            </a:prstGeom>
            <a:noFill/>
          </p:spPr>
          <p:txBody>
            <a:bodyPr wrap="square" rtlCol="0">
              <a:spAutoFit/>
            </a:bodyPr>
            <a:lstStyle/>
            <a:p>
              <a:r>
                <a:rPr lang="zh-CN" altLang="en-US" sz="1400" dirty="0">
                  <a:solidFill>
                    <a:schemeClr val="bg1"/>
                  </a:solidFill>
                  <a:latin typeface="华文细黑" panose="02010600040101010101" pitchFamily="2" charset="-122"/>
                  <a:ea typeface="华文细黑" panose="02010600040101010101" pitchFamily="2" charset="-122"/>
                </a:rPr>
                <a:t>添加</a:t>
              </a:r>
              <a:endParaRPr lang="en-US" altLang="zh-CN" sz="1400" dirty="0">
                <a:solidFill>
                  <a:schemeClr val="bg1"/>
                </a:solidFill>
                <a:latin typeface="华文细黑" panose="02010600040101010101" pitchFamily="2" charset="-122"/>
                <a:ea typeface="华文细黑" panose="02010600040101010101" pitchFamily="2" charset="-122"/>
              </a:endParaRPr>
            </a:p>
            <a:p>
              <a:r>
                <a:rPr lang="zh-CN" altLang="en-US" sz="1400" dirty="0">
                  <a:solidFill>
                    <a:schemeClr val="bg1"/>
                  </a:solidFill>
                  <a:latin typeface="华文细黑" panose="02010600040101010101" pitchFamily="2" charset="-122"/>
                  <a:ea typeface="华文细黑" panose="02010600040101010101" pitchFamily="2" charset="-122"/>
                </a:rPr>
                <a:t>内容</a:t>
              </a:r>
            </a:p>
          </p:txBody>
        </p:sp>
      </p:grpSp>
      <p:grpSp>
        <p:nvGrpSpPr>
          <p:cNvPr id="191" name="组合 190"/>
          <p:cNvGrpSpPr/>
          <p:nvPr/>
        </p:nvGrpSpPr>
        <p:grpSpPr>
          <a:xfrm>
            <a:off x="7293953" y="4018339"/>
            <a:ext cx="3683707" cy="1287935"/>
            <a:chOff x="6975351" y="1787585"/>
            <a:chExt cx="3683707" cy="1287935"/>
          </a:xfrm>
        </p:grpSpPr>
        <p:sp>
          <p:nvSpPr>
            <p:cNvPr id="192" name="TextBox 191"/>
            <p:cNvSpPr txBox="1"/>
            <p:nvPr/>
          </p:nvSpPr>
          <p:spPr>
            <a:xfrm>
              <a:off x="6975351" y="1787585"/>
              <a:ext cx="2085975" cy="338554"/>
            </a:xfrm>
            <a:prstGeom prst="rect">
              <a:avLst/>
            </a:prstGeom>
            <a:noFill/>
          </p:spPr>
          <p:txBody>
            <a:bodyPr wrap="square" rtlCol="0">
              <a:spAutoFit/>
            </a:bodyPr>
            <a:lstStyle/>
            <a:p>
              <a:pPr lvl="0"/>
              <a:r>
                <a:rPr lang="zh-CN" altLang="en-US" sz="1600" dirty="0">
                  <a:solidFill>
                    <a:schemeClr val="accent1"/>
                  </a:solidFill>
                  <a:latin typeface="DIN Mittelschrift Std" pitchFamily="50" charset="0"/>
                  <a:ea typeface="华文细黑" panose="02010600040101010101" pitchFamily="2" charset="-122"/>
                </a:rPr>
                <a:t>添加需要文字</a:t>
              </a:r>
            </a:p>
          </p:txBody>
        </p:sp>
        <p:sp>
          <p:nvSpPr>
            <p:cNvPr id="193" name="矩形 192"/>
            <p:cNvSpPr/>
            <p:nvPr/>
          </p:nvSpPr>
          <p:spPr>
            <a:xfrm>
              <a:off x="6975351" y="2059857"/>
              <a:ext cx="3683707" cy="1015663"/>
            </a:xfrm>
            <a:prstGeom prst="rect">
              <a:avLst/>
            </a:prstGeom>
          </p:spPr>
          <p:txBody>
            <a:bodyPr wrap="square">
              <a:spAutoFit/>
            </a:bodyPr>
            <a:lstStyle/>
            <a:p>
              <a:pPr fontAlgn="base">
                <a:lnSpc>
                  <a:spcPct val="150000"/>
                </a:lnSpc>
                <a:spcBef>
                  <a:spcPct val="0"/>
                </a:spcBef>
                <a:spcAft>
                  <a:spcPct val="0"/>
                </a:spcAft>
              </a:pPr>
              <a:r>
                <a:rPr lang="zh-CN" altLang="en-US" sz="1000" dirty="0">
                  <a:solidFill>
                    <a:schemeClr val="bg1">
                      <a:lumMod val="50000"/>
                    </a:schemeClr>
                  </a:solidFill>
                  <a:latin typeface="华文细黑" panose="02010600040101010101" pitchFamily="2" charset="-122"/>
                  <a:ea typeface="华文细黑" panose="02010600040101010101" pitchFamily="2" charset="-122"/>
                  <a:cs typeface="Lato Light" charset="0"/>
                  <a:sym typeface="Lato Light" charset="0"/>
                </a:rPr>
                <a:t>此处添加详细文本描述，建议与标题相关并符合整体语言风格，语言描述尽量简洁生动。此处添加详细文本描述，建议与标题相关并符合整体语言风格，语言描述尽量简洁生动。</a:t>
              </a:r>
              <a:endParaRPr lang="en-US" altLang="zh-CN" sz="1000" dirty="0">
                <a:solidFill>
                  <a:schemeClr val="bg1">
                    <a:lumMod val="50000"/>
                  </a:schemeClr>
                </a:solidFill>
                <a:latin typeface="华文细黑" panose="02010600040101010101" pitchFamily="2" charset="-122"/>
                <a:ea typeface="华文细黑" panose="02010600040101010101" pitchFamily="2" charset="-122"/>
                <a:cs typeface="Lato Light" charset="0"/>
                <a:sym typeface="Lato Light" charset="0"/>
              </a:endParaRPr>
            </a:p>
            <a:p>
              <a:pPr fontAlgn="base">
                <a:lnSpc>
                  <a:spcPct val="150000"/>
                </a:lnSpc>
                <a:spcBef>
                  <a:spcPct val="0"/>
                </a:spcBef>
                <a:spcAft>
                  <a:spcPct val="0"/>
                </a:spcAft>
              </a:pPr>
              <a:endParaRPr lang="en-US" altLang="zh-CN" sz="1000" dirty="0">
                <a:solidFill>
                  <a:schemeClr val="bg1">
                    <a:lumMod val="50000"/>
                  </a:schemeClr>
                </a:solidFill>
                <a:latin typeface="华文细黑" panose="02010600040101010101" pitchFamily="2" charset="-122"/>
                <a:ea typeface="华文细黑" panose="02010600040101010101" pitchFamily="2" charset="-122"/>
                <a:cs typeface="Lato Light" charset="0"/>
                <a:sym typeface="Lato Light" charset="0"/>
              </a:endParaRPr>
            </a:p>
          </p:txBody>
        </p:sp>
      </p:grpSp>
      <p:grpSp>
        <p:nvGrpSpPr>
          <p:cNvPr id="194" name="组合 193"/>
          <p:cNvGrpSpPr/>
          <p:nvPr/>
        </p:nvGrpSpPr>
        <p:grpSpPr>
          <a:xfrm>
            <a:off x="5074151" y="5159944"/>
            <a:ext cx="1371979" cy="1164465"/>
            <a:chOff x="7109111" y="2548965"/>
            <a:chExt cx="2397222" cy="2093640"/>
          </a:xfrm>
        </p:grpSpPr>
        <p:grpSp>
          <p:nvGrpSpPr>
            <p:cNvPr id="195" name="组合 194"/>
            <p:cNvGrpSpPr/>
            <p:nvPr/>
          </p:nvGrpSpPr>
          <p:grpSpPr>
            <a:xfrm>
              <a:off x="7109111" y="2548965"/>
              <a:ext cx="2397222" cy="2093640"/>
              <a:chOff x="1511944" y="2420246"/>
              <a:chExt cx="2627152" cy="2294453"/>
            </a:xfrm>
            <a:effectLst>
              <a:outerShdw blurRad="203200" dist="38100" dir="3780000" sx="103000" sy="103000" algn="t" rotWithShape="0">
                <a:prstClr val="black">
                  <a:alpha val="25000"/>
                </a:prstClr>
              </a:outerShdw>
            </a:effectLst>
          </p:grpSpPr>
          <p:sp>
            <p:nvSpPr>
              <p:cNvPr id="198" name="Freeform 6"/>
              <p:cNvSpPr>
                <a:spLocks/>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zh-CN" altLang="en-US" sz="1400">
                  <a:ea typeface="华文细黑" panose="02010600040101010101" pitchFamily="2" charset="-122"/>
                </a:endParaRPr>
              </a:p>
            </p:txBody>
          </p:sp>
          <p:sp>
            <p:nvSpPr>
              <p:cNvPr id="199" name="Freeform 6"/>
              <p:cNvSpPr>
                <a:spLocks/>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zh-CN" altLang="en-US" sz="1400">
                  <a:ea typeface="华文细黑" panose="02010600040101010101" pitchFamily="2" charset="-122"/>
                </a:endParaRPr>
              </a:p>
            </p:txBody>
          </p:sp>
        </p:grpSp>
        <p:sp>
          <p:nvSpPr>
            <p:cNvPr id="196" name="Freeform 7"/>
            <p:cNvSpPr>
              <a:spLocks/>
            </p:cNvSpPr>
            <p:nvPr/>
          </p:nvSpPr>
          <p:spPr bwMode="auto">
            <a:xfrm>
              <a:off x="7420792" y="2825471"/>
              <a:ext cx="1773861" cy="1540628"/>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1"/>
            </a:solidFill>
            <a:ln w="12700">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p>
              <a:pPr defTabSz="914263" fontAlgn="base">
                <a:spcBef>
                  <a:spcPct val="0"/>
                </a:spcBef>
                <a:spcAft>
                  <a:spcPct val="0"/>
                </a:spcAft>
                <a:buFont typeface="Arial" pitchFamily="34" charset="0"/>
              </a:pPr>
              <a:endParaRPr lang="zh-CN" altLang="en-US" sz="2000" b="1" dirty="0">
                <a:solidFill>
                  <a:schemeClr val="bg1"/>
                </a:solidFill>
                <a:latin typeface="DIN Mittelschrift Std" pitchFamily="50" charset="0"/>
                <a:ea typeface="华文细黑" panose="02010600040101010101" pitchFamily="2" charset="-122"/>
              </a:endParaRPr>
            </a:p>
          </p:txBody>
        </p:sp>
        <p:sp>
          <p:nvSpPr>
            <p:cNvPr id="197" name="TextBox 196"/>
            <p:cNvSpPr txBox="1"/>
            <p:nvPr/>
          </p:nvSpPr>
          <p:spPr>
            <a:xfrm>
              <a:off x="7802579" y="3142962"/>
              <a:ext cx="1010286" cy="940719"/>
            </a:xfrm>
            <a:prstGeom prst="rect">
              <a:avLst/>
            </a:prstGeom>
            <a:noFill/>
          </p:spPr>
          <p:txBody>
            <a:bodyPr wrap="square" rtlCol="0">
              <a:spAutoFit/>
            </a:bodyPr>
            <a:lstStyle/>
            <a:p>
              <a:r>
                <a:rPr lang="zh-CN" altLang="en-US" sz="1400" dirty="0">
                  <a:solidFill>
                    <a:schemeClr val="bg1"/>
                  </a:solidFill>
                  <a:latin typeface="华文细黑" panose="02010600040101010101" pitchFamily="2" charset="-122"/>
                  <a:ea typeface="华文细黑" panose="02010600040101010101" pitchFamily="2" charset="-122"/>
                </a:rPr>
                <a:t>添加</a:t>
              </a:r>
              <a:endParaRPr lang="en-US" altLang="zh-CN" sz="1400" dirty="0">
                <a:solidFill>
                  <a:schemeClr val="bg1"/>
                </a:solidFill>
                <a:latin typeface="华文细黑" panose="02010600040101010101" pitchFamily="2" charset="-122"/>
                <a:ea typeface="华文细黑" panose="02010600040101010101" pitchFamily="2" charset="-122"/>
              </a:endParaRPr>
            </a:p>
            <a:p>
              <a:r>
                <a:rPr lang="zh-CN" altLang="en-US" sz="1400" dirty="0">
                  <a:solidFill>
                    <a:schemeClr val="bg1"/>
                  </a:solidFill>
                  <a:latin typeface="华文细黑" panose="02010600040101010101" pitchFamily="2" charset="-122"/>
                  <a:ea typeface="华文细黑" panose="02010600040101010101" pitchFamily="2" charset="-122"/>
                </a:rPr>
                <a:t>内容</a:t>
              </a:r>
            </a:p>
          </p:txBody>
        </p:sp>
      </p:grpSp>
      <p:grpSp>
        <p:nvGrpSpPr>
          <p:cNvPr id="200" name="组合 199"/>
          <p:cNvGrpSpPr/>
          <p:nvPr/>
        </p:nvGrpSpPr>
        <p:grpSpPr>
          <a:xfrm>
            <a:off x="6578728" y="5243398"/>
            <a:ext cx="3683707" cy="1287935"/>
            <a:chOff x="6975351" y="1787585"/>
            <a:chExt cx="3683707" cy="1287935"/>
          </a:xfrm>
        </p:grpSpPr>
        <p:sp>
          <p:nvSpPr>
            <p:cNvPr id="201" name="TextBox 200"/>
            <p:cNvSpPr txBox="1"/>
            <p:nvPr/>
          </p:nvSpPr>
          <p:spPr>
            <a:xfrm>
              <a:off x="6975351" y="1787585"/>
              <a:ext cx="2085975" cy="338554"/>
            </a:xfrm>
            <a:prstGeom prst="rect">
              <a:avLst/>
            </a:prstGeom>
            <a:noFill/>
          </p:spPr>
          <p:txBody>
            <a:bodyPr wrap="square" rtlCol="0">
              <a:spAutoFit/>
            </a:bodyPr>
            <a:lstStyle/>
            <a:p>
              <a:pPr lvl="0"/>
              <a:r>
                <a:rPr lang="zh-CN" altLang="en-US" sz="1600" dirty="0">
                  <a:solidFill>
                    <a:schemeClr val="accent1"/>
                  </a:solidFill>
                  <a:latin typeface="DIN Mittelschrift Std" pitchFamily="50" charset="0"/>
                  <a:ea typeface="华文细黑" panose="02010600040101010101" pitchFamily="2" charset="-122"/>
                </a:rPr>
                <a:t>添加需要文字</a:t>
              </a:r>
            </a:p>
          </p:txBody>
        </p:sp>
        <p:sp>
          <p:nvSpPr>
            <p:cNvPr id="202" name="矩形 201"/>
            <p:cNvSpPr/>
            <p:nvPr/>
          </p:nvSpPr>
          <p:spPr>
            <a:xfrm>
              <a:off x="6975351" y="2059857"/>
              <a:ext cx="3683707" cy="1015663"/>
            </a:xfrm>
            <a:prstGeom prst="rect">
              <a:avLst/>
            </a:prstGeom>
          </p:spPr>
          <p:txBody>
            <a:bodyPr wrap="square">
              <a:spAutoFit/>
            </a:bodyPr>
            <a:lstStyle/>
            <a:p>
              <a:pPr fontAlgn="base">
                <a:lnSpc>
                  <a:spcPct val="150000"/>
                </a:lnSpc>
                <a:spcBef>
                  <a:spcPct val="0"/>
                </a:spcBef>
                <a:spcAft>
                  <a:spcPct val="0"/>
                </a:spcAft>
              </a:pPr>
              <a:r>
                <a:rPr lang="zh-CN" altLang="en-US" sz="1000" dirty="0">
                  <a:solidFill>
                    <a:schemeClr val="bg1">
                      <a:lumMod val="50000"/>
                    </a:schemeClr>
                  </a:solidFill>
                  <a:latin typeface="华文细黑" panose="02010600040101010101" pitchFamily="2" charset="-122"/>
                  <a:ea typeface="华文细黑" panose="02010600040101010101" pitchFamily="2" charset="-122"/>
                  <a:cs typeface="Lato Light" charset="0"/>
                  <a:sym typeface="Lato Light" charset="0"/>
                </a:rPr>
                <a:t>此处添加详细文本描述，建议与标题相关并符合整体语言风格，语言描述尽量简洁生动。此处添加详细文本描述，建议与标题相关并符合整体语言风格，语言描述尽量简洁生动。</a:t>
              </a:r>
              <a:endParaRPr lang="en-US" altLang="zh-CN" sz="1000" dirty="0">
                <a:solidFill>
                  <a:schemeClr val="bg1">
                    <a:lumMod val="50000"/>
                  </a:schemeClr>
                </a:solidFill>
                <a:latin typeface="华文细黑" panose="02010600040101010101" pitchFamily="2" charset="-122"/>
                <a:ea typeface="华文细黑" panose="02010600040101010101" pitchFamily="2" charset="-122"/>
                <a:cs typeface="Lato Light" charset="0"/>
                <a:sym typeface="Lato Light" charset="0"/>
              </a:endParaRPr>
            </a:p>
            <a:p>
              <a:pPr fontAlgn="base">
                <a:lnSpc>
                  <a:spcPct val="150000"/>
                </a:lnSpc>
                <a:spcBef>
                  <a:spcPct val="0"/>
                </a:spcBef>
                <a:spcAft>
                  <a:spcPct val="0"/>
                </a:spcAft>
              </a:pPr>
              <a:endParaRPr lang="en-US" altLang="zh-CN" sz="1000" dirty="0">
                <a:solidFill>
                  <a:schemeClr val="bg1">
                    <a:lumMod val="50000"/>
                  </a:schemeClr>
                </a:solidFill>
                <a:latin typeface="华文细黑" panose="02010600040101010101" pitchFamily="2" charset="-122"/>
                <a:ea typeface="华文细黑" panose="02010600040101010101" pitchFamily="2" charset="-122"/>
                <a:cs typeface="Lato Light" charset="0"/>
                <a:sym typeface="Lato Light" charset="0"/>
              </a:endParaRPr>
            </a:p>
          </p:txBody>
        </p:sp>
      </p:grpSp>
    </p:spTree>
    <p:extLst>
      <p:ext uri="{BB962C8B-B14F-4D97-AF65-F5344CB8AC3E}">
        <p14:creationId xmlns:p14="http://schemas.microsoft.com/office/powerpoint/2010/main" val="1416384931"/>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fade">
                                      <p:cBhvr>
                                        <p:cTn id="7" dur="500"/>
                                        <p:tgtEl>
                                          <p:spTgt spid="13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Effect transition="in" filter="wipe(left)">
                                      <p:cBhvr>
                                        <p:cTn id="11" dur="500"/>
                                        <p:tgtEl>
                                          <p:spTgt spid="136"/>
                                        </p:tgtEl>
                                      </p:cBhvr>
                                    </p:animEffect>
                                  </p:childTnLst>
                                </p:cTn>
                              </p:par>
                            </p:childTnLst>
                          </p:cTn>
                        </p:par>
                        <p:par>
                          <p:cTn id="12" fill="hold">
                            <p:stCondLst>
                              <p:cond delay="1000"/>
                            </p:stCondLst>
                            <p:childTnLst>
                              <p:par>
                                <p:cTn id="13" presetID="2" presetClass="entr" presetSubtype="2" decel="100000" fill="hold" grpId="0" nodeType="afterEffect">
                                  <p:stCondLst>
                                    <p:cond delay="0"/>
                                  </p:stCondLst>
                                  <p:iterate type="lt">
                                    <p:tmPct val="10000"/>
                                  </p:iterate>
                                  <p:childTnLst>
                                    <p:set>
                                      <p:cBhvr>
                                        <p:cTn id="14" dur="1" fill="hold">
                                          <p:stCondLst>
                                            <p:cond delay="0"/>
                                          </p:stCondLst>
                                        </p:cTn>
                                        <p:tgtEl>
                                          <p:spTgt spid="145"/>
                                        </p:tgtEl>
                                        <p:attrNameLst>
                                          <p:attrName>style.visibility</p:attrName>
                                        </p:attrNameLst>
                                      </p:cBhvr>
                                      <p:to>
                                        <p:strVal val="visible"/>
                                      </p:to>
                                    </p:set>
                                    <p:anim calcmode="lin" valueType="num">
                                      <p:cBhvr additive="base">
                                        <p:cTn id="15" dur="500" fill="hold"/>
                                        <p:tgtEl>
                                          <p:spTgt spid="145"/>
                                        </p:tgtEl>
                                        <p:attrNameLst>
                                          <p:attrName>ppt_x</p:attrName>
                                        </p:attrNameLst>
                                      </p:cBhvr>
                                      <p:tavLst>
                                        <p:tav tm="0">
                                          <p:val>
                                            <p:strVal val="1+#ppt_w/2"/>
                                          </p:val>
                                        </p:tav>
                                        <p:tav tm="100000">
                                          <p:val>
                                            <p:strVal val="#ppt_x"/>
                                          </p:val>
                                        </p:tav>
                                      </p:tavLst>
                                    </p:anim>
                                    <p:anim calcmode="lin" valueType="num">
                                      <p:cBhvr additive="base">
                                        <p:cTn id="16" dur="500" fill="hold"/>
                                        <p:tgtEl>
                                          <p:spTgt spid="145"/>
                                        </p:tgtEl>
                                        <p:attrNameLst>
                                          <p:attrName>ppt_y</p:attrName>
                                        </p:attrNameLst>
                                      </p:cBhvr>
                                      <p:tavLst>
                                        <p:tav tm="0">
                                          <p:val>
                                            <p:strVal val="#ppt_y"/>
                                          </p:val>
                                        </p:tav>
                                        <p:tav tm="100000">
                                          <p:val>
                                            <p:strVal val="#ppt_y"/>
                                          </p:val>
                                        </p:tav>
                                      </p:tavLst>
                                    </p:anim>
                                  </p:childTnLst>
                                </p:cTn>
                              </p:par>
                            </p:childTnLst>
                          </p:cTn>
                        </p:par>
                        <p:par>
                          <p:cTn id="17" fill="hold">
                            <p:stCondLst>
                              <p:cond delay="2450"/>
                            </p:stCondLst>
                            <p:childTnLst>
                              <p:par>
                                <p:cTn id="18" presetID="2" presetClass="entr" presetSubtype="2" decel="100000" fill="hold" grpId="0" nodeType="afterEffect">
                                  <p:stCondLst>
                                    <p:cond delay="0"/>
                                  </p:stCondLst>
                                  <p:iterate type="lt">
                                    <p:tmPct val="10000"/>
                                  </p:iterate>
                                  <p:childTnLst>
                                    <p:set>
                                      <p:cBhvr>
                                        <p:cTn id="19" dur="1" fill="hold">
                                          <p:stCondLst>
                                            <p:cond delay="0"/>
                                          </p:stCondLst>
                                        </p:cTn>
                                        <p:tgtEl>
                                          <p:spTgt spid="146"/>
                                        </p:tgtEl>
                                        <p:attrNameLst>
                                          <p:attrName>style.visibility</p:attrName>
                                        </p:attrNameLst>
                                      </p:cBhvr>
                                      <p:to>
                                        <p:strVal val="visible"/>
                                      </p:to>
                                    </p:set>
                                    <p:anim calcmode="lin" valueType="num">
                                      <p:cBhvr additive="base">
                                        <p:cTn id="20" dur="500" fill="hold"/>
                                        <p:tgtEl>
                                          <p:spTgt spid="146"/>
                                        </p:tgtEl>
                                        <p:attrNameLst>
                                          <p:attrName>ppt_x</p:attrName>
                                        </p:attrNameLst>
                                      </p:cBhvr>
                                      <p:tavLst>
                                        <p:tav tm="0">
                                          <p:val>
                                            <p:strVal val="1+#ppt_w/2"/>
                                          </p:val>
                                        </p:tav>
                                        <p:tav tm="100000">
                                          <p:val>
                                            <p:strVal val="#ppt_x"/>
                                          </p:val>
                                        </p:tav>
                                      </p:tavLst>
                                    </p:anim>
                                    <p:anim calcmode="lin" valueType="num">
                                      <p:cBhvr additive="base">
                                        <p:cTn id="21" dur="500" fill="hold"/>
                                        <p:tgtEl>
                                          <p:spTgt spid="146"/>
                                        </p:tgtEl>
                                        <p:attrNameLst>
                                          <p:attrName>ppt_y</p:attrName>
                                        </p:attrNameLst>
                                      </p:cBhvr>
                                      <p:tavLst>
                                        <p:tav tm="0">
                                          <p:val>
                                            <p:strVal val="#ppt_y"/>
                                          </p:val>
                                        </p:tav>
                                        <p:tav tm="100000">
                                          <p:val>
                                            <p:strVal val="#ppt_y"/>
                                          </p:val>
                                        </p:tav>
                                      </p:tavLst>
                                    </p:anim>
                                  </p:childTnLst>
                                </p:cTn>
                              </p:par>
                            </p:childTnLst>
                          </p:cTn>
                        </p:par>
                        <p:par>
                          <p:cTn id="22" fill="hold">
                            <p:stCondLst>
                              <p:cond delay="3100"/>
                            </p:stCondLst>
                            <p:childTnLst>
                              <p:par>
                                <p:cTn id="23" presetID="53" presetClass="entr" presetSubtype="16" fill="hold" nodeType="afterEffect">
                                  <p:stCondLst>
                                    <p:cond delay="250"/>
                                  </p:stCondLst>
                                  <p:childTnLst>
                                    <p:set>
                                      <p:cBhvr>
                                        <p:cTn id="24" dur="1" fill="hold">
                                          <p:stCondLst>
                                            <p:cond delay="0"/>
                                          </p:stCondLst>
                                        </p:cTn>
                                        <p:tgtEl>
                                          <p:spTgt spid="60"/>
                                        </p:tgtEl>
                                        <p:attrNameLst>
                                          <p:attrName>style.visibility</p:attrName>
                                        </p:attrNameLst>
                                      </p:cBhvr>
                                      <p:to>
                                        <p:strVal val="visible"/>
                                      </p:to>
                                    </p:set>
                                    <p:anim calcmode="lin" valueType="num">
                                      <p:cBhvr>
                                        <p:cTn id="25" dur="400" fill="hold"/>
                                        <p:tgtEl>
                                          <p:spTgt spid="60"/>
                                        </p:tgtEl>
                                        <p:attrNameLst>
                                          <p:attrName>ppt_w</p:attrName>
                                        </p:attrNameLst>
                                      </p:cBhvr>
                                      <p:tavLst>
                                        <p:tav tm="0">
                                          <p:val>
                                            <p:fltVal val="0"/>
                                          </p:val>
                                        </p:tav>
                                        <p:tav tm="100000">
                                          <p:val>
                                            <p:strVal val="#ppt_w"/>
                                          </p:val>
                                        </p:tav>
                                      </p:tavLst>
                                    </p:anim>
                                    <p:anim calcmode="lin" valueType="num">
                                      <p:cBhvr>
                                        <p:cTn id="26" dur="400" fill="hold"/>
                                        <p:tgtEl>
                                          <p:spTgt spid="60"/>
                                        </p:tgtEl>
                                        <p:attrNameLst>
                                          <p:attrName>ppt_h</p:attrName>
                                        </p:attrNameLst>
                                      </p:cBhvr>
                                      <p:tavLst>
                                        <p:tav tm="0">
                                          <p:val>
                                            <p:fltVal val="0"/>
                                          </p:val>
                                        </p:tav>
                                        <p:tav tm="100000">
                                          <p:val>
                                            <p:strVal val="#ppt_h"/>
                                          </p:val>
                                        </p:tav>
                                      </p:tavLst>
                                    </p:anim>
                                    <p:animEffect transition="in" filter="fade">
                                      <p:cBhvr>
                                        <p:cTn id="27" dur="400"/>
                                        <p:tgtEl>
                                          <p:spTgt spid="60"/>
                                        </p:tgtEl>
                                      </p:cBhvr>
                                    </p:animEffect>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350"/>
                                        <p:tgtEl>
                                          <p:spTgt spid="48"/>
                                        </p:tgtEl>
                                      </p:cBhvr>
                                    </p:animEffect>
                                  </p:childTnLst>
                                </p:cTn>
                              </p:par>
                            </p:childTnLst>
                          </p:cTn>
                        </p:par>
                        <p:par>
                          <p:cTn id="32" fill="hold">
                            <p:stCondLst>
                              <p:cond delay="41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600"/>
                            </p:stCondLst>
                            <p:childTnLst>
                              <p:par>
                                <p:cTn id="39" presetID="22" presetClass="entr" presetSubtype="8" fill="hold" nodeType="after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wipe(left)">
                                      <p:cBhvr>
                                        <p:cTn id="41" dur="500"/>
                                        <p:tgtEl>
                                          <p:spTgt spid="49"/>
                                        </p:tgtEl>
                                      </p:cBhvr>
                                    </p:animEffect>
                                  </p:childTnLst>
                                </p:cTn>
                              </p:par>
                            </p:childTnLst>
                          </p:cTn>
                        </p:par>
                        <p:par>
                          <p:cTn id="42" fill="hold">
                            <p:stCondLst>
                              <p:cond delay="5100"/>
                            </p:stCondLst>
                            <p:childTnLst>
                              <p:par>
                                <p:cTn id="43" presetID="10" presetClass="entr" presetSubtype="0" fill="hold" nodeType="afterEffect">
                                  <p:stCondLst>
                                    <p:cond delay="0"/>
                                  </p:stCondLst>
                                  <p:childTnLst>
                                    <p:set>
                                      <p:cBhvr>
                                        <p:cTn id="44" dur="1" fill="hold">
                                          <p:stCondLst>
                                            <p:cond delay="0"/>
                                          </p:stCondLst>
                                        </p:cTn>
                                        <p:tgtEl>
                                          <p:spTgt spid="119"/>
                                        </p:tgtEl>
                                        <p:attrNameLst>
                                          <p:attrName>style.visibility</p:attrName>
                                        </p:attrNameLst>
                                      </p:cBhvr>
                                      <p:to>
                                        <p:strVal val="visible"/>
                                      </p:to>
                                    </p:set>
                                    <p:animEffect transition="in" filter="fade">
                                      <p:cBhvr>
                                        <p:cTn id="45" dur="500"/>
                                        <p:tgtEl>
                                          <p:spTgt spid="119"/>
                                        </p:tgtEl>
                                      </p:cBhvr>
                                    </p:animEffect>
                                  </p:childTnLst>
                                </p:cTn>
                              </p:par>
                              <p:par>
                                <p:cTn id="46" presetID="2" presetClass="entr" presetSubtype="2" fill="hold" nodeType="withEffect">
                                  <p:stCondLst>
                                    <p:cond delay="0"/>
                                  </p:stCondLst>
                                  <p:childTnLst>
                                    <p:set>
                                      <p:cBhvr>
                                        <p:cTn id="47" dur="1" fill="hold">
                                          <p:stCondLst>
                                            <p:cond delay="0"/>
                                          </p:stCondLst>
                                        </p:cTn>
                                        <p:tgtEl>
                                          <p:spTgt spid="134"/>
                                        </p:tgtEl>
                                        <p:attrNameLst>
                                          <p:attrName>style.visibility</p:attrName>
                                        </p:attrNameLst>
                                      </p:cBhvr>
                                      <p:to>
                                        <p:strVal val="visible"/>
                                      </p:to>
                                    </p:set>
                                    <p:anim calcmode="lin" valueType="num">
                                      <p:cBhvr additive="base">
                                        <p:cTn id="48" dur="500" fill="hold"/>
                                        <p:tgtEl>
                                          <p:spTgt spid="134"/>
                                        </p:tgtEl>
                                        <p:attrNameLst>
                                          <p:attrName>ppt_x</p:attrName>
                                        </p:attrNameLst>
                                      </p:cBhvr>
                                      <p:tavLst>
                                        <p:tav tm="0">
                                          <p:val>
                                            <p:strVal val="1+#ppt_w/2"/>
                                          </p:val>
                                        </p:tav>
                                        <p:tav tm="100000">
                                          <p:val>
                                            <p:strVal val="#ppt_x"/>
                                          </p:val>
                                        </p:tav>
                                      </p:tavLst>
                                    </p:anim>
                                    <p:anim calcmode="lin" valueType="num">
                                      <p:cBhvr additive="base">
                                        <p:cTn id="49" dur="500" fill="hold"/>
                                        <p:tgtEl>
                                          <p:spTgt spid="134"/>
                                        </p:tgtEl>
                                        <p:attrNameLst>
                                          <p:attrName>ppt_y</p:attrName>
                                        </p:attrNameLst>
                                      </p:cBhvr>
                                      <p:tavLst>
                                        <p:tav tm="0">
                                          <p:val>
                                            <p:strVal val="#ppt_y"/>
                                          </p:val>
                                        </p:tav>
                                        <p:tav tm="100000">
                                          <p:val>
                                            <p:strVal val="#ppt_y"/>
                                          </p:val>
                                        </p:tav>
                                      </p:tavLst>
                                    </p:anim>
                                  </p:childTnLst>
                                </p:cTn>
                              </p:par>
                              <p:par>
                                <p:cTn id="50" presetID="53" presetClass="entr" presetSubtype="16" fill="hold" grpId="0" nodeType="withEffect">
                                  <p:stCondLst>
                                    <p:cond delay="750"/>
                                  </p:stCondLst>
                                  <p:childTnLst>
                                    <p:set>
                                      <p:cBhvr>
                                        <p:cTn id="51" dur="1" fill="hold">
                                          <p:stCondLst>
                                            <p:cond delay="0"/>
                                          </p:stCondLst>
                                        </p:cTn>
                                        <p:tgtEl>
                                          <p:spTgt spid="64"/>
                                        </p:tgtEl>
                                        <p:attrNameLst>
                                          <p:attrName>style.visibility</p:attrName>
                                        </p:attrNameLst>
                                      </p:cBhvr>
                                      <p:to>
                                        <p:strVal val="visible"/>
                                      </p:to>
                                    </p:set>
                                    <p:anim calcmode="lin" valueType="num">
                                      <p:cBhvr>
                                        <p:cTn id="52" dur="500" fill="hold"/>
                                        <p:tgtEl>
                                          <p:spTgt spid="64"/>
                                        </p:tgtEl>
                                        <p:attrNameLst>
                                          <p:attrName>ppt_w</p:attrName>
                                        </p:attrNameLst>
                                      </p:cBhvr>
                                      <p:tavLst>
                                        <p:tav tm="0">
                                          <p:val>
                                            <p:fltVal val="0"/>
                                          </p:val>
                                        </p:tav>
                                        <p:tav tm="100000">
                                          <p:val>
                                            <p:strVal val="#ppt_w"/>
                                          </p:val>
                                        </p:tav>
                                      </p:tavLst>
                                    </p:anim>
                                    <p:anim calcmode="lin" valueType="num">
                                      <p:cBhvr>
                                        <p:cTn id="53" dur="500" fill="hold"/>
                                        <p:tgtEl>
                                          <p:spTgt spid="64"/>
                                        </p:tgtEl>
                                        <p:attrNameLst>
                                          <p:attrName>ppt_h</p:attrName>
                                        </p:attrNameLst>
                                      </p:cBhvr>
                                      <p:tavLst>
                                        <p:tav tm="0">
                                          <p:val>
                                            <p:fltVal val="0"/>
                                          </p:val>
                                        </p:tav>
                                        <p:tav tm="100000">
                                          <p:val>
                                            <p:strVal val="#ppt_h"/>
                                          </p:val>
                                        </p:tav>
                                      </p:tavLst>
                                    </p:anim>
                                    <p:animEffect transition="in" filter="fade">
                                      <p:cBhvr>
                                        <p:cTn id="54" dur="500"/>
                                        <p:tgtEl>
                                          <p:spTgt spid="64"/>
                                        </p:tgtEl>
                                      </p:cBhvr>
                                    </p:animEffect>
                                  </p:childTnLst>
                                </p:cTn>
                              </p:par>
                            </p:childTnLst>
                          </p:cTn>
                        </p:par>
                        <p:par>
                          <p:cTn id="55" fill="hold">
                            <p:stCondLst>
                              <p:cond delay="6350"/>
                            </p:stCondLst>
                            <p:childTnLst>
                              <p:par>
                                <p:cTn id="56" presetID="10" presetClass="entr" presetSubtype="0" fill="hold" nodeType="afterEffect">
                                  <p:stCondLst>
                                    <p:cond delay="0"/>
                                  </p:stCondLst>
                                  <p:childTnLst>
                                    <p:set>
                                      <p:cBhvr>
                                        <p:cTn id="57" dur="1" fill="hold">
                                          <p:stCondLst>
                                            <p:cond delay="0"/>
                                          </p:stCondLst>
                                        </p:cTn>
                                        <p:tgtEl>
                                          <p:spTgt spid="176"/>
                                        </p:tgtEl>
                                        <p:attrNameLst>
                                          <p:attrName>style.visibility</p:attrName>
                                        </p:attrNameLst>
                                      </p:cBhvr>
                                      <p:to>
                                        <p:strVal val="visible"/>
                                      </p:to>
                                    </p:set>
                                    <p:animEffect transition="in" filter="fade">
                                      <p:cBhvr>
                                        <p:cTn id="58" dur="500"/>
                                        <p:tgtEl>
                                          <p:spTgt spid="176"/>
                                        </p:tgtEl>
                                      </p:cBhvr>
                                    </p:animEffect>
                                  </p:childTnLst>
                                </p:cTn>
                              </p:par>
                              <p:par>
                                <p:cTn id="59" presetID="2" presetClass="entr" presetSubtype="2" fill="hold" nodeType="withEffect">
                                  <p:stCondLst>
                                    <p:cond delay="0"/>
                                  </p:stCondLst>
                                  <p:childTnLst>
                                    <p:set>
                                      <p:cBhvr>
                                        <p:cTn id="60" dur="1" fill="hold">
                                          <p:stCondLst>
                                            <p:cond delay="0"/>
                                          </p:stCondLst>
                                        </p:cTn>
                                        <p:tgtEl>
                                          <p:spTgt spid="182"/>
                                        </p:tgtEl>
                                        <p:attrNameLst>
                                          <p:attrName>style.visibility</p:attrName>
                                        </p:attrNameLst>
                                      </p:cBhvr>
                                      <p:to>
                                        <p:strVal val="visible"/>
                                      </p:to>
                                    </p:set>
                                    <p:anim calcmode="lin" valueType="num">
                                      <p:cBhvr additive="base">
                                        <p:cTn id="61" dur="500" fill="hold"/>
                                        <p:tgtEl>
                                          <p:spTgt spid="182"/>
                                        </p:tgtEl>
                                        <p:attrNameLst>
                                          <p:attrName>ppt_x</p:attrName>
                                        </p:attrNameLst>
                                      </p:cBhvr>
                                      <p:tavLst>
                                        <p:tav tm="0">
                                          <p:val>
                                            <p:strVal val="1+#ppt_w/2"/>
                                          </p:val>
                                        </p:tav>
                                        <p:tav tm="100000">
                                          <p:val>
                                            <p:strVal val="#ppt_x"/>
                                          </p:val>
                                        </p:tav>
                                      </p:tavLst>
                                    </p:anim>
                                    <p:anim calcmode="lin" valueType="num">
                                      <p:cBhvr additive="base">
                                        <p:cTn id="62" dur="500" fill="hold"/>
                                        <p:tgtEl>
                                          <p:spTgt spid="182"/>
                                        </p:tgtEl>
                                        <p:attrNameLst>
                                          <p:attrName>ppt_y</p:attrName>
                                        </p:attrNameLst>
                                      </p:cBhvr>
                                      <p:tavLst>
                                        <p:tav tm="0">
                                          <p:val>
                                            <p:strVal val="#ppt_y"/>
                                          </p:val>
                                        </p:tav>
                                        <p:tav tm="100000">
                                          <p:val>
                                            <p:strVal val="#ppt_y"/>
                                          </p:val>
                                        </p:tav>
                                      </p:tavLst>
                                    </p:anim>
                                  </p:childTnLst>
                                </p:cTn>
                              </p:par>
                            </p:childTnLst>
                          </p:cTn>
                        </p:par>
                        <p:par>
                          <p:cTn id="63" fill="hold">
                            <p:stCondLst>
                              <p:cond delay="6850"/>
                            </p:stCondLst>
                            <p:childTnLst>
                              <p:par>
                                <p:cTn id="64" presetID="22" presetClass="entr" presetSubtype="8"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Effect transition="in" filter="wipe(left)">
                                      <p:cBhvr>
                                        <p:cTn id="66" dur="500"/>
                                        <p:tgtEl>
                                          <p:spTgt spid="51"/>
                                        </p:tgtEl>
                                      </p:cBhvr>
                                    </p:animEffect>
                                  </p:childTnLst>
                                </p:cTn>
                              </p:par>
                              <p:par>
                                <p:cTn id="67" presetID="53" presetClass="entr" presetSubtype="16" fill="hold" grpId="0" nodeType="withEffect">
                                  <p:stCondLst>
                                    <p:cond delay="750"/>
                                  </p:stCondLst>
                                  <p:childTnLst>
                                    <p:set>
                                      <p:cBhvr>
                                        <p:cTn id="68" dur="1" fill="hold">
                                          <p:stCondLst>
                                            <p:cond delay="0"/>
                                          </p:stCondLst>
                                        </p:cTn>
                                        <p:tgtEl>
                                          <p:spTgt spid="65"/>
                                        </p:tgtEl>
                                        <p:attrNameLst>
                                          <p:attrName>style.visibility</p:attrName>
                                        </p:attrNameLst>
                                      </p:cBhvr>
                                      <p:to>
                                        <p:strVal val="visible"/>
                                      </p:to>
                                    </p:set>
                                    <p:anim calcmode="lin" valueType="num">
                                      <p:cBhvr>
                                        <p:cTn id="69" dur="500" fill="hold"/>
                                        <p:tgtEl>
                                          <p:spTgt spid="65"/>
                                        </p:tgtEl>
                                        <p:attrNameLst>
                                          <p:attrName>ppt_w</p:attrName>
                                        </p:attrNameLst>
                                      </p:cBhvr>
                                      <p:tavLst>
                                        <p:tav tm="0">
                                          <p:val>
                                            <p:fltVal val="0"/>
                                          </p:val>
                                        </p:tav>
                                        <p:tav tm="100000">
                                          <p:val>
                                            <p:strVal val="#ppt_w"/>
                                          </p:val>
                                        </p:tav>
                                      </p:tavLst>
                                    </p:anim>
                                    <p:anim calcmode="lin" valueType="num">
                                      <p:cBhvr>
                                        <p:cTn id="70" dur="500" fill="hold"/>
                                        <p:tgtEl>
                                          <p:spTgt spid="65"/>
                                        </p:tgtEl>
                                        <p:attrNameLst>
                                          <p:attrName>ppt_h</p:attrName>
                                        </p:attrNameLst>
                                      </p:cBhvr>
                                      <p:tavLst>
                                        <p:tav tm="0">
                                          <p:val>
                                            <p:fltVal val="0"/>
                                          </p:val>
                                        </p:tav>
                                        <p:tav tm="100000">
                                          <p:val>
                                            <p:strVal val="#ppt_h"/>
                                          </p:val>
                                        </p:tav>
                                      </p:tavLst>
                                    </p:anim>
                                    <p:animEffect transition="in" filter="fade">
                                      <p:cBhvr>
                                        <p:cTn id="71" dur="500"/>
                                        <p:tgtEl>
                                          <p:spTgt spid="65"/>
                                        </p:tgtEl>
                                      </p:cBhvr>
                                    </p:animEffect>
                                  </p:childTnLst>
                                </p:cTn>
                              </p:par>
                            </p:childTnLst>
                          </p:cTn>
                        </p:par>
                        <p:par>
                          <p:cTn id="72" fill="hold">
                            <p:stCondLst>
                              <p:cond delay="8100"/>
                            </p:stCondLst>
                            <p:childTnLst>
                              <p:par>
                                <p:cTn id="73" presetID="22" presetClass="entr" presetSubtype="8" fill="hold" nodeType="afterEffect">
                                  <p:stCondLst>
                                    <p:cond delay="0"/>
                                  </p:stCondLst>
                                  <p:childTnLst>
                                    <p:set>
                                      <p:cBhvr>
                                        <p:cTn id="74" dur="1" fill="hold">
                                          <p:stCondLst>
                                            <p:cond delay="0"/>
                                          </p:stCondLst>
                                        </p:cTn>
                                        <p:tgtEl>
                                          <p:spTgt spid="52"/>
                                        </p:tgtEl>
                                        <p:attrNameLst>
                                          <p:attrName>style.visibility</p:attrName>
                                        </p:attrNameLst>
                                      </p:cBhvr>
                                      <p:to>
                                        <p:strVal val="visible"/>
                                      </p:to>
                                    </p:set>
                                    <p:animEffect transition="in" filter="wipe(left)">
                                      <p:cBhvr>
                                        <p:cTn id="75" dur="500"/>
                                        <p:tgtEl>
                                          <p:spTgt spid="52"/>
                                        </p:tgtEl>
                                      </p:cBhvr>
                                    </p:animEffect>
                                  </p:childTnLst>
                                </p:cTn>
                              </p:par>
                            </p:childTnLst>
                          </p:cTn>
                        </p:par>
                        <p:par>
                          <p:cTn id="76" fill="hold">
                            <p:stCondLst>
                              <p:cond delay="8600"/>
                            </p:stCondLst>
                            <p:childTnLst>
                              <p:par>
                                <p:cTn id="77" presetID="10" presetClass="entr" presetSubtype="0" fill="hold" nodeType="afterEffect">
                                  <p:stCondLst>
                                    <p:cond delay="0"/>
                                  </p:stCondLst>
                                  <p:childTnLst>
                                    <p:set>
                                      <p:cBhvr>
                                        <p:cTn id="78" dur="1" fill="hold">
                                          <p:stCondLst>
                                            <p:cond delay="0"/>
                                          </p:stCondLst>
                                        </p:cTn>
                                        <p:tgtEl>
                                          <p:spTgt spid="185"/>
                                        </p:tgtEl>
                                        <p:attrNameLst>
                                          <p:attrName>style.visibility</p:attrName>
                                        </p:attrNameLst>
                                      </p:cBhvr>
                                      <p:to>
                                        <p:strVal val="visible"/>
                                      </p:to>
                                    </p:set>
                                    <p:animEffect transition="in" filter="fade">
                                      <p:cBhvr>
                                        <p:cTn id="79" dur="500"/>
                                        <p:tgtEl>
                                          <p:spTgt spid="185"/>
                                        </p:tgtEl>
                                      </p:cBhvr>
                                    </p:animEffect>
                                  </p:childTnLst>
                                </p:cTn>
                              </p:par>
                              <p:par>
                                <p:cTn id="80" presetID="2" presetClass="entr" presetSubtype="2" fill="hold" nodeType="withEffect">
                                  <p:stCondLst>
                                    <p:cond delay="0"/>
                                  </p:stCondLst>
                                  <p:childTnLst>
                                    <p:set>
                                      <p:cBhvr>
                                        <p:cTn id="81" dur="1" fill="hold">
                                          <p:stCondLst>
                                            <p:cond delay="0"/>
                                          </p:stCondLst>
                                        </p:cTn>
                                        <p:tgtEl>
                                          <p:spTgt spid="191"/>
                                        </p:tgtEl>
                                        <p:attrNameLst>
                                          <p:attrName>style.visibility</p:attrName>
                                        </p:attrNameLst>
                                      </p:cBhvr>
                                      <p:to>
                                        <p:strVal val="visible"/>
                                      </p:to>
                                    </p:set>
                                    <p:anim calcmode="lin" valueType="num">
                                      <p:cBhvr additive="base">
                                        <p:cTn id="82" dur="500" fill="hold"/>
                                        <p:tgtEl>
                                          <p:spTgt spid="191"/>
                                        </p:tgtEl>
                                        <p:attrNameLst>
                                          <p:attrName>ppt_x</p:attrName>
                                        </p:attrNameLst>
                                      </p:cBhvr>
                                      <p:tavLst>
                                        <p:tav tm="0">
                                          <p:val>
                                            <p:strVal val="1+#ppt_w/2"/>
                                          </p:val>
                                        </p:tav>
                                        <p:tav tm="100000">
                                          <p:val>
                                            <p:strVal val="#ppt_x"/>
                                          </p:val>
                                        </p:tav>
                                      </p:tavLst>
                                    </p:anim>
                                    <p:anim calcmode="lin" valueType="num">
                                      <p:cBhvr additive="base">
                                        <p:cTn id="83" dur="500" fill="hold"/>
                                        <p:tgtEl>
                                          <p:spTgt spid="191"/>
                                        </p:tgtEl>
                                        <p:attrNameLst>
                                          <p:attrName>ppt_y</p:attrName>
                                        </p:attrNameLst>
                                      </p:cBhvr>
                                      <p:tavLst>
                                        <p:tav tm="0">
                                          <p:val>
                                            <p:strVal val="#ppt_y"/>
                                          </p:val>
                                        </p:tav>
                                        <p:tav tm="100000">
                                          <p:val>
                                            <p:strVal val="#ppt_y"/>
                                          </p:val>
                                        </p:tav>
                                      </p:tavLst>
                                    </p:anim>
                                  </p:childTnLst>
                                </p:cTn>
                              </p:par>
                              <p:par>
                                <p:cTn id="84" presetID="53" presetClass="entr" presetSubtype="16" fill="hold" grpId="0" nodeType="withEffect">
                                  <p:stCondLst>
                                    <p:cond delay="750"/>
                                  </p:stCondLst>
                                  <p:childTnLst>
                                    <p:set>
                                      <p:cBhvr>
                                        <p:cTn id="85" dur="1" fill="hold">
                                          <p:stCondLst>
                                            <p:cond delay="0"/>
                                          </p:stCondLst>
                                        </p:cTn>
                                        <p:tgtEl>
                                          <p:spTgt spid="66"/>
                                        </p:tgtEl>
                                        <p:attrNameLst>
                                          <p:attrName>style.visibility</p:attrName>
                                        </p:attrNameLst>
                                      </p:cBhvr>
                                      <p:to>
                                        <p:strVal val="visible"/>
                                      </p:to>
                                    </p:set>
                                    <p:anim calcmode="lin" valueType="num">
                                      <p:cBhvr>
                                        <p:cTn id="86" dur="500" fill="hold"/>
                                        <p:tgtEl>
                                          <p:spTgt spid="66"/>
                                        </p:tgtEl>
                                        <p:attrNameLst>
                                          <p:attrName>ppt_w</p:attrName>
                                        </p:attrNameLst>
                                      </p:cBhvr>
                                      <p:tavLst>
                                        <p:tav tm="0">
                                          <p:val>
                                            <p:fltVal val="0"/>
                                          </p:val>
                                        </p:tav>
                                        <p:tav tm="100000">
                                          <p:val>
                                            <p:strVal val="#ppt_w"/>
                                          </p:val>
                                        </p:tav>
                                      </p:tavLst>
                                    </p:anim>
                                    <p:anim calcmode="lin" valueType="num">
                                      <p:cBhvr>
                                        <p:cTn id="87" dur="500" fill="hold"/>
                                        <p:tgtEl>
                                          <p:spTgt spid="66"/>
                                        </p:tgtEl>
                                        <p:attrNameLst>
                                          <p:attrName>ppt_h</p:attrName>
                                        </p:attrNameLst>
                                      </p:cBhvr>
                                      <p:tavLst>
                                        <p:tav tm="0">
                                          <p:val>
                                            <p:fltVal val="0"/>
                                          </p:val>
                                        </p:tav>
                                        <p:tav tm="100000">
                                          <p:val>
                                            <p:strVal val="#ppt_h"/>
                                          </p:val>
                                        </p:tav>
                                      </p:tavLst>
                                    </p:anim>
                                    <p:animEffect transition="in" filter="fade">
                                      <p:cBhvr>
                                        <p:cTn id="88" dur="500"/>
                                        <p:tgtEl>
                                          <p:spTgt spid="66"/>
                                        </p:tgtEl>
                                      </p:cBhvr>
                                    </p:animEffect>
                                  </p:childTnLst>
                                </p:cTn>
                              </p:par>
                            </p:childTnLst>
                          </p:cTn>
                        </p:par>
                        <p:par>
                          <p:cTn id="89" fill="hold">
                            <p:stCondLst>
                              <p:cond delay="9850"/>
                            </p:stCondLst>
                            <p:childTnLst>
                              <p:par>
                                <p:cTn id="90" presetID="22" presetClass="entr" presetSubtype="8" fill="hold" nodeType="afterEffect">
                                  <p:stCondLst>
                                    <p:cond delay="0"/>
                                  </p:stCondLst>
                                  <p:childTnLst>
                                    <p:set>
                                      <p:cBhvr>
                                        <p:cTn id="91" dur="1" fill="hold">
                                          <p:stCondLst>
                                            <p:cond delay="0"/>
                                          </p:stCondLst>
                                        </p:cTn>
                                        <p:tgtEl>
                                          <p:spTgt spid="50"/>
                                        </p:tgtEl>
                                        <p:attrNameLst>
                                          <p:attrName>style.visibility</p:attrName>
                                        </p:attrNameLst>
                                      </p:cBhvr>
                                      <p:to>
                                        <p:strVal val="visible"/>
                                      </p:to>
                                    </p:set>
                                    <p:animEffect transition="in" filter="wipe(left)">
                                      <p:cBhvr>
                                        <p:cTn id="92" dur="500"/>
                                        <p:tgtEl>
                                          <p:spTgt spid="50"/>
                                        </p:tgtEl>
                                      </p:cBhvr>
                                    </p:animEffect>
                                  </p:childTnLst>
                                </p:cTn>
                              </p:par>
                            </p:childTnLst>
                          </p:cTn>
                        </p:par>
                        <p:par>
                          <p:cTn id="93" fill="hold">
                            <p:stCondLst>
                              <p:cond delay="10350"/>
                            </p:stCondLst>
                            <p:childTnLst>
                              <p:par>
                                <p:cTn id="94" presetID="10" presetClass="entr" presetSubtype="0" fill="hold" nodeType="afterEffect">
                                  <p:stCondLst>
                                    <p:cond delay="0"/>
                                  </p:stCondLst>
                                  <p:childTnLst>
                                    <p:set>
                                      <p:cBhvr>
                                        <p:cTn id="95" dur="1" fill="hold">
                                          <p:stCondLst>
                                            <p:cond delay="0"/>
                                          </p:stCondLst>
                                        </p:cTn>
                                        <p:tgtEl>
                                          <p:spTgt spid="194"/>
                                        </p:tgtEl>
                                        <p:attrNameLst>
                                          <p:attrName>style.visibility</p:attrName>
                                        </p:attrNameLst>
                                      </p:cBhvr>
                                      <p:to>
                                        <p:strVal val="visible"/>
                                      </p:to>
                                    </p:set>
                                    <p:animEffect transition="in" filter="fade">
                                      <p:cBhvr>
                                        <p:cTn id="96" dur="500"/>
                                        <p:tgtEl>
                                          <p:spTgt spid="194"/>
                                        </p:tgtEl>
                                      </p:cBhvr>
                                    </p:animEffect>
                                  </p:childTnLst>
                                </p:cTn>
                              </p:par>
                              <p:par>
                                <p:cTn id="97" presetID="2" presetClass="entr" presetSubtype="2" fill="hold" nodeType="withEffect">
                                  <p:stCondLst>
                                    <p:cond delay="0"/>
                                  </p:stCondLst>
                                  <p:childTnLst>
                                    <p:set>
                                      <p:cBhvr>
                                        <p:cTn id="98" dur="1" fill="hold">
                                          <p:stCondLst>
                                            <p:cond delay="0"/>
                                          </p:stCondLst>
                                        </p:cTn>
                                        <p:tgtEl>
                                          <p:spTgt spid="200"/>
                                        </p:tgtEl>
                                        <p:attrNameLst>
                                          <p:attrName>style.visibility</p:attrName>
                                        </p:attrNameLst>
                                      </p:cBhvr>
                                      <p:to>
                                        <p:strVal val="visible"/>
                                      </p:to>
                                    </p:set>
                                    <p:anim calcmode="lin" valueType="num">
                                      <p:cBhvr additive="base">
                                        <p:cTn id="99" dur="500" fill="hold"/>
                                        <p:tgtEl>
                                          <p:spTgt spid="200"/>
                                        </p:tgtEl>
                                        <p:attrNameLst>
                                          <p:attrName>ppt_x</p:attrName>
                                        </p:attrNameLst>
                                      </p:cBhvr>
                                      <p:tavLst>
                                        <p:tav tm="0">
                                          <p:val>
                                            <p:strVal val="1+#ppt_w/2"/>
                                          </p:val>
                                        </p:tav>
                                        <p:tav tm="100000">
                                          <p:val>
                                            <p:strVal val="#ppt_x"/>
                                          </p:val>
                                        </p:tav>
                                      </p:tavLst>
                                    </p:anim>
                                    <p:anim calcmode="lin" valueType="num">
                                      <p:cBhvr additive="base">
                                        <p:cTn id="100" dur="500" fill="hold"/>
                                        <p:tgtEl>
                                          <p:spTgt spid="20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p:bldP spid="146" grpId="0"/>
      <p:bldP spid="63" grpId="0" animBg="1"/>
      <p:bldP spid="64" grpId="0" animBg="1"/>
      <p:bldP spid="65" grpId="0" animBg="1"/>
      <p:bldP spid="6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6" name="直接连接符 135"/>
          <p:cNvCxnSpPr/>
          <p:nvPr/>
        </p:nvCxnSpPr>
        <p:spPr>
          <a:xfrm>
            <a:off x="1661359" y="1052062"/>
            <a:ext cx="9685166" cy="1597"/>
          </a:xfrm>
          <a:prstGeom prst="line">
            <a:avLst/>
          </a:prstGeom>
          <a:ln w="19050">
            <a:solidFill>
              <a:schemeClr val="bg2">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37" name="组合 136"/>
          <p:cNvGrpSpPr/>
          <p:nvPr/>
        </p:nvGrpSpPr>
        <p:grpSpPr>
          <a:xfrm>
            <a:off x="567138" y="369630"/>
            <a:ext cx="942567" cy="804941"/>
            <a:chOff x="-232427" y="-283585"/>
            <a:chExt cx="2596386" cy="2217283"/>
          </a:xfrm>
        </p:grpSpPr>
        <p:sp>
          <p:nvSpPr>
            <p:cNvPr id="138" name="椭圆 137"/>
            <p:cNvSpPr/>
            <p:nvPr/>
          </p:nvSpPr>
          <p:spPr>
            <a:xfrm>
              <a:off x="-232427" y="-181291"/>
              <a:ext cx="942567" cy="942567"/>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dirty="0">
                <a:ea typeface="华文细黑" panose="02010600040101010101" pitchFamily="2" charset="-122"/>
              </a:endParaRPr>
            </a:p>
          </p:txBody>
        </p:sp>
        <p:sp>
          <p:nvSpPr>
            <p:cNvPr id="139" name="椭圆 138"/>
            <p:cNvSpPr/>
            <p:nvPr/>
          </p:nvSpPr>
          <p:spPr>
            <a:xfrm>
              <a:off x="1360810" y="855446"/>
              <a:ext cx="927953" cy="927953"/>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140" name="椭圆 139"/>
            <p:cNvSpPr/>
            <p:nvPr/>
          </p:nvSpPr>
          <p:spPr>
            <a:xfrm>
              <a:off x="308145" y="808463"/>
              <a:ext cx="1125235" cy="1125235"/>
            </a:xfrm>
            <a:prstGeom prst="ellipse">
              <a:avLst/>
            </a:prstGeom>
            <a:gradFill flip="none" rotWithShape="1">
              <a:gsLst>
                <a:gs pos="0">
                  <a:schemeClr val="bg1"/>
                </a:gs>
                <a:gs pos="36000">
                  <a:schemeClr val="bg1"/>
                </a:gs>
                <a:gs pos="100000">
                  <a:srgbClr val="C7C7C7"/>
                </a:gs>
              </a:gsLst>
              <a:lin ang="13500000" scaled="1"/>
              <a:tileRect/>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141" name="椭圆 140"/>
            <p:cNvSpPr/>
            <p:nvPr/>
          </p:nvSpPr>
          <p:spPr>
            <a:xfrm>
              <a:off x="166801" y="-283585"/>
              <a:ext cx="2089723" cy="2089721"/>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2032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142" name="文本框 17"/>
            <p:cNvSpPr txBox="1"/>
            <p:nvPr/>
          </p:nvSpPr>
          <p:spPr>
            <a:xfrm>
              <a:off x="131421" y="168317"/>
              <a:ext cx="2125103" cy="1271698"/>
            </a:xfrm>
            <a:prstGeom prst="rect">
              <a:avLst/>
            </a:prstGeom>
            <a:noFill/>
          </p:spPr>
          <p:txBody>
            <a:bodyPr wrap="square" rtlCol="0">
              <a:spAutoFit/>
            </a:bodyPr>
            <a:lstStyle/>
            <a:p>
              <a:pPr algn="ctr"/>
              <a:r>
                <a:rPr lang="en-US" altLang="zh-CN" sz="2400" b="1" dirty="0">
                  <a:solidFill>
                    <a:schemeClr val="accent1"/>
                  </a:solidFill>
                  <a:latin typeface="华文细黑" panose="02010600040101010101" pitchFamily="2" charset="-122"/>
                  <a:ea typeface="华文细黑" panose="02010600040101010101" pitchFamily="2" charset="-122"/>
                </a:rPr>
                <a:t>01</a:t>
              </a:r>
              <a:endParaRPr lang="zh-CN" altLang="en-US" sz="3200" b="1" dirty="0">
                <a:solidFill>
                  <a:schemeClr val="accent1"/>
                </a:solidFill>
                <a:latin typeface="华文细黑" panose="02010600040101010101" pitchFamily="2" charset="-122"/>
                <a:ea typeface="华文细黑" panose="02010600040101010101" pitchFamily="2" charset="-122"/>
              </a:endParaRPr>
            </a:p>
          </p:txBody>
        </p:sp>
        <p:sp>
          <p:nvSpPr>
            <p:cNvPr id="143" name="椭圆 142"/>
            <p:cNvSpPr/>
            <p:nvPr/>
          </p:nvSpPr>
          <p:spPr>
            <a:xfrm>
              <a:off x="2149085" y="-283585"/>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ea typeface="华文细黑" panose="02010600040101010101" pitchFamily="2" charset="-122"/>
              </a:endParaRPr>
            </a:p>
          </p:txBody>
        </p:sp>
        <p:sp>
          <p:nvSpPr>
            <p:cNvPr id="144" name="椭圆 143"/>
            <p:cNvSpPr/>
            <p:nvPr/>
          </p:nvSpPr>
          <p:spPr>
            <a:xfrm>
              <a:off x="23983" y="1333840"/>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ea typeface="华文细黑" panose="02010600040101010101" pitchFamily="2" charset="-122"/>
              </a:endParaRPr>
            </a:p>
          </p:txBody>
        </p:sp>
      </p:grpSp>
      <p:sp>
        <p:nvSpPr>
          <p:cNvPr id="145" name="标题 1"/>
          <p:cNvSpPr txBox="1">
            <a:spLocks/>
          </p:cNvSpPr>
          <p:nvPr/>
        </p:nvSpPr>
        <p:spPr>
          <a:xfrm>
            <a:off x="1708744" y="616240"/>
            <a:ext cx="6911141" cy="683927"/>
          </a:xfrm>
          <a:prstGeom prst="rect">
            <a:avLst/>
          </a:prstGeom>
        </p:spPr>
        <p:txBody>
          <a:bodyPr>
            <a:normAutofit/>
          </a:bodyPr>
          <a:lstStyle>
            <a:lvl1pPr algn="ctr" defTabSz="914400" rtl="0" eaLnBrk="1" latinLnBrk="0" hangingPunct="1">
              <a:lnSpc>
                <a:spcPct val="90000"/>
              </a:lnSpc>
              <a:spcBef>
                <a:spcPct val="0"/>
              </a:spcBef>
              <a:buNone/>
              <a:defRPr sz="3600" b="0" kern="1200">
                <a:solidFill>
                  <a:schemeClr val="bg1">
                    <a:lumMod val="50000"/>
                  </a:schemeClr>
                </a:solidFill>
                <a:effectLst/>
                <a:latin typeface="+mj-ea"/>
                <a:ea typeface="+mj-ea"/>
                <a:cs typeface="+mj-cs"/>
              </a:defRPr>
            </a:lvl1pPr>
          </a:lstStyle>
          <a:p>
            <a:pPr algn="l"/>
            <a:r>
              <a:rPr lang="zh-CN" altLang="en-US" sz="1600" dirty="0">
                <a:solidFill>
                  <a:schemeClr val="accent1"/>
                </a:solidFill>
                <a:latin typeface="华文细黑" panose="02010600040101010101" pitchFamily="2" charset="-122"/>
                <a:ea typeface="华文细黑" panose="02010600040101010101" pitchFamily="2" charset="-122"/>
              </a:rPr>
              <a:t>点击输入您的主标题 </a:t>
            </a:r>
            <a:r>
              <a:rPr lang="en-US" altLang="zh-CN" sz="1600" dirty="0">
                <a:latin typeface="华文细黑" panose="02010600040101010101" pitchFamily="2" charset="-122"/>
                <a:ea typeface="华文细黑" panose="02010600040101010101" pitchFamily="2" charset="-122"/>
              </a:rPr>
              <a:t>/ </a:t>
            </a:r>
            <a:r>
              <a:rPr lang="zh-CN" altLang="en-US" sz="1600" dirty="0">
                <a:latin typeface="华文细黑" panose="02010600040101010101" pitchFamily="2" charset="-122"/>
                <a:ea typeface="华文细黑" panose="02010600040101010101" pitchFamily="2" charset="-122"/>
              </a:rPr>
              <a:t>或您公司</a:t>
            </a:r>
            <a:r>
              <a:rPr lang="en-US" altLang="zh-CN" sz="1600" dirty="0">
                <a:latin typeface="华文细黑" panose="02010600040101010101" pitchFamily="2" charset="-122"/>
                <a:ea typeface="华文细黑" panose="02010600040101010101" pitchFamily="2" charset="-122"/>
              </a:rPr>
              <a:t>LOGO</a:t>
            </a:r>
            <a:r>
              <a:rPr lang="zh-CN" altLang="en-US" sz="1600" dirty="0">
                <a:latin typeface="华文细黑" panose="02010600040101010101" pitchFamily="2" charset="-122"/>
                <a:ea typeface="华文细黑" panose="02010600040101010101" pitchFamily="2" charset="-122"/>
              </a:rPr>
              <a:t>名称</a:t>
            </a:r>
            <a:endParaRPr lang="en-US" altLang="zh-CN" sz="1600" dirty="0">
              <a:latin typeface="华文细黑" panose="02010600040101010101" pitchFamily="2" charset="-122"/>
              <a:ea typeface="华文细黑" panose="02010600040101010101" pitchFamily="2" charset="-122"/>
              <a:cs typeface="Lato Light"/>
            </a:endParaRPr>
          </a:p>
        </p:txBody>
      </p:sp>
      <p:sp>
        <p:nvSpPr>
          <p:cNvPr id="146" name="标题 1"/>
          <p:cNvSpPr txBox="1">
            <a:spLocks/>
          </p:cNvSpPr>
          <p:nvPr/>
        </p:nvSpPr>
        <p:spPr>
          <a:xfrm>
            <a:off x="10318678" y="635290"/>
            <a:ext cx="1046898" cy="683927"/>
          </a:xfrm>
          <a:prstGeom prst="rect">
            <a:avLst/>
          </a:prstGeom>
        </p:spPr>
        <p:txBody>
          <a:bodyPr>
            <a:normAutofit/>
          </a:bodyPr>
          <a:lstStyle>
            <a:lvl1pPr algn="ctr" defTabSz="914400" rtl="0" eaLnBrk="1" latinLnBrk="0" hangingPunct="1">
              <a:lnSpc>
                <a:spcPct val="90000"/>
              </a:lnSpc>
              <a:spcBef>
                <a:spcPct val="0"/>
              </a:spcBef>
              <a:buNone/>
              <a:defRPr sz="3600" b="0" kern="1200">
                <a:solidFill>
                  <a:schemeClr val="bg1">
                    <a:lumMod val="50000"/>
                  </a:schemeClr>
                </a:solidFill>
                <a:effectLst/>
                <a:latin typeface="+mj-ea"/>
                <a:ea typeface="+mj-ea"/>
                <a:cs typeface="+mj-cs"/>
              </a:defRPr>
            </a:lvl1pPr>
          </a:lstStyle>
          <a:p>
            <a:pPr algn="l"/>
            <a:r>
              <a:rPr lang="en-US" altLang="zh-CN" sz="1800" dirty="0">
                <a:solidFill>
                  <a:schemeClr val="bg2"/>
                </a:solidFill>
                <a:latin typeface="华文细黑" panose="02010600040101010101" pitchFamily="2" charset="-122"/>
                <a:ea typeface="华文细黑" panose="02010600040101010101" pitchFamily="2" charset="-122"/>
              </a:rPr>
              <a:t>LOGO</a:t>
            </a:r>
            <a:endParaRPr lang="en-US" altLang="zh-CN" sz="1800" dirty="0">
              <a:solidFill>
                <a:schemeClr val="bg2"/>
              </a:solidFill>
              <a:latin typeface="华文细黑" panose="02010600040101010101" pitchFamily="2" charset="-122"/>
              <a:ea typeface="华文细黑" panose="02010600040101010101" pitchFamily="2" charset="-122"/>
              <a:cs typeface="Lato Light"/>
            </a:endParaRPr>
          </a:p>
        </p:txBody>
      </p:sp>
      <p:sp>
        <p:nvSpPr>
          <p:cNvPr id="31" name="椭圆 54"/>
          <p:cNvSpPr/>
          <p:nvPr/>
        </p:nvSpPr>
        <p:spPr>
          <a:xfrm>
            <a:off x="3669629" y="2562947"/>
            <a:ext cx="4499816" cy="2399560"/>
          </a:xfrm>
          <a:custGeom>
            <a:avLst/>
            <a:gdLst>
              <a:gd name="connsiteX0" fmla="*/ 0 w 3439659"/>
              <a:gd name="connsiteY0" fmla="*/ 1719830 h 3439659"/>
              <a:gd name="connsiteX1" fmla="*/ 1719830 w 3439659"/>
              <a:gd name="connsiteY1" fmla="*/ 0 h 3439659"/>
              <a:gd name="connsiteX2" fmla="*/ 3439660 w 3439659"/>
              <a:gd name="connsiteY2" fmla="*/ 1719830 h 3439659"/>
              <a:gd name="connsiteX3" fmla="*/ 1719830 w 3439659"/>
              <a:gd name="connsiteY3" fmla="*/ 3439660 h 3439659"/>
              <a:gd name="connsiteX4" fmla="*/ 0 w 3439659"/>
              <a:gd name="connsiteY4" fmla="*/ 1719830 h 3439659"/>
              <a:gd name="connsiteX0" fmla="*/ 0 w 3487467"/>
              <a:gd name="connsiteY0" fmla="*/ 0 h 1719830"/>
              <a:gd name="connsiteX1" fmla="*/ 3439660 w 3487467"/>
              <a:gd name="connsiteY1" fmla="*/ 0 h 1719830"/>
              <a:gd name="connsiteX2" fmla="*/ 1719830 w 3487467"/>
              <a:gd name="connsiteY2" fmla="*/ 1719830 h 1719830"/>
              <a:gd name="connsiteX3" fmla="*/ 0 w 3487467"/>
              <a:gd name="connsiteY3" fmla="*/ 0 h 1719830"/>
              <a:gd name="connsiteX0" fmla="*/ 6132 w 3493599"/>
              <a:gd name="connsiteY0" fmla="*/ 130018 h 1849848"/>
              <a:gd name="connsiteX1" fmla="*/ 3445792 w 3493599"/>
              <a:gd name="connsiteY1" fmla="*/ 130018 h 1849848"/>
              <a:gd name="connsiteX2" fmla="*/ 1725962 w 3493599"/>
              <a:gd name="connsiteY2" fmla="*/ 1849848 h 1849848"/>
              <a:gd name="connsiteX3" fmla="*/ 6132 w 3493599"/>
              <a:gd name="connsiteY3" fmla="*/ 130018 h 1849848"/>
              <a:gd name="connsiteX0" fmla="*/ 6132 w 3493599"/>
              <a:gd name="connsiteY0" fmla="*/ 35412 h 1755242"/>
              <a:gd name="connsiteX1" fmla="*/ 3445792 w 3493599"/>
              <a:gd name="connsiteY1" fmla="*/ 35412 h 1755242"/>
              <a:gd name="connsiteX2" fmla="*/ 1725962 w 3493599"/>
              <a:gd name="connsiteY2" fmla="*/ 1755242 h 1755242"/>
              <a:gd name="connsiteX3" fmla="*/ 6132 w 3493599"/>
              <a:gd name="connsiteY3" fmla="*/ 35412 h 1755242"/>
              <a:gd name="connsiteX0" fmla="*/ 4377 w 3488420"/>
              <a:gd name="connsiteY0" fmla="*/ 11795 h 1772900"/>
              <a:gd name="connsiteX1" fmla="*/ 3450912 w 3488420"/>
              <a:gd name="connsiteY1" fmla="*/ 53046 h 1772900"/>
              <a:gd name="connsiteX2" fmla="*/ 1731082 w 3488420"/>
              <a:gd name="connsiteY2" fmla="*/ 1772876 h 1772900"/>
              <a:gd name="connsiteX3" fmla="*/ 4377 w 3488420"/>
              <a:gd name="connsiteY3" fmla="*/ 11795 h 1772900"/>
              <a:gd name="connsiteX0" fmla="*/ 39013 w 3522446"/>
              <a:gd name="connsiteY0" fmla="*/ 134148 h 1909003"/>
              <a:gd name="connsiteX1" fmla="*/ 3485548 w 3522446"/>
              <a:gd name="connsiteY1" fmla="*/ 175399 h 1909003"/>
              <a:gd name="connsiteX2" fmla="*/ 1738217 w 3522446"/>
              <a:gd name="connsiteY2" fmla="*/ 1908979 h 1909003"/>
              <a:gd name="connsiteX3" fmla="*/ 39013 w 3522446"/>
              <a:gd name="connsiteY3" fmla="*/ 134148 h 1909003"/>
              <a:gd name="connsiteX0" fmla="*/ 55067 w 3553265"/>
              <a:gd name="connsiteY0" fmla="*/ 134148 h 1909002"/>
              <a:gd name="connsiteX1" fmla="*/ 3501602 w 3553265"/>
              <a:gd name="connsiteY1" fmla="*/ 175399 h 1909002"/>
              <a:gd name="connsiteX2" fmla="*/ 1754271 w 3553265"/>
              <a:gd name="connsiteY2" fmla="*/ 1908979 h 1909002"/>
              <a:gd name="connsiteX3" fmla="*/ 55067 w 3553265"/>
              <a:gd name="connsiteY3" fmla="*/ 134148 h 1909002"/>
              <a:gd name="connsiteX0" fmla="*/ 39426 w 3502160"/>
              <a:gd name="connsiteY0" fmla="*/ 134148 h 1909003"/>
              <a:gd name="connsiteX1" fmla="*/ 3465335 w 3502160"/>
              <a:gd name="connsiteY1" fmla="*/ 175399 h 1909003"/>
              <a:gd name="connsiteX2" fmla="*/ 1718004 w 3502160"/>
              <a:gd name="connsiteY2" fmla="*/ 1908979 h 1909003"/>
              <a:gd name="connsiteX3" fmla="*/ 39426 w 3502160"/>
              <a:gd name="connsiteY3" fmla="*/ 134148 h 1909003"/>
              <a:gd name="connsiteX0" fmla="*/ 8999 w 3471733"/>
              <a:gd name="connsiteY0" fmla="*/ 21578 h 1796433"/>
              <a:gd name="connsiteX1" fmla="*/ 3434908 w 3471733"/>
              <a:gd name="connsiteY1" fmla="*/ 62829 h 1796433"/>
              <a:gd name="connsiteX2" fmla="*/ 1687577 w 3471733"/>
              <a:gd name="connsiteY2" fmla="*/ 1796409 h 1796433"/>
              <a:gd name="connsiteX3" fmla="*/ 8999 w 3471733"/>
              <a:gd name="connsiteY3" fmla="*/ 21578 h 1796433"/>
              <a:gd name="connsiteX0" fmla="*/ 39425 w 3502159"/>
              <a:gd name="connsiteY0" fmla="*/ 135675 h 1931154"/>
              <a:gd name="connsiteX1" fmla="*/ 3465334 w 3502159"/>
              <a:gd name="connsiteY1" fmla="*/ 176926 h 1931154"/>
              <a:gd name="connsiteX2" fmla="*/ 1718003 w 3502159"/>
              <a:gd name="connsiteY2" fmla="*/ 1931131 h 1931154"/>
              <a:gd name="connsiteX3" fmla="*/ 39425 w 3502159"/>
              <a:gd name="connsiteY3" fmla="*/ 135675 h 1931154"/>
              <a:gd name="connsiteX0" fmla="*/ 7276 w 3470010"/>
              <a:gd name="connsiteY0" fmla="*/ 26065 h 1821544"/>
              <a:gd name="connsiteX1" fmla="*/ 3433185 w 3470010"/>
              <a:gd name="connsiteY1" fmla="*/ 67316 h 1821544"/>
              <a:gd name="connsiteX2" fmla="*/ 1685854 w 3470010"/>
              <a:gd name="connsiteY2" fmla="*/ 1821521 h 1821544"/>
              <a:gd name="connsiteX3" fmla="*/ 7276 w 3470010"/>
              <a:gd name="connsiteY3" fmla="*/ 26065 h 1821544"/>
              <a:gd name="connsiteX0" fmla="*/ 12669 w 3492943"/>
              <a:gd name="connsiteY0" fmla="*/ 26065 h 1822469"/>
              <a:gd name="connsiteX1" fmla="*/ 3438578 w 3492943"/>
              <a:gd name="connsiteY1" fmla="*/ 67316 h 1822469"/>
              <a:gd name="connsiteX2" fmla="*/ 1691247 w 3492943"/>
              <a:gd name="connsiteY2" fmla="*/ 1821521 h 1822469"/>
              <a:gd name="connsiteX3" fmla="*/ 12669 w 3492943"/>
              <a:gd name="connsiteY3" fmla="*/ 26065 h 1822469"/>
              <a:gd name="connsiteX0" fmla="*/ 48756 w 3529030"/>
              <a:gd name="connsiteY0" fmla="*/ 3139 h 1799516"/>
              <a:gd name="connsiteX1" fmla="*/ 3474665 w 3529030"/>
              <a:gd name="connsiteY1" fmla="*/ 44390 h 1799516"/>
              <a:gd name="connsiteX2" fmla="*/ 1727334 w 3529030"/>
              <a:gd name="connsiteY2" fmla="*/ 1798595 h 1799516"/>
              <a:gd name="connsiteX3" fmla="*/ 48756 w 3529030"/>
              <a:gd name="connsiteY3" fmla="*/ 3139 h 1799516"/>
              <a:gd name="connsiteX0" fmla="*/ 48756 w 3529030"/>
              <a:gd name="connsiteY0" fmla="*/ 5796 h 1802173"/>
              <a:gd name="connsiteX1" fmla="*/ 3474665 w 3529030"/>
              <a:gd name="connsiteY1" fmla="*/ 47047 h 1802173"/>
              <a:gd name="connsiteX2" fmla="*/ 1727334 w 3529030"/>
              <a:gd name="connsiteY2" fmla="*/ 1801252 h 1802173"/>
              <a:gd name="connsiteX3" fmla="*/ 48756 w 3529030"/>
              <a:gd name="connsiteY3" fmla="*/ 5796 h 1802173"/>
              <a:gd name="connsiteX0" fmla="*/ 48756 w 3477652"/>
              <a:gd name="connsiteY0" fmla="*/ 5796 h 1802173"/>
              <a:gd name="connsiteX1" fmla="*/ 3474665 w 3477652"/>
              <a:gd name="connsiteY1" fmla="*/ 47047 h 1802173"/>
              <a:gd name="connsiteX2" fmla="*/ 1727334 w 3477652"/>
              <a:gd name="connsiteY2" fmla="*/ 1801252 h 1802173"/>
              <a:gd name="connsiteX3" fmla="*/ 48756 w 3477652"/>
              <a:gd name="connsiteY3" fmla="*/ 5796 h 1802173"/>
            </a:gdLst>
            <a:ahLst/>
            <a:cxnLst>
              <a:cxn ang="0">
                <a:pos x="connsiteX0" y="connsiteY0"/>
              </a:cxn>
              <a:cxn ang="0">
                <a:pos x="connsiteX1" y="connsiteY1"/>
              </a:cxn>
              <a:cxn ang="0">
                <a:pos x="connsiteX2" y="connsiteY2"/>
              </a:cxn>
              <a:cxn ang="0">
                <a:pos x="connsiteX3" y="connsiteY3"/>
              </a:cxn>
            </a:cxnLst>
            <a:rect l="l" t="t" r="r" b="b"/>
            <a:pathLst>
              <a:path w="3477652" h="1802173">
                <a:moveTo>
                  <a:pt x="48756" y="5796"/>
                </a:moveTo>
                <a:cubicBezTo>
                  <a:pt x="305602" y="15937"/>
                  <a:pt x="3181151" y="-33335"/>
                  <a:pt x="3474665" y="47047"/>
                </a:cubicBezTo>
                <a:cubicBezTo>
                  <a:pt x="3527547" y="271809"/>
                  <a:pt x="2875835" y="1753126"/>
                  <a:pt x="1727334" y="1801252"/>
                </a:cubicBezTo>
                <a:cubicBezTo>
                  <a:pt x="578833" y="1849378"/>
                  <a:pt x="-208090" y="-4345"/>
                  <a:pt x="48756" y="5796"/>
                </a:cubicBezTo>
                <a:close/>
              </a:path>
            </a:pathLst>
          </a:cu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19551" tIns="59776" rIns="119551" bIns="59776" rtlCol="0" anchor="ctr"/>
          <a:lstStyle/>
          <a:p>
            <a:pPr algn="ctr"/>
            <a:endParaRPr lang="zh-CN" altLang="en-US">
              <a:solidFill>
                <a:schemeClr val="bg1">
                  <a:lumMod val="50000"/>
                </a:schemeClr>
              </a:solidFill>
              <a:latin typeface="华文细黑" panose="02010600040101010101" pitchFamily="2" charset="-122"/>
              <a:ea typeface="华文细黑" panose="02010600040101010101" pitchFamily="2" charset="-122"/>
            </a:endParaRPr>
          </a:p>
        </p:txBody>
      </p:sp>
      <p:sp>
        <p:nvSpPr>
          <p:cNvPr id="32" name="TextBox 3"/>
          <p:cNvSpPr txBox="1"/>
          <p:nvPr/>
        </p:nvSpPr>
        <p:spPr>
          <a:xfrm>
            <a:off x="1942574" y="2322924"/>
            <a:ext cx="1168168" cy="409800"/>
          </a:xfrm>
          <a:prstGeom prst="rect">
            <a:avLst/>
          </a:prstGeom>
          <a:noFill/>
        </p:spPr>
        <p:txBody>
          <a:bodyPr wrap="none" lIns="119551" tIns="59776" rIns="119551" bIns="59776" rtlCol="0">
            <a:spAutoFit/>
          </a:bodyPr>
          <a:lstStyle/>
          <a:p>
            <a:pPr algn="ctr"/>
            <a:r>
              <a:rPr lang="zh-CN" altLang="en-US" b="1" dirty="0">
                <a:solidFill>
                  <a:schemeClr val="bg1">
                    <a:lumMod val="50000"/>
                  </a:schemeClr>
                </a:solidFill>
                <a:latin typeface="华文细黑" panose="02010600040101010101" pitchFamily="2" charset="-122"/>
                <a:ea typeface="华文细黑" panose="02010600040101010101" pitchFamily="2" charset="-122"/>
              </a:rPr>
              <a:t>标题内容</a:t>
            </a:r>
          </a:p>
        </p:txBody>
      </p:sp>
      <p:cxnSp>
        <p:nvCxnSpPr>
          <p:cNvPr id="33" name="直接连接符 32"/>
          <p:cNvCxnSpPr/>
          <p:nvPr/>
        </p:nvCxnSpPr>
        <p:spPr>
          <a:xfrm flipV="1">
            <a:off x="3414695" y="2557646"/>
            <a:ext cx="2476475" cy="28268"/>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V="1">
            <a:off x="3951387" y="2557646"/>
            <a:ext cx="1939783" cy="1403837"/>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V="1">
            <a:off x="5080769" y="2557648"/>
            <a:ext cx="810400" cy="2369323"/>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H="1" flipV="1">
            <a:off x="5891173" y="2557648"/>
            <a:ext cx="867667" cy="2286355"/>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flipV="1">
            <a:off x="5891170" y="2557646"/>
            <a:ext cx="1895909" cy="1403837"/>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5891170" y="2570345"/>
            <a:ext cx="2408359" cy="18382"/>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9" name="椭圆 38"/>
          <p:cNvSpPr/>
          <p:nvPr/>
        </p:nvSpPr>
        <p:spPr>
          <a:xfrm>
            <a:off x="3693385" y="3431798"/>
            <a:ext cx="854161" cy="878954"/>
          </a:xfrm>
          <a:prstGeom prst="ellipse">
            <a:avLst/>
          </a:pr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华文细黑" panose="02010600040101010101" pitchFamily="2" charset="-122"/>
              <a:ea typeface="华文细黑" panose="02010600040101010101" pitchFamily="2" charset="-122"/>
            </a:endParaRPr>
          </a:p>
        </p:txBody>
      </p:sp>
      <p:sp>
        <p:nvSpPr>
          <p:cNvPr id="40" name="椭圆 39"/>
          <p:cNvSpPr/>
          <p:nvPr/>
        </p:nvSpPr>
        <p:spPr>
          <a:xfrm>
            <a:off x="4704572" y="4404526"/>
            <a:ext cx="854161" cy="878954"/>
          </a:xfrm>
          <a:prstGeom prst="ellipse">
            <a:avLst/>
          </a:pr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华文细黑" panose="02010600040101010101" pitchFamily="2" charset="-122"/>
              <a:ea typeface="华文细黑" panose="02010600040101010101" pitchFamily="2" charset="-122"/>
            </a:endParaRPr>
          </a:p>
        </p:txBody>
      </p:sp>
      <p:sp>
        <p:nvSpPr>
          <p:cNvPr id="41" name="椭圆 40"/>
          <p:cNvSpPr/>
          <p:nvPr/>
        </p:nvSpPr>
        <p:spPr>
          <a:xfrm>
            <a:off x="6325004" y="4359602"/>
            <a:ext cx="854161" cy="878954"/>
          </a:xfrm>
          <a:prstGeom prst="ellipse">
            <a:avLst/>
          </a:pr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华文细黑" panose="02010600040101010101" pitchFamily="2" charset="-122"/>
              <a:ea typeface="华文细黑" panose="02010600040101010101" pitchFamily="2" charset="-122"/>
            </a:endParaRPr>
          </a:p>
        </p:txBody>
      </p:sp>
      <p:sp>
        <p:nvSpPr>
          <p:cNvPr id="42" name="椭圆 41"/>
          <p:cNvSpPr/>
          <p:nvPr/>
        </p:nvSpPr>
        <p:spPr>
          <a:xfrm>
            <a:off x="7299901" y="3302832"/>
            <a:ext cx="854161" cy="878954"/>
          </a:xfrm>
          <a:prstGeom prst="ellipse">
            <a:avLst/>
          </a:pr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华文细黑" panose="02010600040101010101" pitchFamily="2" charset="-122"/>
              <a:ea typeface="华文细黑" panose="02010600040101010101" pitchFamily="2" charset="-122"/>
            </a:endParaRPr>
          </a:p>
        </p:txBody>
      </p:sp>
      <p:sp>
        <p:nvSpPr>
          <p:cNvPr id="43" name="椭圆 42"/>
          <p:cNvSpPr/>
          <p:nvPr/>
        </p:nvSpPr>
        <p:spPr>
          <a:xfrm>
            <a:off x="7686104" y="2147486"/>
            <a:ext cx="854161" cy="878954"/>
          </a:xfrm>
          <a:prstGeom prst="ellipse">
            <a:avLst/>
          </a:pr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华文细黑" panose="02010600040101010101" pitchFamily="2" charset="-122"/>
              <a:ea typeface="华文细黑" panose="02010600040101010101" pitchFamily="2" charset="-122"/>
            </a:endParaRPr>
          </a:p>
        </p:txBody>
      </p:sp>
      <p:sp>
        <p:nvSpPr>
          <p:cNvPr id="44" name="椭圆 43"/>
          <p:cNvSpPr/>
          <p:nvPr/>
        </p:nvSpPr>
        <p:spPr>
          <a:xfrm>
            <a:off x="3330159" y="2132303"/>
            <a:ext cx="854161" cy="878954"/>
          </a:xfrm>
          <a:prstGeom prst="ellipse">
            <a:avLst/>
          </a:pr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华文细黑" panose="02010600040101010101" pitchFamily="2" charset="-122"/>
              <a:ea typeface="华文细黑" panose="02010600040101010101" pitchFamily="2" charset="-122"/>
            </a:endParaRPr>
          </a:p>
        </p:txBody>
      </p:sp>
      <p:sp>
        <p:nvSpPr>
          <p:cNvPr id="45" name="TextBox 16"/>
          <p:cNvSpPr txBox="1"/>
          <p:nvPr/>
        </p:nvSpPr>
        <p:spPr>
          <a:xfrm>
            <a:off x="45930" y="2694792"/>
            <a:ext cx="3307636" cy="720884"/>
          </a:xfrm>
          <a:prstGeom prst="rect">
            <a:avLst/>
          </a:prstGeom>
          <a:noFill/>
        </p:spPr>
        <p:txBody>
          <a:bodyPr wrap="square" lIns="119551" tIns="59776" rIns="119551" bIns="59776" rtlCol="0">
            <a:spAutoFit/>
          </a:bodyPr>
          <a:lstStyle/>
          <a:p>
            <a:pPr algn="r">
              <a:lnSpc>
                <a:spcPct val="130000"/>
              </a:lnSpc>
              <a:defRPr/>
            </a:pPr>
            <a:r>
              <a:rPr lang="zh-CN" altLang="en-US" sz="1500" dirty="0">
                <a:solidFill>
                  <a:schemeClr val="bg1">
                    <a:lumMod val="50000"/>
                  </a:schemeClr>
                </a:solidFill>
                <a:latin typeface="华文细黑" panose="02010600040101010101" pitchFamily="2" charset="-122"/>
                <a:ea typeface="华文细黑" panose="02010600040101010101" pitchFamily="2" charset="-122"/>
              </a:rPr>
              <a:t>点击输入简要文字内容，文字内容需概括精炼，不用多余的文字修饰。</a:t>
            </a:r>
          </a:p>
        </p:txBody>
      </p:sp>
      <p:sp>
        <p:nvSpPr>
          <p:cNvPr id="46" name="TextBox 17"/>
          <p:cNvSpPr txBox="1"/>
          <p:nvPr/>
        </p:nvSpPr>
        <p:spPr>
          <a:xfrm>
            <a:off x="2594784" y="3856961"/>
            <a:ext cx="1168168" cy="409800"/>
          </a:xfrm>
          <a:prstGeom prst="rect">
            <a:avLst/>
          </a:prstGeom>
          <a:noFill/>
        </p:spPr>
        <p:txBody>
          <a:bodyPr wrap="none" lIns="119551" tIns="59776" rIns="119551" bIns="59776" rtlCol="0">
            <a:spAutoFit/>
          </a:bodyPr>
          <a:lstStyle/>
          <a:p>
            <a:pPr algn="ctr"/>
            <a:r>
              <a:rPr lang="zh-CN" altLang="en-US" b="1" dirty="0">
                <a:solidFill>
                  <a:schemeClr val="bg1">
                    <a:lumMod val="50000"/>
                  </a:schemeClr>
                </a:solidFill>
                <a:latin typeface="华文细黑" panose="02010600040101010101" pitchFamily="2" charset="-122"/>
                <a:ea typeface="华文细黑" panose="02010600040101010101" pitchFamily="2" charset="-122"/>
              </a:rPr>
              <a:t>标题内容</a:t>
            </a:r>
          </a:p>
        </p:txBody>
      </p:sp>
      <p:sp>
        <p:nvSpPr>
          <p:cNvPr id="47" name="TextBox 18"/>
          <p:cNvSpPr txBox="1"/>
          <p:nvPr/>
        </p:nvSpPr>
        <p:spPr>
          <a:xfrm>
            <a:off x="698139" y="4228829"/>
            <a:ext cx="3307636" cy="720884"/>
          </a:xfrm>
          <a:prstGeom prst="rect">
            <a:avLst/>
          </a:prstGeom>
          <a:noFill/>
        </p:spPr>
        <p:txBody>
          <a:bodyPr wrap="square" lIns="119551" tIns="59776" rIns="119551" bIns="59776" rtlCol="0">
            <a:spAutoFit/>
          </a:bodyPr>
          <a:lstStyle/>
          <a:p>
            <a:pPr algn="r">
              <a:lnSpc>
                <a:spcPct val="130000"/>
              </a:lnSpc>
              <a:defRPr/>
            </a:pPr>
            <a:r>
              <a:rPr lang="zh-CN" altLang="en-US" sz="1500" dirty="0">
                <a:solidFill>
                  <a:schemeClr val="bg1">
                    <a:lumMod val="50000"/>
                  </a:schemeClr>
                </a:solidFill>
                <a:latin typeface="华文细黑" panose="02010600040101010101" pitchFamily="2" charset="-122"/>
                <a:ea typeface="华文细黑" panose="02010600040101010101" pitchFamily="2" charset="-122"/>
              </a:rPr>
              <a:t>点击输入简要文字内容，文字内容需概括精炼，不用多余的文字修饰。</a:t>
            </a:r>
          </a:p>
        </p:txBody>
      </p:sp>
      <p:sp>
        <p:nvSpPr>
          <p:cNvPr id="53" name="TextBox 19"/>
          <p:cNvSpPr txBox="1"/>
          <p:nvPr/>
        </p:nvSpPr>
        <p:spPr>
          <a:xfrm>
            <a:off x="3775820" y="5103366"/>
            <a:ext cx="1168168" cy="409800"/>
          </a:xfrm>
          <a:prstGeom prst="rect">
            <a:avLst/>
          </a:prstGeom>
          <a:noFill/>
        </p:spPr>
        <p:txBody>
          <a:bodyPr wrap="none" lIns="119551" tIns="59776" rIns="119551" bIns="59776" rtlCol="0">
            <a:spAutoFit/>
          </a:bodyPr>
          <a:lstStyle/>
          <a:p>
            <a:pPr algn="ctr"/>
            <a:r>
              <a:rPr lang="zh-CN" altLang="en-US" b="1" dirty="0">
                <a:solidFill>
                  <a:schemeClr val="bg1">
                    <a:lumMod val="50000"/>
                  </a:schemeClr>
                </a:solidFill>
                <a:latin typeface="华文细黑" panose="02010600040101010101" pitchFamily="2" charset="-122"/>
                <a:ea typeface="华文细黑" panose="02010600040101010101" pitchFamily="2" charset="-122"/>
              </a:rPr>
              <a:t>标题内容</a:t>
            </a:r>
          </a:p>
        </p:txBody>
      </p:sp>
      <p:sp>
        <p:nvSpPr>
          <p:cNvPr id="54" name="TextBox 20"/>
          <p:cNvSpPr txBox="1"/>
          <p:nvPr/>
        </p:nvSpPr>
        <p:spPr>
          <a:xfrm>
            <a:off x="1879176" y="5475235"/>
            <a:ext cx="3307636" cy="720884"/>
          </a:xfrm>
          <a:prstGeom prst="rect">
            <a:avLst/>
          </a:prstGeom>
          <a:noFill/>
        </p:spPr>
        <p:txBody>
          <a:bodyPr wrap="square" lIns="119551" tIns="59776" rIns="119551" bIns="59776" rtlCol="0">
            <a:spAutoFit/>
          </a:bodyPr>
          <a:lstStyle/>
          <a:p>
            <a:pPr algn="r">
              <a:lnSpc>
                <a:spcPct val="130000"/>
              </a:lnSpc>
              <a:defRPr/>
            </a:pPr>
            <a:r>
              <a:rPr lang="zh-CN" altLang="en-US" sz="1500" dirty="0">
                <a:solidFill>
                  <a:schemeClr val="bg1">
                    <a:lumMod val="50000"/>
                  </a:schemeClr>
                </a:solidFill>
                <a:latin typeface="华文细黑" panose="02010600040101010101" pitchFamily="2" charset="-122"/>
                <a:ea typeface="华文细黑" panose="02010600040101010101" pitchFamily="2" charset="-122"/>
              </a:rPr>
              <a:t>点击输入简要文字内容，文字内容需概括精炼，不用多余的文字修饰。</a:t>
            </a:r>
          </a:p>
        </p:txBody>
      </p:sp>
      <p:sp>
        <p:nvSpPr>
          <p:cNvPr id="55" name="TextBox 21"/>
          <p:cNvSpPr txBox="1"/>
          <p:nvPr/>
        </p:nvSpPr>
        <p:spPr>
          <a:xfrm>
            <a:off x="6917741" y="5129535"/>
            <a:ext cx="1168168" cy="409800"/>
          </a:xfrm>
          <a:prstGeom prst="rect">
            <a:avLst/>
          </a:prstGeom>
          <a:noFill/>
        </p:spPr>
        <p:txBody>
          <a:bodyPr wrap="none" lIns="119551" tIns="59776" rIns="119551" bIns="59776" rtlCol="0">
            <a:spAutoFit/>
          </a:bodyPr>
          <a:lstStyle/>
          <a:p>
            <a:pPr algn="ctr"/>
            <a:r>
              <a:rPr lang="zh-CN" altLang="en-US" b="1" dirty="0">
                <a:solidFill>
                  <a:schemeClr val="bg1">
                    <a:lumMod val="50000"/>
                  </a:schemeClr>
                </a:solidFill>
                <a:latin typeface="华文细黑" panose="02010600040101010101" pitchFamily="2" charset="-122"/>
                <a:ea typeface="华文细黑" panose="02010600040101010101" pitchFamily="2" charset="-122"/>
              </a:rPr>
              <a:t>标题内容</a:t>
            </a:r>
          </a:p>
        </p:txBody>
      </p:sp>
      <p:sp>
        <p:nvSpPr>
          <p:cNvPr id="56" name="TextBox 22"/>
          <p:cNvSpPr txBox="1"/>
          <p:nvPr/>
        </p:nvSpPr>
        <p:spPr>
          <a:xfrm>
            <a:off x="6707788" y="5502236"/>
            <a:ext cx="3307636" cy="720884"/>
          </a:xfrm>
          <a:prstGeom prst="rect">
            <a:avLst/>
          </a:prstGeom>
          <a:noFill/>
        </p:spPr>
        <p:txBody>
          <a:bodyPr wrap="square" lIns="119551" tIns="59776" rIns="119551" bIns="59776" rtlCol="0">
            <a:spAutoFit/>
          </a:bodyPr>
          <a:lstStyle/>
          <a:p>
            <a:pPr>
              <a:lnSpc>
                <a:spcPct val="130000"/>
              </a:lnSpc>
              <a:defRPr/>
            </a:pPr>
            <a:r>
              <a:rPr lang="zh-CN" altLang="en-US" sz="1500" dirty="0">
                <a:solidFill>
                  <a:schemeClr val="bg1">
                    <a:lumMod val="50000"/>
                  </a:schemeClr>
                </a:solidFill>
                <a:latin typeface="华文细黑" panose="02010600040101010101" pitchFamily="2" charset="-122"/>
                <a:ea typeface="华文细黑" panose="02010600040101010101" pitchFamily="2" charset="-122"/>
              </a:rPr>
              <a:t>点击输入简要文字内容，文字内容需概括精炼，不用多余的文字修饰。</a:t>
            </a:r>
          </a:p>
        </p:txBody>
      </p:sp>
      <p:sp>
        <p:nvSpPr>
          <p:cNvPr id="57" name="TextBox 23"/>
          <p:cNvSpPr txBox="1"/>
          <p:nvPr/>
        </p:nvSpPr>
        <p:spPr>
          <a:xfrm>
            <a:off x="7989229" y="3884644"/>
            <a:ext cx="1168168" cy="409800"/>
          </a:xfrm>
          <a:prstGeom prst="rect">
            <a:avLst/>
          </a:prstGeom>
          <a:noFill/>
        </p:spPr>
        <p:txBody>
          <a:bodyPr wrap="none" lIns="119551" tIns="59776" rIns="119551" bIns="59776" rtlCol="0">
            <a:spAutoFit/>
          </a:bodyPr>
          <a:lstStyle/>
          <a:p>
            <a:pPr algn="ctr"/>
            <a:r>
              <a:rPr lang="zh-CN" altLang="en-US" b="1" dirty="0">
                <a:solidFill>
                  <a:schemeClr val="bg1">
                    <a:lumMod val="50000"/>
                  </a:schemeClr>
                </a:solidFill>
                <a:latin typeface="华文细黑" panose="02010600040101010101" pitchFamily="2" charset="-122"/>
                <a:ea typeface="华文细黑" panose="02010600040101010101" pitchFamily="2" charset="-122"/>
              </a:rPr>
              <a:t>标题内容</a:t>
            </a:r>
          </a:p>
        </p:txBody>
      </p:sp>
      <p:sp>
        <p:nvSpPr>
          <p:cNvPr id="64" name="TextBox 24"/>
          <p:cNvSpPr txBox="1"/>
          <p:nvPr/>
        </p:nvSpPr>
        <p:spPr>
          <a:xfrm>
            <a:off x="7779276" y="4257344"/>
            <a:ext cx="3307636" cy="720884"/>
          </a:xfrm>
          <a:prstGeom prst="rect">
            <a:avLst/>
          </a:prstGeom>
          <a:noFill/>
        </p:spPr>
        <p:txBody>
          <a:bodyPr wrap="square" lIns="119551" tIns="59776" rIns="119551" bIns="59776" rtlCol="0">
            <a:spAutoFit/>
          </a:bodyPr>
          <a:lstStyle/>
          <a:p>
            <a:pPr>
              <a:lnSpc>
                <a:spcPct val="130000"/>
              </a:lnSpc>
              <a:defRPr/>
            </a:pPr>
            <a:r>
              <a:rPr lang="zh-CN" altLang="en-US" sz="1500" dirty="0">
                <a:solidFill>
                  <a:schemeClr val="bg1">
                    <a:lumMod val="50000"/>
                  </a:schemeClr>
                </a:solidFill>
                <a:latin typeface="华文细黑" panose="02010600040101010101" pitchFamily="2" charset="-122"/>
                <a:ea typeface="华文细黑" panose="02010600040101010101" pitchFamily="2" charset="-122"/>
              </a:rPr>
              <a:t>点击输入简要文字内容，文字内容需概括精炼，不用多余的文字修饰。</a:t>
            </a:r>
          </a:p>
        </p:txBody>
      </p:sp>
      <p:sp>
        <p:nvSpPr>
          <p:cNvPr id="65" name="TextBox 25"/>
          <p:cNvSpPr txBox="1"/>
          <p:nvPr/>
        </p:nvSpPr>
        <p:spPr>
          <a:xfrm>
            <a:off x="8594852" y="2522206"/>
            <a:ext cx="1168168" cy="409800"/>
          </a:xfrm>
          <a:prstGeom prst="rect">
            <a:avLst/>
          </a:prstGeom>
          <a:noFill/>
        </p:spPr>
        <p:txBody>
          <a:bodyPr wrap="none" lIns="119551" tIns="59776" rIns="119551" bIns="59776" rtlCol="0">
            <a:spAutoFit/>
          </a:bodyPr>
          <a:lstStyle/>
          <a:p>
            <a:pPr algn="ctr"/>
            <a:r>
              <a:rPr lang="zh-CN" altLang="en-US" b="1" dirty="0">
                <a:solidFill>
                  <a:schemeClr val="bg1">
                    <a:lumMod val="50000"/>
                  </a:schemeClr>
                </a:solidFill>
                <a:latin typeface="华文细黑" panose="02010600040101010101" pitchFamily="2" charset="-122"/>
                <a:ea typeface="华文细黑" panose="02010600040101010101" pitchFamily="2" charset="-122"/>
              </a:rPr>
              <a:t>标题内容</a:t>
            </a:r>
          </a:p>
        </p:txBody>
      </p:sp>
      <p:sp>
        <p:nvSpPr>
          <p:cNvPr id="67" name="TextBox 26"/>
          <p:cNvSpPr txBox="1"/>
          <p:nvPr/>
        </p:nvSpPr>
        <p:spPr>
          <a:xfrm>
            <a:off x="8384900" y="2894906"/>
            <a:ext cx="3307636" cy="720884"/>
          </a:xfrm>
          <a:prstGeom prst="rect">
            <a:avLst/>
          </a:prstGeom>
          <a:noFill/>
        </p:spPr>
        <p:txBody>
          <a:bodyPr wrap="square" lIns="119551" tIns="59776" rIns="119551" bIns="59776" rtlCol="0">
            <a:spAutoFit/>
          </a:bodyPr>
          <a:lstStyle/>
          <a:p>
            <a:pPr>
              <a:lnSpc>
                <a:spcPct val="130000"/>
              </a:lnSpc>
              <a:defRPr/>
            </a:pPr>
            <a:r>
              <a:rPr lang="zh-CN" altLang="en-US" sz="1500" dirty="0">
                <a:solidFill>
                  <a:schemeClr val="bg1">
                    <a:lumMod val="50000"/>
                  </a:schemeClr>
                </a:solidFill>
                <a:latin typeface="华文细黑" panose="02010600040101010101" pitchFamily="2" charset="-122"/>
                <a:ea typeface="华文细黑" panose="02010600040101010101" pitchFamily="2" charset="-122"/>
              </a:rPr>
              <a:t>点击输入简要文字内容，文字内容需概括精炼，不用多余的文字修饰。</a:t>
            </a:r>
          </a:p>
        </p:txBody>
      </p:sp>
      <p:grpSp>
        <p:nvGrpSpPr>
          <p:cNvPr id="68" name="组合 67"/>
          <p:cNvGrpSpPr/>
          <p:nvPr/>
        </p:nvGrpSpPr>
        <p:grpSpPr>
          <a:xfrm>
            <a:off x="5023502" y="1664790"/>
            <a:ext cx="1735338" cy="1785708"/>
            <a:chOff x="3882378" y="1193714"/>
            <a:chExt cx="1341144" cy="1341144"/>
          </a:xfrm>
        </p:grpSpPr>
        <p:sp>
          <p:nvSpPr>
            <p:cNvPr id="73" name="椭圆 72"/>
            <p:cNvSpPr/>
            <p:nvPr/>
          </p:nvSpPr>
          <p:spPr>
            <a:xfrm>
              <a:off x="3882378" y="1193714"/>
              <a:ext cx="1341144" cy="1341144"/>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schemeClr val="bg1">
                    <a:lumMod val="50000"/>
                  </a:schemeClr>
                </a:solidFill>
                <a:latin typeface="微软雅黑" panose="020B0503020204020204" pitchFamily="34" charset="-122"/>
                <a:ea typeface="华文细黑" panose="02010600040101010101" pitchFamily="2" charset="-122"/>
              </a:endParaRPr>
            </a:p>
          </p:txBody>
        </p:sp>
        <p:sp>
          <p:nvSpPr>
            <p:cNvPr id="70" name="TextBox 29"/>
            <p:cNvSpPr txBox="1"/>
            <p:nvPr/>
          </p:nvSpPr>
          <p:spPr>
            <a:xfrm>
              <a:off x="4190504" y="1479382"/>
              <a:ext cx="697731" cy="716576"/>
            </a:xfrm>
            <a:prstGeom prst="rect">
              <a:avLst/>
            </a:prstGeom>
            <a:noFill/>
          </p:spPr>
          <p:txBody>
            <a:bodyPr wrap="none" rtlCol="0">
              <a:spAutoFit/>
            </a:bodyPr>
            <a:lstStyle/>
            <a:p>
              <a:pPr algn="ctr" fontAlgn="auto">
                <a:spcBef>
                  <a:spcPts val="0"/>
                </a:spcBef>
                <a:spcAft>
                  <a:spcPts val="0"/>
                </a:spcAft>
                <a:defRPr/>
              </a:pPr>
              <a:r>
                <a:rPr lang="zh-CN" altLang="en-US" sz="2800" b="1" dirty="0">
                  <a:solidFill>
                    <a:schemeClr val="accent1"/>
                  </a:solidFill>
                  <a:latin typeface="华文细黑" panose="02010600040101010101" pitchFamily="2" charset="-122"/>
                  <a:ea typeface="华文细黑" panose="02010600040101010101" pitchFamily="2" charset="-122"/>
                </a:rPr>
                <a:t>标题</a:t>
              </a:r>
              <a:endParaRPr lang="en-US" altLang="zh-CN" sz="2800" b="1" dirty="0">
                <a:solidFill>
                  <a:schemeClr val="accent1"/>
                </a:solidFill>
                <a:latin typeface="华文细黑" panose="02010600040101010101" pitchFamily="2" charset="-122"/>
                <a:ea typeface="华文细黑" panose="02010600040101010101" pitchFamily="2" charset="-122"/>
              </a:endParaRPr>
            </a:p>
            <a:p>
              <a:pPr algn="ctr" fontAlgn="auto">
                <a:spcBef>
                  <a:spcPts val="0"/>
                </a:spcBef>
                <a:spcAft>
                  <a:spcPts val="0"/>
                </a:spcAft>
                <a:defRPr/>
              </a:pPr>
              <a:r>
                <a:rPr lang="zh-CN" altLang="en-US" sz="2800" b="1" dirty="0">
                  <a:solidFill>
                    <a:schemeClr val="accent1"/>
                  </a:solidFill>
                  <a:latin typeface="华文细黑" panose="02010600040101010101" pitchFamily="2" charset="-122"/>
                  <a:ea typeface="华文细黑" panose="02010600040101010101" pitchFamily="2" charset="-122"/>
                </a:rPr>
                <a:t>内容</a:t>
              </a:r>
            </a:p>
          </p:txBody>
        </p:sp>
      </p:grpSp>
      <p:sp>
        <p:nvSpPr>
          <p:cNvPr id="90" name="文本框 17"/>
          <p:cNvSpPr txBox="1"/>
          <p:nvPr/>
        </p:nvSpPr>
        <p:spPr>
          <a:xfrm>
            <a:off x="3348988" y="2357894"/>
            <a:ext cx="771477" cy="400110"/>
          </a:xfrm>
          <a:prstGeom prst="rect">
            <a:avLst/>
          </a:prstGeom>
          <a:noFill/>
        </p:spPr>
        <p:txBody>
          <a:bodyPr wrap="square" rtlCol="0">
            <a:spAutoFit/>
          </a:bodyPr>
          <a:lstStyle/>
          <a:p>
            <a:pPr algn="ctr"/>
            <a:r>
              <a:rPr lang="en-US" altLang="zh-CN" sz="2000" b="1" dirty="0">
                <a:solidFill>
                  <a:schemeClr val="bg1"/>
                </a:solidFill>
                <a:latin typeface="华文细黑" panose="02010600040101010101" pitchFamily="2" charset="-122"/>
                <a:ea typeface="华文细黑" panose="02010600040101010101" pitchFamily="2" charset="-122"/>
              </a:rPr>
              <a:t>01</a:t>
            </a:r>
            <a:endParaRPr lang="zh-CN" altLang="en-US" sz="2800" b="1" dirty="0">
              <a:solidFill>
                <a:schemeClr val="bg1"/>
              </a:solidFill>
              <a:latin typeface="华文细黑" panose="02010600040101010101" pitchFamily="2" charset="-122"/>
              <a:ea typeface="华文细黑" panose="02010600040101010101" pitchFamily="2" charset="-122"/>
            </a:endParaRPr>
          </a:p>
        </p:txBody>
      </p:sp>
      <p:sp>
        <p:nvSpPr>
          <p:cNvPr id="93" name="文本框 17"/>
          <p:cNvSpPr txBox="1"/>
          <p:nvPr/>
        </p:nvSpPr>
        <p:spPr>
          <a:xfrm>
            <a:off x="3713697" y="3686311"/>
            <a:ext cx="771477" cy="400110"/>
          </a:xfrm>
          <a:prstGeom prst="rect">
            <a:avLst/>
          </a:prstGeom>
          <a:noFill/>
        </p:spPr>
        <p:txBody>
          <a:bodyPr wrap="square" rtlCol="0">
            <a:spAutoFit/>
          </a:bodyPr>
          <a:lstStyle/>
          <a:p>
            <a:pPr algn="ctr"/>
            <a:r>
              <a:rPr lang="en-US" altLang="zh-CN" sz="2000" b="1" dirty="0">
                <a:solidFill>
                  <a:schemeClr val="bg1"/>
                </a:solidFill>
                <a:latin typeface="华文细黑" panose="02010600040101010101" pitchFamily="2" charset="-122"/>
                <a:ea typeface="华文细黑" panose="02010600040101010101" pitchFamily="2" charset="-122"/>
              </a:rPr>
              <a:t>01</a:t>
            </a:r>
            <a:endParaRPr lang="zh-CN" altLang="en-US" sz="2800" b="1" dirty="0">
              <a:solidFill>
                <a:schemeClr val="bg1"/>
              </a:solidFill>
              <a:latin typeface="华文细黑" panose="02010600040101010101" pitchFamily="2" charset="-122"/>
              <a:ea typeface="华文细黑" panose="02010600040101010101" pitchFamily="2" charset="-122"/>
            </a:endParaRPr>
          </a:p>
        </p:txBody>
      </p:sp>
      <p:sp>
        <p:nvSpPr>
          <p:cNvPr id="94" name="文本框 17"/>
          <p:cNvSpPr txBox="1"/>
          <p:nvPr/>
        </p:nvSpPr>
        <p:spPr>
          <a:xfrm>
            <a:off x="4745913" y="4643948"/>
            <a:ext cx="771477" cy="400110"/>
          </a:xfrm>
          <a:prstGeom prst="rect">
            <a:avLst/>
          </a:prstGeom>
          <a:noFill/>
        </p:spPr>
        <p:txBody>
          <a:bodyPr wrap="square" rtlCol="0">
            <a:spAutoFit/>
          </a:bodyPr>
          <a:lstStyle/>
          <a:p>
            <a:pPr algn="ctr"/>
            <a:r>
              <a:rPr lang="en-US" altLang="zh-CN" sz="2000" b="1" dirty="0">
                <a:solidFill>
                  <a:schemeClr val="bg1"/>
                </a:solidFill>
                <a:latin typeface="华文细黑" panose="02010600040101010101" pitchFamily="2" charset="-122"/>
                <a:ea typeface="华文细黑" panose="02010600040101010101" pitchFamily="2" charset="-122"/>
              </a:rPr>
              <a:t>01</a:t>
            </a:r>
            <a:endParaRPr lang="zh-CN" altLang="en-US" sz="2800" b="1" dirty="0">
              <a:solidFill>
                <a:schemeClr val="bg1"/>
              </a:solidFill>
              <a:latin typeface="华文细黑" panose="02010600040101010101" pitchFamily="2" charset="-122"/>
              <a:ea typeface="华文细黑" panose="02010600040101010101" pitchFamily="2" charset="-122"/>
            </a:endParaRPr>
          </a:p>
        </p:txBody>
      </p:sp>
      <p:sp>
        <p:nvSpPr>
          <p:cNvPr id="95" name="文本框 17"/>
          <p:cNvSpPr txBox="1"/>
          <p:nvPr/>
        </p:nvSpPr>
        <p:spPr>
          <a:xfrm>
            <a:off x="6378660" y="4617786"/>
            <a:ext cx="771477" cy="400110"/>
          </a:xfrm>
          <a:prstGeom prst="rect">
            <a:avLst/>
          </a:prstGeom>
          <a:noFill/>
        </p:spPr>
        <p:txBody>
          <a:bodyPr wrap="square" rtlCol="0">
            <a:spAutoFit/>
          </a:bodyPr>
          <a:lstStyle/>
          <a:p>
            <a:pPr algn="ctr"/>
            <a:r>
              <a:rPr lang="en-US" altLang="zh-CN" sz="2000" b="1" dirty="0">
                <a:solidFill>
                  <a:schemeClr val="bg1"/>
                </a:solidFill>
                <a:latin typeface="华文细黑" panose="02010600040101010101" pitchFamily="2" charset="-122"/>
                <a:ea typeface="华文细黑" panose="02010600040101010101" pitchFamily="2" charset="-122"/>
              </a:rPr>
              <a:t>01</a:t>
            </a:r>
            <a:endParaRPr lang="zh-CN" altLang="en-US" sz="2800" b="1" dirty="0">
              <a:solidFill>
                <a:schemeClr val="bg1"/>
              </a:solidFill>
              <a:latin typeface="华文细黑" panose="02010600040101010101" pitchFamily="2" charset="-122"/>
              <a:ea typeface="华文细黑" panose="02010600040101010101" pitchFamily="2" charset="-122"/>
            </a:endParaRPr>
          </a:p>
        </p:txBody>
      </p:sp>
      <p:sp>
        <p:nvSpPr>
          <p:cNvPr id="96" name="文本框 17"/>
          <p:cNvSpPr txBox="1"/>
          <p:nvPr/>
        </p:nvSpPr>
        <p:spPr>
          <a:xfrm>
            <a:off x="7314432" y="3562672"/>
            <a:ext cx="771477" cy="400110"/>
          </a:xfrm>
          <a:prstGeom prst="rect">
            <a:avLst/>
          </a:prstGeom>
          <a:noFill/>
        </p:spPr>
        <p:txBody>
          <a:bodyPr wrap="square" rtlCol="0">
            <a:spAutoFit/>
          </a:bodyPr>
          <a:lstStyle/>
          <a:p>
            <a:pPr algn="ctr"/>
            <a:r>
              <a:rPr lang="en-US" altLang="zh-CN" sz="2000" b="1" dirty="0">
                <a:solidFill>
                  <a:schemeClr val="bg1"/>
                </a:solidFill>
                <a:latin typeface="华文细黑" panose="02010600040101010101" pitchFamily="2" charset="-122"/>
                <a:ea typeface="华文细黑" panose="02010600040101010101" pitchFamily="2" charset="-122"/>
              </a:rPr>
              <a:t>05</a:t>
            </a:r>
            <a:endParaRPr lang="zh-CN" altLang="en-US" sz="2800" b="1" dirty="0">
              <a:solidFill>
                <a:schemeClr val="bg1"/>
              </a:solidFill>
              <a:latin typeface="华文细黑" panose="02010600040101010101" pitchFamily="2" charset="-122"/>
              <a:ea typeface="华文细黑" panose="02010600040101010101" pitchFamily="2" charset="-122"/>
            </a:endParaRPr>
          </a:p>
        </p:txBody>
      </p:sp>
      <p:sp>
        <p:nvSpPr>
          <p:cNvPr id="97" name="文本框 17"/>
          <p:cNvSpPr txBox="1"/>
          <p:nvPr/>
        </p:nvSpPr>
        <p:spPr>
          <a:xfrm>
            <a:off x="7726981" y="2386908"/>
            <a:ext cx="771477" cy="400110"/>
          </a:xfrm>
          <a:prstGeom prst="rect">
            <a:avLst/>
          </a:prstGeom>
          <a:noFill/>
        </p:spPr>
        <p:txBody>
          <a:bodyPr wrap="square" rtlCol="0">
            <a:spAutoFit/>
          </a:bodyPr>
          <a:lstStyle/>
          <a:p>
            <a:pPr algn="ctr"/>
            <a:r>
              <a:rPr lang="en-US" altLang="zh-CN" sz="2000" b="1" dirty="0">
                <a:solidFill>
                  <a:schemeClr val="bg1"/>
                </a:solidFill>
                <a:latin typeface="华文细黑" panose="02010600040101010101" pitchFamily="2" charset="-122"/>
                <a:ea typeface="华文细黑" panose="02010600040101010101" pitchFamily="2" charset="-122"/>
              </a:rPr>
              <a:t>06</a:t>
            </a:r>
            <a:endParaRPr lang="zh-CN" altLang="en-US" sz="2800" b="1" dirty="0">
              <a:solidFill>
                <a:schemeClr val="bg1"/>
              </a:solidFill>
              <a:latin typeface="华文细黑" panose="02010600040101010101" pitchFamily="2" charset="-122"/>
              <a:ea typeface="华文细黑" panose="02010600040101010101" pitchFamily="2" charset="-122"/>
            </a:endParaRPr>
          </a:p>
        </p:txBody>
      </p:sp>
    </p:spTree>
    <p:extLst>
      <p:ext uri="{BB962C8B-B14F-4D97-AF65-F5344CB8AC3E}">
        <p14:creationId xmlns:p14="http://schemas.microsoft.com/office/powerpoint/2010/main" val="1742180419"/>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fade">
                                          <p:cBhvr>
                                            <p:cTn id="7" dur="500"/>
                                            <p:tgtEl>
                                              <p:spTgt spid="13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Effect transition="in" filter="wipe(left)">
                                          <p:cBhvr>
                                            <p:cTn id="11" dur="500"/>
                                            <p:tgtEl>
                                              <p:spTgt spid="136"/>
                                            </p:tgtEl>
                                          </p:cBhvr>
                                        </p:animEffect>
                                      </p:childTnLst>
                                    </p:cTn>
                                  </p:par>
                                </p:childTnLst>
                              </p:cTn>
                            </p:par>
                            <p:par>
                              <p:cTn id="12" fill="hold">
                                <p:stCondLst>
                                  <p:cond delay="1000"/>
                                </p:stCondLst>
                                <p:childTnLst>
                                  <p:par>
                                    <p:cTn id="13" presetID="2" presetClass="entr" presetSubtype="2" decel="100000" fill="hold" grpId="0" nodeType="afterEffect">
                                      <p:stCondLst>
                                        <p:cond delay="0"/>
                                      </p:stCondLst>
                                      <p:iterate type="lt">
                                        <p:tmPct val="10000"/>
                                      </p:iterate>
                                      <p:childTnLst>
                                        <p:set>
                                          <p:cBhvr>
                                            <p:cTn id="14" dur="1" fill="hold">
                                              <p:stCondLst>
                                                <p:cond delay="0"/>
                                              </p:stCondLst>
                                            </p:cTn>
                                            <p:tgtEl>
                                              <p:spTgt spid="145"/>
                                            </p:tgtEl>
                                            <p:attrNameLst>
                                              <p:attrName>style.visibility</p:attrName>
                                            </p:attrNameLst>
                                          </p:cBhvr>
                                          <p:to>
                                            <p:strVal val="visible"/>
                                          </p:to>
                                        </p:set>
                                        <p:anim calcmode="lin" valueType="num">
                                          <p:cBhvr additive="base">
                                            <p:cTn id="15" dur="500" fill="hold"/>
                                            <p:tgtEl>
                                              <p:spTgt spid="145"/>
                                            </p:tgtEl>
                                            <p:attrNameLst>
                                              <p:attrName>ppt_x</p:attrName>
                                            </p:attrNameLst>
                                          </p:cBhvr>
                                          <p:tavLst>
                                            <p:tav tm="0">
                                              <p:val>
                                                <p:strVal val="1+#ppt_w/2"/>
                                              </p:val>
                                            </p:tav>
                                            <p:tav tm="100000">
                                              <p:val>
                                                <p:strVal val="#ppt_x"/>
                                              </p:val>
                                            </p:tav>
                                          </p:tavLst>
                                        </p:anim>
                                        <p:anim calcmode="lin" valueType="num">
                                          <p:cBhvr additive="base">
                                            <p:cTn id="16" dur="500" fill="hold"/>
                                            <p:tgtEl>
                                              <p:spTgt spid="145"/>
                                            </p:tgtEl>
                                            <p:attrNameLst>
                                              <p:attrName>ppt_y</p:attrName>
                                            </p:attrNameLst>
                                          </p:cBhvr>
                                          <p:tavLst>
                                            <p:tav tm="0">
                                              <p:val>
                                                <p:strVal val="#ppt_y"/>
                                              </p:val>
                                            </p:tav>
                                            <p:tav tm="100000">
                                              <p:val>
                                                <p:strVal val="#ppt_y"/>
                                              </p:val>
                                            </p:tav>
                                          </p:tavLst>
                                        </p:anim>
                                      </p:childTnLst>
                                    </p:cTn>
                                  </p:par>
                                </p:childTnLst>
                              </p:cTn>
                            </p:par>
                            <p:par>
                              <p:cTn id="17" fill="hold">
                                <p:stCondLst>
                                  <p:cond delay="2450"/>
                                </p:stCondLst>
                                <p:childTnLst>
                                  <p:par>
                                    <p:cTn id="18" presetID="2" presetClass="entr" presetSubtype="2" decel="100000" fill="hold" grpId="0" nodeType="afterEffect">
                                      <p:stCondLst>
                                        <p:cond delay="0"/>
                                      </p:stCondLst>
                                      <p:iterate type="lt">
                                        <p:tmPct val="10000"/>
                                      </p:iterate>
                                      <p:childTnLst>
                                        <p:set>
                                          <p:cBhvr>
                                            <p:cTn id="19" dur="1" fill="hold">
                                              <p:stCondLst>
                                                <p:cond delay="0"/>
                                              </p:stCondLst>
                                            </p:cTn>
                                            <p:tgtEl>
                                              <p:spTgt spid="146"/>
                                            </p:tgtEl>
                                            <p:attrNameLst>
                                              <p:attrName>style.visibility</p:attrName>
                                            </p:attrNameLst>
                                          </p:cBhvr>
                                          <p:to>
                                            <p:strVal val="visible"/>
                                          </p:to>
                                        </p:set>
                                        <p:anim calcmode="lin" valueType="num">
                                          <p:cBhvr additive="base">
                                            <p:cTn id="20" dur="500" fill="hold"/>
                                            <p:tgtEl>
                                              <p:spTgt spid="146"/>
                                            </p:tgtEl>
                                            <p:attrNameLst>
                                              <p:attrName>ppt_x</p:attrName>
                                            </p:attrNameLst>
                                          </p:cBhvr>
                                          <p:tavLst>
                                            <p:tav tm="0">
                                              <p:val>
                                                <p:strVal val="1+#ppt_w/2"/>
                                              </p:val>
                                            </p:tav>
                                            <p:tav tm="100000">
                                              <p:val>
                                                <p:strVal val="#ppt_x"/>
                                              </p:val>
                                            </p:tav>
                                          </p:tavLst>
                                        </p:anim>
                                        <p:anim calcmode="lin" valueType="num">
                                          <p:cBhvr additive="base">
                                            <p:cTn id="21" dur="500" fill="hold"/>
                                            <p:tgtEl>
                                              <p:spTgt spid="146"/>
                                            </p:tgtEl>
                                            <p:attrNameLst>
                                              <p:attrName>ppt_y</p:attrName>
                                            </p:attrNameLst>
                                          </p:cBhvr>
                                          <p:tavLst>
                                            <p:tav tm="0">
                                              <p:val>
                                                <p:strVal val="#ppt_y"/>
                                              </p:val>
                                            </p:tav>
                                            <p:tav tm="100000">
                                              <p:val>
                                                <p:strVal val="#ppt_y"/>
                                              </p:val>
                                            </p:tav>
                                          </p:tavLst>
                                        </p:anim>
                                      </p:childTnLst>
                                    </p:cTn>
                                  </p:par>
                                </p:childTnLst>
                              </p:cTn>
                            </p:par>
                            <p:par>
                              <p:cTn id="22" fill="hold">
                                <p:stCondLst>
                                  <p:cond delay="3100"/>
                                </p:stCondLst>
                                <p:childTnLst>
                                  <p:par>
                                    <p:cTn id="23" presetID="2" presetClass="entr" presetSubtype="4" fill="hold" nodeType="afterEffect" p14:presetBounceEnd="44000">
                                      <p:stCondLst>
                                        <p:cond delay="0"/>
                                      </p:stCondLst>
                                      <p:childTnLst>
                                        <p:set>
                                          <p:cBhvr>
                                            <p:cTn id="24" dur="1" fill="hold">
                                              <p:stCondLst>
                                                <p:cond delay="0"/>
                                              </p:stCondLst>
                                            </p:cTn>
                                            <p:tgtEl>
                                              <p:spTgt spid="68"/>
                                            </p:tgtEl>
                                            <p:attrNameLst>
                                              <p:attrName>style.visibility</p:attrName>
                                            </p:attrNameLst>
                                          </p:cBhvr>
                                          <p:to>
                                            <p:strVal val="visible"/>
                                          </p:to>
                                        </p:set>
                                        <p:anim calcmode="lin" valueType="num" p14:bounceEnd="44000">
                                          <p:cBhvr additive="base">
                                            <p:cTn id="25" dur="500" fill="hold"/>
                                            <p:tgtEl>
                                              <p:spTgt spid="68"/>
                                            </p:tgtEl>
                                            <p:attrNameLst>
                                              <p:attrName>ppt_x</p:attrName>
                                            </p:attrNameLst>
                                          </p:cBhvr>
                                          <p:tavLst>
                                            <p:tav tm="0">
                                              <p:val>
                                                <p:strVal val="#ppt_x"/>
                                              </p:val>
                                            </p:tav>
                                            <p:tav tm="100000">
                                              <p:val>
                                                <p:strVal val="#ppt_x"/>
                                              </p:val>
                                            </p:tav>
                                          </p:tavLst>
                                        </p:anim>
                                        <p:anim calcmode="lin" valueType="num" p14:bounceEnd="44000">
                                          <p:cBhvr additive="base">
                                            <p:cTn id="26" dur="500" fill="hold"/>
                                            <p:tgtEl>
                                              <p:spTgt spid="68"/>
                                            </p:tgtEl>
                                            <p:attrNameLst>
                                              <p:attrName>ppt_y</p:attrName>
                                            </p:attrNameLst>
                                          </p:cBhvr>
                                          <p:tavLst>
                                            <p:tav tm="0">
                                              <p:val>
                                                <p:strVal val="1+#ppt_h/2"/>
                                              </p:val>
                                            </p:tav>
                                            <p:tav tm="100000">
                                              <p:val>
                                                <p:strVal val="#ppt_y"/>
                                              </p:val>
                                            </p:tav>
                                          </p:tavLst>
                                        </p:anim>
                                      </p:childTnLst>
                                    </p:cTn>
                                  </p:par>
                                </p:childTnLst>
                              </p:cTn>
                            </p:par>
                            <p:par>
                              <p:cTn id="27" fill="hold">
                                <p:stCondLst>
                                  <p:cond delay="3600"/>
                                </p:stCondLst>
                                <p:childTnLst>
                                  <p:par>
                                    <p:cTn id="28" presetID="18" presetClass="entr" presetSubtype="12"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strips(downLeft)">
                                          <p:cBhvr>
                                            <p:cTn id="30" dur="500"/>
                                            <p:tgtEl>
                                              <p:spTgt spid="33"/>
                                            </p:tgtEl>
                                          </p:cBhvr>
                                        </p:animEffect>
                                      </p:childTnLst>
                                    </p:cTn>
                                  </p:par>
                                  <p:par>
                                    <p:cTn id="31" presetID="18" presetClass="entr" presetSubtype="12" fill="hold" nodeType="with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strips(downLeft)">
                                          <p:cBhvr>
                                            <p:cTn id="33" dur="500"/>
                                            <p:tgtEl>
                                              <p:spTgt spid="34"/>
                                            </p:tgtEl>
                                          </p:cBhvr>
                                        </p:animEffect>
                                      </p:childTnLst>
                                    </p:cTn>
                                  </p:par>
                                  <p:par>
                                    <p:cTn id="34" presetID="18" presetClass="entr" presetSubtype="12" fill="hold"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strips(downLeft)">
                                          <p:cBhvr>
                                            <p:cTn id="36" dur="500"/>
                                            <p:tgtEl>
                                              <p:spTgt spid="35"/>
                                            </p:tgtEl>
                                          </p:cBhvr>
                                        </p:animEffect>
                                      </p:childTnLst>
                                    </p:cTn>
                                  </p:par>
                                  <p:par>
                                    <p:cTn id="37" presetID="18" presetClass="entr" presetSubtype="6" fill="hold" nodeType="with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strips(downRight)">
                                          <p:cBhvr>
                                            <p:cTn id="39" dur="500"/>
                                            <p:tgtEl>
                                              <p:spTgt spid="36"/>
                                            </p:tgtEl>
                                          </p:cBhvr>
                                        </p:animEffect>
                                      </p:childTnLst>
                                    </p:cTn>
                                  </p:par>
                                  <p:par>
                                    <p:cTn id="40" presetID="18" presetClass="entr" presetSubtype="6" fill="hold" nodeType="with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strips(downRight)">
                                          <p:cBhvr>
                                            <p:cTn id="42" dur="500"/>
                                            <p:tgtEl>
                                              <p:spTgt spid="37"/>
                                            </p:tgtEl>
                                          </p:cBhvr>
                                        </p:animEffect>
                                      </p:childTnLst>
                                    </p:cTn>
                                  </p:par>
                                  <p:par>
                                    <p:cTn id="43" presetID="18" presetClass="entr" presetSubtype="6" fill="hold" nodeType="with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strips(downRight)">
                                          <p:cBhvr>
                                            <p:cTn id="45" dur="500"/>
                                            <p:tgtEl>
                                              <p:spTgt spid="38"/>
                                            </p:tgtEl>
                                          </p:cBhvr>
                                        </p:animEffect>
                                      </p:childTnLst>
                                    </p:cTn>
                                  </p:par>
                                </p:childTnLst>
                              </p:cTn>
                            </p:par>
                            <p:par>
                              <p:cTn id="46" fill="hold">
                                <p:stCondLst>
                                  <p:cond delay="4100"/>
                                </p:stCondLst>
                                <p:childTnLst>
                                  <p:par>
                                    <p:cTn id="47" presetID="2" presetClass="entr" presetSubtype="4" accel="55000" fill="hold" grpId="0" nodeType="afterEffect" p14:presetBounceEnd="58000">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14:bounceEnd="58000">
                                          <p:cBhvr additive="base">
                                            <p:cTn id="49" dur="1500" fill="hold"/>
                                            <p:tgtEl>
                                              <p:spTgt spid="44"/>
                                            </p:tgtEl>
                                            <p:attrNameLst>
                                              <p:attrName>ppt_x</p:attrName>
                                            </p:attrNameLst>
                                          </p:cBhvr>
                                          <p:tavLst>
                                            <p:tav tm="0">
                                              <p:val>
                                                <p:strVal val="#ppt_x"/>
                                              </p:val>
                                            </p:tav>
                                            <p:tav tm="100000">
                                              <p:val>
                                                <p:strVal val="#ppt_x"/>
                                              </p:val>
                                            </p:tav>
                                          </p:tavLst>
                                        </p:anim>
                                        <p:anim calcmode="lin" valueType="num" p14:bounceEnd="58000">
                                          <p:cBhvr additive="base">
                                            <p:cTn id="50" dur="1500" fill="hold"/>
                                            <p:tgtEl>
                                              <p:spTgt spid="44"/>
                                            </p:tgtEl>
                                            <p:attrNameLst>
                                              <p:attrName>ppt_y</p:attrName>
                                            </p:attrNameLst>
                                          </p:cBhvr>
                                          <p:tavLst>
                                            <p:tav tm="0">
                                              <p:val>
                                                <p:strVal val="1+#ppt_h/2"/>
                                              </p:val>
                                            </p:tav>
                                            <p:tav tm="100000">
                                              <p:val>
                                                <p:strVal val="#ppt_y"/>
                                              </p:val>
                                            </p:tav>
                                          </p:tavLst>
                                        </p:anim>
                                      </p:childTnLst>
                                    </p:cTn>
                                  </p:par>
                                  <p:par>
                                    <p:cTn id="51" presetID="2" presetClass="entr" presetSubtype="4" accel="55000" fill="hold" grpId="0" nodeType="withEffect" p14:presetBounceEnd="58000">
                                      <p:stCondLst>
                                        <p:cond delay="0"/>
                                      </p:stCondLst>
                                      <p:childTnLst>
                                        <p:set>
                                          <p:cBhvr>
                                            <p:cTn id="52" dur="1" fill="hold">
                                              <p:stCondLst>
                                                <p:cond delay="0"/>
                                              </p:stCondLst>
                                            </p:cTn>
                                            <p:tgtEl>
                                              <p:spTgt spid="39"/>
                                            </p:tgtEl>
                                            <p:attrNameLst>
                                              <p:attrName>style.visibility</p:attrName>
                                            </p:attrNameLst>
                                          </p:cBhvr>
                                          <p:to>
                                            <p:strVal val="visible"/>
                                          </p:to>
                                        </p:set>
                                        <p:anim calcmode="lin" valueType="num" p14:bounceEnd="58000">
                                          <p:cBhvr additive="base">
                                            <p:cTn id="53" dur="1500" fill="hold"/>
                                            <p:tgtEl>
                                              <p:spTgt spid="39"/>
                                            </p:tgtEl>
                                            <p:attrNameLst>
                                              <p:attrName>ppt_x</p:attrName>
                                            </p:attrNameLst>
                                          </p:cBhvr>
                                          <p:tavLst>
                                            <p:tav tm="0">
                                              <p:val>
                                                <p:strVal val="#ppt_x"/>
                                              </p:val>
                                            </p:tav>
                                            <p:tav tm="100000">
                                              <p:val>
                                                <p:strVal val="#ppt_x"/>
                                              </p:val>
                                            </p:tav>
                                          </p:tavLst>
                                        </p:anim>
                                        <p:anim calcmode="lin" valueType="num" p14:bounceEnd="58000">
                                          <p:cBhvr additive="base">
                                            <p:cTn id="54" dur="1500" fill="hold"/>
                                            <p:tgtEl>
                                              <p:spTgt spid="39"/>
                                            </p:tgtEl>
                                            <p:attrNameLst>
                                              <p:attrName>ppt_y</p:attrName>
                                            </p:attrNameLst>
                                          </p:cBhvr>
                                          <p:tavLst>
                                            <p:tav tm="0">
                                              <p:val>
                                                <p:strVal val="1+#ppt_h/2"/>
                                              </p:val>
                                            </p:tav>
                                            <p:tav tm="100000">
                                              <p:val>
                                                <p:strVal val="#ppt_y"/>
                                              </p:val>
                                            </p:tav>
                                          </p:tavLst>
                                        </p:anim>
                                      </p:childTnLst>
                                    </p:cTn>
                                  </p:par>
                                  <p:par>
                                    <p:cTn id="55" presetID="2" presetClass="entr" presetSubtype="4" accel="55000" fill="hold" grpId="0" nodeType="withEffect" p14:presetBounceEnd="58000">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14:bounceEnd="58000">
                                          <p:cBhvr additive="base">
                                            <p:cTn id="57" dur="1500" fill="hold"/>
                                            <p:tgtEl>
                                              <p:spTgt spid="40"/>
                                            </p:tgtEl>
                                            <p:attrNameLst>
                                              <p:attrName>ppt_x</p:attrName>
                                            </p:attrNameLst>
                                          </p:cBhvr>
                                          <p:tavLst>
                                            <p:tav tm="0">
                                              <p:val>
                                                <p:strVal val="#ppt_x"/>
                                              </p:val>
                                            </p:tav>
                                            <p:tav tm="100000">
                                              <p:val>
                                                <p:strVal val="#ppt_x"/>
                                              </p:val>
                                            </p:tav>
                                          </p:tavLst>
                                        </p:anim>
                                        <p:anim calcmode="lin" valueType="num" p14:bounceEnd="58000">
                                          <p:cBhvr additive="base">
                                            <p:cTn id="58" dur="1500" fill="hold"/>
                                            <p:tgtEl>
                                              <p:spTgt spid="40"/>
                                            </p:tgtEl>
                                            <p:attrNameLst>
                                              <p:attrName>ppt_y</p:attrName>
                                            </p:attrNameLst>
                                          </p:cBhvr>
                                          <p:tavLst>
                                            <p:tav tm="0">
                                              <p:val>
                                                <p:strVal val="1+#ppt_h/2"/>
                                              </p:val>
                                            </p:tav>
                                            <p:tav tm="100000">
                                              <p:val>
                                                <p:strVal val="#ppt_y"/>
                                              </p:val>
                                            </p:tav>
                                          </p:tavLst>
                                        </p:anim>
                                      </p:childTnLst>
                                    </p:cTn>
                                  </p:par>
                                  <p:par>
                                    <p:cTn id="59" presetID="2" presetClass="entr" presetSubtype="4" accel="55000" fill="hold" grpId="0" nodeType="withEffect" p14:presetBounceEnd="58000">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14:bounceEnd="58000">
                                          <p:cBhvr additive="base">
                                            <p:cTn id="61" dur="1500" fill="hold"/>
                                            <p:tgtEl>
                                              <p:spTgt spid="41"/>
                                            </p:tgtEl>
                                            <p:attrNameLst>
                                              <p:attrName>ppt_x</p:attrName>
                                            </p:attrNameLst>
                                          </p:cBhvr>
                                          <p:tavLst>
                                            <p:tav tm="0">
                                              <p:val>
                                                <p:strVal val="#ppt_x"/>
                                              </p:val>
                                            </p:tav>
                                            <p:tav tm="100000">
                                              <p:val>
                                                <p:strVal val="#ppt_x"/>
                                              </p:val>
                                            </p:tav>
                                          </p:tavLst>
                                        </p:anim>
                                        <p:anim calcmode="lin" valueType="num" p14:bounceEnd="58000">
                                          <p:cBhvr additive="base">
                                            <p:cTn id="62" dur="1500" fill="hold"/>
                                            <p:tgtEl>
                                              <p:spTgt spid="41"/>
                                            </p:tgtEl>
                                            <p:attrNameLst>
                                              <p:attrName>ppt_y</p:attrName>
                                            </p:attrNameLst>
                                          </p:cBhvr>
                                          <p:tavLst>
                                            <p:tav tm="0">
                                              <p:val>
                                                <p:strVal val="1+#ppt_h/2"/>
                                              </p:val>
                                            </p:tav>
                                            <p:tav tm="100000">
                                              <p:val>
                                                <p:strVal val="#ppt_y"/>
                                              </p:val>
                                            </p:tav>
                                          </p:tavLst>
                                        </p:anim>
                                      </p:childTnLst>
                                    </p:cTn>
                                  </p:par>
                                  <p:par>
                                    <p:cTn id="63" presetID="2" presetClass="entr" presetSubtype="4" accel="55000" fill="hold" grpId="0" nodeType="withEffect" p14:presetBounceEnd="58000">
                                      <p:stCondLst>
                                        <p:cond delay="0"/>
                                      </p:stCondLst>
                                      <p:childTnLst>
                                        <p:set>
                                          <p:cBhvr>
                                            <p:cTn id="64" dur="1" fill="hold">
                                              <p:stCondLst>
                                                <p:cond delay="0"/>
                                              </p:stCondLst>
                                            </p:cTn>
                                            <p:tgtEl>
                                              <p:spTgt spid="42"/>
                                            </p:tgtEl>
                                            <p:attrNameLst>
                                              <p:attrName>style.visibility</p:attrName>
                                            </p:attrNameLst>
                                          </p:cBhvr>
                                          <p:to>
                                            <p:strVal val="visible"/>
                                          </p:to>
                                        </p:set>
                                        <p:anim calcmode="lin" valueType="num" p14:bounceEnd="58000">
                                          <p:cBhvr additive="base">
                                            <p:cTn id="65" dur="1500" fill="hold"/>
                                            <p:tgtEl>
                                              <p:spTgt spid="42"/>
                                            </p:tgtEl>
                                            <p:attrNameLst>
                                              <p:attrName>ppt_x</p:attrName>
                                            </p:attrNameLst>
                                          </p:cBhvr>
                                          <p:tavLst>
                                            <p:tav tm="0">
                                              <p:val>
                                                <p:strVal val="#ppt_x"/>
                                              </p:val>
                                            </p:tav>
                                            <p:tav tm="100000">
                                              <p:val>
                                                <p:strVal val="#ppt_x"/>
                                              </p:val>
                                            </p:tav>
                                          </p:tavLst>
                                        </p:anim>
                                        <p:anim calcmode="lin" valueType="num" p14:bounceEnd="58000">
                                          <p:cBhvr additive="base">
                                            <p:cTn id="66" dur="1500" fill="hold"/>
                                            <p:tgtEl>
                                              <p:spTgt spid="42"/>
                                            </p:tgtEl>
                                            <p:attrNameLst>
                                              <p:attrName>ppt_y</p:attrName>
                                            </p:attrNameLst>
                                          </p:cBhvr>
                                          <p:tavLst>
                                            <p:tav tm="0">
                                              <p:val>
                                                <p:strVal val="1+#ppt_h/2"/>
                                              </p:val>
                                            </p:tav>
                                            <p:tav tm="100000">
                                              <p:val>
                                                <p:strVal val="#ppt_y"/>
                                              </p:val>
                                            </p:tav>
                                          </p:tavLst>
                                        </p:anim>
                                      </p:childTnLst>
                                    </p:cTn>
                                  </p:par>
                                  <p:par>
                                    <p:cTn id="67" presetID="2" presetClass="entr" presetSubtype="4" accel="55000" fill="hold" grpId="0" nodeType="withEffect" p14:presetBounceEnd="58000">
                                      <p:stCondLst>
                                        <p:cond delay="0"/>
                                      </p:stCondLst>
                                      <p:childTnLst>
                                        <p:set>
                                          <p:cBhvr>
                                            <p:cTn id="68" dur="1" fill="hold">
                                              <p:stCondLst>
                                                <p:cond delay="0"/>
                                              </p:stCondLst>
                                            </p:cTn>
                                            <p:tgtEl>
                                              <p:spTgt spid="43"/>
                                            </p:tgtEl>
                                            <p:attrNameLst>
                                              <p:attrName>style.visibility</p:attrName>
                                            </p:attrNameLst>
                                          </p:cBhvr>
                                          <p:to>
                                            <p:strVal val="visible"/>
                                          </p:to>
                                        </p:set>
                                        <p:anim calcmode="lin" valueType="num" p14:bounceEnd="58000">
                                          <p:cBhvr additive="base">
                                            <p:cTn id="69" dur="1500" fill="hold"/>
                                            <p:tgtEl>
                                              <p:spTgt spid="43"/>
                                            </p:tgtEl>
                                            <p:attrNameLst>
                                              <p:attrName>ppt_x</p:attrName>
                                            </p:attrNameLst>
                                          </p:cBhvr>
                                          <p:tavLst>
                                            <p:tav tm="0">
                                              <p:val>
                                                <p:strVal val="#ppt_x"/>
                                              </p:val>
                                            </p:tav>
                                            <p:tav tm="100000">
                                              <p:val>
                                                <p:strVal val="#ppt_x"/>
                                              </p:val>
                                            </p:tav>
                                          </p:tavLst>
                                        </p:anim>
                                        <p:anim calcmode="lin" valueType="num" p14:bounceEnd="58000">
                                          <p:cBhvr additive="base">
                                            <p:cTn id="70" dur="1500" fill="hold"/>
                                            <p:tgtEl>
                                              <p:spTgt spid="43"/>
                                            </p:tgtEl>
                                            <p:attrNameLst>
                                              <p:attrName>ppt_y</p:attrName>
                                            </p:attrNameLst>
                                          </p:cBhvr>
                                          <p:tavLst>
                                            <p:tav tm="0">
                                              <p:val>
                                                <p:strVal val="1+#ppt_h/2"/>
                                              </p:val>
                                            </p:tav>
                                            <p:tav tm="100000">
                                              <p:val>
                                                <p:strVal val="#ppt_y"/>
                                              </p:val>
                                            </p:tav>
                                          </p:tavLst>
                                        </p:anim>
                                      </p:childTnLst>
                                    </p:cTn>
                                  </p:par>
                                </p:childTnLst>
                              </p:cTn>
                            </p:par>
                            <p:par>
                              <p:cTn id="71" fill="hold">
                                <p:stCondLst>
                                  <p:cond delay="5600"/>
                                </p:stCondLst>
                                <p:childTnLst>
                                  <p:par>
                                    <p:cTn id="72" presetID="10" presetClass="entr" presetSubtype="0" fill="hold" grpId="0" nodeType="afterEffect">
                                      <p:stCondLst>
                                        <p:cond delay="0"/>
                                      </p:stCondLst>
                                      <p:childTnLst>
                                        <p:set>
                                          <p:cBhvr>
                                            <p:cTn id="73" dur="1" fill="hold">
                                              <p:stCondLst>
                                                <p:cond delay="0"/>
                                              </p:stCondLst>
                                            </p:cTn>
                                            <p:tgtEl>
                                              <p:spTgt spid="90"/>
                                            </p:tgtEl>
                                            <p:attrNameLst>
                                              <p:attrName>style.visibility</p:attrName>
                                            </p:attrNameLst>
                                          </p:cBhvr>
                                          <p:to>
                                            <p:strVal val="visible"/>
                                          </p:to>
                                        </p:set>
                                        <p:animEffect transition="in" filter="fade">
                                          <p:cBhvr>
                                            <p:cTn id="74" dur="500"/>
                                            <p:tgtEl>
                                              <p:spTgt spid="90"/>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fade">
                                          <p:cBhvr>
                                            <p:cTn id="77" dur="500"/>
                                            <p:tgtEl>
                                              <p:spTgt spid="93"/>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94"/>
                                            </p:tgtEl>
                                            <p:attrNameLst>
                                              <p:attrName>style.visibility</p:attrName>
                                            </p:attrNameLst>
                                          </p:cBhvr>
                                          <p:to>
                                            <p:strVal val="visible"/>
                                          </p:to>
                                        </p:set>
                                        <p:animEffect transition="in" filter="fade">
                                          <p:cBhvr>
                                            <p:cTn id="80" dur="500"/>
                                            <p:tgtEl>
                                              <p:spTgt spid="94"/>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Effect transition="in" filter="fade">
                                          <p:cBhvr>
                                            <p:cTn id="83" dur="500"/>
                                            <p:tgtEl>
                                              <p:spTgt spid="95"/>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96"/>
                                            </p:tgtEl>
                                            <p:attrNameLst>
                                              <p:attrName>style.visibility</p:attrName>
                                            </p:attrNameLst>
                                          </p:cBhvr>
                                          <p:to>
                                            <p:strVal val="visible"/>
                                          </p:to>
                                        </p:set>
                                        <p:animEffect transition="in" filter="fade">
                                          <p:cBhvr>
                                            <p:cTn id="86" dur="500"/>
                                            <p:tgtEl>
                                              <p:spTgt spid="96"/>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97"/>
                                            </p:tgtEl>
                                            <p:attrNameLst>
                                              <p:attrName>style.visibility</p:attrName>
                                            </p:attrNameLst>
                                          </p:cBhvr>
                                          <p:to>
                                            <p:strVal val="visible"/>
                                          </p:to>
                                        </p:set>
                                        <p:animEffect transition="in" filter="fade">
                                          <p:cBhvr>
                                            <p:cTn id="89" dur="500"/>
                                            <p:tgtEl>
                                              <p:spTgt spid="97"/>
                                            </p:tgtEl>
                                          </p:cBhvr>
                                        </p:animEffect>
                                      </p:childTnLst>
                                    </p:cTn>
                                  </p:par>
                                </p:childTnLst>
                              </p:cTn>
                            </p:par>
                            <p:par>
                              <p:cTn id="90" fill="hold">
                                <p:stCondLst>
                                  <p:cond delay="6100"/>
                                </p:stCondLst>
                                <p:childTnLst>
                                  <p:par>
                                    <p:cTn id="91" presetID="12" presetClass="entr" presetSubtype="2"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 calcmode="lin" valueType="num">
                                          <p:cBhvr additive="base">
                                            <p:cTn id="93" dur="500"/>
                                            <p:tgtEl>
                                              <p:spTgt spid="32"/>
                                            </p:tgtEl>
                                            <p:attrNameLst>
                                              <p:attrName>ppt_x</p:attrName>
                                            </p:attrNameLst>
                                          </p:cBhvr>
                                          <p:tavLst>
                                            <p:tav tm="0">
                                              <p:val>
                                                <p:strVal val="#ppt_x+#ppt_w*1.125000"/>
                                              </p:val>
                                            </p:tav>
                                            <p:tav tm="100000">
                                              <p:val>
                                                <p:strVal val="#ppt_x"/>
                                              </p:val>
                                            </p:tav>
                                          </p:tavLst>
                                        </p:anim>
                                        <p:animEffect transition="in" filter="wipe(left)">
                                          <p:cBhvr>
                                            <p:cTn id="94" dur="500"/>
                                            <p:tgtEl>
                                              <p:spTgt spid="32"/>
                                            </p:tgtEl>
                                          </p:cBhvr>
                                        </p:animEffect>
                                      </p:childTnLst>
                                    </p:cTn>
                                  </p:par>
                                  <p:par>
                                    <p:cTn id="95" presetID="18" presetClass="entr" presetSubtype="3" fill="hold" grpId="0" nodeType="with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strips(upRight)">
                                          <p:cBhvr>
                                            <p:cTn id="97" dur="500"/>
                                            <p:tgtEl>
                                              <p:spTgt spid="45"/>
                                            </p:tgtEl>
                                          </p:cBhvr>
                                        </p:animEffect>
                                      </p:childTnLst>
                                    </p:cTn>
                                  </p:par>
                                </p:childTnLst>
                              </p:cTn>
                            </p:par>
                            <p:par>
                              <p:cTn id="98" fill="hold">
                                <p:stCondLst>
                                  <p:cond delay="6600"/>
                                </p:stCondLst>
                                <p:childTnLst>
                                  <p:par>
                                    <p:cTn id="99" presetID="12" presetClass="entr" presetSubtype="2"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additive="base">
                                            <p:cTn id="101" dur="500"/>
                                            <p:tgtEl>
                                              <p:spTgt spid="46"/>
                                            </p:tgtEl>
                                            <p:attrNameLst>
                                              <p:attrName>ppt_x</p:attrName>
                                            </p:attrNameLst>
                                          </p:cBhvr>
                                          <p:tavLst>
                                            <p:tav tm="0">
                                              <p:val>
                                                <p:strVal val="#ppt_x+#ppt_w*1.125000"/>
                                              </p:val>
                                            </p:tav>
                                            <p:tav tm="100000">
                                              <p:val>
                                                <p:strVal val="#ppt_x"/>
                                              </p:val>
                                            </p:tav>
                                          </p:tavLst>
                                        </p:anim>
                                        <p:animEffect transition="in" filter="wipe(left)">
                                          <p:cBhvr>
                                            <p:cTn id="102" dur="500"/>
                                            <p:tgtEl>
                                              <p:spTgt spid="46"/>
                                            </p:tgtEl>
                                          </p:cBhvr>
                                        </p:animEffect>
                                      </p:childTnLst>
                                    </p:cTn>
                                  </p:par>
                                  <p:par>
                                    <p:cTn id="103" presetID="18" presetClass="entr" presetSubtype="3" fill="hold" grpId="0" nodeType="withEffect">
                                      <p:stCondLst>
                                        <p:cond delay="0"/>
                                      </p:stCondLst>
                                      <p:childTnLst>
                                        <p:set>
                                          <p:cBhvr>
                                            <p:cTn id="104" dur="1" fill="hold">
                                              <p:stCondLst>
                                                <p:cond delay="0"/>
                                              </p:stCondLst>
                                            </p:cTn>
                                            <p:tgtEl>
                                              <p:spTgt spid="47"/>
                                            </p:tgtEl>
                                            <p:attrNameLst>
                                              <p:attrName>style.visibility</p:attrName>
                                            </p:attrNameLst>
                                          </p:cBhvr>
                                          <p:to>
                                            <p:strVal val="visible"/>
                                          </p:to>
                                        </p:set>
                                        <p:animEffect transition="in" filter="strips(upRight)">
                                          <p:cBhvr>
                                            <p:cTn id="105" dur="500"/>
                                            <p:tgtEl>
                                              <p:spTgt spid="47"/>
                                            </p:tgtEl>
                                          </p:cBhvr>
                                        </p:animEffect>
                                      </p:childTnLst>
                                    </p:cTn>
                                  </p:par>
                                </p:childTnLst>
                              </p:cTn>
                            </p:par>
                            <p:par>
                              <p:cTn id="106" fill="hold">
                                <p:stCondLst>
                                  <p:cond delay="7100"/>
                                </p:stCondLst>
                                <p:childTnLst>
                                  <p:par>
                                    <p:cTn id="107" presetID="12" presetClass="entr" presetSubtype="2"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 calcmode="lin" valueType="num">
                                          <p:cBhvr additive="base">
                                            <p:cTn id="109" dur="500"/>
                                            <p:tgtEl>
                                              <p:spTgt spid="53"/>
                                            </p:tgtEl>
                                            <p:attrNameLst>
                                              <p:attrName>ppt_x</p:attrName>
                                            </p:attrNameLst>
                                          </p:cBhvr>
                                          <p:tavLst>
                                            <p:tav tm="0">
                                              <p:val>
                                                <p:strVal val="#ppt_x+#ppt_w*1.125000"/>
                                              </p:val>
                                            </p:tav>
                                            <p:tav tm="100000">
                                              <p:val>
                                                <p:strVal val="#ppt_x"/>
                                              </p:val>
                                            </p:tav>
                                          </p:tavLst>
                                        </p:anim>
                                        <p:animEffect transition="in" filter="wipe(left)">
                                          <p:cBhvr>
                                            <p:cTn id="110" dur="500"/>
                                            <p:tgtEl>
                                              <p:spTgt spid="53"/>
                                            </p:tgtEl>
                                          </p:cBhvr>
                                        </p:animEffect>
                                      </p:childTnLst>
                                    </p:cTn>
                                  </p:par>
                                  <p:par>
                                    <p:cTn id="111" presetID="18" presetClass="entr" presetSubtype="3" fill="hold" grpId="0" nodeType="withEffect">
                                      <p:stCondLst>
                                        <p:cond delay="0"/>
                                      </p:stCondLst>
                                      <p:childTnLst>
                                        <p:set>
                                          <p:cBhvr>
                                            <p:cTn id="112" dur="1" fill="hold">
                                              <p:stCondLst>
                                                <p:cond delay="0"/>
                                              </p:stCondLst>
                                            </p:cTn>
                                            <p:tgtEl>
                                              <p:spTgt spid="54"/>
                                            </p:tgtEl>
                                            <p:attrNameLst>
                                              <p:attrName>style.visibility</p:attrName>
                                            </p:attrNameLst>
                                          </p:cBhvr>
                                          <p:to>
                                            <p:strVal val="visible"/>
                                          </p:to>
                                        </p:set>
                                        <p:animEffect transition="in" filter="strips(upRight)">
                                          <p:cBhvr>
                                            <p:cTn id="113" dur="500"/>
                                            <p:tgtEl>
                                              <p:spTgt spid="54"/>
                                            </p:tgtEl>
                                          </p:cBhvr>
                                        </p:animEffect>
                                      </p:childTnLst>
                                    </p:cTn>
                                  </p:par>
                                </p:childTnLst>
                              </p:cTn>
                            </p:par>
                            <p:par>
                              <p:cTn id="114" fill="hold">
                                <p:stCondLst>
                                  <p:cond delay="7600"/>
                                </p:stCondLst>
                                <p:childTnLst>
                                  <p:par>
                                    <p:cTn id="115" presetID="12" presetClass="entr" presetSubtype="2" fill="hold" grpId="0" nodeType="afterEffect">
                                      <p:stCondLst>
                                        <p:cond delay="0"/>
                                      </p:stCondLst>
                                      <p:childTnLst>
                                        <p:set>
                                          <p:cBhvr>
                                            <p:cTn id="116" dur="1" fill="hold">
                                              <p:stCondLst>
                                                <p:cond delay="0"/>
                                              </p:stCondLst>
                                            </p:cTn>
                                            <p:tgtEl>
                                              <p:spTgt spid="55"/>
                                            </p:tgtEl>
                                            <p:attrNameLst>
                                              <p:attrName>style.visibility</p:attrName>
                                            </p:attrNameLst>
                                          </p:cBhvr>
                                          <p:to>
                                            <p:strVal val="visible"/>
                                          </p:to>
                                        </p:set>
                                        <p:anim calcmode="lin" valueType="num">
                                          <p:cBhvr additive="base">
                                            <p:cTn id="117" dur="500"/>
                                            <p:tgtEl>
                                              <p:spTgt spid="55"/>
                                            </p:tgtEl>
                                            <p:attrNameLst>
                                              <p:attrName>ppt_x</p:attrName>
                                            </p:attrNameLst>
                                          </p:cBhvr>
                                          <p:tavLst>
                                            <p:tav tm="0">
                                              <p:val>
                                                <p:strVal val="#ppt_x+#ppt_w*1.125000"/>
                                              </p:val>
                                            </p:tav>
                                            <p:tav tm="100000">
                                              <p:val>
                                                <p:strVal val="#ppt_x"/>
                                              </p:val>
                                            </p:tav>
                                          </p:tavLst>
                                        </p:anim>
                                        <p:animEffect transition="in" filter="wipe(left)">
                                          <p:cBhvr>
                                            <p:cTn id="118" dur="500"/>
                                            <p:tgtEl>
                                              <p:spTgt spid="55"/>
                                            </p:tgtEl>
                                          </p:cBhvr>
                                        </p:animEffect>
                                      </p:childTnLst>
                                    </p:cTn>
                                  </p:par>
                                  <p:par>
                                    <p:cTn id="119" presetID="18" presetClass="entr" presetSubtype="3" fill="hold" grpId="0" nodeType="withEffect">
                                      <p:stCondLst>
                                        <p:cond delay="0"/>
                                      </p:stCondLst>
                                      <p:childTnLst>
                                        <p:set>
                                          <p:cBhvr>
                                            <p:cTn id="120" dur="1" fill="hold">
                                              <p:stCondLst>
                                                <p:cond delay="0"/>
                                              </p:stCondLst>
                                            </p:cTn>
                                            <p:tgtEl>
                                              <p:spTgt spid="56"/>
                                            </p:tgtEl>
                                            <p:attrNameLst>
                                              <p:attrName>style.visibility</p:attrName>
                                            </p:attrNameLst>
                                          </p:cBhvr>
                                          <p:to>
                                            <p:strVal val="visible"/>
                                          </p:to>
                                        </p:set>
                                        <p:animEffect transition="in" filter="strips(upRight)">
                                          <p:cBhvr>
                                            <p:cTn id="121" dur="500"/>
                                            <p:tgtEl>
                                              <p:spTgt spid="56"/>
                                            </p:tgtEl>
                                          </p:cBhvr>
                                        </p:animEffect>
                                      </p:childTnLst>
                                    </p:cTn>
                                  </p:par>
                                </p:childTnLst>
                              </p:cTn>
                            </p:par>
                            <p:par>
                              <p:cTn id="122" fill="hold">
                                <p:stCondLst>
                                  <p:cond delay="8100"/>
                                </p:stCondLst>
                                <p:childTnLst>
                                  <p:par>
                                    <p:cTn id="123" presetID="12" presetClass="entr" presetSubtype="2" fill="hold" grpId="0" nodeType="afterEffect">
                                      <p:stCondLst>
                                        <p:cond delay="0"/>
                                      </p:stCondLst>
                                      <p:childTnLst>
                                        <p:set>
                                          <p:cBhvr>
                                            <p:cTn id="124" dur="1" fill="hold">
                                              <p:stCondLst>
                                                <p:cond delay="0"/>
                                              </p:stCondLst>
                                            </p:cTn>
                                            <p:tgtEl>
                                              <p:spTgt spid="57"/>
                                            </p:tgtEl>
                                            <p:attrNameLst>
                                              <p:attrName>style.visibility</p:attrName>
                                            </p:attrNameLst>
                                          </p:cBhvr>
                                          <p:to>
                                            <p:strVal val="visible"/>
                                          </p:to>
                                        </p:set>
                                        <p:anim calcmode="lin" valueType="num">
                                          <p:cBhvr additive="base">
                                            <p:cTn id="125" dur="500"/>
                                            <p:tgtEl>
                                              <p:spTgt spid="57"/>
                                            </p:tgtEl>
                                            <p:attrNameLst>
                                              <p:attrName>ppt_x</p:attrName>
                                            </p:attrNameLst>
                                          </p:cBhvr>
                                          <p:tavLst>
                                            <p:tav tm="0">
                                              <p:val>
                                                <p:strVal val="#ppt_x+#ppt_w*1.125000"/>
                                              </p:val>
                                            </p:tav>
                                            <p:tav tm="100000">
                                              <p:val>
                                                <p:strVal val="#ppt_x"/>
                                              </p:val>
                                            </p:tav>
                                          </p:tavLst>
                                        </p:anim>
                                        <p:animEffect transition="in" filter="wipe(left)">
                                          <p:cBhvr>
                                            <p:cTn id="126" dur="500"/>
                                            <p:tgtEl>
                                              <p:spTgt spid="57"/>
                                            </p:tgtEl>
                                          </p:cBhvr>
                                        </p:animEffect>
                                      </p:childTnLst>
                                    </p:cTn>
                                  </p:par>
                                  <p:par>
                                    <p:cTn id="127" presetID="18" presetClass="entr" presetSubtype="3" fill="hold" grpId="0" nodeType="withEffect">
                                      <p:stCondLst>
                                        <p:cond delay="0"/>
                                      </p:stCondLst>
                                      <p:childTnLst>
                                        <p:set>
                                          <p:cBhvr>
                                            <p:cTn id="128" dur="1" fill="hold">
                                              <p:stCondLst>
                                                <p:cond delay="0"/>
                                              </p:stCondLst>
                                            </p:cTn>
                                            <p:tgtEl>
                                              <p:spTgt spid="64"/>
                                            </p:tgtEl>
                                            <p:attrNameLst>
                                              <p:attrName>style.visibility</p:attrName>
                                            </p:attrNameLst>
                                          </p:cBhvr>
                                          <p:to>
                                            <p:strVal val="visible"/>
                                          </p:to>
                                        </p:set>
                                        <p:animEffect transition="in" filter="strips(upRight)">
                                          <p:cBhvr>
                                            <p:cTn id="129" dur="500"/>
                                            <p:tgtEl>
                                              <p:spTgt spid="64"/>
                                            </p:tgtEl>
                                          </p:cBhvr>
                                        </p:animEffect>
                                      </p:childTnLst>
                                    </p:cTn>
                                  </p:par>
                                </p:childTnLst>
                              </p:cTn>
                            </p:par>
                            <p:par>
                              <p:cTn id="130" fill="hold">
                                <p:stCondLst>
                                  <p:cond delay="8600"/>
                                </p:stCondLst>
                                <p:childTnLst>
                                  <p:par>
                                    <p:cTn id="131" presetID="12" presetClass="entr" presetSubtype="2" fill="hold" grpId="0" nodeType="afterEffect">
                                      <p:stCondLst>
                                        <p:cond delay="0"/>
                                      </p:stCondLst>
                                      <p:childTnLst>
                                        <p:set>
                                          <p:cBhvr>
                                            <p:cTn id="132" dur="1" fill="hold">
                                              <p:stCondLst>
                                                <p:cond delay="0"/>
                                              </p:stCondLst>
                                            </p:cTn>
                                            <p:tgtEl>
                                              <p:spTgt spid="65"/>
                                            </p:tgtEl>
                                            <p:attrNameLst>
                                              <p:attrName>style.visibility</p:attrName>
                                            </p:attrNameLst>
                                          </p:cBhvr>
                                          <p:to>
                                            <p:strVal val="visible"/>
                                          </p:to>
                                        </p:set>
                                        <p:anim calcmode="lin" valueType="num">
                                          <p:cBhvr additive="base">
                                            <p:cTn id="133" dur="500"/>
                                            <p:tgtEl>
                                              <p:spTgt spid="65"/>
                                            </p:tgtEl>
                                            <p:attrNameLst>
                                              <p:attrName>ppt_x</p:attrName>
                                            </p:attrNameLst>
                                          </p:cBhvr>
                                          <p:tavLst>
                                            <p:tav tm="0">
                                              <p:val>
                                                <p:strVal val="#ppt_x+#ppt_w*1.125000"/>
                                              </p:val>
                                            </p:tav>
                                            <p:tav tm="100000">
                                              <p:val>
                                                <p:strVal val="#ppt_x"/>
                                              </p:val>
                                            </p:tav>
                                          </p:tavLst>
                                        </p:anim>
                                        <p:animEffect transition="in" filter="wipe(left)">
                                          <p:cBhvr>
                                            <p:cTn id="134" dur="500"/>
                                            <p:tgtEl>
                                              <p:spTgt spid="65"/>
                                            </p:tgtEl>
                                          </p:cBhvr>
                                        </p:animEffect>
                                      </p:childTnLst>
                                    </p:cTn>
                                  </p:par>
                                  <p:par>
                                    <p:cTn id="135" presetID="18" presetClass="entr" presetSubtype="3" fill="hold" grpId="0" nodeType="withEffect">
                                      <p:stCondLst>
                                        <p:cond delay="0"/>
                                      </p:stCondLst>
                                      <p:childTnLst>
                                        <p:set>
                                          <p:cBhvr>
                                            <p:cTn id="136" dur="1" fill="hold">
                                              <p:stCondLst>
                                                <p:cond delay="0"/>
                                              </p:stCondLst>
                                            </p:cTn>
                                            <p:tgtEl>
                                              <p:spTgt spid="67"/>
                                            </p:tgtEl>
                                            <p:attrNameLst>
                                              <p:attrName>style.visibility</p:attrName>
                                            </p:attrNameLst>
                                          </p:cBhvr>
                                          <p:to>
                                            <p:strVal val="visible"/>
                                          </p:to>
                                        </p:set>
                                        <p:animEffect transition="in" filter="strips(upRight)">
                                          <p:cBhvr>
                                            <p:cTn id="137" dur="500"/>
                                            <p:tgtEl>
                                              <p:spTgt spid="67"/>
                                            </p:tgtEl>
                                          </p:cBhvr>
                                        </p:animEffect>
                                      </p:childTnLst>
                                    </p:cTn>
                                  </p:par>
                                </p:childTnLst>
                              </p:cTn>
                            </p:par>
                            <p:par>
                              <p:cTn id="138" fill="hold">
                                <p:stCondLst>
                                  <p:cond delay="9100"/>
                                </p:stCondLst>
                                <p:childTnLst>
                                  <p:par>
                                    <p:cTn id="139" presetID="21" presetClass="entr" presetSubtype="1" fill="hold" grpId="0" nodeType="afterEffect">
                                      <p:stCondLst>
                                        <p:cond delay="0"/>
                                      </p:stCondLst>
                                      <p:childTnLst>
                                        <p:set>
                                          <p:cBhvr>
                                            <p:cTn id="140" dur="1" fill="hold">
                                              <p:stCondLst>
                                                <p:cond delay="0"/>
                                              </p:stCondLst>
                                            </p:cTn>
                                            <p:tgtEl>
                                              <p:spTgt spid="31"/>
                                            </p:tgtEl>
                                            <p:attrNameLst>
                                              <p:attrName>style.visibility</p:attrName>
                                            </p:attrNameLst>
                                          </p:cBhvr>
                                          <p:to>
                                            <p:strVal val="visible"/>
                                          </p:to>
                                        </p:set>
                                        <p:animEffect transition="in" filter="wheel(1)">
                                          <p:cBhvr>
                                            <p:cTn id="141"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p:bldP spid="146" grpId="0"/>
          <p:bldP spid="31" grpId="0" animBg="1"/>
          <p:bldP spid="32" grpId="0"/>
          <p:bldP spid="39" grpId="0" animBg="1"/>
          <p:bldP spid="40" grpId="0" animBg="1"/>
          <p:bldP spid="41" grpId="0" animBg="1"/>
          <p:bldP spid="42" grpId="0" animBg="1"/>
          <p:bldP spid="43" grpId="0" animBg="1"/>
          <p:bldP spid="44" grpId="0" animBg="1"/>
          <p:bldP spid="45" grpId="0"/>
          <p:bldP spid="46" grpId="0"/>
          <p:bldP spid="47" grpId="0"/>
          <p:bldP spid="53" grpId="0"/>
          <p:bldP spid="54" grpId="0"/>
          <p:bldP spid="55" grpId="0"/>
          <p:bldP spid="56" grpId="0"/>
          <p:bldP spid="57" grpId="0"/>
          <p:bldP spid="64" grpId="0"/>
          <p:bldP spid="65" grpId="0"/>
          <p:bldP spid="67" grpId="0"/>
          <p:bldP spid="90" grpId="0"/>
          <p:bldP spid="93" grpId="0"/>
          <p:bldP spid="94" grpId="0"/>
          <p:bldP spid="95" grpId="0"/>
          <p:bldP spid="96" grpId="0"/>
          <p:bldP spid="9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fade">
                                          <p:cBhvr>
                                            <p:cTn id="7" dur="500"/>
                                            <p:tgtEl>
                                              <p:spTgt spid="13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Effect transition="in" filter="wipe(left)">
                                          <p:cBhvr>
                                            <p:cTn id="11" dur="500"/>
                                            <p:tgtEl>
                                              <p:spTgt spid="136"/>
                                            </p:tgtEl>
                                          </p:cBhvr>
                                        </p:animEffect>
                                      </p:childTnLst>
                                    </p:cTn>
                                  </p:par>
                                </p:childTnLst>
                              </p:cTn>
                            </p:par>
                            <p:par>
                              <p:cTn id="12" fill="hold">
                                <p:stCondLst>
                                  <p:cond delay="1000"/>
                                </p:stCondLst>
                                <p:childTnLst>
                                  <p:par>
                                    <p:cTn id="13" presetID="2" presetClass="entr" presetSubtype="2" decel="100000" fill="hold" grpId="0" nodeType="afterEffect">
                                      <p:stCondLst>
                                        <p:cond delay="0"/>
                                      </p:stCondLst>
                                      <p:iterate type="lt">
                                        <p:tmPct val="10000"/>
                                      </p:iterate>
                                      <p:childTnLst>
                                        <p:set>
                                          <p:cBhvr>
                                            <p:cTn id="14" dur="1" fill="hold">
                                              <p:stCondLst>
                                                <p:cond delay="0"/>
                                              </p:stCondLst>
                                            </p:cTn>
                                            <p:tgtEl>
                                              <p:spTgt spid="145"/>
                                            </p:tgtEl>
                                            <p:attrNameLst>
                                              <p:attrName>style.visibility</p:attrName>
                                            </p:attrNameLst>
                                          </p:cBhvr>
                                          <p:to>
                                            <p:strVal val="visible"/>
                                          </p:to>
                                        </p:set>
                                        <p:anim calcmode="lin" valueType="num">
                                          <p:cBhvr additive="base">
                                            <p:cTn id="15" dur="500" fill="hold"/>
                                            <p:tgtEl>
                                              <p:spTgt spid="145"/>
                                            </p:tgtEl>
                                            <p:attrNameLst>
                                              <p:attrName>ppt_x</p:attrName>
                                            </p:attrNameLst>
                                          </p:cBhvr>
                                          <p:tavLst>
                                            <p:tav tm="0">
                                              <p:val>
                                                <p:strVal val="1+#ppt_w/2"/>
                                              </p:val>
                                            </p:tav>
                                            <p:tav tm="100000">
                                              <p:val>
                                                <p:strVal val="#ppt_x"/>
                                              </p:val>
                                            </p:tav>
                                          </p:tavLst>
                                        </p:anim>
                                        <p:anim calcmode="lin" valueType="num">
                                          <p:cBhvr additive="base">
                                            <p:cTn id="16" dur="500" fill="hold"/>
                                            <p:tgtEl>
                                              <p:spTgt spid="145"/>
                                            </p:tgtEl>
                                            <p:attrNameLst>
                                              <p:attrName>ppt_y</p:attrName>
                                            </p:attrNameLst>
                                          </p:cBhvr>
                                          <p:tavLst>
                                            <p:tav tm="0">
                                              <p:val>
                                                <p:strVal val="#ppt_y"/>
                                              </p:val>
                                            </p:tav>
                                            <p:tav tm="100000">
                                              <p:val>
                                                <p:strVal val="#ppt_y"/>
                                              </p:val>
                                            </p:tav>
                                          </p:tavLst>
                                        </p:anim>
                                      </p:childTnLst>
                                    </p:cTn>
                                  </p:par>
                                </p:childTnLst>
                              </p:cTn>
                            </p:par>
                            <p:par>
                              <p:cTn id="17" fill="hold">
                                <p:stCondLst>
                                  <p:cond delay="2450"/>
                                </p:stCondLst>
                                <p:childTnLst>
                                  <p:par>
                                    <p:cTn id="18" presetID="2" presetClass="entr" presetSubtype="2" decel="100000" fill="hold" grpId="0" nodeType="afterEffect">
                                      <p:stCondLst>
                                        <p:cond delay="0"/>
                                      </p:stCondLst>
                                      <p:iterate type="lt">
                                        <p:tmPct val="10000"/>
                                      </p:iterate>
                                      <p:childTnLst>
                                        <p:set>
                                          <p:cBhvr>
                                            <p:cTn id="19" dur="1" fill="hold">
                                              <p:stCondLst>
                                                <p:cond delay="0"/>
                                              </p:stCondLst>
                                            </p:cTn>
                                            <p:tgtEl>
                                              <p:spTgt spid="146"/>
                                            </p:tgtEl>
                                            <p:attrNameLst>
                                              <p:attrName>style.visibility</p:attrName>
                                            </p:attrNameLst>
                                          </p:cBhvr>
                                          <p:to>
                                            <p:strVal val="visible"/>
                                          </p:to>
                                        </p:set>
                                        <p:anim calcmode="lin" valueType="num">
                                          <p:cBhvr additive="base">
                                            <p:cTn id="20" dur="500" fill="hold"/>
                                            <p:tgtEl>
                                              <p:spTgt spid="146"/>
                                            </p:tgtEl>
                                            <p:attrNameLst>
                                              <p:attrName>ppt_x</p:attrName>
                                            </p:attrNameLst>
                                          </p:cBhvr>
                                          <p:tavLst>
                                            <p:tav tm="0">
                                              <p:val>
                                                <p:strVal val="1+#ppt_w/2"/>
                                              </p:val>
                                            </p:tav>
                                            <p:tav tm="100000">
                                              <p:val>
                                                <p:strVal val="#ppt_x"/>
                                              </p:val>
                                            </p:tav>
                                          </p:tavLst>
                                        </p:anim>
                                        <p:anim calcmode="lin" valueType="num">
                                          <p:cBhvr additive="base">
                                            <p:cTn id="21" dur="500" fill="hold"/>
                                            <p:tgtEl>
                                              <p:spTgt spid="146"/>
                                            </p:tgtEl>
                                            <p:attrNameLst>
                                              <p:attrName>ppt_y</p:attrName>
                                            </p:attrNameLst>
                                          </p:cBhvr>
                                          <p:tavLst>
                                            <p:tav tm="0">
                                              <p:val>
                                                <p:strVal val="#ppt_y"/>
                                              </p:val>
                                            </p:tav>
                                            <p:tav tm="100000">
                                              <p:val>
                                                <p:strVal val="#ppt_y"/>
                                              </p:val>
                                            </p:tav>
                                          </p:tavLst>
                                        </p:anim>
                                      </p:childTnLst>
                                    </p:cTn>
                                  </p:par>
                                </p:childTnLst>
                              </p:cTn>
                            </p:par>
                            <p:par>
                              <p:cTn id="22" fill="hold">
                                <p:stCondLst>
                                  <p:cond delay="3100"/>
                                </p:stCondLst>
                                <p:childTnLst>
                                  <p:par>
                                    <p:cTn id="23" presetID="2" presetClass="entr" presetSubtype="4" fill="hold" nodeType="afterEffect">
                                      <p:stCondLst>
                                        <p:cond delay="0"/>
                                      </p:stCondLst>
                                      <p:childTnLst>
                                        <p:set>
                                          <p:cBhvr>
                                            <p:cTn id="24" dur="1" fill="hold">
                                              <p:stCondLst>
                                                <p:cond delay="0"/>
                                              </p:stCondLst>
                                            </p:cTn>
                                            <p:tgtEl>
                                              <p:spTgt spid="68"/>
                                            </p:tgtEl>
                                            <p:attrNameLst>
                                              <p:attrName>style.visibility</p:attrName>
                                            </p:attrNameLst>
                                          </p:cBhvr>
                                          <p:to>
                                            <p:strVal val="visible"/>
                                          </p:to>
                                        </p:set>
                                        <p:anim calcmode="lin" valueType="num">
                                          <p:cBhvr additive="base">
                                            <p:cTn id="25" dur="500" fill="hold"/>
                                            <p:tgtEl>
                                              <p:spTgt spid="68"/>
                                            </p:tgtEl>
                                            <p:attrNameLst>
                                              <p:attrName>ppt_x</p:attrName>
                                            </p:attrNameLst>
                                          </p:cBhvr>
                                          <p:tavLst>
                                            <p:tav tm="0">
                                              <p:val>
                                                <p:strVal val="#ppt_x"/>
                                              </p:val>
                                            </p:tav>
                                            <p:tav tm="100000">
                                              <p:val>
                                                <p:strVal val="#ppt_x"/>
                                              </p:val>
                                            </p:tav>
                                          </p:tavLst>
                                        </p:anim>
                                        <p:anim calcmode="lin" valueType="num">
                                          <p:cBhvr additive="base">
                                            <p:cTn id="26" dur="500" fill="hold"/>
                                            <p:tgtEl>
                                              <p:spTgt spid="68"/>
                                            </p:tgtEl>
                                            <p:attrNameLst>
                                              <p:attrName>ppt_y</p:attrName>
                                            </p:attrNameLst>
                                          </p:cBhvr>
                                          <p:tavLst>
                                            <p:tav tm="0">
                                              <p:val>
                                                <p:strVal val="1+#ppt_h/2"/>
                                              </p:val>
                                            </p:tav>
                                            <p:tav tm="100000">
                                              <p:val>
                                                <p:strVal val="#ppt_y"/>
                                              </p:val>
                                            </p:tav>
                                          </p:tavLst>
                                        </p:anim>
                                      </p:childTnLst>
                                    </p:cTn>
                                  </p:par>
                                </p:childTnLst>
                              </p:cTn>
                            </p:par>
                            <p:par>
                              <p:cTn id="27" fill="hold">
                                <p:stCondLst>
                                  <p:cond delay="3600"/>
                                </p:stCondLst>
                                <p:childTnLst>
                                  <p:par>
                                    <p:cTn id="28" presetID="18" presetClass="entr" presetSubtype="12"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strips(downLeft)">
                                          <p:cBhvr>
                                            <p:cTn id="30" dur="500"/>
                                            <p:tgtEl>
                                              <p:spTgt spid="33"/>
                                            </p:tgtEl>
                                          </p:cBhvr>
                                        </p:animEffect>
                                      </p:childTnLst>
                                    </p:cTn>
                                  </p:par>
                                  <p:par>
                                    <p:cTn id="31" presetID="18" presetClass="entr" presetSubtype="12" fill="hold" nodeType="with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strips(downLeft)">
                                          <p:cBhvr>
                                            <p:cTn id="33" dur="500"/>
                                            <p:tgtEl>
                                              <p:spTgt spid="34"/>
                                            </p:tgtEl>
                                          </p:cBhvr>
                                        </p:animEffect>
                                      </p:childTnLst>
                                    </p:cTn>
                                  </p:par>
                                  <p:par>
                                    <p:cTn id="34" presetID="18" presetClass="entr" presetSubtype="12" fill="hold"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strips(downLeft)">
                                          <p:cBhvr>
                                            <p:cTn id="36" dur="500"/>
                                            <p:tgtEl>
                                              <p:spTgt spid="35"/>
                                            </p:tgtEl>
                                          </p:cBhvr>
                                        </p:animEffect>
                                      </p:childTnLst>
                                    </p:cTn>
                                  </p:par>
                                  <p:par>
                                    <p:cTn id="37" presetID="18" presetClass="entr" presetSubtype="6" fill="hold" nodeType="with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strips(downRight)">
                                          <p:cBhvr>
                                            <p:cTn id="39" dur="500"/>
                                            <p:tgtEl>
                                              <p:spTgt spid="36"/>
                                            </p:tgtEl>
                                          </p:cBhvr>
                                        </p:animEffect>
                                      </p:childTnLst>
                                    </p:cTn>
                                  </p:par>
                                  <p:par>
                                    <p:cTn id="40" presetID="18" presetClass="entr" presetSubtype="6" fill="hold" nodeType="with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strips(downRight)">
                                          <p:cBhvr>
                                            <p:cTn id="42" dur="500"/>
                                            <p:tgtEl>
                                              <p:spTgt spid="37"/>
                                            </p:tgtEl>
                                          </p:cBhvr>
                                        </p:animEffect>
                                      </p:childTnLst>
                                    </p:cTn>
                                  </p:par>
                                  <p:par>
                                    <p:cTn id="43" presetID="18" presetClass="entr" presetSubtype="6" fill="hold" nodeType="with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strips(downRight)">
                                          <p:cBhvr>
                                            <p:cTn id="45" dur="500"/>
                                            <p:tgtEl>
                                              <p:spTgt spid="38"/>
                                            </p:tgtEl>
                                          </p:cBhvr>
                                        </p:animEffect>
                                      </p:childTnLst>
                                    </p:cTn>
                                  </p:par>
                                </p:childTnLst>
                              </p:cTn>
                            </p:par>
                            <p:par>
                              <p:cTn id="46" fill="hold">
                                <p:stCondLst>
                                  <p:cond delay="4100"/>
                                </p:stCondLst>
                                <p:childTnLst>
                                  <p:par>
                                    <p:cTn id="47" presetID="2" presetClass="entr" presetSubtype="4" accel="55000"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additive="base">
                                            <p:cTn id="49" dur="1500" fill="hold"/>
                                            <p:tgtEl>
                                              <p:spTgt spid="44"/>
                                            </p:tgtEl>
                                            <p:attrNameLst>
                                              <p:attrName>ppt_x</p:attrName>
                                            </p:attrNameLst>
                                          </p:cBhvr>
                                          <p:tavLst>
                                            <p:tav tm="0">
                                              <p:val>
                                                <p:strVal val="#ppt_x"/>
                                              </p:val>
                                            </p:tav>
                                            <p:tav tm="100000">
                                              <p:val>
                                                <p:strVal val="#ppt_x"/>
                                              </p:val>
                                            </p:tav>
                                          </p:tavLst>
                                        </p:anim>
                                        <p:anim calcmode="lin" valueType="num">
                                          <p:cBhvr additive="base">
                                            <p:cTn id="50" dur="1500" fill="hold"/>
                                            <p:tgtEl>
                                              <p:spTgt spid="44"/>
                                            </p:tgtEl>
                                            <p:attrNameLst>
                                              <p:attrName>ppt_y</p:attrName>
                                            </p:attrNameLst>
                                          </p:cBhvr>
                                          <p:tavLst>
                                            <p:tav tm="0">
                                              <p:val>
                                                <p:strVal val="1+#ppt_h/2"/>
                                              </p:val>
                                            </p:tav>
                                            <p:tav tm="100000">
                                              <p:val>
                                                <p:strVal val="#ppt_y"/>
                                              </p:val>
                                            </p:tav>
                                          </p:tavLst>
                                        </p:anim>
                                      </p:childTnLst>
                                    </p:cTn>
                                  </p:par>
                                  <p:par>
                                    <p:cTn id="51" presetID="2" presetClass="entr" presetSubtype="4" accel="55000"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 calcmode="lin" valueType="num">
                                          <p:cBhvr additive="base">
                                            <p:cTn id="53" dur="1500" fill="hold"/>
                                            <p:tgtEl>
                                              <p:spTgt spid="39"/>
                                            </p:tgtEl>
                                            <p:attrNameLst>
                                              <p:attrName>ppt_x</p:attrName>
                                            </p:attrNameLst>
                                          </p:cBhvr>
                                          <p:tavLst>
                                            <p:tav tm="0">
                                              <p:val>
                                                <p:strVal val="#ppt_x"/>
                                              </p:val>
                                            </p:tav>
                                            <p:tav tm="100000">
                                              <p:val>
                                                <p:strVal val="#ppt_x"/>
                                              </p:val>
                                            </p:tav>
                                          </p:tavLst>
                                        </p:anim>
                                        <p:anim calcmode="lin" valueType="num">
                                          <p:cBhvr additive="base">
                                            <p:cTn id="54" dur="1500" fill="hold"/>
                                            <p:tgtEl>
                                              <p:spTgt spid="39"/>
                                            </p:tgtEl>
                                            <p:attrNameLst>
                                              <p:attrName>ppt_y</p:attrName>
                                            </p:attrNameLst>
                                          </p:cBhvr>
                                          <p:tavLst>
                                            <p:tav tm="0">
                                              <p:val>
                                                <p:strVal val="1+#ppt_h/2"/>
                                              </p:val>
                                            </p:tav>
                                            <p:tav tm="100000">
                                              <p:val>
                                                <p:strVal val="#ppt_y"/>
                                              </p:val>
                                            </p:tav>
                                          </p:tavLst>
                                        </p:anim>
                                      </p:childTnLst>
                                    </p:cTn>
                                  </p:par>
                                  <p:par>
                                    <p:cTn id="55" presetID="2" presetClass="entr" presetSubtype="4" accel="55000"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1500" fill="hold"/>
                                            <p:tgtEl>
                                              <p:spTgt spid="40"/>
                                            </p:tgtEl>
                                            <p:attrNameLst>
                                              <p:attrName>ppt_x</p:attrName>
                                            </p:attrNameLst>
                                          </p:cBhvr>
                                          <p:tavLst>
                                            <p:tav tm="0">
                                              <p:val>
                                                <p:strVal val="#ppt_x"/>
                                              </p:val>
                                            </p:tav>
                                            <p:tav tm="100000">
                                              <p:val>
                                                <p:strVal val="#ppt_x"/>
                                              </p:val>
                                            </p:tav>
                                          </p:tavLst>
                                        </p:anim>
                                        <p:anim calcmode="lin" valueType="num">
                                          <p:cBhvr additive="base">
                                            <p:cTn id="58" dur="1500" fill="hold"/>
                                            <p:tgtEl>
                                              <p:spTgt spid="40"/>
                                            </p:tgtEl>
                                            <p:attrNameLst>
                                              <p:attrName>ppt_y</p:attrName>
                                            </p:attrNameLst>
                                          </p:cBhvr>
                                          <p:tavLst>
                                            <p:tav tm="0">
                                              <p:val>
                                                <p:strVal val="1+#ppt_h/2"/>
                                              </p:val>
                                            </p:tav>
                                            <p:tav tm="100000">
                                              <p:val>
                                                <p:strVal val="#ppt_y"/>
                                              </p:val>
                                            </p:tav>
                                          </p:tavLst>
                                        </p:anim>
                                      </p:childTnLst>
                                    </p:cTn>
                                  </p:par>
                                  <p:par>
                                    <p:cTn id="59" presetID="2" presetClass="entr" presetSubtype="4" accel="55000" fill="hold" grpId="0" nodeType="with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1500" fill="hold"/>
                                            <p:tgtEl>
                                              <p:spTgt spid="41"/>
                                            </p:tgtEl>
                                            <p:attrNameLst>
                                              <p:attrName>ppt_x</p:attrName>
                                            </p:attrNameLst>
                                          </p:cBhvr>
                                          <p:tavLst>
                                            <p:tav tm="0">
                                              <p:val>
                                                <p:strVal val="#ppt_x"/>
                                              </p:val>
                                            </p:tav>
                                            <p:tav tm="100000">
                                              <p:val>
                                                <p:strVal val="#ppt_x"/>
                                              </p:val>
                                            </p:tav>
                                          </p:tavLst>
                                        </p:anim>
                                        <p:anim calcmode="lin" valueType="num">
                                          <p:cBhvr additive="base">
                                            <p:cTn id="62" dur="1500" fill="hold"/>
                                            <p:tgtEl>
                                              <p:spTgt spid="41"/>
                                            </p:tgtEl>
                                            <p:attrNameLst>
                                              <p:attrName>ppt_y</p:attrName>
                                            </p:attrNameLst>
                                          </p:cBhvr>
                                          <p:tavLst>
                                            <p:tav tm="0">
                                              <p:val>
                                                <p:strVal val="1+#ppt_h/2"/>
                                              </p:val>
                                            </p:tav>
                                            <p:tav tm="100000">
                                              <p:val>
                                                <p:strVal val="#ppt_y"/>
                                              </p:val>
                                            </p:tav>
                                          </p:tavLst>
                                        </p:anim>
                                      </p:childTnLst>
                                    </p:cTn>
                                  </p:par>
                                  <p:par>
                                    <p:cTn id="63" presetID="2" presetClass="entr" presetSubtype="4" accel="55000" fill="hold" grpId="0" nodeType="withEffect">
                                      <p:stCondLst>
                                        <p:cond delay="0"/>
                                      </p:stCondLst>
                                      <p:childTnLst>
                                        <p:set>
                                          <p:cBhvr>
                                            <p:cTn id="64" dur="1" fill="hold">
                                              <p:stCondLst>
                                                <p:cond delay="0"/>
                                              </p:stCondLst>
                                            </p:cTn>
                                            <p:tgtEl>
                                              <p:spTgt spid="42"/>
                                            </p:tgtEl>
                                            <p:attrNameLst>
                                              <p:attrName>style.visibility</p:attrName>
                                            </p:attrNameLst>
                                          </p:cBhvr>
                                          <p:to>
                                            <p:strVal val="visible"/>
                                          </p:to>
                                        </p:set>
                                        <p:anim calcmode="lin" valueType="num">
                                          <p:cBhvr additive="base">
                                            <p:cTn id="65" dur="1500" fill="hold"/>
                                            <p:tgtEl>
                                              <p:spTgt spid="42"/>
                                            </p:tgtEl>
                                            <p:attrNameLst>
                                              <p:attrName>ppt_x</p:attrName>
                                            </p:attrNameLst>
                                          </p:cBhvr>
                                          <p:tavLst>
                                            <p:tav tm="0">
                                              <p:val>
                                                <p:strVal val="#ppt_x"/>
                                              </p:val>
                                            </p:tav>
                                            <p:tav tm="100000">
                                              <p:val>
                                                <p:strVal val="#ppt_x"/>
                                              </p:val>
                                            </p:tav>
                                          </p:tavLst>
                                        </p:anim>
                                        <p:anim calcmode="lin" valueType="num">
                                          <p:cBhvr additive="base">
                                            <p:cTn id="66" dur="1500" fill="hold"/>
                                            <p:tgtEl>
                                              <p:spTgt spid="42"/>
                                            </p:tgtEl>
                                            <p:attrNameLst>
                                              <p:attrName>ppt_y</p:attrName>
                                            </p:attrNameLst>
                                          </p:cBhvr>
                                          <p:tavLst>
                                            <p:tav tm="0">
                                              <p:val>
                                                <p:strVal val="1+#ppt_h/2"/>
                                              </p:val>
                                            </p:tav>
                                            <p:tav tm="100000">
                                              <p:val>
                                                <p:strVal val="#ppt_y"/>
                                              </p:val>
                                            </p:tav>
                                          </p:tavLst>
                                        </p:anim>
                                      </p:childTnLst>
                                    </p:cTn>
                                  </p:par>
                                  <p:par>
                                    <p:cTn id="67" presetID="2" presetClass="entr" presetSubtype="4" accel="55000" fill="hold" grpId="0" nodeType="withEffect">
                                      <p:stCondLst>
                                        <p:cond delay="0"/>
                                      </p:stCondLst>
                                      <p:childTnLst>
                                        <p:set>
                                          <p:cBhvr>
                                            <p:cTn id="68" dur="1" fill="hold">
                                              <p:stCondLst>
                                                <p:cond delay="0"/>
                                              </p:stCondLst>
                                            </p:cTn>
                                            <p:tgtEl>
                                              <p:spTgt spid="43"/>
                                            </p:tgtEl>
                                            <p:attrNameLst>
                                              <p:attrName>style.visibility</p:attrName>
                                            </p:attrNameLst>
                                          </p:cBhvr>
                                          <p:to>
                                            <p:strVal val="visible"/>
                                          </p:to>
                                        </p:set>
                                        <p:anim calcmode="lin" valueType="num">
                                          <p:cBhvr additive="base">
                                            <p:cTn id="69" dur="1500" fill="hold"/>
                                            <p:tgtEl>
                                              <p:spTgt spid="43"/>
                                            </p:tgtEl>
                                            <p:attrNameLst>
                                              <p:attrName>ppt_x</p:attrName>
                                            </p:attrNameLst>
                                          </p:cBhvr>
                                          <p:tavLst>
                                            <p:tav tm="0">
                                              <p:val>
                                                <p:strVal val="#ppt_x"/>
                                              </p:val>
                                            </p:tav>
                                            <p:tav tm="100000">
                                              <p:val>
                                                <p:strVal val="#ppt_x"/>
                                              </p:val>
                                            </p:tav>
                                          </p:tavLst>
                                        </p:anim>
                                        <p:anim calcmode="lin" valueType="num">
                                          <p:cBhvr additive="base">
                                            <p:cTn id="70" dur="1500" fill="hold"/>
                                            <p:tgtEl>
                                              <p:spTgt spid="43"/>
                                            </p:tgtEl>
                                            <p:attrNameLst>
                                              <p:attrName>ppt_y</p:attrName>
                                            </p:attrNameLst>
                                          </p:cBhvr>
                                          <p:tavLst>
                                            <p:tav tm="0">
                                              <p:val>
                                                <p:strVal val="1+#ppt_h/2"/>
                                              </p:val>
                                            </p:tav>
                                            <p:tav tm="100000">
                                              <p:val>
                                                <p:strVal val="#ppt_y"/>
                                              </p:val>
                                            </p:tav>
                                          </p:tavLst>
                                        </p:anim>
                                      </p:childTnLst>
                                    </p:cTn>
                                  </p:par>
                                </p:childTnLst>
                              </p:cTn>
                            </p:par>
                            <p:par>
                              <p:cTn id="71" fill="hold">
                                <p:stCondLst>
                                  <p:cond delay="5600"/>
                                </p:stCondLst>
                                <p:childTnLst>
                                  <p:par>
                                    <p:cTn id="72" presetID="10" presetClass="entr" presetSubtype="0" fill="hold" grpId="0" nodeType="afterEffect">
                                      <p:stCondLst>
                                        <p:cond delay="0"/>
                                      </p:stCondLst>
                                      <p:childTnLst>
                                        <p:set>
                                          <p:cBhvr>
                                            <p:cTn id="73" dur="1" fill="hold">
                                              <p:stCondLst>
                                                <p:cond delay="0"/>
                                              </p:stCondLst>
                                            </p:cTn>
                                            <p:tgtEl>
                                              <p:spTgt spid="90"/>
                                            </p:tgtEl>
                                            <p:attrNameLst>
                                              <p:attrName>style.visibility</p:attrName>
                                            </p:attrNameLst>
                                          </p:cBhvr>
                                          <p:to>
                                            <p:strVal val="visible"/>
                                          </p:to>
                                        </p:set>
                                        <p:animEffect transition="in" filter="fade">
                                          <p:cBhvr>
                                            <p:cTn id="74" dur="500"/>
                                            <p:tgtEl>
                                              <p:spTgt spid="90"/>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fade">
                                          <p:cBhvr>
                                            <p:cTn id="77" dur="500"/>
                                            <p:tgtEl>
                                              <p:spTgt spid="93"/>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94"/>
                                            </p:tgtEl>
                                            <p:attrNameLst>
                                              <p:attrName>style.visibility</p:attrName>
                                            </p:attrNameLst>
                                          </p:cBhvr>
                                          <p:to>
                                            <p:strVal val="visible"/>
                                          </p:to>
                                        </p:set>
                                        <p:animEffect transition="in" filter="fade">
                                          <p:cBhvr>
                                            <p:cTn id="80" dur="500"/>
                                            <p:tgtEl>
                                              <p:spTgt spid="94"/>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Effect transition="in" filter="fade">
                                          <p:cBhvr>
                                            <p:cTn id="83" dur="500"/>
                                            <p:tgtEl>
                                              <p:spTgt spid="95"/>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96"/>
                                            </p:tgtEl>
                                            <p:attrNameLst>
                                              <p:attrName>style.visibility</p:attrName>
                                            </p:attrNameLst>
                                          </p:cBhvr>
                                          <p:to>
                                            <p:strVal val="visible"/>
                                          </p:to>
                                        </p:set>
                                        <p:animEffect transition="in" filter="fade">
                                          <p:cBhvr>
                                            <p:cTn id="86" dur="500"/>
                                            <p:tgtEl>
                                              <p:spTgt spid="96"/>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97"/>
                                            </p:tgtEl>
                                            <p:attrNameLst>
                                              <p:attrName>style.visibility</p:attrName>
                                            </p:attrNameLst>
                                          </p:cBhvr>
                                          <p:to>
                                            <p:strVal val="visible"/>
                                          </p:to>
                                        </p:set>
                                        <p:animEffect transition="in" filter="fade">
                                          <p:cBhvr>
                                            <p:cTn id="89" dur="500"/>
                                            <p:tgtEl>
                                              <p:spTgt spid="97"/>
                                            </p:tgtEl>
                                          </p:cBhvr>
                                        </p:animEffect>
                                      </p:childTnLst>
                                    </p:cTn>
                                  </p:par>
                                </p:childTnLst>
                              </p:cTn>
                            </p:par>
                            <p:par>
                              <p:cTn id="90" fill="hold">
                                <p:stCondLst>
                                  <p:cond delay="6100"/>
                                </p:stCondLst>
                                <p:childTnLst>
                                  <p:par>
                                    <p:cTn id="91" presetID="12" presetClass="entr" presetSubtype="2"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 calcmode="lin" valueType="num">
                                          <p:cBhvr additive="base">
                                            <p:cTn id="93" dur="500"/>
                                            <p:tgtEl>
                                              <p:spTgt spid="32"/>
                                            </p:tgtEl>
                                            <p:attrNameLst>
                                              <p:attrName>ppt_x</p:attrName>
                                            </p:attrNameLst>
                                          </p:cBhvr>
                                          <p:tavLst>
                                            <p:tav tm="0">
                                              <p:val>
                                                <p:strVal val="#ppt_x+#ppt_w*1.125000"/>
                                              </p:val>
                                            </p:tav>
                                            <p:tav tm="100000">
                                              <p:val>
                                                <p:strVal val="#ppt_x"/>
                                              </p:val>
                                            </p:tav>
                                          </p:tavLst>
                                        </p:anim>
                                        <p:animEffect transition="in" filter="wipe(left)">
                                          <p:cBhvr>
                                            <p:cTn id="94" dur="500"/>
                                            <p:tgtEl>
                                              <p:spTgt spid="32"/>
                                            </p:tgtEl>
                                          </p:cBhvr>
                                        </p:animEffect>
                                      </p:childTnLst>
                                    </p:cTn>
                                  </p:par>
                                  <p:par>
                                    <p:cTn id="95" presetID="18" presetClass="entr" presetSubtype="3" fill="hold" grpId="0" nodeType="with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strips(upRight)">
                                          <p:cBhvr>
                                            <p:cTn id="97" dur="500"/>
                                            <p:tgtEl>
                                              <p:spTgt spid="45"/>
                                            </p:tgtEl>
                                          </p:cBhvr>
                                        </p:animEffect>
                                      </p:childTnLst>
                                    </p:cTn>
                                  </p:par>
                                </p:childTnLst>
                              </p:cTn>
                            </p:par>
                            <p:par>
                              <p:cTn id="98" fill="hold">
                                <p:stCondLst>
                                  <p:cond delay="6600"/>
                                </p:stCondLst>
                                <p:childTnLst>
                                  <p:par>
                                    <p:cTn id="99" presetID="12" presetClass="entr" presetSubtype="2"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additive="base">
                                            <p:cTn id="101" dur="500"/>
                                            <p:tgtEl>
                                              <p:spTgt spid="46"/>
                                            </p:tgtEl>
                                            <p:attrNameLst>
                                              <p:attrName>ppt_x</p:attrName>
                                            </p:attrNameLst>
                                          </p:cBhvr>
                                          <p:tavLst>
                                            <p:tav tm="0">
                                              <p:val>
                                                <p:strVal val="#ppt_x+#ppt_w*1.125000"/>
                                              </p:val>
                                            </p:tav>
                                            <p:tav tm="100000">
                                              <p:val>
                                                <p:strVal val="#ppt_x"/>
                                              </p:val>
                                            </p:tav>
                                          </p:tavLst>
                                        </p:anim>
                                        <p:animEffect transition="in" filter="wipe(left)">
                                          <p:cBhvr>
                                            <p:cTn id="102" dur="500"/>
                                            <p:tgtEl>
                                              <p:spTgt spid="46"/>
                                            </p:tgtEl>
                                          </p:cBhvr>
                                        </p:animEffect>
                                      </p:childTnLst>
                                    </p:cTn>
                                  </p:par>
                                  <p:par>
                                    <p:cTn id="103" presetID="18" presetClass="entr" presetSubtype="3" fill="hold" grpId="0" nodeType="withEffect">
                                      <p:stCondLst>
                                        <p:cond delay="0"/>
                                      </p:stCondLst>
                                      <p:childTnLst>
                                        <p:set>
                                          <p:cBhvr>
                                            <p:cTn id="104" dur="1" fill="hold">
                                              <p:stCondLst>
                                                <p:cond delay="0"/>
                                              </p:stCondLst>
                                            </p:cTn>
                                            <p:tgtEl>
                                              <p:spTgt spid="47"/>
                                            </p:tgtEl>
                                            <p:attrNameLst>
                                              <p:attrName>style.visibility</p:attrName>
                                            </p:attrNameLst>
                                          </p:cBhvr>
                                          <p:to>
                                            <p:strVal val="visible"/>
                                          </p:to>
                                        </p:set>
                                        <p:animEffect transition="in" filter="strips(upRight)">
                                          <p:cBhvr>
                                            <p:cTn id="105" dur="500"/>
                                            <p:tgtEl>
                                              <p:spTgt spid="47"/>
                                            </p:tgtEl>
                                          </p:cBhvr>
                                        </p:animEffect>
                                      </p:childTnLst>
                                    </p:cTn>
                                  </p:par>
                                </p:childTnLst>
                              </p:cTn>
                            </p:par>
                            <p:par>
                              <p:cTn id="106" fill="hold">
                                <p:stCondLst>
                                  <p:cond delay="7100"/>
                                </p:stCondLst>
                                <p:childTnLst>
                                  <p:par>
                                    <p:cTn id="107" presetID="12" presetClass="entr" presetSubtype="2"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 calcmode="lin" valueType="num">
                                          <p:cBhvr additive="base">
                                            <p:cTn id="109" dur="500"/>
                                            <p:tgtEl>
                                              <p:spTgt spid="53"/>
                                            </p:tgtEl>
                                            <p:attrNameLst>
                                              <p:attrName>ppt_x</p:attrName>
                                            </p:attrNameLst>
                                          </p:cBhvr>
                                          <p:tavLst>
                                            <p:tav tm="0">
                                              <p:val>
                                                <p:strVal val="#ppt_x+#ppt_w*1.125000"/>
                                              </p:val>
                                            </p:tav>
                                            <p:tav tm="100000">
                                              <p:val>
                                                <p:strVal val="#ppt_x"/>
                                              </p:val>
                                            </p:tav>
                                          </p:tavLst>
                                        </p:anim>
                                        <p:animEffect transition="in" filter="wipe(left)">
                                          <p:cBhvr>
                                            <p:cTn id="110" dur="500"/>
                                            <p:tgtEl>
                                              <p:spTgt spid="53"/>
                                            </p:tgtEl>
                                          </p:cBhvr>
                                        </p:animEffect>
                                      </p:childTnLst>
                                    </p:cTn>
                                  </p:par>
                                  <p:par>
                                    <p:cTn id="111" presetID="18" presetClass="entr" presetSubtype="3" fill="hold" grpId="0" nodeType="withEffect">
                                      <p:stCondLst>
                                        <p:cond delay="0"/>
                                      </p:stCondLst>
                                      <p:childTnLst>
                                        <p:set>
                                          <p:cBhvr>
                                            <p:cTn id="112" dur="1" fill="hold">
                                              <p:stCondLst>
                                                <p:cond delay="0"/>
                                              </p:stCondLst>
                                            </p:cTn>
                                            <p:tgtEl>
                                              <p:spTgt spid="54"/>
                                            </p:tgtEl>
                                            <p:attrNameLst>
                                              <p:attrName>style.visibility</p:attrName>
                                            </p:attrNameLst>
                                          </p:cBhvr>
                                          <p:to>
                                            <p:strVal val="visible"/>
                                          </p:to>
                                        </p:set>
                                        <p:animEffect transition="in" filter="strips(upRight)">
                                          <p:cBhvr>
                                            <p:cTn id="113" dur="500"/>
                                            <p:tgtEl>
                                              <p:spTgt spid="54"/>
                                            </p:tgtEl>
                                          </p:cBhvr>
                                        </p:animEffect>
                                      </p:childTnLst>
                                    </p:cTn>
                                  </p:par>
                                </p:childTnLst>
                              </p:cTn>
                            </p:par>
                            <p:par>
                              <p:cTn id="114" fill="hold">
                                <p:stCondLst>
                                  <p:cond delay="7600"/>
                                </p:stCondLst>
                                <p:childTnLst>
                                  <p:par>
                                    <p:cTn id="115" presetID="12" presetClass="entr" presetSubtype="2" fill="hold" grpId="0" nodeType="afterEffect">
                                      <p:stCondLst>
                                        <p:cond delay="0"/>
                                      </p:stCondLst>
                                      <p:childTnLst>
                                        <p:set>
                                          <p:cBhvr>
                                            <p:cTn id="116" dur="1" fill="hold">
                                              <p:stCondLst>
                                                <p:cond delay="0"/>
                                              </p:stCondLst>
                                            </p:cTn>
                                            <p:tgtEl>
                                              <p:spTgt spid="55"/>
                                            </p:tgtEl>
                                            <p:attrNameLst>
                                              <p:attrName>style.visibility</p:attrName>
                                            </p:attrNameLst>
                                          </p:cBhvr>
                                          <p:to>
                                            <p:strVal val="visible"/>
                                          </p:to>
                                        </p:set>
                                        <p:anim calcmode="lin" valueType="num">
                                          <p:cBhvr additive="base">
                                            <p:cTn id="117" dur="500"/>
                                            <p:tgtEl>
                                              <p:spTgt spid="55"/>
                                            </p:tgtEl>
                                            <p:attrNameLst>
                                              <p:attrName>ppt_x</p:attrName>
                                            </p:attrNameLst>
                                          </p:cBhvr>
                                          <p:tavLst>
                                            <p:tav tm="0">
                                              <p:val>
                                                <p:strVal val="#ppt_x+#ppt_w*1.125000"/>
                                              </p:val>
                                            </p:tav>
                                            <p:tav tm="100000">
                                              <p:val>
                                                <p:strVal val="#ppt_x"/>
                                              </p:val>
                                            </p:tav>
                                          </p:tavLst>
                                        </p:anim>
                                        <p:animEffect transition="in" filter="wipe(left)">
                                          <p:cBhvr>
                                            <p:cTn id="118" dur="500"/>
                                            <p:tgtEl>
                                              <p:spTgt spid="55"/>
                                            </p:tgtEl>
                                          </p:cBhvr>
                                        </p:animEffect>
                                      </p:childTnLst>
                                    </p:cTn>
                                  </p:par>
                                  <p:par>
                                    <p:cTn id="119" presetID="18" presetClass="entr" presetSubtype="3" fill="hold" grpId="0" nodeType="withEffect">
                                      <p:stCondLst>
                                        <p:cond delay="0"/>
                                      </p:stCondLst>
                                      <p:childTnLst>
                                        <p:set>
                                          <p:cBhvr>
                                            <p:cTn id="120" dur="1" fill="hold">
                                              <p:stCondLst>
                                                <p:cond delay="0"/>
                                              </p:stCondLst>
                                            </p:cTn>
                                            <p:tgtEl>
                                              <p:spTgt spid="56"/>
                                            </p:tgtEl>
                                            <p:attrNameLst>
                                              <p:attrName>style.visibility</p:attrName>
                                            </p:attrNameLst>
                                          </p:cBhvr>
                                          <p:to>
                                            <p:strVal val="visible"/>
                                          </p:to>
                                        </p:set>
                                        <p:animEffect transition="in" filter="strips(upRight)">
                                          <p:cBhvr>
                                            <p:cTn id="121" dur="500"/>
                                            <p:tgtEl>
                                              <p:spTgt spid="56"/>
                                            </p:tgtEl>
                                          </p:cBhvr>
                                        </p:animEffect>
                                      </p:childTnLst>
                                    </p:cTn>
                                  </p:par>
                                </p:childTnLst>
                              </p:cTn>
                            </p:par>
                            <p:par>
                              <p:cTn id="122" fill="hold">
                                <p:stCondLst>
                                  <p:cond delay="8100"/>
                                </p:stCondLst>
                                <p:childTnLst>
                                  <p:par>
                                    <p:cTn id="123" presetID="12" presetClass="entr" presetSubtype="2" fill="hold" grpId="0" nodeType="afterEffect">
                                      <p:stCondLst>
                                        <p:cond delay="0"/>
                                      </p:stCondLst>
                                      <p:childTnLst>
                                        <p:set>
                                          <p:cBhvr>
                                            <p:cTn id="124" dur="1" fill="hold">
                                              <p:stCondLst>
                                                <p:cond delay="0"/>
                                              </p:stCondLst>
                                            </p:cTn>
                                            <p:tgtEl>
                                              <p:spTgt spid="57"/>
                                            </p:tgtEl>
                                            <p:attrNameLst>
                                              <p:attrName>style.visibility</p:attrName>
                                            </p:attrNameLst>
                                          </p:cBhvr>
                                          <p:to>
                                            <p:strVal val="visible"/>
                                          </p:to>
                                        </p:set>
                                        <p:anim calcmode="lin" valueType="num">
                                          <p:cBhvr additive="base">
                                            <p:cTn id="125" dur="500"/>
                                            <p:tgtEl>
                                              <p:spTgt spid="57"/>
                                            </p:tgtEl>
                                            <p:attrNameLst>
                                              <p:attrName>ppt_x</p:attrName>
                                            </p:attrNameLst>
                                          </p:cBhvr>
                                          <p:tavLst>
                                            <p:tav tm="0">
                                              <p:val>
                                                <p:strVal val="#ppt_x+#ppt_w*1.125000"/>
                                              </p:val>
                                            </p:tav>
                                            <p:tav tm="100000">
                                              <p:val>
                                                <p:strVal val="#ppt_x"/>
                                              </p:val>
                                            </p:tav>
                                          </p:tavLst>
                                        </p:anim>
                                        <p:animEffect transition="in" filter="wipe(left)">
                                          <p:cBhvr>
                                            <p:cTn id="126" dur="500"/>
                                            <p:tgtEl>
                                              <p:spTgt spid="57"/>
                                            </p:tgtEl>
                                          </p:cBhvr>
                                        </p:animEffect>
                                      </p:childTnLst>
                                    </p:cTn>
                                  </p:par>
                                  <p:par>
                                    <p:cTn id="127" presetID="18" presetClass="entr" presetSubtype="3" fill="hold" grpId="0" nodeType="withEffect">
                                      <p:stCondLst>
                                        <p:cond delay="0"/>
                                      </p:stCondLst>
                                      <p:childTnLst>
                                        <p:set>
                                          <p:cBhvr>
                                            <p:cTn id="128" dur="1" fill="hold">
                                              <p:stCondLst>
                                                <p:cond delay="0"/>
                                              </p:stCondLst>
                                            </p:cTn>
                                            <p:tgtEl>
                                              <p:spTgt spid="64"/>
                                            </p:tgtEl>
                                            <p:attrNameLst>
                                              <p:attrName>style.visibility</p:attrName>
                                            </p:attrNameLst>
                                          </p:cBhvr>
                                          <p:to>
                                            <p:strVal val="visible"/>
                                          </p:to>
                                        </p:set>
                                        <p:animEffect transition="in" filter="strips(upRight)">
                                          <p:cBhvr>
                                            <p:cTn id="129" dur="500"/>
                                            <p:tgtEl>
                                              <p:spTgt spid="64"/>
                                            </p:tgtEl>
                                          </p:cBhvr>
                                        </p:animEffect>
                                      </p:childTnLst>
                                    </p:cTn>
                                  </p:par>
                                </p:childTnLst>
                              </p:cTn>
                            </p:par>
                            <p:par>
                              <p:cTn id="130" fill="hold">
                                <p:stCondLst>
                                  <p:cond delay="8600"/>
                                </p:stCondLst>
                                <p:childTnLst>
                                  <p:par>
                                    <p:cTn id="131" presetID="12" presetClass="entr" presetSubtype="2" fill="hold" grpId="0" nodeType="afterEffect">
                                      <p:stCondLst>
                                        <p:cond delay="0"/>
                                      </p:stCondLst>
                                      <p:childTnLst>
                                        <p:set>
                                          <p:cBhvr>
                                            <p:cTn id="132" dur="1" fill="hold">
                                              <p:stCondLst>
                                                <p:cond delay="0"/>
                                              </p:stCondLst>
                                            </p:cTn>
                                            <p:tgtEl>
                                              <p:spTgt spid="65"/>
                                            </p:tgtEl>
                                            <p:attrNameLst>
                                              <p:attrName>style.visibility</p:attrName>
                                            </p:attrNameLst>
                                          </p:cBhvr>
                                          <p:to>
                                            <p:strVal val="visible"/>
                                          </p:to>
                                        </p:set>
                                        <p:anim calcmode="lin" valueType="num">
                                          <p:cBhvr additive="base">
                                            <p:cTn id="133" dur="500"/>
                                            <p:tgtEl>
                                              <p:spTgt spid="65"/>
                                            </p:tgtEl>
                                            <p:attrNameLst>
                                              <p:attrName>ppt_x</p:attrName>
                                            </p:attrNameLst>
                                          </p:cBhvr>
                                          <p:tavLst>
                                            <p:tav tm="0">
                                              <p:val>
                                                <p:strVal val="#ppt_x+#ppt_w*1.125000"/>
                                              </p:val>
                                            </p:tav>
                                            <p:tav tm="100000">
                                              <p:val>
                                                <p:strVal val="#ppt_x"/>
                                              </p:val>
                                            </p:tav>
                                          </p:tavLst>
                                        </p:anim>
                                        <p:animEffect transition="in" filter="wipe(left)">
                                          <p:cBhvr>
                                            <p:cTn id="134" dur="500"/>
                                            <p:tgtEl>
                                              <p:spTgt spid="65"/>
                                            </p:tgtEl>
                                          </p:cBhvr>
                                        </p:animEffect>
                                      </p:childTnLst>
                                    </p:cTn>
                                  </p:par>
                                  <p:par>
                                    <p:cTn id="135" presetID="18" presetClass="entr" presetSubtype="3" fill="hold" grpId="0" nodeType="withEffect">
                                      <p:stCondLst>
                                        <p:cond delay="0"/>
                                      </p:stCondLst>
                                      <p:childTnLst>
                                        <p:set>
                                          <p:cBhvr>
                                            <p:cTn id="136" dur="1" fill="hold">
                                              <p:stCondLst>
                                                <p:cond delay="0"/>
                                              </p:stCondLst>
                                            </p:cTn>
                                            <p:tgtEl>
                                              <p:spTgt spid="67"/>
                                            </p:tgtEl>
                                            <p:attrNameLst>
                                              <p:attrName>style.visibility</p:attrName>
                                            </p:attrNameLst>
                                          </p:cBhvr>
                                          <p:to>
                                            <p:strVal val="visible"/>
                                          </p:to>
                                        </p:set>
                                        <p:animEffect transition="in" filter="strips(upRight)">
                                          <p:cBhvr>
                                            <p:cTn id="137" dur="500"/>
                                            <p:tgtEl>
                                              <p:spTgt spid="67"/>
                                            </p:tgtEl>
                                          </p:cBhvr>
                                        </p:animEffect>
                                      </p:childTnLst>
                                    </p:cTn>
                                  </p:par>
                                </p:childTnLst>
                              </p:cTn>
                            </p:par>
                            <p:par>
                              <p:cTn id="138" fill="hold">
                                <p:stCondLst>
                                  <p:cond delay="9100"/>
                                </p:stCondLst>
                                <p:childTnLst>
                                  <p:par>
                                    <p:cTn id="139" presetID="21" presetClass="entr" presetSubtype="1" fill="hold" grpId="0" nodeType="afterEffect">
                                      <p:stCondLst>
                                        <p:cond delay="0"/>
                                      </p:stCondLst>
                                      <p:childTnLst>
                                        <p:set>
                                          <p:cBhvr>
                                            <p:cTn id="140" dur="1" fill="hold">
                                              <p:stCondLst>
                                                <p:cond delay="0"/>
                                              </p:stCondLst>
                                            </p:cTn>
                                            <p:tgtEl>
                                              <p:spTgt spid="31"/>
                                            </p:tgtEl>
                                            <p:attrNameLst>
                                              <p:attrName>style.visibility</p:attrName>
                                            </p:attrNameLst>
                                          </p:cBhvr>
                                          <p:to>
                                            <p:strVal val="visible"/>
                                          </p:to>
                                        </p:set>
                                        <p:animEffect transition="in" filter="wheel(1)">
                                          <p:cBhvr>
                                            <p:cTn id="141"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p:bldP spid="146" grpId="0"/>
          <p:bldP spid="31" grpId="0" animBg="1"/>
          <p:bldP spid="32" grpId="0"/>
          <p:bldP spid="39" grpId="0" animBg="1"/>
          <p:bldP spid="40" grpId="0" animBg="1"/>
          <p:bldP spid="41" grpId="0" animBg="1"/>
          <p:bldP spid="42" grpId="0" animBg="1"/>
          <p:bldP spid="43" grpId="0" animBg="1"/>
          <p:bldP spid="44" grpId="0" animBg="1"/>
          <p:bldP spid="45" grpId="0"/>
          <p:bldP spid="46" grpId="0"/>
          <p:bldP spid="47" grpId="0"/>
          <p:bldP spid="53" grpId="0"/>
          <p:bldP spid="54" grpId="0"/>
          <p:bldP spid="55" grpId="0"/>
          <p:bldP spid="56" grpId="0"/>
          <p:bldP spid="57" grpId="0"/>
          <p:bldP spid="64" grpId="0"/>
          <p:bldP spid="65" grpId="0"/>
          <p:bldP spid="67" grpId="0"/>
          <p:bldP spid="90" grpId="0"/>
          <p:bldP spid="93" grpId="0"/>
          <p:bldP spid="94" grpId="0"/>
          <p:bldP spid="95" grpId="0"/>
          <p:bldP spid="96" grpId="0"/>
          <p:bldP spid="97"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自由: 形状 1"/>
          <p:cNvSpPr>
            <a:spLocks/>
          </p:cNvSpPr>
          <p:nvPr/>
        </p:nvSpPr>
        <p:spPr bwMode="auto">
          <a:xfrm rot="10800000">
            <a:off x="3397230" y="2635896"/>
            <a:ext cx="8794770" cy="1971348"/>
          </a:xfrm>
          <a:custGeom>
            <a:avLst/>
            <a:gdLst>
              <a:gd name="connsiteX0" fmla="*/ 8142861 w 8794770"/>
              <a:gd name="connsiteY0" fmla="*/ 1971348 h 1971348"/>
              <a:gd name="connsiteX1" fmla="*/ 7474830 w 8794770"/>
              <a:gd name="connsiteY1" fmla="*/ 1971348 h 1971348"/>
              <a:gd name="connsiteX2" fmla="*/ 7236982 w 8794770"/>
              <a:gd name="connsiteY2" fmla="*/ 1971348 h 1971348"/>
              <a:gd name="connsiteX3" fmla="*/ 0 w 8794770"/>
              <a:gd name="connsiteY3" fmla="*/ 1971348 h 1971348"/>
              <a:gd name="connsiteX4" fmla="*/ 0 w 8794770"/>
              <a:gd name="connsiteY4" fmla="*/ 0 h 1971348"/>
              <a:gd name="connsiteX5" fmla="*/ 7236982 w 8794770"/>
              <a:gd name="connsiteY5" fmla="*/ 0 h 1971348"/>
              <a:gd name="connsiteX6" fmla="*/ 7474830 w 8794770"/>
              <a:gd name="connsiteY6" fmla="*/ 0 h 1971348"/>
              <a:gd name="connsiteX7" fmla="*/ 7535993 w 8794770"/>
              <a:gd name="connsiteY7" fmla="*/ 0 h 1971348"/>
              <a:gd name="connsiteX8" fmla="*/ 8142861 w 8794770"/>
              <a:gd name="connsiteY8" fmla="*/ 0 h 1971348"/>
              <a:gd name="connsiteX9" fmla="*/ 8317566 w 8794770"/>
              <a:gd name="connsiteY9" fmla="*/ 100348 h 1971348"/>
              <a:gd name="connsiteX10" fmla="*/ 8770506 w 8794770"/>
              <a:gd name="connsiteY10" fmla="*/ 885326 h 1971348"/>
              <a:gd name="connsiteX11" fmla="*/ 8770506 w 8794770"/>
              <a:gd name="connsiteY11" fmla="*/ 1086022 h 1971348"/>
              <a:gd name="connsiteX12" fmla="*/ 8317566 w 8794770"/>
              <a:gd name="connsiteY12" fmla="*/ 1871000 h 1971348"/>
              <a:gd name="connsiteX13" fmla="*/ 8142861 w 8794770"/>
              <a:gd name="connsiteY13" fmla="*/ 1971348 h 197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94770" h="1971348">
                <a:moveTo>
                  <a:pt x="8142861" y="1971348"/>
                </a:moveTo>
                <a:lnTo>
                  <a:pt x="7474830" y="1971348"/>
                </a:lnTo>
                <a:lnTo>
                  <a:pt x="7236982" y="1971348"/>
                </a:lnTo>
                <a:lnTo>
                  <a:pt x="0" y="1971348"/>
                </a:lnTo>
                <a:lnTo>
                  <a:pt x="0" y="0"/>
                </a:lnTo>
                <a:lnTo>
                  <a:pt x="7236982" y="0"/>
                </a:lnTo>
                <a:lnTo>
                  <a:pt x="7474830" y="0"/>
                </a:lnTo>
                <a:lnTo>
                  <a:pt x="7535993" y="0"/>
                </a:lnTo>
                <a:cubicBezTo>
                  <a:pt x="8142861" y="0"/>
                  <a:pt x="8142861" y="0"/>
                  <a:pt x="8142861" y="0"/>
                </a:cubicBezTo>
                <a:cubicBezTo>
                  <a:pt x="8207567" y="0"/>
                  <a:pt x="8285213" y="45318"/>
                  <a:pt x="8317566" y="100348"/>
                </a:cubicBezTo>
                <a:cubicBezTo>
                  <a:pt x="8770506" y="885326"/>
                  <a:pt x="8770506" y="885326"/>
                  <a:pt x="8770506" y="885326"/>
                </a:cubicBezTo>
                <a:cubicBezTo>
                  <a:pt x="8802859" y="940356"/>
                  <a:pt x="8802859" y="1030992"/>
                  <a:pt x="8770506" y="1086022"/>
                </a:cubicBezTo>
                <a:cubicBezTo>
                  <a:pt x="8317566" y="1871000"/>
                  <a:pt x="8317566" y="1871000"/>
                  <a:pt x="8317566" y="1871000"/>
                </a:cubicBezTo>
                <a:cubicBezTo>
                  <a:pt x="8285213" y="1926030"/>
                  <a:pt x="8207567" y="1971348"/>
                  <a:pt x="8142861" y="1971348"/>
                </a:cubicBezTo>
                <a:close/>
              </a:path>
            </a:pathLst>
          </a:custGeom>
          <a:solidFill>
            <a:srgbClr val="262626"/>
          </a:solidFill>
          <a:ln w="15875">
            <a:noFill/>
          </a:ln>
          <a:effectLst/>
        </p:spPr>
        <p:txBody>
          <a:bodyPr vert="horz" wrap="square" lIns="91440" tIns="45720" rIns="91440" bIns="45720" numCol="1" anchor="t" anchorCtr="0" compatLnSpc="1">
            <a:prstTxWarp prst="textNoShape">
              <a:avLst/>
            </a:prstTxWarp>
            <a:noAutofit/>
          </a:bodyPr>
          <a:lstStyle/>
          <a:p>
            <a:endParaRPr lang="zh-CN" altLang="en-US"/>
          </a:p>
        </p:txBody>
      </p:sp>
      <p:sp>
        <p:nvSpPr>
          <p:cNvPr id="3" name="自由: 形状 2"/>
          <p:cNvSpPr/>
          <p:nvPr/>
        </p:nvSpPr>
        <p:spPr>
          <a:xfrm>
            <a:off x="0" y="2635895"/>
            <a:ext cx="3381456" cy="1971348"/>
          </a:xfrm>
          <a:custGeom>
            <a:avLst/>
            <a:gdLst>
              <a:gd name="connsiteX0" fmla="*/ 0 w 3381456"/>
              <a:gd name="connsiteY0" fmla="*/ 0 h 1971348"/>
              <a:gd name="connsiteX1" fmla="*/ 1824880 w 3381456"/>
              <a:gd name="connsiteY1" fmla="*/ 0 h 1971348"/>
              <a:gd name="connsiteX2" fmla="*/ 2061110 w 3381456"/>
              <a:gd name="connsiteY2" fmla="*/ 0 h 1971348"/>
              <a:gd name="connsiteX3" fmla="*/ 2730760 w 3381456"/>
              <a:gd name="connsiteY3" fmla="*/ 0 h 1971348"/>
              <a:gd name="connsiteX4" fmla="*/ 2905465 w 3381456"/>
              <a:gd name="connsiteY4" fmla="*/ 100348 h 1971348"/>
              <a:gd name="connsiteX5" fmla="*/ 3358405 w 3381456"/>
              <a:gd name="connsiteY5" fmla="*/ 885326 h 1971348"/>
              <a:gd name="connsiteX6" fmla="*/ 3358405 w 3381456"/>
              <a:gd name="connsiteY6" fmla="*/ 1086022 h 1971348"/>
              <a:gd name="connsiteX7" fmla="*/ 2905465 w 3381456"/>
              <a:gd name="connsiteY7" fmla="*/ 1871000 h 1971348"/>
              <a:gd name="connsiteX8" fmla="*/ 2730760 w 3381456"/>
              <a:gd name="connsiteY8" fmla="*/ 1971348 h 1971348"/>
              <a:gd name="connsiteX9" fmla="*/ 1824880 w 3381456"/>
              <a:gd name="connsiteY9" fmla="*/ 1971348 h 1971348"/>
              <a:gd name="connsiteX10" fmla="*/ 1824874 w 3381456"/>
              <a:gd name="connsiteY10" fmla="*/ 1971347 h 1971348"/>
              <a:gd name="connsiteX11" fmla="*/ 0 w 3381456"/>
              <a:gd name="connsiteY11" fmla="*/ 1971347 h 197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81456" h="1971348">
                <a:moveTo>
                  <a:pt x="0" y="0"/>
                </a:moveTo>
                <a:lnTo>
                  <a:pt x="1824880" y="0"/>
                </a:lnTo>
                <a:lnTo>
                  <a:pt x="2061110" y="0"/>
                </a:lnTo>
                <a:lnTo>
                  <a:pt x="2730760" y="0"/>
                </a:lnTo>
                <a:cubicBezTo>
                  <a:pt x="2793848" y="0"/>
                  <a:pt x="2873112" y="45318"/>
                  <a:pt x="2905465" y="100348"/>
                </a:cubicBezTo>
                <a:cubicBezTo>
                  <a:pt x="3358405" y="885326"/>
                  <a:pt x="3358405" y="885326"/>
                  <a:pt x="3358405" y="885326"/>
                </a:cubicBezTo>
                <a:cubicBezTo>
                  <a:pt x="3389140" y="940356"/>
                  <a:pt x="3389140" y="1030992"/>
                  <a:pt x="3358405" y="1086022"/>
                </a:cubicBezTo>
                <a:cubicBezTo>
                  <a:pt x="2905465" y="1871000"/>
                  <a:pt x="2905465" y="1871000"/>
                  <a:pt x="2905465" y="1871000"/>
                </a:cubicBezTo>
                <a:cubicBezTo>
                  <a:pt x="2873112" y="1926030"/>
                  <a:pt x="2793848" y="1971348"/>
                  <a:pt x="2730760" y="1971348"/>
                </a:cubicBezTo>
                <a:cubicBezTo>
                  <a:pt x="1824880" y="1971348"/>
                  <a:pt x="1824880" y="1971348"/>
                  <a:pt x="1824880" y="1971348"/>
                </a:cubicBezTo>
                <a:lnTo>
                  <a:pt x="1824874" y="1971347"/>
                </a:lnTo>
                <a:lnTo>
                  <a:pt x="0" y="197134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1215277" y="3159904"/>
            <a:ext cx="950901" cy="923330"/>
          </a:xfrm>
          <a:prstGeom prst="rect">
            <a:avLst/>
          </a:prstGeom>
          <a:noFill/>
        </p:spPr>
        <p:txBody>
          <a:bodyPr wrap="none" rtlCol="0">
            <a:spAutoFit/>
          </a:bodyPr>
          <a:lstStyle/>
          <a:p>
            <a:r>
              <a:rPr lang="en-US" altLang="zh-CN" sz="5400" dirty="0">
                <a:solidFill>
                  <a:schemeClr val="bg1"/>
                </a:solidFill>
                <a:latin typeface="华文细黑" panose="02010600040101010101" pitchFamily="2" charset="-122"/>
                <a:ea typeface="华文细黑" panose="02010600040101010101" pitchFamily="2" charset="-122"/>
              </a:rPr>
              <a:t>01</a:t>
            </a:r>
            <a:endParaRPr lang="zh-CN" altLang="en-US" sz="5400" dirty="0">
              <a:solidFill>
                <a:schemeClr val="bg1"/>
              </a:solidFill>
              <a:latin typeface="华文细黑" panose="02010600040101010101" pitchFamily="2" charset="-122"/>
              <a:ea typeface="华文细黑" panose="02010600040101010101" pitchFamily="2" charset="-122"/>
            </a:endParaRPr>
          </a:p>
        </p:txBody>
      </p:sp>
      <p:sp>
        <p:nvSpPr>
          <p:cNvPr id="5" name="文本框 4"/>
          <p:cNvSpPr txBox="1"/>
          <p:nvPr/>
        </p:nvSpPr>
        <p:spPr bwMode="auto">
          <a:xfrm>
            <a:off x="4838700" y="2954320"/>
            <a:ext cx="3168650" cy="830262"/>
          </a:xfrm>
          <a:prstGeom prst="rect">
            <a:avLst/>
          </a:prstGeom>
          <a:noFill/>
        </p:spPr>
        <p:txBody>
          <a:bodyPr>
            <a:spAutoFit/>
          </a:bodyPr>
          <a:lstStyle/>
          <a:p>
            <a:pPr defTabSz="685754" eaLnBrk="1" fontAlgn="auto" hangingPunct="1">
              <a:spcBef>
                <a:spcPts val="0"/>
              </a:spcBef>
              <a:spcAft>
                <a:spcPts val="0"/>
              </a:spcAft>
              <a:defRPr/>
            </a:pPr>
            <a:r>
              <a:rPr lang="en-US" altLang="zh-CN" sz="4800" dirty="0">
                <a:solidFill>
                  <a:schemeClr val="bg1">
                    <a:lumMod val="95000"/>
                  </a:schemeClr>
                </a:solidFill>
                <a:latin typeface="华文细黑" panose="02010600040101010101" pitchFamily="2" charset="-122"/>
                <a:ea typeface="华文细黑" panose="02010600040101010101" pitchFamily="2" charset="-122"/>
                <a:cs typeface="Arial" pitchFamily="34" charset="0"/>
              </a:rPr>
              <a:t>PART ONE</a:t>
            </a:r>
            <a:endParaRPr lang="zh-CN" altLang="en-US" sz="4800" baseline="-3000" dirty="0">
              <a:solidFill>
                <a:schemeClr val="bg1">
                  <a:lumMod val="95000"/>
                </a:schemeClr>
              </a:solidFill>
              <a:latin typeface="华文细黑" panose="02010600040101010101" pitchFamily="2" charset="-122"/>
              <a:ea typeface="华文细黑" panose="02010600040101010101" pitchFamily="2" charset="-122"/>
              <a:cs typeface="Arial" pitchFamily="34" charset="0"/>
            </a:endParaRPr>
          </a:p>
        </p:txBody>
      </p:sp>
      <p:sp>
        <p:nvSpPr>
          <p:cNvPr id="6" name="TextBox 111"/>
          <p:cNvSpPr txBox="1">
            <a:spLocks noChangeArrowheads="1"/>
          </p:cNvSpPr>
          <p:nvPr/>
        </p:nvSpPr>
        <p:spPr bwMode="auto">
          <a:xfrm>
            <a:off x="4838700" y="3735370"/>
            <a:ext cx="7023100" cy="456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29" tIns="34263" rIns="68529" bIns="34263">
            <a:spAutoFit/>
          </a:bodyPr>
          <a:lstStyle>
            <a:lvl1pPr>
              <a:defRPr>
                <a:solidFill>
                  <a:schemeClr val="tx1"/>
                </a:solidFill>
                <a:latin typeface="Lao UI" panose="020B0502040204020203" pitchFamily="34" charset="0"/>
                <a:ea typeface="微软雅黑" panose="020B0503020204020204" pitchFamily="34" charset="-122"/>
              </a:defRPr>
            </a:lvl1pPr>
            <a:lvl2pPr marL="742950" indent="-285750">
              <a:defRPr>
                <a:solidFill>
                  <a:schemeClr val="tx1"/>
                </a:solidFill>
                <a:latin typeface="Lao UI" panose="020B0502040204020203" pitchFamily="34" charset="0"/>
                <a:ea typeface="微软雅黑" panose="020B0503020204020204" pitchFamily="34" charset="-122"/>
              </a:defRPr>
            </a:lvl2pPr>
            <a:lvl3pPr marL="1143000" indent="-228600">
              <a:defRPr>
                <a:solidFill>
                  <a:schemeClr val="tx1"/>
                </a:solidFill>
                <a:latin typeface="Lao UI" panose="020B0502040204020203" pitchFamily="34" charset="0"/>
                <a:ea typeface="微软雅黑" panose="020B0503020204020204" pitchFamily="34" charset="-122"/>
              </a:defRPr>
            </a:lvl3pPr>
            <a:lvl4pPr marL="1600200" indent="-228600">
              <a:defRPr>
                <a:solidFill>
                  <a:schemeClr val="tx1"/>
                </a:solidFill>
                <a:latin typeface="Lao UI" panose="020B0502040204020203" pitchFamily="34" charset="0"/>
                <a:ea typeface="微软雅黑" panose="020B0503020204020204" pitchFamily="34" charset="-122"/>
              </a:defRPr>
            </a:lvl4pPr>
            <a:lvl5pPr marL="2057400" indent="-228600">
              <a:defRPr>
                <a:solidFill>
                  <a:schemeClr val="tx1"/>
                </a:solidFill>
                <a:latin typeface="Lao UI" panose="020B0502040204020203"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9pPr>
          </a:lstStyle>
          <a:p>
            <a:pPr defTabSz="685754" eaLnBrk="1" fontAlgn="auto" hangingPunct="1">
              <a:lnSpc>
                <a:spcPct val="120000"/>
              </a:lnSpc>
              <a:spcBef>
                <a:spcPts val="0"/>
              </a:spcBef>
              <a:spcAft>
                <a:spcPts val="0"/>
              </a:spcAft>
              <a:defRPr/>
            </a:pPr>
            <a:r>
              <a:rPr lang="en-US" altLang="zh-CN" sz="1050" dirty="0">
                <a:solidFill>
                  <a:schemeClr val="bg1"/>
                </a:solidFill>
                <a:latin typeface="华文细黑" panose="02010600040101010101" pitchFamily="2" charset="-122"/>
                <a:ea typeface="华文细黑" panose="02010600040101010101" pitchFamily="2" charset="-122"/>
                <a:cs typeface="Arial" panose="020B0604020202020204" pitchFamily="34" charset="0"/>
              </a:rPr>
              <a:t>Click here to modify the text , you may post text here . Click here to modify the text . Click here to modify the text , you may post text here . Click here to modify the text , you may post text here . </a:t>
            </a:r>
            <a:endParaRPr lang="zh-CN" altLang="en-US" sz="1050" baseline="-3000" dirty="0">
              <a:solidFill>
                <a:schemeClr val="bg1"/>
              </a:solidFill>
              <a:latin typeface="华文细黑" panose="02010600040101010101" pitchFamily="2" charset="-122"/>
              <a:ea typeface="华文细黑" panose="02010600040101010101" pitchFamily="2" charset="-122"/>
              <a:cs typeface="Arial" panose="020B0604020202020204" pitchFamily="34" charset="0"/>
            </a:endParaRPr>
          </a:p>
        </p:txBody>
      </p:sp>
    </p:spTree>
    <p:extLst>
      <p:ext uri="{BB962C8B-B14F-4D97-AF65-F5344CB8AC3E}">
        <p14:creationId xmlns:p14="http://schemas.microsoft.com/office/powerpoint/2010/main" val="1427735367"/>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Effect transition="in" filter="fade">
                                      <p:cBhvr>
                                        <p:cTn id="12" dur="1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6" name="直接连接符 135"/>
          <p:cNvCxnSpPr/>
          <p:nvPr/>
        </p:nvCxnSpPr>
        <p:spPr>
          <a:xfrm>
            <a:off x="1661359" y="1052062"/>
            <a:ext cx="9685166" cy="1597"/>
          </a:xfrm>
          <a:prstGeom prst="line">
            <a:avLst/>
          </a:prstGeom>
          <a:ln w="19050">
            <a:solidFill>
              <a:schemeClr val="bg2">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37" name="组合 136"/>
          <p:cNvGrpSpPr/>
          <p:nvPr/>
        </p:nvGrpSpPr>
        <p:grpSpPr>
          <a:xfrm>
            <a:off x="567138" y="369630"/>
            <a:ext cx="942567" cy="804941"/>
            <a:chOff x="-232427" y="-283585"/>
            <a:chExt cx="2596386" cy="2217283"/>
          </a:xfrm>
        </p:grpSpPr>
        <p:sp>
          <p:nvSpPr>
            <p:cNvPr id="138" name="椭圆 137"/>
            <p:cNvSpPr/>
            <p:nvPr/>
          </p:nvSpPr>
          <p:spPr>
            <a:xfrm>
              <a:off x="-232427" y="-181291"/>
              <a:ext cx="942567" cy="942567"/>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dirty="0">
                <a:ea typeface="华文细黑" panose="02010600040101010101" pitchFamily="2" charset="-122"/>
              </a:endParaRPr>
            </a:p>
          </p:txBody>
        </p:sp>
        <p:sp>
          <p:nvSpPr>
            <p:cNvPr id="139" name="椭圆 138"/>
            <p:cNvSpPr/>
            <p:nvPr/>
          </p:nvSpPr>
          <p:spPr>
            <a:xfrm>
              <a:off x="1360810" y="855446"/>
              <a:ext cx="927953" cy="927953"/>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140" name="椭圆 139"/>
            <p:cNvSpPr/>
            <p:nvPr/>
          </p:nvSpPr>
          <p:spPr>
            <a:xfrm>
              <a:off x="308145" y="808463"/>
              <a:ext cx="1125235" cy="1125235"/>
            </a:xfrm>
            <a:prstGeom prst="ellipse">
              <a:avLst/>
            </a:prstGeom>
            <a:gradFill flip="none" rotWithShape="1">
              <a:gsLst>
                <a:gs pos="0">
                  <a:schemeClr val="bg1"/>
                </a:gs>
                <a:gs pos="36000">
                  <a:schemeClr val="bg1"/>
                </a:gs>
                <a:gs pos="100000">
                  <a:srgbClr val="C7C7C7"/>
                </a:gs>
              </a:gsLst>
              <a:lin ang="13500000" scaled="1"/>
              <a:tileRect/>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141" name="椭圆 140"/>
            <p:cNvSpPr/>
            <p:nvPr/>
          </p:nvSpPr>
          <p:spPr>
            <a:xfrm>
              <a:off x="166801" y="-283585"/>
              <a:ext cx="2089723" cy="2089721"/>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2032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142" name="文本框 17"/>
            <p:cNvSpPr txBox="1"/>
            <p:nvPr/>
          </p:nvSpPr>
          <p:spPr>
            <a:xfrm>
              <a:off x="131421" y="168317"/>
              <a:ext cx="2125103" cy="1271698"/>
            </a:xfrm>
            <a:prstGeom prst="rect">
              <a:avLst/>
            </a:prstGeom>
            <a:noFill/>
          </p:spPr>
          <p:txBody>
            <a:bodyPr wrap="square" rtlCol="0">
              <a:spAutoFit/>
            </a:bodyPr>
            <a:lstStyle/>
            <a:p>
              <a:pPr algn="ctr"/>
              <a:r>
                <a:rPr lang="en-US" altLang="zh-CN" sz="2400" b="1" dirty="0">
                  <a:solidFill>
                    <a:schemeClr val="accent1"/>
                  </a:solidFill>
                  <a:latin typeface="华文细黑" panose="02010600040101010101" pitchFamily="2" charset="-122"/>
                  <a:ea typeface="华文细黑" panose="02010600040101010101" pitchFamily="2" charset="-122"/>
                </a:rPr>
                <a:t>01</a:t>
              </a:r>
              <a:endParaRPr lang="zh-CN" altLang="en-US" sz="3200" b="1" dirty="0">
                <a:solidFill>
                  <a:schemeClr val="accent1"/>
                </a:solidFill>
                <a:latin typeface="华文细黑" panose="02010600040101010101" pitchFamily="2" charset="-122"/>
                <a:ea typeface="华文细黑" panose="02010600040101010101" pitchFamily="2" charset="-122"/>
              </a:endParaRPr>
            </a:p>
          </p:txBody>
        </p:sp>
        <p:sp>
          <p:nvSpPr>
            <p:cNvPr id="143" name="椭圆 142"/>
            <p:cNvSpPr/>
            <p:nvPr/>
          </p:nvSpPr>
          <p:spPr>
            <a:xfrm>
              <a:off x="2149085" y="-283585"/>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ea typeface="华文细黑" panose="02010600040101010101" pitchFamily="2" charset="-122"/>
              </a:endParaRPr>
            </a:p>
          </p:txBody>
        </p:sp>
        <p:sp>
          <p:nvSpPr>
            <p:cNvPr id="144" name="椭圆 143"/>
            <p:cNvSpPr/>
            <p:nvPr/>
          </p:nvSpPr>
          <p:spPr>
            <a:xfrm>
              <a:off x="23983" y="1333840"/>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ea typeface="华文细黑" panose="02010600040101010101" pitchFamily="2" charset="-122"/>
              </a:endParaRPr>
            </a:p>
          </p:txBody>
        </p:sp>
      </p:grpSp>
      <p:sp>
        <p:nvSpPr>
          <p:cNvPr id="145" name="标题 1"/>
          <p:cNvSpPr txBox="1">
            <a:spLocks/>
          </p:cNvSpPr>
          <p:nvPr/>
        </p:nvSpPr>
        <p:spPr>
          <a:xfrm>
            <a:off x="1708744" y="616240"/>
            <a:ext cx="6911141" cy="683927"/>
          </a:xfrm>
          <a:prstGeom prst="rect">
            <a:avLst/>
          </a:prstGeom>
        </p:spPr>
        <p:txBody>
          <a:bodyPr>
            <a:normAutofit/>
          </a:bodyPr>
          <a:lstStyle>
            <a:lvl1pPr algn="ctr" defTabSz="914400" rtl="0" eaLnBrk="1" latinLnBrk="0" hangingPunct="1">
              <a:lnSpc>
                <a:spcPct val="90000"/>
              </a:lnSpc>
              <a:spcBef>
                <a:spcPct val="0"/>
              </a:spcBef>
              <a:buNone/>
              <a:defRPr sz="3600" b="0" kern="1200">
                <a:solidFill>
                  <a:schemeClr val="bg1">
                    <a:lumMod val="50000"/>
                  </a:schemeClr>
                </a:solidFill>
                <a:effectLst/>
                <a:latin typeface="+mj-ea"/>
                <a:ea typeface="+mj-ea"/>
                <a:cs typeface="+mj-cs"/>
              </a:defRPr>
            </a:lvl1pPr>
          </a:lstStyle>
          <a:p>
            <a:pPr algn="l"/>
            <a:r>
              <a:rPr lang="zh-CN" altLang="en-US" sz="1600" dirty="0">
                <a:solidFill>
                  <a:schemeClr val="accent1"/>
                </a:solidFill>
                <a:latin typeface="华文细黑" panose="02010600040101010101" pitchFamily="2" charset="-122"/>
                <a:ea typeface="华文细黑" panose="02010600040101010101" pitchFamily="2" charset="-122"/>
              </a:rPr>
              <a:t>点击输入您的主标题 </a:t>
            </a:r>
            <a:r>
              <a:rPr lang="en-US" altLang="zh-CN" sz="1600" dirty="0">
                <a:latin typeface="华文细黑" panose="02010600040101010101" pitchFamily="2" charset="-122"/>
                <a:ea typeface="华文细黑" panose="02010600040101010101" pitchFamily="2" charset="-122"/>
              </a:rPr>
              <a:t>/ </a:t>
            </a:r>
            <a:r>
              <a:rPr lang="zh-CN" altLang="en-US" sz="1600" dirty="0">
                <a:latin typeface="华文细黑" panose="02010600040101010101" pitchFamily="2" charset="-122"/>
                <a:ea typeface="华文细黑" panose="02010600040101010101" pitchFamily="2" charset="-122"/>
              </a:rPr>
              <a:t>或您公司</a:t>
            </a:r>
            <a:r>
              <a:rPr lang="en-US" altLang="zh-CN" sz="1600" dirty="0">
                <a:latin typeface="华文细黑" panose="02010600040101010101" pitchFamily="2" charset="-122"/>
                <a:ea typeface="华文细黑" panose="02010600040101010101" pitchFamily="2" charset="-122"/>
              </a:rPr>
              <a:t>LOGO</a:t>
            </a:r>
            <a:r>
              <a:rPr lang="zh-CN" altLang="en-US" sz="1600" dirty="0">
                <a:latin typeface="华文细黑" panose="02010600040101010101" pitchFamily="2" charset="-122"/>
                <a:ea typeface="华文细黑" panose="02010600040101010101" pitchFamily="2" charset="-122"/>
              </a:rPr>
              <a:t>名称</a:t>
            </a:r>
            <a:endParaRPr lang="en-US" altLang="zh-CN" sz="1600" dirty="0">
              <a:latin typeface="华文细黑" panose="02010600040101010101" pitchFamily="2" charset="-122"/>
              <a:ea typeface="华文细黑" panose="02010600040101010101" pitchFamily="2" charset="-122"/>
              <a:cs typeface="Lato Light"/>
            </a:endParaRPr>
          </a:p>
        </p:txBody>
      </p:sp>
      <p:sp>
        <p:nvSpPr>
          <p:cNvPr id="146" name="标题 1"/>
          <p:cNvSpPr txBox="1">
            <a:spLocks/>
          </p:cNvSpPr>
          <p:nvPr/>
        </p:nvSpPr>
        <p:spPr>
          <a:xfrm>
            <a:off x="10318678" y="635290"/>
            <a:ext cx="1046898" cy="683927"/>
          </a:xfrm>
          <a:prstGeom prst="rect">
            <a:avLst/>
          </a:prstGeom>
        </p:spPr>
        <p:txBody>
          <a:bodyPr>
            <a:normAutofit/>
          </a:bodyPr>
          <a:lstStyle>
            <a:lvl1pPr algn="ctr" defTabSz="914400" rtl="0" eaLnBrk="1" latinLnBrk="0" hangingPunct="1">
              <a:lnSpc>
                <a:spcPct val="90000"/>
              </a:lnSpc>
              <a:spcBef>
                <a:spcPct val="0"/>
              </a:spcBef>
              <a:buNone/>
              <a:defRPr sz="3600" b="0" kern="1200">
                <a:solidFill>
                  <a:schemeClr val="bg1">
                    <a:lumMod val="50000"/>
                  </a:schemeClr>
                </a:solidFill>
                <a:effectLst/>
                <a:latin typeface="+mj-ea"/>
                <a:ea typeface="+mj-ea"/>
                <a:cs typeface="+mj-cs"/>
              </a:defRPr>
            </a:lvl1pPr>
          </a:lstStyle>
          <a:p>
            <a:pPr algn="l"/>
            <a:r>
              <a:rPr lang="en-US" altLang="zh-CN" sz="1800" dirty="0">
                <a:solidFill>
                  <a:schemeClr val="bg2"/>
                </a:solidFill>
                <a:latin typeface="华文细黑" panose="02010600040101010101" pitchFamily="2" charset="-122"/>
                <a:ea typeface="华文细黑" panose="02010600040101010101" pitchFamily="2" charset="-122"/>
              </a:rPr>
              <a:t>LOGO</a:t>
            </a:r>
            <a:endParaRPr lang="en-US" altLang="zh-CN" sz="1800" dirty="0">
              <a:solidFill>
                <a:schemeClr val="bg2"/>
              </a:solidFill>
              <a:latin typeface="华文细黑" panose="02010600040101010101" pitchFamily="2" charset="-122"/>
              <a:ea typeface="华文细黑" panose="02010600040101010101" pitchFamily="2" charset="-122"/>
              <a:cs typeface="Lato Light"/>
            </a:endParaRPr>
          </a:p>
        </p:txBody>
      </p:sp>
      <p:sp>
        <p:nvSpPr>
          <p:cNvPr id="70" name="TextBox 69"/>
          <p:cNvSpPr txBox="1"/>
          <p:nvPr/>
        </p:nvSpPr>
        <p:spPr>
          <a:xfrm>
            <a:off x="1609740" y="5648324"/>
            <a:ext cx="1171758" cy="339360"/>
          </a:xfrm>
          <a:prstGeom prst="rect">
            <a:avLst/>
          </a:prstGeom>
          <a:noFill/>
        </p:spPr>
        <p:txBody>
          <a:bodyPr wrap="square" lIns="107477" tIns="53739" rIns="107477" bIns="53739" rtlCol="0">
            <a:spAutoFit/>
          </a:bodyPr>
          <a:lstStyle/>
          <a:p>
            <a:pPr algn="ctr"/>
            <a:r>
              <a:rPr lang="zh-CN" altLang="en-US" sz="1500" dirty="0">
                <a:solidFill>
                  <a:schemeClr val="tx1">
                    <a:lumMod val="50000"/>
                    <a:lumOff val="50000"/>
                  </a:schemeClr>
                </a:solidFill>
                <a:latin typeface="华文细黑" panose="02010600040101010101" pitchFamily="2" charset="-122"/>
                <a:ea typeface="华文细黑" panose="02010600040101010101" pitchFamily="2" charset="-122"/>
              </a:rPr>
              <a:t>销售额</a:t>
            </a:r>
          </a:p>
        </p:txBody>
      </p:sp>
      <p:sp>
        <p:nvSpPr>
          <p:cNvPr id="71" name="TextBox 70"/>
          <p:cNvSpPr txBox="1"/>
          <p:nvPr/>
        </p:nvSpPr>
        <p:spPr>
          <a:xfrm>
            <a:off x="1188516" y="5059007"/>
            <a:ext cx="256616" cy="169709"/>
          </a:xfrm>
          <a:prstGeom prst="rect">
            <a:avLst/>
          </a:prstGeom>
          <a:noFill/>
        </p:spPr>
        <p:txBody>
          <a:bodyPr wrap="square" lIns="0" tIns="0" rIns="0" bIns="0" rtlCol="0">
            <a:spAutoFit/>
          </a:bodyPr>
          <a:lstStyle/>
          <a:p>
            <a:pPr algn="just"/>
            <a:r>
              <a:rPr lang="en-US" altLang="zh-CN" sz="1100" dirty="0">
                <a:solidFill>
                  <a:schemeClr val="tx1">
                    <a:lumMod val="50000"/>
                    <a:lumOff val="50000"/>
                  </a:schemeClr>
                </a:solidFill>
                <a:latin typeface="华文细黑" panose="02010600040101010101" pitchFamily="2" charset="-122"/>
                <a:ea typeface="华文细黑" panose="02010600040101010101" pitchFamily="2" charset="-122"/>
              </a:rPr>
              <a:t>100</a:t>
            </a:r>
            <a:endParaRPr lang="zh-CN" altLang="en-US" sz="1100" dirty="0">
              <a:solidFill>
                <a:schemeClr val="tx1">
                  <a:lumMod val="50000"/>
                  <a:lumOff val="50000"/>
                </a:schemeClr>
              </a:solidFill>
              <a:latin typeface="华文细黑" panose="02010600040101010101" pitchFamily="2" charset="-122"/>
              <a:ea typeface="华文细黑" panose="02010600040101010101" pitchFamily="2" charset="-122"/>
            </a:endParaRPr>
          </a:p>
        </p:txBody>
      </p:sp>
      <p:sp>
        <p:nvSpPr>
          <p:cNvPr id="72" name="TextBox 71"/>
          <p:cNvSpPr txBox="1"/>
          <p:nvPr/>
        </p:nvSpPr>
        <p:spPr>
          <a:xfrm>
            <a:off x="2947263" y="5648324"/>
            <a:ext cx="1171758" cy="339360"/>
          </a:xfrm>
          <a:prstGeom prst="rect">
            <a:avLst/>
          </a:prstGeom>
          <a:noFill/>
        </p:spPr>
        <p:txBody>
          <a:bodyPr wrap="square" lIns="107477" tIns="53739" rIns="107477" bIns="53739" rtlCol="0">
            <a:spAutoFit/>
          </a:bodyPr>
          <a:lstStyle/>
          <a:p>
            <a:pPr algn="ctr"/>
            <a:r>
              <a:rPr lang="zh-CN" altLang="en-US" sz="1500" dirty="0">
                <a:solidFill>
                  <a:schemeClr val="tx1">
                    <a:lumMod val="50000"/>
                    <a:lumOff val="50000"/>
                  </a:schemeClr>
                </a:solidFill>
                <a:latin typeface="华文细黑" panose="02010600040101010101" pitchFamily="2" charset="-122"/>
                <a:ea typeface="华文细黑" panose="02010600040101010101" pitchFamily="2" charset="-122"/>
              </a:rPr>
              <a:t>销售额</a:t>
            </a:r>
          </a:p>
        </p:txBody>
      </p:sp>
      <p:sp>
        <p:nvSpPr>
          <p:cNvPr id="73" name="TextBox 72"/>
          <p:cNvSpPr txBox="1"/>
          <p:nvPr/>
        </p:nvSpPr>
        <p:spPr>
          <a:xfrm>
            <a:off x="4266679" y="5648324"/>
            <a:ext cx="1171758" cy="339360"/>
          </a:xfrm>
          <a:prstGeom prst="rect">
            <a:avLst/>
          </a:prstGeom>
          <a:noFill/>
        </p:spPr>
        <p:txBody>
          <a:bodyPr wrap="square" lIns="107477" tIns="53739" rIns="107477" bIns="53739" rtlCol="0">
            <a:spAutoFit/>
          </a:bodyPr>
          <a:lstStyle/>
          <a:p>
            <a:pPr algn="ctr"/>
            <a:r>
              <a:rPr lang="zh-CN" altLang="en-US" sz="1500" dirty="0">
                <a:solidFill>
                  <a:schemeClr val="tx1">
                    <a:lumMod val="50000"/>
                    <a:lumOff val="50000"/>
                  </a:schemeClr>
                </a:solidFill>
                <a:latin typeface="华文细黑" panose="02010600040101010101" pitchFamily="2" charset="-122"/>
                <a:ea typeface="华文细黑" panose="02010600040101010101" pitchFamily="2" charset="-122"/>
              </a:rPr>
              <a:t>销售额</a:t>
            </a:r>
          </a:p>
        </p:txBody>
      </p:sp>
      <p:sp>
        <p:nvSpPr>
          <p:cNvPr id="74" name="TextBox 73"/>
          <p:cNvSpPr txBox="1"/>
          <p:nvPr/>
        </p:nvSpPr>
        <p:spPr>
          <a:xfrm>
            <a:off x="1188516" y="4632824"/>
            <a:ext cx="256616" cy="169709"/>
          </a:xfrm>
          <a:prstGeom prst="rect">
            <a:avLst/>
          </a:prstGeom>
          <a:noFill/>
        </p:spPr>
        <p:txBody>
          <a:bodyPr wrap="square" lIns="0" tIns="0" rIns="0" bIns="0" rtlCol="0">
            <a:spAutoFit/>
          </a:bodyPr>
          <a:lstStyle/>
          <a:p>
            <a:pPr algn="just"/>
            <a:r>
              <a:rPr lang="en-US" altLang="zh-CN" sz="1100" dirty="0">
                <a:solidFill>
                  <a:schemeClr val="tx1">
                    <a:lumMod val="50000"/>
                    <a:lumOff val="50000"/>
                  </a:schemeClr>
                </a:solidFill>
                <a:latin typeface="华文细黑" panose="02010600040101010101" pitchFamily="2" charset="-122"/>
                <a:ea typeface="华文细黑" panose="02010600040101010101" pitchFamily="2" charset="-122"/>
              </a:rPr>
              <a:t>200</a:t>
            </a:r>
            <a:endParaRPr lang="zh-CN" altLang="en-US" sz="1100" dirty="0">
              <a:solidFill>
                <a:schemeClr val="tx1">
                  <a:lumMod val="50000"/>
                  <a:lumOff val="50000"/>
                </a:schemeClr>
              </a:solidFill>
              <a:latin typeface="华文细黑" panose="02010600040101010101" pitchFamily="2" charset="-122"/>
              <a:ea typeface="华文细黑" panose="02010600040101010101" pitchFamily="2" charset="-122"/>
            </a:endParaRPr>
          </a:p>
        </p:txBody>
      </p:sp>
      <p:sp>
        <p:nvSpPr>
          <p:cNvPr id="75" name="TextBox 74"/>
          <p:cNvSpPr txBox="1"/>
          <p:nvPr/>
        </p:nvSpPr>
        <p:spPr>
          <a:xfrm>
            <a:off x="1188516" y="4206640"/>
            <a:ext cx="256616" cy="169709"/>
          </a:xfrm>
          <a:prstGeom prst="rect">
            <a:avLst/>
          </a:prstGeom>
          <a:noFill/>
        </p:spPr>
        <p:txBody>
          <a:bodyPr wrap="square" lIns="0" tIns="0" rIns="0" bIns="0" rtlCol="0">
            <a:spAutoFit/>
          </a:bodyPr>
          <a:lstStyle/>
          <a:p>
            <a:pPr algn="just"/>
            <a:r>
              <a:rPr lang="en-US" altLang="zh-CN" sz="1100" dirty="0">
                <a:solidFill>
                  <a:schemeClr val="tx1">
                    <a:lumMod val="50000"/>
                    <a:lumOff val="50000"/>
                  </a:schemeClr>
                </a:solidFill>
                <a:latin typeface="华文细黑" panose="02010600040101010101" pitchFamily="2" charset="-122"/>
                <a:ea typeface="华文细黑" panose="02010600040101010101" pitchFamily="2" charset="-122"/>
              </a:rPr>
              <a:t>300</a:t>
            </a:r>
            <a:endParaRPr lang="zh-CN" altLang="en-US" sz="1100" dirty="0">
              <a:solidFill>
                <a:schemeClr val="tx1">
                  <a:lumMod val="50000"/>
                  <a:lumOff val="50000"/>
                </a:schemeClr>
              </a:solidFill>
              <a:latin typeface="华文细黑" panose="02010600040101010101" pitchFamily="2" charset="-122"/>
              <a:ea typeface="华文细黑" panose="02010600040101010101" pitchFamily="2" charset="-122"/>
            </a:endParaRPr>
          </a:p>
        </p:txBody>
      </p:sp>
      <p:sp>
        <p:nvSpPr>
          <p:cNvPr id="76" name="TextBox 75"/>
          <p:cNvSpPr txBox="1"/>
          <p:nvPr/>
        </p:nvSpPr>
        <p:spPr>
          <a:xfrm>
            <a:off x="1188516" y="3780454"/>
            <a:ext cx="256616" cy="169709"/>
          </a:xfrm>
          <a:prstGeom prst="rect">
            <a:avLst/>
          </a:prstGeom>
          <a:noFill/>
        </p:spPr>
        <p:txBody>
          <a:bodyPr wrap="square" lIns="0" tIns="0" rIns="0" bIns="0" rtlCol="0">
            <a:spAutoFit/>
          </a:bodyPr>
          <a:lstStyle/>
          <a:p>
            <a:pPr algn="just"/>
            <a:r>
              <a:rPr lang="en-US" altLang="zh-CN" sz="1100" dirty="0">
                <a:solidFill>
                  <a:schemeClr val="tx1">
                    <a:lumMod val="50000"/>
                    <a:lumOff val="50000"/>
                  </a:schemeClr>
                </a:solidFill>
                <a:latin typeface="华文细黑" panose="02010600040101010101" pitchFamily="2" charset="-122"/>
                <a:ea typeface="华文细黑" panose="02010600040101010101" pitchFamily="2" charset="-122"/>
              </a:rPr>
              <a:t>400</a:t>
            </a:r>
            <a:endParaRPr lang="zh-CN" altLang="en-US" sz="1100" dirty="0">
              <a:solidFill>
                <a:schemeClr val="tx1">
                  <a:lumMod val="50000"/>
                  <a:lumOff val="50000"/>
                </a:schemeClr>
              </a:solidFill>
              <a:latin typeface="华文细黑" panose="02010600040101010101" pitchFamily="2" charset="-122"/>
              <a:ea typeface="华文细黑" panose="02010600040101010101" pitchFamily="2" charset="-122"/>
            </a:endParaRPr>
          </a:p>
        </p:txBody>
      </p:sp>
      <p:sp>
        <p:nvSpPr>
          <p:cNvPr id="77" name="TextBox 76"/>
          <p:cNvSpPr txBox="1"/>
          <p:nvPr/>
        </p:nvSpPr>
        <p:spPr>
          <a:xfrm>
            <a:off x="1188516" y="3354271"/>
            <a:ext cx="256616" cy="169709"/>
          </a:xfrm>
          <a:prstGeom prst="rect">
            <a:avLst/>
          </a:prstGeom>
          <a:noFill/>
        </p:spPr>
        <p:txBody>
          <a:bodyPr wrap="square" lIns="0" tIns="0" rIns="0" bIns="0" rtlCol="0">
            <a:spAutoFit/>
          </a:bodyPr>
          <a:lstStyle/>
          <a:p>
            <a:pPr algn="just"/>
            <a:r>
              <a:rPr lang="en-US" altLang="zh-CN" sz="1100" dirty="0">
                <a:solidFill>
                  <a:schemeClr val="tx1">
                    <a:lumMod val="50000"/>
                    <a:lumOff val="50000"/>
                  </a:schemeClr>
                </a:solidFill>
                <a:latin typeface="华文细黑" panose="02010600040101010101" pitchFamily="2" charset="-122"/>
                <a:ea typeface="华文细黑" panose="02010600040101010101" pitchFamily="2" charset="-122"/>
              </a:rPr>
              <a:t>500</a:t>
            </a:r>
            <a:endParaRPr lang="zh-CN" altLang="en-US" sz="1100" dirty="0">
              <a:solidFill>
                <a:schemeClr val="tx1">
                  <a:lumMod val="50000"/>
                  <a:lumOff val="50000"/>
                </a:schemeClr>
              </a:solidFill>
              <a:latin typeface="华文细黑" panose="02010600040101010101" pitchFamily="2" charset="-122"/>
              <a:ea typeface="华文细黑" panose="02010600040101010101" pitchFamily="2" charset="-122"/>
            </a:endParaRPr>
          </a:p>
        </p:txBody>
      </p:sp>
      <p:sp>
        <p:nvSpPr>
          <p:cNvPr id="78" name="TextBox 77"/>
          <p:cNvSpPr txBox="1"/>
          <p:nvPr/>
        </p:nvSpPr>
        <p:spPr>
          <a:xfrm>
            <a:off x="1188516" y="2928085"/>
            <a:ext cx="256616" cy="169709"/>
          </a:xfrm>
          <a:prstGeom prst="rect">
            <a:avLst/>
          </a:prstGeom>
          <a:noFill/>
        </p:spPr>
        <p:txBody>
          <a:bodyPr wrap="square" lIns="0" tIns="0" rIns="0" bIns="0" rtlCol="0">
            <a:spAutoFit/>
          </a:bodyPr>
          <a:lstStyle/>
          <a:p>
            <a:pPr algn="just"/>
            <a:r>
              <a:rPr lang="en-US" altLang="zh-CN" sz="1100" dirty="0">
                <a:solidFill>
                  <a:schemeClr val="tx1">
                    <a:lumMod val="50000"/>
                    <a:lumOff val="50000"/>
                  </a:schemeClr>
                </a:solidFill>
                <a:latin typeface="华文细黑" panose="02010600040101010101" pitchFamily="2" charset="-122"/>
                <a:ea typeface="华文细黑" panose="02010600040101010101" pitchFamily="2" charset="-122"/>
              </a:rPr>
              <a:t>600</a:t>
            </a:r>
            <a:endParaRPr lang="zh-CN" altLang="en-US" sz="1100" dirty="0">
              <a:solidFill>
                <a:schemeClr val="tx1">
                  <a:lumMod val="50000"/>
                  <a:lumOff val="50000"/>
                </a:schemeClr>
              </a:solidFill>
              <a:latin typeface="华文细黑" panose="02010600040101010101" pitchFamily="2" charset="-122"/>
              <a:ea typeface="华文细黑" panose="02010600040101010101" pitchFamily="2" charset="-122"/>
            </a:endParaRPr>
          </a:p>
        </p:txBody>
      </p:sp>
      <p:sp>
        <p:nvSpPr>
          <p:cNvPr id="79" name="TextBox 78"/>
          <p:cNvSpPr txBox="1"/>
          <p:nvPr/>
        </p:nvSpPr>
        <p:spPr>
          <a:xfrm>
            <a:off x="1188516" y="2494691"/>
            <a:ext cx="256616" cy="169709"/>
          </a:xfrm>
          <a:prstGeom prst="rect">
            <a:avLst/>
          </a:prstGeom>
          <a:noFill/>
        </p:spPr>
        <p:txBody>
          <a:bodyPr wrap="square" lIns="0" tIns="0" rIns="0" bIns="0" rtlCol="0">
            <a:spAutoFit/>
          </a:bodyPr>
          <a:lstStyle/>
          <a:p>
            <a:pPr algn="just"/>
            <a:r>
              <a:rPr lang="en-US" altLang="zh-CN" sz="1100" dirty="0">
                <a:solidFill>
                  <a:schemeClr val="tx1">
                    <a:lumMod val="50000"/>
                    <a:lumOff val="50000"/>
                  </a:schemeClr>
                </a:solidFill>
                <a:latin typeface="华文细黑" panose="02010600040101010101" pitchFamily="2" charset="-122"/>
                <a:ea typeface="华文细黑" panose="02010600040101010101" pitchFamily="2" charset="-122"/>
              </a:rPr>
              <a:t>700</a:t>
            </a:r>
            <a:endParaRPr lang="zh-CN" altLang="en-US" sz="1100" dirty="0">
              <a:solidFill>
                <a:schemeClr val="tx1">
                  <a:lumMod val="50000"/>
                  <a:lumOff val="50000"/>
                </a:schemeClr>
              </a:solidFill>
              <a:latin typeface="华文细黑" panose="02010600040101010101" pitchFamily="2" charset="-122"/>
              <a:ea typeface="华文细黑" panose="02010600040101010101" pitchFamily="2" charset="-122"/>
            </a:endParaRPr>
          </a:p>
        </p:txBody>
      </p:sp>
      <p:grpSp>
        <p:nvGrpSpPr>
          <p:cNvPr id="80" name="组合 79"/>
          <p:cNvGrpSpPr/>
          <p:nvPr/>
        </p:nvGrpSpPr>
        <p:grpSpPr>
          <a:xfrm>
            <a:off x="1530670" y="2155690"/>
            <a:ext cx="4598707" cy="3409476"/>
            <a:chOff x="1126939" y="1350372"/>
            <a:chExt cx="4464496" cy="2952328"/>
          </a:xfrm>
        </p:grpSpPr>
        <p:cxnSp>
          <p:nvCxnSpPr>
            <p:cNvPr id="81" name="直接连接符 80"/>
            <p:cNvCxnSpPr/>
            <p:nvPr/>
          </p:nvCxnSpPr>
          <p:spPr>
            <a:xfrm>
              <a:off x="1126939" y="4302700"/>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a:off x="1126939" y="3933659"/>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a:off x="1126939" y="3564618"/>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a:off x="1126939" y="3195577"/>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a:off x="1126939" y="2826536"/>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a:off x="1126939" y="2457495"/>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a:off x="1126939" y="2088454"/>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a:off x="1126939" y="1719413"/>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a:off x="1126939" y="1350372"/>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90" name="TextBox 89"/>
          <p:cNvSpPr txBox="1"/>
          <p:nvPr/>
        </p:nvSpPr>
        <p:spPr>
          <a:xfrm>
            <a:off x="1188516" y="2075717"/>
            <a:ext cx="256616" cy="169709"/>
          </a:xfrm>
          <a:prstGeom prst="rect">
            <a:avLst/>
          </a:prstGeom>
          <a:noFill/>
        </p:spPr>
        <p:txBody>
          <a:bodyPr wrap="square" lIns="0" tIns="0" rIns="0" bIns="0" rtlCol="0">
            <a:spAutoFit/>
          </a:bodyPr>
          <a:lstStyle/>
          <a:p>
            <a:pPr algn="just"/>
            <a:r>
              <a:rPr lang="en-US" altLang="zh-CN" sz="1100" dirty="0">
                <a:solidFill>
                  <a:schemeClr val="tx1">
                    <a:lumMod val="50000"/>
                    <a:lumOff val="50000"/>
                  </a:schemeClr>
                </a:solidFill>
                <a:latin typeface="华文细黑" panose="02010600040101010101" pitchFamily="2" charset="-122"/>
                <a:ea typeface="华文细黑" panose="02010600040101010101" pitchFamily="2" charset="-122"/>
              </a:rPr>
              <a:t>800</a:t>
            </a:r>
            <a:endParaRPr lang="zh-CN" altLang="en-US" sz="1100" dirty="0">
              <a:solidFill>
                <a:schemeClr val="tx1">
                  <a:lumMod val="50000"/>
                  <a:lumOff val="50000"/>
                </a:schemeClr>
              </a:solidFill>
              <a:latin typeface="华文细黑" panose="02010600040101010101" pitchFamily="2" charset="-122"/>
              <a:ea typeface="华文细黑" panose="02010600040101010101" pitchFamily="2" charset="-122"/>
            </a:endParaRPr>
          </a:p>
        </p:txBody>
      </p:sp>
      <p:sp>
        <p:nvSpPr>
          <p:cNvPr id="91" name="TextBox 90"/>
          <p:cNvSpPr txBox="1"/>
          <p:nvPr/>
        </p:nvSpPr>
        <p:spPr>
          <a:xfrm>
            <a:off x="1188516" y="5485193"/>
            <a:ext cx="256616" cy="169277"/>
          </a:xfrm>
          <a:prstGeom prst="rect">
            <a:avLst/>
          </a:prstGeom>
          <a:noFill/>
        </p:spPr>
        <p:txBody>
          <a:bodyPr wrap="square" lIns="0" tIns="0" rIns="0" bIns="0" rtlCol="0">
            <a:spAutoFit/>
          </a:bodyPr>
          <a:lstStyle/>
          <a:p>
            <a:pPr algn="just"/>
            <a:r>
              <a:rPr lang="en-US" altLang="zh-CN" sz="1100" dirty="0">
                <a:solidFill>
                  <a:schemeClr val="tx1">
                    <a:lumMod val="50000"/>
                    <a:lumOff val="50000"/>
                  </a:schemeClr>
                </a:solidFill>
                <a:latin typeface="华文细黑" panose="02010600040101010101" pitchFamily="2" charset="-122"/>
                <a:ea typeface="华文细黑" panose="02010600040101010101" pitchFamily="2" charset="-122"/>
              </a:rPr>
              <a:t>0</a:t>
            </a:r>
            <a:endParaRPr lang="zh-CN" altLang="en-US" sz="1100" dirty="0">
              <a:solidFill>
                <a:schemeClr val="tx1">
                  <a:lumMod val="50000"/>
                  <a:lumOff val="50000"/>
                </a:schemeClr>
              </a:solidFill>
              <a:latin typeface="华文细黑" panose="02010600040101010101" pitchFamily="2" charset="-122"/>
              <a:ea typeface="华文细黑" panose="02010600040101010101" pitchFamily="2" charset="-122"/>
            </a:endParaRPr>
          </a:p>
        </p:txBody>
      </p:sp>
      <p:sp>
        <p:nvSpPr>
          <p:cNvPr id="92" name="矩形 91"/>
          <p:cNvSpPr/>
          <p:nvPr/>
        </p:nvSpPr>
        <p:spPr>
          <a:xfrm>
            <a:off x="1840514" y="2790614"/>
            <a:ext cx="769846" cy="2774555"/>
          </a:xfrm>
          <a:prstGeom prst="rect">
            <a:avLst/>
          </a:pr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bg1"/>
              </a:solidFill>
              <a:latin typeface="华文细黑" panose="02010600040101010101" pitchFamily="2" charset="-122"/>
              <a:ea typeface="华文细黑" panose="02010600040101010101" pitchFamily="2" charset="-122"/>
            </a:endParaRPr>
          </a:p>
        </p:txBody>
      </p:sp>
      <p:sp>
        <p:nvSpPr>
          <p:cNvPr id="93" name="矩形 92"/>
          <p:cNvSpPr/>
          <p:nvPr/>
        </p:nvSpPr>
        <p:spPr>
          <a:xfrm>
            <a:off x="3148219" y="3780456"/>
            <a:ext cx="769846" cy="1784713"/>
          </a:xfrm>
          <a:prstGeom prst="rect">
            <a:avLst/>
          </a:pr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bg1"/>
              </a:solidFill>
              <a:latin typeface="华文细黑" panose="02010600040101010101" pitchFamily="2" charset="-122"/>
              <a:ea typeface="华文细黑" panose="02010600040101010101" pitchFamily="2" charset="-122"/>
            </a:endParaRPr>
          </a:p>
        </p:txBody>
      </p:sp>
      <p:sp>
        <p:nvSpPr>
          <p:cNvPr id="94" name="矩形 93"/>
          <p:cNvSpPr/>
          <p:nvPr/>
        </p:nvSpPr>
        <p:spPr>
          <a:xfrm>
            <a:off x="4467635" y="4632825"/>
            <a:ext cx="769846" cy="932343"/>
          </a:xfrm>
          <a:prstGeom prst="rect">
            <a:avLst/>
          </a:pr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bg1"/>
              </a:solidFill>
              <a:latin typeface="华文细黑" panose="02010600040101010101" pitchFamily="2" charset="-122"/>
              <a:ea typeface="华文细黑" panose="02010600040101010101" pitchFamily="2" charset="-122"/>
            </a:endParaRPr>
          </a:p>
        </p:txBody>
      </p:sp>
      <p:sp>
        <p:nvSpPr>
          <p:cNvPr id="95" name="TextBox 94"/>
          <p:cNvSpPr txBox="1"/>
          <p:nvPr/>
        </p:nvSpPr>
        <p:spPr>
          <a:xfrm>
            <a:off x="981907" y="5674982"/>
            <a:ext cx="627834" cy="270110"/>
          </a:xfrm>
          <a:prstGeom prst="rect">
            <a:avLst/>
          </a:prstGeom>
          <a:noFill/>
        </p:spPr>
        <p:txBody>
          <a:bodyPr wrap="square" lIns="107477" tIns="53739" rIns="107477" bIns="53739" rtlCol="0">
            <a:spAutoFit/>
          </a:bodyPr>
          <a:lstStyle/>
          <a:p>
            <a:pPr algn="ctr"/>
            <a:r>
              <a:rPr lang="zh-CN" altLang="en-US" sz="1050" dirty="0">
                <a:solidFill>
                  <a:schemeClr val="tx1">
                    <a:lumMod val="50000"/>
                    <a:lumOff val="50000"/>
                  </a:schemeClr>
                </a:solidFill>
                <a:latin typeface="华文细黑" panose="02010600040101010101" pitchFamily="2" charset="-122"/>
                <a:ea typeface="华文细黑" panose="02010600040101010101" pitchFamily="2" charset="-122"/>
              </a:rPr>
              <a:t>（万元）</a:t>
            </a:r>
          </a:p>
        </p:txBody>
      </p:sp>
      <p:sp>
        <p:nvSpPr>
          <p:cNvPr id="96" name="TextBox 9"/>
          <p:cNvSpPr txBox="1">
            <a:spLocks noChangeArrowheads="1"/>
          </p:cNvSpPr>
          <p:nvPr/>
        </p:nvSpPr>
        <p:spPr bwMode="auto">
          <a:xfrm>
            <a:off x="1960944" y="2900925"/>
            <a:ext cx="52899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a:r>
              <a:rPr lang="en-US" altLang="zh-CN" sz="1500" dirty="0">
                <a:solidFill>
                  <a:schemeClr val="bg1"/>
                </a:solidFill>
                <a:latin typeface="华文细黑" panose="02010600040101010101" pitchFamily="2" charset="-122"/>
                <a:ea typeface="华文细黑" panose="02010600040101010101" pitchFamily="2" charset="-122"/>
              </a:rPr>
              <a:t>650</a:t>
            </a:r>
            <a:r>
              <a:rPr lang="zh-CN" altLang="en-US" sz="1500" dirty="0">
                <a:solidFill>
                  <a:schemeClr val="bg1"/>
                </a:solidFill>
                <a:latin typeface="华文细黑" panose="02010600040101010101" pitchFamily="2" charset="-122"/>
                <a:ea typeface="华文细黑" panose="02010600040101010101" pitchFamily="2" charset="-122"/>
              </a:rPr>
              <a:t>万</a:t>
            </a:r>
          </a:p>
        </p:txBody>
      </p:sp>
      <p:sp>
        <p:nvSpPr>
          <p:cNvPr id="97" name="TextBox 9"/>
          <p:cNvSpPr txBox="1">
            <a:spLocks noChangeArrowheads="1"/>
          </p:cNvSpPr>
          <p:nvPr/>
        </p:nvSpPr>
        <p:spPr bwMode="auto">
          <a:xfrm>
            <a:off x="3268646" y="3871696"/>
            <a:ext cx="52899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a:r>
              <a:rPr lang="en-US" altLang="zh-CN" sz="1500" dirty="0">
                <a:solidFill>
                  <a:schemeClr val="bg1"/>
                </a:solidFill>
                <a:latin typeface="华文细黑" panose="02010600040101010101" pitchFamily="2" charset="-122"/>
                <a:ea typeface="华文细黑" panose="02010600040101010101" pitchFamily="2" charset="-122"/>
              </a:rPr>
              <a:t>420</a:t>
            </a:r>
            <a:r>
              <a:rPr lang="zh-CN" altLang="en-US" sz="1500" dirty="0">
                <a:solidFill>
                  <a:schemeClr val="bg1"/>
                </a:solidFill>
                <a:latin typeface="华文细黑" panose="02010600040101010101" pitchFamily="2" charset="-122"/>
                <a:ea typeface="华文细黑" panose="02010600040101010101" pitchFamily="2" charset="-122"/>
              </a:rPr>
              <a:t>万</a:t>
            </a:r>
          </a:p>
        </p:txBody>
      </p:sp>
      <p:sp>
        <p:nvSpPr>
          <p:cNvPr id="98" name="TextBox 9"/>
          <p:cNvSpPr txBox="1">
            <a:spLocks noChangeArrowheads="1"/>
          </p:cNvSpPr>
          <p:nvPr/>
        </p:nvSpPr>
        <p:spPr bwMode="auto">
          <a:xfrm>
            <a:off x="4588063" y="4712796"/>
            <a:ext cx="52899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a:r>
              <a:rPr lang="en-US" altLang="zh-CN" sz="1500" dirty="0">
                <a:solidFill>
                  <a:schemeClr val="bg1"/>
                </a:solidFill>
                <a:latin typeface="华文细黑" panose="02010600040101010101" pitchFamily="2" charset="-122"/>
                <a:ea typeface="华文细黑" panose="02010600040101010101" pitchFamily="2" charset="-122"/>
              </a:rPr>
              <a:t>220</a:t>
            </a:r>
            <a:r>
              <a:rPr lang="zh-CN" altLang="en-US" sz="1500" dirty="0">
                <a:solidFill>
                  <a:schemeClr val="bg1"/>
                </a:solidFill>
                <a:latin typeface="华文细黑" panose="02010600040101010101" pitchFamily="2" charset="-122"/>
                <a:ea typeface="华文细黑" panose="02010600040101010101" pitchFamily="2" charset="-122"/>
              </a:rPr>
              <a:t>万</a:t>
            </a:r>
          </a:p>
        </p:txBody>
      </p:sp>
      <p:grpSp>
        <p:nvGrpSpPr>
          <p:cNvPr id="99" name="组合 98"/>
          <p:cNvGrpSpPr/>
          <p:nvPr/>
        </p:nvGrpSpPr>
        <p:grpSpPr>
          <a:xfrm>
            <a:off x="6959709" y="2213969"/>
            <a:ext cx="3767398" cy="731259"/>
            <a:chOff x="6887294" y="1983872"/>
            <a:chExt cx="3767398" cy="731259"/>
          </a:xfrm>
        </p:grpSpPr>
        <p:grpSp>
          <p:nvGrpSpPr>
            <p:cNvPr id="100" name="组合 99"/>
            <p:cNvGrpSpPr/>
            <p:nvPr/>
          </p:nvGrpSpPr>
          <p:grpSpPr>
            <a:xfrm>
              <a:off x="7754923" y="1983872"/>
              <a:ext cx="2899769" cy="730724"/>
              <a:chOff x="6975351" y="1787583"/>
              <a:chExt cx="4290358" cy="892610"/>
            </a:xfrm>
          </p:grpSpPr>
          <p:sp>
            <p:nvSpPr>
              <p:cNvPr id="105" name="TextBox 104"/>
              <p:cNvSpPr txBox="1"/>
              <p:nvPr/>
            </p:nvSpPr>
            <p:spPr>
              <a:xfrm>
                <a:off x="6975351" y="1787583"/>
                <a:ext cx="2085975" cy="526347"/>
              </a:xfrm>
              <a:prstGeom prst="rect">
                <a:avLst/>
              </a:prstGeom>
              <a:noFill/>
            </p:spPr>
            <p:txBody>
              <a:bodyPr wrap="square" rtlCol="0">
                <a:spAutoFit/>
              </a:bodyPr>
              <a:lstStyle/>
              <a:p>
                <a:pPr>
                  <a:defRPr/>
                </a:pPr>
                <a:r>
                  <a:rPr lang="zh-CN" altLang="en-US" sz="1100" kern="0" dirty="0">
                    <a:solidFill>
                      <a:schemeClr val="accent1"/>
                    </a:solidFill>
                    <a:latin typeface="华文细黑" panose="02010600040101010101" pitchFamily="2" charset="-122"/>
                    <a:ea typeface="华文细黑" panose="02010600040101010101" pitchFamily="2" charset="-122"/>
                  </a:rPr>
                  <a:t>在此添加标题</a:t>
                </a:r>
              </a:p>
              <a:p>
                <a:pPr>
                  <a:defRPr/>
                </a:pPr>
                <a:endParaRPr lang="zh-CN" altLang="en-US" sz="1100" kern="0" dirty="0">
                  <a:solidFill>
                    <a:sysClr val="windowText" lastClr="000000">
                      <a:lumMod val="75000"/>
                      <a:lumOff val="25000"/>
                    </a:sysClr>
                  </a:solidFill>
                  <a:latin typeface="华文细黑" panose="02010600040101010101" pitchFamily="2" charset="-122"/>
                  <a:ea typeface="华文细黑" panose="02010600040101010101" pitchFamily="2" charset="-122"/>
                </a:endParaRPr>
              </a:p>
            </p:txBody>
          </p:sp>
          <p:sp>
            <p:nvSpPr>
              <p:cNvPr id="106" name="矩形 105"/>
              <p:cNvSpPr/>
              <p:nvPr/>
            </p:nvSpPr>
            <p:spPr>
              <a:xfrm>
                <a:off x="6975351" y="2059856"/>
                <a:ext cx="4290358" cy="620337"/>
              </a:xfrm>
              <a:prstGeom prst="rect">
                <a:avLst/>
              </a:prstGeom>
            </p:spPr>
            <p:txBody>
              <a:bodyPr wrap="square">
                <a:spAutoFit/>
              </a:bodyPr>
              <a:lstStyle/>
              <a:p>
                <a:pPr>
                  <a:defRPr/>
                </a:pPr>
                <a:r>
                  <a:rPr lang="zh-CN" altLang="en-US" sz="900" kern="0" dirty="0">
                    <a:solidFill>
                      <a:schemeClr val="tx1">
                        <a:lumMod val="65000"/>
                        <a:lumOff val="35000"/>
                      </a:schemeClr>
                    </a:solidFill>
                    <a:latin typeface="华文细黑" panose="02010600040101010101" pitchFamily="2" charset="-122"/>
                    <a:ea typeface="华文细黑" panose="02010600040101010101" pitchFamily="2" charset="-122"/>
                  </a:rPr>
                  <a:t>点击输入简要文字内容，文字内容需概括精炼，不用多余的文字修饰。点击输入简要文字内容，文字内容需概括精炼，不用多余的文字修饰。</a:t>
                </a:r>
                <a:endParaRPr lang="en-US" altLang="zh-CN" sz="900" kern="0" dirty="0">
                  <a:solidFill>
                    <a:schemeClr val="tx1">
                      <a:lumMod val="65000"/>
                      <a:lumOff val="35000"/>
                    </a:schemeClr>
                  </a:solidFill>
                  <a:latin typeface="华文细黑" panose="02010600040101010101" pitchFamily="2" charset="-122"/>
                  <a:ea typeface="华文细黑" panose="02010600040101010101" pitchFamily="2" charset="-122"/>
                </a:endParaRPr>
              </a:p>
            </p:txBody>
          </p:sp>
        </p:grpSp>
        <p:grpSp>
          <p:nvGrpSpPr>
            <p:cNvPr id="101" name="组合 100"/>
            <p:cNvGrpSpPr/>
            <p:nvPr/>
          </p:nvGrpSpPr>
          <p:grpSpPr>
            <a:xfrm>
              <a:off x="6887294" y="1988421"/>
              <a:ext cx="819955" cy="726710"/>
              <a:chOff x="7001234" y="1988421"/>
              <a:chExt cx="819955" cy="726710"/>
            </a:xfrm>
          </p:grpSpPr>
          <p:sp>
            <p:nvSpPr>
              <p:cNvPr id="102" name="Freeform 5"/>
              <p:cNvSpPr>
                <a:spLocks/>
              </p:cNvSpPr>
              <p:nvPr/>
            </p:nvSpPr>
            <p:spPr bwMode="auto">
              <a:xfrm rot="10800000">
                <a:off x="7001234" y="1988421"/>
                <a:ext cx="819955" cy="72671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27000" dist="50800" dir="2700000" algn="tl" rotWithShape="0">
                  <a:prstClr val="black">
                    <a:alpha val="32000"/>
                  </a:prstClr>
                </a:outerShdw>
              </a:effectLst>
            </p:spPr>
            <p:txBody>
              <a:bodyPr vert="horz" wrap="square" lIns="91440" tIns="45720" rIns="91440" bIns="45720" numCol="1" anchor="t" anchorCtr="0" compatLnSpc="1">
                <a:prstTxWarp prst="textNoShape">
                  <a:avLst/>
                </a:prstTxWarp>
              </a:bodyPr>
              <a:lstStyle/>
              <a:p>
                <a:endParaRPr lang="zh-CN" altLang="en-US" sz="2800">
                  <a:solidFill>
                    <a:prstClr val="black"/>
                  </a:solidFill>
                  <a:latin typeface="华文细黑" panose="02010600040101010101" pitchFamily="2" charset="-122"/>
                  <a:ea typeface="华文细黑" panose="02010600040101010101" pitchFamily="2" charset="-122"/>
                </a:endParaRPr>
              </a:p>
            </p:txBody>
          </p:sp>
          <p:sp>
            <p:nvSpPr>
              <p:cNvPr id="103" name="Freeform 5"/>
              <p:cNvSpPr>
                <a:spLocks/>
              </p:cNvSpPr>
              <p:nvPr/>
            </p:nvSpPr>
            <p:spPr bwMode="auto">
              <a:xfrm rot="10800000">
                <a:off x="7077433" y="2055955"/>
                <a:ext cx="667555" cy="59164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华文细黑" panose="02010600040101010101" pitchFamily="2" charset="-122"/>
                  <a:ea typeface="华文细黑" panose="02010600040101010101" pitchFamily="2" charset="-122"/>
                </a:endParaRPr>
              </a:p>
            </p:txBody>
          </p:sp>
          <p:sp>
            <p:nvSpPr>
              <p:cNvPr id="104" name="文本框 104"/>
              <p:cNvSpPr txBox="1"/>
              <p:nvPr/>
            </p:nvSpPr>
            <p:spPr>
              <a:xfrm>
                <a:off x="7001696" y="2119677"/>
                <a:ext cx="810881" cy="461665"/>
              </a:xfrm>
              <a:prstGeom prst="rect">
                <a:avLst/>
              </a:prstGeom>
              <a:noFill/>
            </p:spPr>
            <p:txBody>
              <a:bodyPr wrap="square" rtlCol="0">
                <a:spAutoFit/>
              </a:bodyPr>
              <a:lstStyle/>
              <a:p>
                <a:pPr algn="ctr">
                  <a:defRPr/>
                </a:pPr>
                <a:r>
                  <a:rPr lang="en-US" altLang="zh-CN" sz="2400" kern="0" dirty="0">
                    <a:solidFill>
                      <a:schemeClr val="bg1"/>
                    </a:solidFill>
                    <a:latin typeface="华文细黑" panose="02010600040101010101" pitchFamily="2" charset="-122"/>
                    <a:ea typeface="华文细黑" panose="02010600040101010101" pitchFamily="2" charset="-122"/>
                  </a:rPr>
                  <a:t>01</a:t>
                </a:r>
                <a:endParaRPr lang="zh-CN" altLang="en-US" sz="2400" kern="0" dirty="0">
                  <a:solidFill>
                    <a:schemeClr val="bg1"/>
                  </a:solidFill>
                  <a:latin typeface="华文细黑" panose="02010600040101010101" pitchFamily="2" charset="-122"/>
                  <a:ea typeface="华文细黑" panose="02010600040101010101" pitchFamily="2" charset="-122"/>
                </a:endParaRPr>
              </a:p>
            </p:txBody>
          </p:sp>
        </p:grpSp>
      </p:grpSp>
      <p:grpSp>
        <p:nvGrpSpPr>
          <p:cNvPr id="129" name="组合 128"/>
          <p:cNvGrpSpPr/>
          <p:nvPr/>
        </p:nvGrpSpPr>
        <p:grpSpPr>
          <a:xfrm>
            <a:off x="6959709" y="3375298"/>
            <a:ext cx="3767398" cy="731259"/>
            <a:chOff x="6887294" y="1983872"/>
            <a:chExt cx="3767398" cy="731259"/>
          </a:xfrm>
        </p:grpSpPr>
        <p:grpSp>
          <p:nvGrpSpPr>
            <p:cNvPr id="130" name="组合 129"/>
            <p:cNvGrpSpPr/>
            <p:nvPr/>
          </p:nvGrpSpPr>
          <p:grpSpPr>
            <a:xfrm>
              <a:off x="7754923" y="1983872"/>
              <a:ext cx="2899769" cy="730724"/>
              <a:chOff x="6975351" y="1787583"/>
              <a:chExt cx="4290358" cy="892610"/>
            </a:xfrm>
          </p:grpSpPr>
          <p:sp>
            <p:nvSpPr>
              <p:cNvPr id="149" name="TextBox 148"/>
              <p:cNvSpPr txBox="1"/>
              <p:nvPr/>
            </p:nvSpPr>
            <p:spPr>
              <a:xfrm>
                <a:off x="6975351" y="1787583"/>
                <a:ext cx="2085975" cy="526347"/>
              </a:xfrm>
              <a:prstGeom prst="rect">
                <a:avLst/>
              </a:prstGeom>
              <a:noFill/>
            </p:spPr>
            <p:txBody>
              <a:bodyPr wrap="square" rtlCol="0">
                <a:spAutoFit/>
              </a:bodyPr>
              <a:lstStyle/>
              <a:p>
                <a:pPr>
                  <a:defRPr/>
                </a:pPr>
                <a:r>
                  <a:rPr lang="zh-CN" altLang="en-US" sz="1100" kern="0" dirty="0">
                    <a:solidFill>
                      <a:schemeClr val="accent1"/>
                    </a:solidFill>
                    <a:latin typeface="华文细黑" panose="02010600040101010101" pitchFamily="2" charset="-122"/>
                    <a:ea typeface="华文细黑" panose="02010600040101010101" pitchFamily="2" charset="-122"/>
                  </a:rPr>
                  <a:t>在此添加标题</a:t>
                </a:r>
              </a:p>
              <a:p>
                <a:pPr>
                  <a:defRPr/>
                </a:pPr>
                <a:endParaRPr lang="zh-CN" altLang="en-US" sz="1100" kern="0" dirty="0">
                  <a:solidFill>
                    <a:sysClr val="windowText" lastClr="000000">
                      <a:lumMod val="75000"/>
                      <a:lumOff val="25000"/>
                    </a:sysClr>
                  </a:solidFill>
                  <a:latin typeface="华文细黑" panose="02010600040101010101" pitchFamily="2" charset="-122"/>
                  <a:ea typeface="华文细黑" panose="02010600040101010101" pitchFamily="2" charset="-122"/>
                </a:endParaRPr>
              </a:p>
            </p:txBody>
          </p:sp>
          <p:sp>
            <p:nvSpPr>
              <p:cNvPr id="150" name="矩形 149"/>
              <p:cNvSpPr/>
              <p:nvPr/>
            </p:nvSpPr>
            <p:spPr>
              <a:xfrm>
                <a:off x="6975351" y="2059856"/>
                <a:ext cx="4290358" cy="620337"/>
              </a:xfrm>
              <a:prstGeom prst="rect">
                <a:avLst/>
              </a:prstGeom>
            </p:spPr>
            <p:txBody>
              <a:bodyPr wrap="square">
                <a:spAutoFit/>
              </a:bodyPr>
              <a:lstStyle/>
              <a:p>
                <a:pPr>
                  <a:defRPr/>
                </a:pPr>
                <a:r>
                  <a:rPr lang="zh-CN" altLang="en-US" sz="900" kern="0" dirty="0">
                    <a:solidFill>
                      <a:schemeClr val="tx1">
                        <a:lumMod val="65000"/>
                        <a:lumOff val="35000"/>
                      </a:schemeClr>
                    </a:solidFill>
                    <a:latin typeface="华文细黑" panose="02010600040101010101" pitchFamily="2" charset="-122"/>
                    <a:ea typeface="华文细黑" panose="02010600040101010101" pitchFamily="2" charset="-122"/>
                  </a:rPr>
                  <a:t>点击输入简要文字内容，文字内容需概括精炼，不用多余的文字修饰。点击输入简要文字内容，文字内容需概括精炼，不用多余的文字修饰。</a:t>
                </a:r>
                <a:endParaRPr lang="en-US" altLang="zh-CN" sz="900" kern="0" dirty="0">
                  <a:solidFill>
                    <a:schemeClr val="tx1">
                      <a:lumMod val="65000"/>
                      <a:lumOff val="35000"/>
                    </a:schemeClr>
                  </a:solidFill>
                  <a:latin typeface="华文细黑" panose="02010600040101010101" pitchFamily="2" charset="-122"/>
                  <a:ea typeface="华文细黑" panose="02010600040101010101" pitchFamily="2" charset="-122"/>
                </a:endParaRPr>
              </a:p>
            </p:txBody>
          </p:sp>
        </p:grpSp>
        <p:grpSp>
          <p:nvGrpSpPr>
            <p:cNvPr id="131" name="组合 130"/>
            <p:cNvGrpSpPr/>
            <p:nvPr/>
          </p:nvGrpSpPr>
          <p:grpSpPr>
            <a:xfrm>
              <a:off x="6887294" y="1988421"/>
              <a:ext cx="819955" cy="726710"/>
              <a:chOff x="7001234" y="1988421"/>
              <a:chExt cx="819955" cy="726710"/>
            </a:xfrm>
          </p:grpSpPr>
          <p:sp>
            <p:nvSpPr>
              <p:cNvPr id="132" name="Freeform 5"/>
              <p:cNvSpPr>
                <a:spLocks/>
              </p:cNvSpPr>
              <p:nvPr/>
            </p:nvSpPr>
            <p:spPr bwMode="auto">
              <a:xfrm rot="10800000">
                <a:off x="7001234" y="1988421"/>
                <a:ext cx="819955" cy="72671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27000" dist="50800" dir="2700000" algn="tl" rotWithShape="0">
                  <a:prstClr val="black">
                    <a:alpha val="32000"/>
                  </a:prstClr>
                </a:outerShdw>
              </a:effectLst>
            </p:spPr>
            <p:txBody>
              <a:bodyPr vert="horz" wrap="square" lIns="91440" tIns="45720" rIns="91440" bIns="45720" numCol="1" anchor="t" anchorCtr="0" compatLnSpc="1">
                <a:prstTxWarp prst="textNoShape">
                  <a:avLst/>
                </a:prstTxWarp>
              </a:bodyPr>
              <a:lstStyle/>
              <a:p>
                <a:endParaRPr lang="zh-CN" altLang="en-US" sz="2800">
                  <a:solidFill>
                    <a:prstClr val="black"/>
                  </a:solidFill>
                  <a:latin typeface="华文细黑" panose="02010600040101010101" pitchFamily="2" charset="-122"/>
                  <a:ea typeface="华文细黑" panose="02010600040101010101" pitchFamily="2" charset="-122"/>
                </a:endParaRPr>
              </a:p>
            </p:txBody>
          </p:sp>
          <p:sp>
            <p:nvSpPr>
              <p:cNvPr id="133" name="Freeform 5"/>
              <p:cNvSpPr>
                <a:spLocks/>
              </p:cNvSpPr>
              <p:nvPr/>
            </p:nvSpPr>
            <p:spPr bwMode="auto">
              <a:xfrm rot="10800000">
                <a:off x="7077433" y="2055955"/>
                <a:ext cx="667555" cy="59164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华文细黑" panose="02010600040101010101" pitchFamily="2" charset="-122"/>
                  <a:ea typeface="华文细黑" panose="02010600040101010101" pitchFamily="2" charset="-122"/>
                </a:endParaRPr>
              </a:p>
            </p:txBody>
          </p:sp>
          <p:sp>
            <p:nvSpPr>
              <p:cNvPr id="148" name="文本框 104"/>
              <p:cNvSpPr txBox="1"/>
              <p:nvPr/>
            </p:nvSpPr>
            <p:spPr>
              <a:xfrm>
                <a:off x="7001696" y="2119677"/>
                <a:ext cx="810881" cy="461665"/>
              </a:xfrm>
              <a:prstGeom prst="rect">
                <a:avLst/>
              </a:prstGeom>
              <a:noFill/>
            </p:spPr>
            <p:txBody>
              <a:bodyPr wrap="square" rtlCol="0">
                <a:spAutoFit/>
              </a:bodyPr>
              <a:lstStyle/>
              <a:p>
                <a:pPr algn="ctr">
                  <a:defRPr/>
                </a:pPr>
                <a:r>
                  <a:rPr lang="en-US" altLang="zh-CN" sz="2400" kern="0" dirty="0">
                    <a:solidFill>
                      <a:schemeClr val="bg1"/>
                    </a:solidFill>
                    <a:latin typeface="华文细黑" panose="02010600040101010101" pitchFamily="2" charset="-122"/>
                    <a:ea typeface="华文细黑" panose="02010600040101010101" pitchFamily="2" charset="-122"/>
                  </a:rPr>
                  <a:t>01</a:t>
                </a:r>
                <a:endParaRPr lang="zh-CN" altLang="en-US" sz="2400" kern="0" dirty="0">
                  <a:solidFill>
                    <a:schemeClr val="bg1"/>
                  </a:solidFill>
                  <a:latin typeface="华文细黑" panose="02010600040101010101" pitchFamily="2" charset="-122"/>
                  <a:ea typeface="华文细黑" panose="02010600040101010101" pitchFamily="2" charset="-122"/>
                </a:endParaRPr>
              </a:p>
            </p:txBody>
          </p:sp>
        </p:grpSp>
      </p:grpSp>
      <p:grpSp>
        <p:nvGrpSpPr>
          <p:cNvPr id="151" name="组合 150"/>
          <p:cNvGrpSpPr/>
          <p:nvPr/>
        </p:nvGrpSpPr>
        <p:grpSpPr>
          <a:xfrm>
            <a:off x="6959709" y="4632824"/>
            <a:ext cx="3767398" cy="731259"/>
            <a:chOff x="6887294" y="1983872"/>
            <a:chExt cx="3767398" cy="731259"/>
          </a:xfrm>
        </p:grpSpPr>
        <p:grpSp>
          <p:nvGrpSpPr>
            <p:cNvPr id="152" name="组合 151"/>
            <p:cNvGrpSpPr/>
            <p:nvPr/>
          </p:nvGrpSpPr>
          <p:grpSpPr>
            <a:xfrm>
              <a:off x="7754923" y="1983872"/>
              <a:ext cx="2899769" cy="730724"/>
              <a:chOff x="6975351" y="1787583"/>
              <a:chExt cx="4290358" cy="892610"/>
            </a:xfrm>
          </p:grpSpPr>
          <p:sp>
            <p:nvSpPr>
              <p:cNvPr id="157" name="TextBox 156"/>
              <p:cNvSpPr txBox="1"/>
              <p:nvPr/>
            </p:nvSpPr>
            <p:spPr>
              <a:xfrm>
                <a:off x="6975351" y="1787583"/>
                <a:ext cx="2085975" cy="526347"/>
              </a:xfrm>
              <a:prstGeom prst="rect">
                <a:avLst/>
              </a:prstGeom>
              <a:noFill/>
            </p:spPr>
            <p:txBody>
              <a:bodyPr wrap="square" rtlCol="0">
                <a:spAutoFit/>
              </a:bodyPr>
              <a:lstStyle/>
              <a:p>
                <a:pPr>
                  <a:defRPr/>
                </a:pPr>
                <a:r>
                  <a:rPr lang="zh-CN" altLang="en-US" sz="1100" kern="0" dirty="0">
                    <a:solidFill>
                      <a:schemeClr val="accent1"/>
                    </a:solidFill>
                    <a:latin typeface="华文细黑" panose="02010600040101010101" pitchFamily="2" charset="-122"/>
                    <a:ea typeface="华文细黑" panose="02010600040101010101" pitchFamily="2" charset="-122"/>
                  </a:rPr>
                  <a:t>在此添加标题</a:t>
                </a:r>
              </a:p>
              <a:p>
                <a:pPr>
                  <a:defRPr/>
                </a:pPr>
                <a:endParaRPr lang="zh-CN" altLang="en-US" sz="1100" kern="0" dirty="0">
                  <a:solidFill>
                    <a:sysClr val="windowText" lastClr="000000">
                      <a:lumMod val="75000"/>
                      <a:lumOff val="25000"/>
                    </a:sysClr>
                  </a:solidFill>
                  <a:latin typeface="华文细黑" panose="02010600040101010101" pitchFamily="2" charset="-122"/>
                  <a:ea typeface="华文细黑" panose="02010600040101010101" pitchFamily="2" charset="-122"/>
                </a:endParaRPr>
              </a:p>
            </p:txBody>
          </p:sp>
          <p:sp>
            <p:nvSpPr>
              <p:cNvPr id="158" name="矩形 157"/>
              <p:cNvSpPr/>
              <p:nvPr/>
            </p:nvSpPr>
            <p:spPr>
              <a:xfrm>
                <a:off x="6975351" y="2059856"/>
                <a:ext cx="4290358" cy="620337"/>
              </a:xfrm>
              <a:prstGeom prst="rect">
                <a:avLst/>
              </a:prstGeom>
            </p:spPr>
            <p:txBody>
              <a:bodyPr wrap="square">
                <a:spAutoFit/>
              </a:bodyPr>
              <a:lstStyle/>
              <a:p>
                <a:pPr>
                  <a:defRPr/>
                </a:pPr>
                <a:r>
                  <a:rPr lang="zh-CN" altLang="en-US" sz="900" kern="0" dirty="0">
                    <a:solidFill>
                      <a:schemeClr val="tx1">
                        <a:lumMod val="65000"/>
                        <a:lumOff val="35000"/>
                      </a:schemeClr>
                    </a:solidFill>
                    <a:latin typeface="华文细黑" panose="02010600040101010101" pitchFamily="2" charset="-122"/>
                    <a:ea typeface="华文细黑" panose="02010600040101010101" pitchFamily="2" charset="-122"/>
                  </a:rPr>
                  <a:t>点击输入简要文字内容，文字内容需概括精炼，不用多余的文字修饰。点击输入简要文字内容，文字内容需概括精炼，不用多余的文字修饰。</a:t>
                </a:r>
                <a:endParaRPr lang="en-US" altLang="zh-CN" sz="900" kern="0" dirty="0">
                  <a:solidFill>
                    <a:schemeClr val="tx1">
                      <a:lumMod val="65000"/>
                      <a:lumOff val="35000"/>
                    </a:schemeClr>
                  </a:solidFill>
                  <a:latin typeface="华文细黑" panose="02010600040101010101" pitchFamily="2" charset="-122"/>
                  <a:ea typeface="华文细黑" panose="02010600040101010101" pitchFamily="2" charset="-122"/>
                </a:endParaRPr>
              </a:p>
            </p:txBody>
          </p:sp>
        </p:grpSp>
        <p:grpSp>
          <p:nvGrpSpPr>
            <p:cNvPr id="153" name="组合 152"/>
            <p:cNvGrpSpPr/>
            <p:nvPr/>
          </p:nvGrpSpPr>
          <p:grpSpPr>
            <a:xfrm>
              <a:off x="6887294" y="1988421"/>
              <a:ext cx="819955" cy="726710"/>
              <a:chOff x="7001234" y="1988421"/>
              <a:chExt cx="819955" cy="726710"/>
            </a:xfrm>
          </p:grpSpPr>
          <p:sp>
            <p:nvSpPr>
              <p:cNvPr id="154" name="Freeform 5"/>
              <p:cNvSpPr>
                <a:spLocks/>
              </p:cNvSpPr>
              <p:nvPr/>
            </p:nvSpPr>
            <p:spPr bwMode="auto">
              <a:xfrm rot="10800000">
                <a:off x="7001234" y="1988421"/>
                <a:ext cx="819955" cy="72671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27000" dist="50800" dir="2700000" algn="tl" rotWithShape="0">
                  <a:prstClr val="black">
                    <a:alpha val="32000"/>
                  </a:prstClr>
                </a:outerShdw>
              </a:effectLst>
            </p:spPr>
            <p:txBody>
              <a:bodyPr vert="horz" wrap="square" lIns="91440" tIns="45720" rIns="91440" bIns="45720" numCol="1" anchor="t" anchorCtr="0" compatLnSpc="1">
                <a:prstTxWarp prst="textNoShape">
                  <a:avLst/>
                </a:prstTxWarp>
              </a:bodyPr>
              <a:lstStyle/>
              <a:p>
                <a:endParaRPr lang="zh-CN" altLang="en-US" sz="2800">
                  <a:solidFill>
                    <a:prstClr val="black"/>
                  </a:solidFill>
                  <a:latin typeface="华文细黑" panose="02010600040101010101" pitchFamily="2" charset="-122"/>
                  <a:ea typeface="华文细黑" panose="02010600040101010101" pitchFamily="2" charset="-122"/>
                </a:endParaRPr>
              </a:p>
            </p:txBody>
          </p:sp>
          <p:sp>
            <p:nvSpPr>
              <p:cNvPr id="155" name="Freeform 5"/>
              <p:cNvSpPr>
                <a:spLocks/>
              </p:cNvSpPr>
              <p:nvPr/>
            </p:nvSpPr>
            <p:spPr bwMode="auto">
              <a:xfrm rot="10800000">
                <a:off x="7077433" y="2055955"/>
                <a:ext cx="667555" cy="59164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华文细黑" panose="02010600040101010101" pitchFamily="2" charset="-122"/>
                  <a:ea typeface="华文细黑" panose="02010600040101010101" pitchFamily="2" charset="-122"/>
                </a:endParaRPr>
              </a:p>
            </p:txBody>
          </p:sp>
          <p:sp>
            <p:nvSpPr>
              <p:cNvPr id="156" name="文本框 104"/>
              <p:cNvSpPr txBox="1"/>
              <p:nvPr/>
            </p:nvSpPr>
            <p:spPr>
              <a:xfrm>
                <a:off x="7001696" y="2119677"/>
                <a:ext cx="810881" cy="461665"/>
              </a:xfrm>
              <a:prstGeom prst="rect">
                <a:avLst/>
              </a:prstGeom>
              <a:noFill/>
            </p:spPr>
            <p:txBody>
              <a:bodyPr wrap="square" rtlCol="0">
                <a:spAutoFit/>
              </a:bodyPr>
              <a:lstStyle/>
              <a:p>
                <a:pPr algn="ctr">
                  <a:defRPr/>
                </a:pPr>
                <a:r>
                  <a:rPr lang="en-US" altLang="zh-CN" sz="2400" kern="0" dirty="0">
                    <a:solidFill>
                      <a:schemeClr val="bg1"/>
                    </a:solidFill>
                    <a:latin typeface="华文细黑" panose="02010600040101010101" pitchFamily="2" charset="-122"/>
                    <a:ea typeface="华文细黑" panose="02010600040101010101" pitchFamily="2" charset="-122"/>
                  </a:rPr>
                  <a:t>01</a:t>
                </a:r>
                <a:endParaRPr lang="zh-CN" altLang="en-US" sz="2400" kern="0" dirty="0">
                  <a:solidFill>
                    <a:schemeClr val="bg1"/>
                  </a:solidFill>
                  <a:latin typeface="华文细黑" panose="02010600040101010101" pitchFamily="2" charset="-122"/>
                  <a:ea typeface="华文细黑" panose="02010600040101010101" pitchFamily="2" charset="-122"/>
                </a:endParaRPr>
              </a:p>
            </p:txBody>
          </p:sp>
        </p:grpSp>
      </p:grpSp>
    </p:spTree>
    <p:extLst>
      <p:ext uri="{BB962C8B-B14F-4D97-AF65-F5344CB8AC3E}">
        <p14:creationId xmlns:p14="http://schemas.microsoft.com/office/powerpoint/2010/main" val="2480733446"/>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fade">
                                      <p:cBhvr>
                                        <p:cTn id="7" dur="500"/>
                                        <p:tgtEl>
                                          <p:spTgt spid="13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Effect transition="in" filter="wipe(left)">
                                      <p:cBhvr>
                                        <p:cTn id="11" dur="500"/>
                                        <p:tgtEl>
                                          <p:spTgt spid="136"/>
                                        </p:tgtEl>
                                      </p:cBhvr>
                                    </p:animEffect>
                                  </p:childTnLst>
                                </p:cTn>
                              </p:par>
                            </p:childTnLst>
                          </p:cTn>
                        </p:par>
                        <p:par>
                          <p:cTn id="12" fill="hold">
                            <p:stCondLst>
                              <p:cond delay="1000"/>
                            </p:stCondLst>
                            <p:childTnLst>
                              <p:par>
                                <p:cTn id="13" presetID="2" presetClass="entr" presetSubtype="2" decel="100000" fill="hold" grpId="0" nodeType="afterEffect">
                                  <p:stCondLst>
                                    <p:cond delay="0"/>
                                  </p:stCondLst>
                                  <p:iterate type="lt">
                                    <p:tmPct val="10000"/>
                                  </p:iterate>
                                  <p:childTnLst>
                                    <p:set>
                                      <p:cBhvr>
                                        <p:cTn id="14" dur="1" fill="hold">
                                          <p:stCondLst>
                                            <p:cond delay="0"/>
                                          </p:stCondLst>
                                        </p:cTn>
                                        <p:tgtEl>
                                          <p:spTgt spid="145"/>
                                        </p:tgtEl>
                                        <p:attrNameLst>
                                          <p:attrName>style.visibility</p:attrName>
                                        </p:attrNameLst>
                                      </p:cBhvr>
                                      <p:to>
                                        <p:strVal val="visible"/>
                                      </p:to>
                                    </p:set>
                                    <p:anim calcmode="lin" valueType="num">
                                      <p:cBhvr additive="base">
                                        <p:cTn id="15" dur="500" fill="hold"/>
                                        <p:tgtEl>
                                          <p:spTgt spid="145"/>
                                        </p:tgtEl>
                                        <p:attrNameLst>
                                          <p:attrName>ppt_x</p:attrName>
                                        </p:attrNameLst>
                                      </p:cBhvr>
                                      <p:tavLst>
                                        <p:tav tm="0">
                                          <p:val>
                                            <p:strVal val="1+#ppt_w/2"/>
                                          </p:val>
                                        </p:tav>
                                        <p:tav tm="100000">
                                          <p:val>
                                            <p:strVal val="#ppt_x"/>
                                          </p:val>
                                        </p:tav>
                                      </p:tavLst>
                                    </p:anim>
                                    <p:anim calcmode="lin" valueType="num">
                                      <p:cBhvr additive="base">
                                        <p:cTn id="16" dur="500" fill="hold"/>
                                        <p:tgtEl>
                                          <p:spTgt spid="145"/>
                                        </p:tgtEl>
                                        <p:attrNameLst>
                                          <p:attrName>ppt_y</p:attrName>
                                        </p:attrNameLst>
                                      </p:cBhvr>
                                      <p:tavLst>
                                        <p:tav tm="0">
                                          <p:val>
                                            <p:strVal val="#ppt_y"/>
                                          </p:val>
                                        </p:tav>
                                        <p:tav tm="100000">
                                          <p:val>
                                            <p:strVal val="#ppt_y"/>
                                          </p:val>
                                        </p:tav>
                                      </p:tavLst>
                                    </p:anim>
                                  </p:childTnLst>
                                </p:cTn>
                              </p:par>
                            </p:childTnLst>
                          </p:cTn>
                        </p:par>
                        <p:par>
                          <p:cTn id="17" fill="hold">
                            <p:stCondLst>
                              <p:cond delay="2450"/>
                            </p:stCondLst>
                            <p:childTnLst>
                              <p:par>
                                <p:cTn id="18" presetID="2" presetClass="entr" presetSubtype="2" decel="100000" fill="hold" grpId="0" nodeType="afterEffect">
                                  <p:stCondLst>
                                    <p:cond delay="0"/>
                                  </p:stCondLst>
                                  <p:iterate type="lt">
                                    <p:tmPct val="10000"/>
                                  </p:iterate>
                                  <p:childTnLst>
                                    <p:set>
                                      <p:cBhvr>
                                        <p:cTn id="19" dur="1" fill="hold">
                                          <p:stCondLst>
                                            <p:cond delay="0"/>
                                          </p:stCondLst>
                                        </p:cTn>
                                        <p:tgtEl>
                                          <p:spTgt spid="146"/>
                                        </p:tgtEl>
                                        <p:attrNameLst>
                                          <p:attrName>style.visibility</p:attrName>
                                        </p:attrNameLst>
                                      </p:cBhvr>
                                      <p:to>
                                        <p:strVal val="visible"/>
                                      </p:to>
                                    </p:set>
                                    <p:anim calcmode="lin" valueType="num">
                                      <p:cBhvr additive="base">
                                        <p:cTn id="20" dur="500" fill="hold"/>
                                        <p:tgtEl>
                                          <p:spTgt spid="146"/>
                                        </p:tgtEl>
                                        <p:attrNameLst>
                                          <p:attrName>ppt_x</p:attrName>
                                        </p:attrNameLst>
                                      </p:cBhvr>
                                      <p:tavLst>
                                        <p:tav tm="0">
                                          <p:val>
                                            <p:strVal val="1+#ppt_w/2"/>
                                          </p:val>
                                        </p:tav>
                                        <p:tav tm="100000">
                                          <p:val>
                                            <p:strVal val="#ppt_x"/>
                                          </p:val>
                                        </p:tav>
                                      </p:tavLst>
                                    </p:anim>
                                    <p:anim calcmode="lin" valueType="num">
                                      <p:cBhvr additive="base">
                                        <p:cTn id="21" dur="500" fill="hold"/>
                                        <p:tgtEl>
                                          <p:spTgt spid="146"/>
                                        </p:tgtEl>
                                        <p:attrNameLst>
                                          <p:attrName>ppt_y</p:attrName>
                                        </p:attrNameLst>
                                      </p:cBhvr>
                                      <p:tavLst>
                                        <p:tav tm="0">
                                          <p:val>
                                            <p:strVal val="#ppt_y"/>
                                          </p:val>
                                        </p:tav>
                                        <p:tav tm="100000">
                                          <p:val>
                                            <p:strVal val="#ppt_y"/>
                                          </p:val>
                                        </p:tav>
                                      </p:tavLst>
                                    </p:anim>
                                  </p:childTnLst>
                                </p:cTn>
                              </p:par>
                            </p:childTnLst>
                          </p:cTn>
                        </p:par>
                        <p:par>
                          <p:cTn id="22" fill="hold">
                            <p:stCondLst>
                              <p:cond delay="3100"/>
                            </p:stCondLst>
                            <p:childTnLst>
                              <p:par>
                                <p:cTn id="23" presetID="22" presetClass="entr" presetSubtype="8" fill="hold" nodeType="afterEffect">
                                  <p:stCondLst>
                                    <p:cond delay="0"/>
                                  </p:stCondLst>
                                  <p:childTnLst>
                                    <p:set>
                                      <p:cBhvr>
                                        <p:cTn id="24" dur="1" fill="hold">
                                          <p:stCondLst>
                                            <p:cond delay="0"/>
                                          </p:stCondLst>
                                        </p:cTn>
                                        <p:tgtEl>
                                          <p:spTgt spid="80"/>
                                        </p:tgtEl>
                                        <p:attrNameLst>
                                          <p:attrName>style.visibility</p:attrName>
                                        </p:attrNameLst>
                                      </p:cBhvr>
                                      <p:to>
                                        <p:strVal val="visible"/>
                                      </p:to>
                                    </p:set>
                                    <p:animEffect transition="in" filter="wipe(left)">
                                      <p:cBhvr>
                                        <p:cTn id="25" dur="500"/>
                                        <p:tgtEl>
                                          <p:spTgt spid="80"/>
                                        </p:tgtEl>
                                      </p:cBhvr>
                                    </p:animEffect>
                                  </p:childTnLst>
                                </p:cTn>
                              </p:par>
                            </p:childTnLst>
                          </p:cTn>
                        </p:par>
                        <p:par>
                          <p:cTn id="26" fill="hold">
                            <p:stCondLst>
                              <p:cond delay="3600"/>
                            </p:stCondLst>
                            <p:childTnLst>
                              <p:par>
                                <p:cTn id="27" presetID="2" presetClass="entr" presetSubtype="8" fill="hold" grpId="0" nodeType="afterEffect">
                                  <p:stCondLst>
                                    <p:cond delay="0"/>
                                  </p:stCondLst>
                                  <p:childTnLst>
                                    <p:set>
                                      <p:cBhvr>
                                        <p:cTn id="28" dur="1" fill="hold">
                                          <p:stCondLst>
                                            <p:cond delay="0"/>
                                          </p:stCondLst>
                                        </p:cTn>
                                        <p:tgtEl>
                                          <p:spTgt spid="91"/>
                                        </p:tgtEl>
                                        <p:attrNameLst>
                                          <p:attrName>style.visibility</p:attrName>
                                        </p:attrNameLst>
                                      </p:cBhvr>
                                      <p:to>
                                        <p:strVal val="visible"/>
                                      </p:to>
                                    </p:set>
                                    <p:anim calcmode="lin" valueType="num">
                                      <p:cBhvr additive="base">
                                        <p:cTn id="29" dur="100" fill="hold"/>
                                        <p:tgtEl>
                                          <p:spTgt spid="91"/>
                                        </p:tgtEl>
                                        <p:attrNameLst>
                                          <p:attrName>ppt_x</p:attrName>
                                        </p:attrNameLst>
                                      </p:cBhvr>
                                      <p:tavLst>
                                        <p:tav tm="0">
                                          <p:val>
                                            <p:strVal val="0-#ppt_w/2"/>
                                          </p:val>
                                        </p:tav>
                                        <p:tav tm="100000">
                                          <p:val>
                                            <p:strVal val="#ppt_x"/>
                                          </p:val>
                                        </p:tav>
                                      </p:tavLst>
                                    </p:anim>
                                    <p:anim calcmode="lin" valueType="num">
                                      <p:cBhvr additive="base">
                                        <p:cTn id="30" dur="100" fill="hold"/>
                                        <p:tgtEl>
                                          <p:spTgt spid="91"/>
                                        </p:tgtEl>
                                        <p:attrNameLst>
                                          <p:attrName>ppt_y</p:attrName>
                                        </p:attrNameLst>
                                      </p:cBhvr>
                                      <p:tavLst>
                                        <p:tav tm="0">
                                          <p:val>
                                            <p:strVal val="#ppt_y"/>
                                          </p:val>
                                        </p:tav>
                                        <p:tav tm="100000">
                                          <p:val>
                                            <p:strVal val="#ppt_y"/>
                                          </p:val>
                                        </p:tav>
                                      </p:tavLst>
                                    </p:anim>
                                  </p:childTnLst>
                                </p:cTn>
                              </p:par>
                            </p:childTnLst>
                          </p:cTn>
                        </p:par>
                        <p:par>
                          <p:cTn id="31" fill="hold">
                            <p:stCondLst>
                              <p:cond delay="3700"/>
                            </p:stCondLst>
                            <p:childTnLst>
                              <p:par>
                                <p:cTn id="32" presetID="2" presetClass="entr" presetSubtype="8" fill="hold" grpId="0" nodeType="afterEffect">
                                  <p:stCondLst>
                                    <p:cond delay="0"/>
                                  </p:stCondLst>
                                  <p:childTnLst>
                                    <p:set>
                                      <p:cBhvr>
                                        <p:cTn id="33" dur="1" fill="hold">
                                          <p:stCondLst>
                                            <p:cond delay="0"/>
                                          </p:stCondLst>
                                        </p:cTn>
                                        <p:tgtEl>
                                          <p:spTgt spid="71"/>
                                        </p:tgtEl>
                                        <p:attrNameLst>
                                          <p:attrName>style.visibility</p:attrName>
                                        </p:attrNameLst>
                                      </p:cBhvr>
                                      <p:to>
                                        <p:strVal val="visible"/>
                                      </p:to>
                                    </p:set>
                                    <p:anim calcmode="lin" valueType="num">
                                      <p:cBhvr additive="base">
                                        <p:cTn id="34" dur="100" fill="hold"/>
                                        <p:tgtEl>
                                          <p:spTgt spid="71"/>
                                        </p:tgtEl>
                                        <p:attrNameLst>
                                          <p:attrName>ppt_x</p:attrName>
                                        </p:attrNameLst>
                                      </p:cBhvr>
                                      <p:tavLst>
                                        <p:tav tm="0">
                                          <p:val>
                                            <p:strVal val="0-#ppt_w/2"/>
                                          </p:val>
                                        </p:tav>
                                        <p:tav tm="100000">
                                          <p:val>
                                            <p:strVal val="#ppt_x"/>
                                          </p:val>
                                        </p:tav>
                                      </p:tavLst>
                                    </p:anim>
                                    <p:anim calcmode="lin" valueType="num">
                                      <p:cBhvr additive="base">
                                        <p:cTn id="35" dur="100" fill="hold"/>
                                        <p:tgtEl>
                                          <p:spTgt spid="71"/>
                                        </p:tgtEl>
                                        <p:attrNameLst>
                                          <p:attrName>ppt_y</p:attrName>
                                        </p:attrNameLst>
                                      </p:cBhvr>
                                      <p:tavLst>
                                        <p:tav tm="0">
                                          <p:val>
                                            <p:strVal val="#ppt_y"/>
                                          </p:val>
                                        </p:tav>
                                        <p:tav tm="100000">
                                          <p:val>
                                            <p:strVal val="#ppt_y"/>
                                          </p:val>
                                        </p:tav>
                                      </p:tavLst>
                                    </p:anim>
                                  </p:childTnLst>
                                </p:cTn>
                              </p:par>
                            </p:childTnLst>
                          </p:cTn>
                        </p:par>
                        <p:par>
                          <p:cTn id="36" fill="hold">
                            <p:stCondLst>
                              <p:cond delay="3800"/>
                            </p:stCondLst>
                            <p:childTnLst>
                              <p:par>
                                <p:cTn id="37" presetID="2" presetClass="entr" presetSubtype="8" fill="hold" grpId="0" nodeType="afterEffect">
                                  <p:stCondLst>
                                    <p:cond delay="0"/>
                                  </p:stCondLst>
                                  <p:childTnLst>
                                    <p:set>
                                      <p:cBhvr>
                                        <p:cTn id="38" dur="1" fill="hold">
                                          <p:stCondLst>
                                            <p:cond delay="0"/>
                                          </p:stCondLst>
                                        </p:cTn>
                                        <p:tgtEl>
                                          <p:spTgt spid="74"/>
                                        </p:tgtEl>
                                        <p:attrNameLst>
                                          <p:attrName>style.visibility</p:attrName>
                                        </p:attrNameLst>
                                      </p:cBhvr>
                                      <p:to>
                                        <p:strVal val="visible"/>
                                      </p:to>
                                    </p:set>
                                    <p:anim calcmode="lin" valueType="num">
                                      <p:cBhvr additive="base">
                                        <p:cTn id="39" dur="100" fill="hold"/>
                                        <p:tgtEl>
                                          <p:spTgt spid="74"/>
                                        </p:tgtEl>
                                        <p:attrNameLst>
                                          <p:attrName>ppt_x</p:attrName>
                                        </p:attrNameLst>
                                      </p:cBhvr>
                                      <p:tavLst>
                                        <p:tav tm="0">
                                          <p:val>
                                            <p:strVal val="0-#ppt_w/2"/>
                                          </p:val>
                                        </p:tav>
                                        <p:tav tm="100000">
                                          <p:val>
                                            <p:strVal val="#ppt_x"/>
                                          </p:val>
                                        </p:tav>
                                      </p:tavLst>
                                    </p:anim>
                                    <p:anim calcmode="lin" valueType="num">
                                      <p:cBhvr additive="base">
                                        <p:cTn id="40" dur="100" fill="hold"/>
                                        <p:tgtEl>
                                          <p:spTgt spid="74"/>
                                        </p:tgtEl>
                                        <p:attrNameLst>
                                          <p:attrName>ppt_y</p:attrName>
                                        </p:attrNameLst>
                                      </p:cBhvr>
                                      <p:tavLst>
                                        <p:tav tm="0">
                                          <p:val>
                                            <p:strVal val="#ppt_y"/>
                                          </p:val>
                                        </p:tav>
                                        <p:tav tm="100000">
                                          <p:val>
                                            <p:strVal val="#ppt_y"/>
                                          </p:val>
                                        </p:tav>
                                      </p:tavLst>
                                    </p:anim>
                                  </p:childTnLst>
                                </p:cTn>
                              </p:par>
                            </p:childTnLst>
                          </p:cTn>
                        </p:par>
                        <p:par>
                          <p:cTn id="41" fill="hold">
                            <p:stCondLst>
                              <p:cond delay="3900"/>
                            </p:stCondLst>
                            <p:childTnLst>
                              <p:par>
                                <p:cTn id="42" presetID="2" presetClass="entr" presetSubtype="8" fill="hold" grpId="0" nodeType="afterEffect">
                                  <p:stCondLst>
                                    <p:cond delay="0"/>
                                  </p:stCondLst>
                                  <p:childTnLst>
                                    <p:set>
                                      <p:cBhvr>
                                        <p:cTn id="43" dur="1" fill="hold">
                                          <p:stCondLst>
                                            <p:cond delay="0"/>
                                          </p:stCondLst>
                                        </p:cTn>
                                        <p:tgtEl>
                                          <p:spTgt spid="75"/>
                                        </p:tgtEl>
                                        <p:attrNameLst>
                                          <p:attrName>style.visibility</p:attrName>
                                        </p:attrNameLst>
                                      </p:cBhvr>
                                      <p:to>
                                        <p:strVal val="visible"/>
                                      </p:to>
                                    </p:set>
                                    <p:anim calcmode="lin" valueType="num">
                                      <p:cBhvr additive="base">
                                        <p:cTn id="44" dur="100" fill="hold"/>
                                        <p:tgtEl>
                                          <p:spTgt spid="75"/>
                                        </p:tgtEl>
                                        <p:attrNameLst>
                                          <p:attrName>ppt_x</p:attrName>
                                        </p:attrNameLst>
                                      </p:cBhvr>
                                      <p:tavLst>
                                        <p:tav tm="0">
                                          <p:val>
                                            <p:strVal val="0-#ppt_w/2"/>
                                          </p:val>
                                        </p:tav>
                                        <p:tav tm="100000">
                                          <p:val>
                                            <p:strVal val="#ppt_x"/>
                                          </p:val>
                                        </p:tav>
                                      </p:tavLst>
                                    </p:anim>
                                    <p:anim calcmode="lin" valueType="num">
                                      <p:cBhvr additive="base">
                                        <p:cTn id="45" dur="100" fill="hold"/>
                                        <p:tgtEl>
                                          <p:spTgt spid="75"/>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8"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additive="base">
                                        <p:cTn id="49" dur="100" fill="hold"/>
                                        <p:tgtEl>
                                          <p:spTgt spid="76"/>
                                        </p:tgtEl>
                                        <p:attrNameLst>
                                          <p:attrName>ppt_x</p:attrName>
                                        </p:attrNameLst>
                                      </p:cBhvr>
                                      <p:tavLst>
                                        <p:tav tm="0">
                                          <p:val>
                                            <p:strVal val="0-#ppt_w/2"/>
                                          </p:val>
                                        </p:tav>
                                        <p:tav tm="100000">
                                          <p:val>
                                            <p:strVal val="#ppt_x"/>
                                          </p:val>
                                        </p:tav>
                                      </p:tavLst>
                                    </p:anim>
                                    <p:anim calcmode="lin" valueType="num">
                                      <p:cBhvr additive="base">
                                        <p:cTn id="50" dur="100" fill="hold"/>
                                        <p:tgtEl>
                                          <p:spTgt spid="76"/>
                                        </p:tgtEl>
                                        <p:attrNameLst>
                                          <p:attrName>ppt_y</p:attrName>
                                        </p:attrNameLst>
                                      </p:cBhvr>
                                      <p:tavLst>
                                        <p:tav tm="0">
                                          <p:val>
                                            <p:strVal val="#ppt_y"/>
                                          </p:val>
                                        </p:tav>
                                        <p:tav tm="100000">
                                          <p:val>
                                            <p:strVal val="#ppt_y"/>
                                          </p:val>
                                        </p:tav>
                                      </p:tavLst>
                                    </p:anim>
                                  </p:childTnLst>
                                </p:cTn>
                              </p:par>
                            </p:childTnLst>
                          </p:cTn>
                        </p:par>
                        <p:par>
                          <p:cTn id="51" fill="hold">
                            <p:stCondLst>
                              <p:cond delay="4100"/>
                            </p:stCondLst>
                            <p:childTnLst>
                              <p:par>
                                <p:cTn id="52" presetID="2" presetClass="entr" presetSubtype="8" fill="hold" grpId="0" nodeType="afterEffect">
                                  <p:stCondLst>
                                    <p:cond delay="0"/>
                                  </p:stCondLst>
                                  <p:childTnLst>
                                    <p:set>
                                      <p:cBhvr>
                                        <p:cTn id="53" dur="1" fill="hold">
                                          <p:stCondLst>
                                            <p:cond delay="0"/>
                                          </p:stCondLst>
                                        </p:cTn>
                                        <p:tgtEl>
                                          <p:spTgt spid="77"/>
                                        </p:tgtEl>
                                        <p:attrNameLst>
                                          <p:attrName>style.visibility</p:attrName>
                                        </p:attrNameLst>
                                      </p:cBhvr>
                                      <p:to>
                                        <p:strVal val="visible"/>
                                      </p:to>
                                    </p:set>
                                    <p:anim calcmode="lin" valueType="num">
                                      <p:cBhvr additive="base">
                                        <p:cTn id="54" dur="100" fill="hold"/>
                                        <p:tgtEl>
                                          <p:spTgt spid="77"/>
                                        </p:tgtEl>
                                        <p:attrNameLst>
                                          <p:attrName>ppt_x</p:attrName>
                                        </p:attrNameLst>
                                      </p:cBhvr>
                                      <p:tavLst>
                                        <p:tav tm="0">
                                          <p:val>
                                            <p:strVal val="0-#ppt_w/2"/>
                                          </p:val>
                                        </p:tav>
                                        <p:tav tm="100000">
                                          <p:val>
                                            <p:strVal val="#ppt_x"/>
                                          </p:val>
                                        </p:tav>
                                      </p:tavLst>
                                    </p:anim>
                                    <p:anim calcmode="lin" valueType="num">
                                      <p:cBhvr additive="base">
                                        <p:cTn id="55" dur="100" fill="hold"/>
                                        <p:tgtEl>
                                          <p:spTgt spid="77"/>
                                        </p:tgtEl>
                                        <p:attrNameLst>
                                          <p:attrName>ppt_y</p:attrName>
                                        </p:attrNameLst>
                                      </p:cBhvr>
                                      <p:tavLst>
                                        <p:tav tm="0">
                                          <p:val>
                                            <p:strVal val="#ppt_y"/>
                                          </p:val>
                                        </p:tav>
                                        <p:tav tm="100000">
                                          <p:val>
                                            <p:strVal val="#ppt_y"/>
                                          </p:val>
                                        </p:tav>
                                      </p:tavLst>
                                    </p:anim>
                                  </p:childTnLst>
                                </p:cTn>
                              </p:par>
                            </p:childTnLst>
                          </p:cTn>
                        </p:par>
                        <p:par>
                          <p:cTn id="56" fill="hold">
                            <p:stCondLst>
                              <p:cond delay="4200"/>
                            </p:stCondLst>
                            <p:childTnLst>
                              <p:par>
                                <p:cTn id="57" presetID="2" presetClass="entr" presetSubtype="8" fill="hold" grpId="0" nodeType="afterEffect">
                                  <p:stCondLst>
                                    <p:cond delay="0"/>
                                  </p:stCondLst>
                                  <p:childTnLst>
                                    <p:set>
                                      <p:cBhvr>
                                        <p:cTn id="58" dur="1" fill="hold">
                                          <p:stCondLst>
                                            <p:cond delay="0"/>
                                          </p:stCondLst>
                                        </p:cTn>
                                        <p:tgtEl>
                                          <p:spTgt spid="78"/>
                                        </p:tgtEl>
                                        <p:attrNameLst>
                                          <p:attrName>style.visibility</p:attrName>
                                        </p:attrNameLst>
                                      </p:cBhvr>
                                      <p:to>
                                        <p:strVal val="visible"/>
                                      </p:to>
                                    </p:set>
                                    <p:anim calcmode="lin" valueType="num">
                                      <p:cBhvr additive="base">
                                        <p:cTn id="59" dur="100" fill="hold"/>
                                        <p:tgtEl>
                                          <p:spTgt spid="78"/>
                                        </p:tgtEl>
                                        <p:attrNameLst>
                                          <p:attrName>ppt_x</p:attrName>
                                        </p:attrNameLst>
                                      </p:cBhvr>
                                      <p:tavLst>
                                        <p:tav tm="0">
                                          <p:val>
                                            <p:strVal val="0-#ppt_w/2"/>
                                          </p:val>
                                        </p:tav>
                                        <p:tav tm="100000">
                                          <p:val>
                                            <p:strVal val="#ppt_x"/>
                                          </p:val>
                                        </p:tav>
                                      </p:tavLst>
                                    </p:anim>
                                    <p:anim calcmode="lin" valueType="num">
                                      <p:cBhvr additive="base">
                                        <p:cTn id="60" dur="100" fill="hold"/>
                                        <p:tgtEl>
                                          <p:spTgt spid="78"/>
                                        </p:tgtEl>
                                        <p:attrNameLst>
                                          <p:attrName>ppt_y</p:attrName>
                                        </p:attrNameLst>
                                      </p:cBhvr>
                                      <p:tavLst>
                                        <p:tav tm="0">
                                          <p:val>
                                            <p:strVal val="#ppt_y"/>
                                          </p:val>
                                        </p:tav>
                                        <p:tav tm="100000">
                                          <p:val>
                                            <p:strVal val="#ppt_y"/>
                                          </p:val>
                                        </p:tav>
                                      </p:tavLst>
                                    </p:anim>
                                  </p:childTnLst>
                                </p:cTn>
                              </p:par>
                            </p:childTnLst>
                          </p:cTn>
                        </p:par>
                        <p:par>
                          <p:cTn id="61" fill="hold">
                            <p:stCondLst>
                              <p:cond delay="4300"/>
                            </p:stCondLst>
                            <p:childTnLst>
                              <p:par>
                                <p:cTn id="62" presetID="2" presetClass="entr" presetSubtype="8"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additive="base">
                                        <p:cTn id="64" dur="100" fill="hold"/>
                                        <p:tgtEl>
                                          <p:spTgt spid="79"/>
                                        </p:tgtEl>
                                        <p:attrNameLst>
                                          <p:attrName>ppt_x</p:attrName>
                                        </p:attrNameLst>
                                      </p:cBhvr>
                                      <p:tavLst>
                                        <p:tav tm="0">
                                          <p:val>
                                            <p:strVal val="0-#ppt_w/2"/>
                                          </p:val>
                                        </p:tav>
                                        <p:tav tm="100000">
                                          <p:val>
                                            <p:strVal val="#ppt_x"/>
                                          </p:val>
                                        </p:tav>
                                      </p:tavLst>
                                    </p:anim>
                                    <p:anim calcmode="lin" valueType="num">
                                      <p:cBhvr additive="base">
                                        <p:cTn id="65" dur="100" fill="hold"/>
                                        <p:tgtEl>
                                          <p:spTgt spid="79"/>
                                        </p:tgtEl>
                                        <p:attrNameLst>
                                          <p:attrName>ppt_y</p:attrName>
                                        </p:attrNameLst>
                                      </p:cBhvr>
                                      <p:tavLst>
                                        <p:tav tm="0">
                                          <p:val>
                                            <p:strVal val="#ppt_y"/>
                                          </p:val>
                                        </p:tav>
                                        <p:tav tm="100000">
                                          <p:val>
                                            <p:strVal val="#ppt_y"/>
                                          </p:val>
                                        </p:tav>
                                      </p:tavLst>
                                    </p:anim>
                                  </p:childTnLst>
                                </p:cTn>
                              </p:par>
                            </p:childTnLst>
                          </p:cTn>
                        </p:par>
                        <p:par>
                          <p:cTn id="66" fill="hold">
                            <p:stCondLst>
                              <p:cond delay="4400"/>
                            </p:stCondLst>
                            <p:childTnLst>
                              <p:par>
                                <p:cTn id="67" presetID="2" presetClass="entr" presetSubtype="8" fill="hold" grpId="0" nodeType="afterEffect">
                                  <p:stCondLst>
                                    <p:cond delay="0"/>
                                  </p:stCondLst>
                                  <p:childTnLst>
                                    <p:set>
                                      <p:cBhvr>
                                        <p:cTn id="68" dur="1" fill="hold">
                                          <p:stCondLst>
                                            <p:cond delay="0"/>
                                          </p:stCondLst>
                                        </p:cTn>
                                        <p:tgtEl>
                                          <p:spTgt spid="90"/>
                                        </p:tgtEl>
                                        <p:attrNameLst>
                                          <p:attrName>style.visibility</p:attrName>
                                        </p:attrNameLst>
                                      </p:cBhvr>
                                      <p:to>
                                        <p:strVal val="visible"/>
                                      </p:to>
                                    </p:set>
                                    <p:anim calcmode="lin" valueType="num">
                                      <p:cBhvr additive="base">
                                        <p:cTn id="69" dur="100" fill="hold"/>
                                        <p:tgtEl>
                                          <p:spTgt spid="90"/>
                                        </p:tgtEl>
                                        <p:attrNameLst>
                                          <p:attrName>ppt_x</p:attrName>
                                        </p:attrNameLst>
                                      </p:cBhvr>
                                      <p:tavLst>
                                        <p:tav tm="0">
                                          <p:val>
                                            <p:strVal val="0-#ppt_w/2"/>
                                          </p:val>
                                        </p:tav>
                                        <p:tav tm="100000">
                                          <p:val>
                                            <p:strVal val="#ppt_x"/>
                                          </p:val>
                                        </p:tav>
                                      </p:tavLst>
                                    </p:anim>
                                    <p:anim calcmode="lin" valueType="num">
                                      <p:cBhvr additive="base">
                                        <p:cTn id="70" dur="100" fill="hold"/>
                                        <p:tgtEl>
                                          <p:spTgt spid="90"/>
                                        </p:tgtEl>
                                        <p:attrNameLst>
                                          <p:attrName>ppt_y</p:attrName>
                                        </p:attrNameLst>
                                      </p:cBhvr>
                                      <p:tavLst>
                                        <p:tav tm="0">
                                          <p:val>
                                            <p:strVal val="#ppt_y"/>
                                          </p:val>
                                        </p:tav>
                                        <p:tav tm="100000">
                                          <p:val>
                                            <p:strVal val="#ppt_y"/>
                                          </p:val>
                                        </p:tav>
                                      </p:tavLst>
                                    </p:anim>
                                  </p:childTnLst>
                                </p:cTn>
                              </p:par>
                            </p:childTnLst>
                          </p:cTn>
                        </p:par>
                        <p:par>
                          <p:cTn id="71" fill="hold">
                            <p:stCondLst>
                              <p:cond delay="4500"/>
                            </p:stCondLst>
                            <p:childTnLst>
                              <p:par>
                                <p:cTn id="72" presetID="2" presetClass="entr" presetSubtype="8" fill="hold" grpId="0" nodeType="afterEffect">
                                  <p:stCondLst>
                                    <p:cond delay="0"/>
                                  </p:stCondLst>
                                  <p:childTnLst>
                                    <p:set>
                                      <p:cBhvr>
                                        <p:cTn id="73" dur="1" fill="hold">
                                          <p:stCondLst>
                                            <p:cond delay="0"/>
                                          </p:stCondLst>
                                        </p:cTn>
                                        <p:tgtEl>
                                          <p:spTgt spid="95"/>
                                        </p:tgtEl>
                                        <p:attrNameLst>
                                          <p:attrName>style.visibility</p:attrName>
                                        </p:attrNameLst>
                                      </p:cBhvr>
                                      <p:to>
                                        <p:strVal val="visible"/>
                                      </p:to>
                                    </p:set>
                                    <p:anim calcmode="lin" valueType="num">
                                      <p:cBhvr additive="base">
                                        <p:cTn id="74" dur="200" fill="hold"/>
                                        <p:tgtEl>
                                          <p:spTgt spid="95"/>
                                        </p:tgtEl>
                                        <p:attrNameLst>
                                          <p:attrName>ppt_x</p:attrName>
                                        </p:attrNameLst>
                                      </p:cBhvr>
                                      <p:tavLst>
                                        <p:tav tm="0">
                                          <p:val>
                                            <p:strVal val="0-#ppt_w/2"/>
                                          </p:val>
                                        </p:tav>
                                        <p:tav tm="100000">
                                          <p:val>
                                            <p:strVal val="#ppt_x"/>
                                          </p:val>
                                        </p:tav>
                                      </p:tavLst>
                                    </p:anim>
                                    <p:anim calcmode="lin" valueType="num">
                                      <p:cBhvr additive="base">
                                        <p:cTn id="75" dur="200" fill="hold"/>
                                        <p:tgtEl>
                                          <p:spTgt spid="95"/>
                                        </p:tgtEl>
                                        <p:attrNameLst>
                                          <p:attrName>ppt_y</p:attrName>
                                        </p:attrNameLst>
                                      </p:cBhvr>
                                      <p:tavLst>
                                        <p:tav tm="0">
                                          <p:val>
                                            <p:strVal val="#ppt_y"/>
                                          </p:val>
                                        </p:tav>
                                        <p:tav tm="100000">
                                          <p:val>
                                            <p:strVal val="#ppt_y"/>
                                          </p:val>
                                        </p:tav>
                                      </p:tavLst>
                                    </p:anim>
                                  </p:childTnLst>
                                </p:cTn>
                              </p:par>
                            </p:childTnLst>
                          </p:cTn>
                        </p:par>
                        <p:par>
                          <p:cTn id="76" fill="hold">
                            <p:stCondLst>
                              <p:cond delay="4700"/>
                            </p:stCondLst>
                            <p:childTnLst>
                              <p:par>
                                <p:cTn id="77" presetID="2" presetClass="entr" presetSubtype="8" fill="hold" grpId="0" nodeType="afterEffect">
                                  <p:stCondLst>
                                    <p:cond delay="0"/>
                                  </p:stCondLst>
                                  <p:childTnLst>
                                    <p:set>
                                      <p:cBhvr>
                                        <p:cTn id="78" dur="1" fill="hold">
                                          <p:stCondLst>
                                            <p:cond delay="0"/>
                                          </p:stCondLst>
                                        </p:cTn>
                                        <p:tgtEl>
                                          <p:spTgt spid="70"/>
                                        </p:tgtEl>
                                        <p:attrNameLst>
                                          <p:attrName>style.visibility</p:attrName>
                                        </p:attrNameLst>
                                      </p:cBhvr>
                                      <p:to>
                                        <p:strVal val="visible"/>
                                      </p:to>
                                    </p:set>
                                    <p:anim calcmode="lin" valueType="num">
                                      <p:cBhvr additive="base">
                                        <p:cTn id="79" dur="200" fill="hold"/>
                                        <p:tgtEl>
                                          <p:spTgt spid="70"/>
                                        </p:tgtEl>
                                        <p:attrNameLst>
                                          <p:attrName>ppt_x</p:attrName>
                                        </p:attrNameLst>
                                      </p:cBhvr>
                                      <p:tavLst>
                                        <p:tav tm="0">
                                          <p:val>
                                            <p:strVal val="0-#ppt_w/2"/>
                                          </p:val>
                                        </p:tav>
                                        <p:tav tm="100000">
                                          <p:val>
                                            <p:strVal val="#ppt_x"/>
                                          </p:val>
                                        </p:tav>
                                      </p:tavLst>
                                    </p:anim>
                                    <p:anim calcmode="lin" valueType="num">
                                      <p:cBhvr additive="base">
                                        <p:cTn id="80" dur="200" fill="hold"/>
                                        <p:tgtEl>
                                          <p:spTgt spid="70"/>
                                        </p:tgtEl>
                                        <p:attrNameLst>
                                          <p:attrName>ppt_y</p:attrName>
                                        </p:attrNameLst>
                                      </p:cBhvr>
                                      <p:tavLst>
                                        <p:tav tm="0">
                                          <p:val>
                                            <p:strVal val="#ppt_y"/>
                                          </p:val>
                                        </p:tav>
                                        <p:tav tm="100000">
                                          <p:val>
                                            <p:strVal val="#ppt_y"/>
                                          </p:val>
                                        </p:tav>
                                      </p:tavLst>
                                    </p:anim>
                                  </p:childTnLst>
                                </p:cTn>
                              </p:par>
                              <p:par>
                                <p:cTn id="81" presetID="22" presetClass="entr" presetSubtype="4" fill="hold" grpId="0" nodeType="withEffect">
                                  <p:stCondLst>
                                    <p:cond delay="0"/>
                                  </p:stCondLst>
                                  <p:childTnLst>
                                    <p:set>
                                      <p:cBhvr>
                                        <p:cTn id="82" dur="1" fill="hold">
                                          <p:stCondLst>
                                            <p:cond delay="0"/>
                                          </p:stCondLst>
                                        </p:cTn>
                                        <p:tgtEl>
                                          <p:spTgt spid="92"/>
                                        </p:tgtEl>
                                        <p:attrNameLst>
                                          <p:attrName>style.visibility</p:attrName>
                                        </p:attrNameLst>
                                      </p:cBhvr>
                                      <p:to>
                                        <p:strVal val="visible"/>
                                      </p:to>
                                    </p:set>
                                    <p:animEffect transition="in" filter="wipe(down)">
                                      <p:cBhvr>
                                        <p:cTn id="83" dur="500"/>
                                        <p:tgtEl>
                                          <p:spTgt spid="92"/>
                                        </p:tgtEl>
                                      </p:cBhvr>
                                    </p:animEffect>
                                  </p:childTnLst>
                                </p:cTn>
                              </p:par>
                            </p:childTnLst>
                          </p:cTn>
                        </p:par>
                        <p:par>
                          <p:cTn id="84" fill="hold">
                            <p:stCondLst>
                              <p:cond delay="5200"/>
                            </p:stCondLst>
                            <p:childTnLst>
                              <p:par>
                                <p:cTn id="85" presetID="53" presetClass="entr" presetSubtype="16" fill="hold" grpId="0" nodeType="after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p:cTn id="87" dur="300" fill="hold"/>
                                        <p:tgtEl>
                                          <p:spTgt spid="96"/>
                                        </p:tgtEl>
                                        <p:attrNameLst>
                                          <p:attrName>ppt_w</p:attrName>
                                        </p:attrNameLst>
                                      </p:cBhvr>
                                      <p:tavLst>
                                        <p:tav tm="0">
                                          <p:val>
                                            <p:fltVal val="0"/>
                                          </p:val>
                                        </p:tav>
                                        <p:tav tm="100000">
                                          <p:val>
                                            <p:strVal val="#ppt_w"/>
                                          </p:val>
                                        </p:tav>
                                      </p:tavLst>
                                    </p:anim>
                                    <p:anim calcmode="lin" valueType="num">
                                      <p:cBhvr>
                                        <p:cTn id="88" dur="300" fill="hold"/>
                                        <p:tgtEl>
                                          <p:spTgt spid="96"/>
                                        </p:tgtEl>
                                        <p:attrNameLst>
                                          <p:attrName>ppt_h</p:attrName>
                                        </p:attrNameLst>
                                      </p:cBhvr>
                                      <p:tavLst>
                                        <p:tav tm="0">
                                          <p:val>
                                            <p:fltVal val="0"/>
                                          </p:val>
                                        </p:tav>
                                        <p:tav tm="100000">
                                          <p:val>
                                            <p:strVal val="#ppt_h"/>
                                          </p:val>
                                        </p:tav>
                                      </p:tavLst>
                                    </p:anim>
                                    <p:animEffect transition="in" filter="fade">
                                      <p:cBhvr>
                                        <p:cTn id="89" dur="300"/>
                                        <p:tgtEl>
                                          <p:spTgt spid="96"/>
                                        </p:tgtEl>
                                      </p:cBhvr>
                                    </p:animEffect>
                                  </p:childTnLst>
                                </p:cTn>
                              </p:par>
                            </p:childTnLst>
                          </p:cTn>
                        </p:par>
                        <p:par>
                          <p:cTn id="90" fill="hold">
                            <p:stCondLst>
                              <p:cond delay="5500"/>
                            </p:stCondLst>
                            <p:childTnLst>
                              <p:par>
                                <p:cTn id="91" presetID="2" presetClass="entr" presetSubtype="8"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additive="base">
                                        <p:cTn id="93" dur="200" fill="hold"/>
                                        <p:tgtEl>
                                          <p:spTgt spid="72"/>
                                        </p:tgtEl>
                                        <p:attrNameLst>
                                          <p:attrName>ppt_x</p:attrName>
                                        </p:attrNameLst>
                                      </p:cBhvr>
                                      <p:tavLst>
                                        <p:tav tm="0">
                                          <p:val>
                                            <p:strVal val="0-#ppt_w/2"/>
                                          </p:val>
                                        </p:tav>
                                        <p:tav tm="100000">
                                          <p:val>
                                            <p:strVal val="#ppt_x"/>
                                          </p:val>
                                        </p:tav>
                                      </p:tavLst>
                                    </p:anim>
                                    <p:anim calcmode="lin" valueType="num">
                                      <p:cBhvr additive="base">
                                        <p:cTn id="94" dur="200" fill="hold"/>
                                        <p:tgtEl>
                                          <p:spTgt spid="72"/>
                                        </p:tgtEl>
                                        <p:attrNameLst>
                                          <p:attrName>ppt_y</p:attrName>
                                        </p:attrNameLst>
                                      </p:cBhvr>
                                      <p:tavLst>
                                        <p:tav tm="0">
                                          <p:val>
                                            <p:strVal val="#ppt_y"/>
                                          </p:val>
                                        </p:tav>
                                        <p:tav tm="100000">
                                          <p:val>
                                            <p:strVal val="#ppt_y"/>
                                          </p:val>
                                        </p:tav>
                                      </p:tavLst>
                                    </p:anim>
                                  </p:childTnLst>
                                </p:cTn>
                              </p:par>
                              <p:par>
                                <p:cTn id="95" presetID="22" presetClass="entr" presetSubtype="4" fill="hold" grpId="0" nodeType="withEffect">
                                  <p:stCondLst>
                                    <p:cond delay="0"/>
                                  </p:stCondLst>
                                  <p:childTnLst>
                                    <p:set>
                                      <p:cBhvr>
                                        <p:cTn id="96" dur="1" fill="hold">
                                          <p:stCondLst>
                                            <p:cond delay="0"/>
                                          </p:stCondLst>
                                        </p:cTn>
                                        <p:tgtEl>
                                          <p:spTgt spid="93"/>
                                        </p:tgtEl>
                                        <p:attrNameLst>
                                          <p:attrName>style.visibility</p:attrName>
                                        </p:attrNameLst>
                                      </p:cBhvr>
                                      <p:to>
                                        <p:strVal val="visible"/>
                                      </p:to>
                                    </p:set>
                                    <p:animEffect transition="in" filter="wipe(down)">
                                      <p:cBhvr>
                                        <p:cTn id="97" dur="500"/>
                                        <p:tgtEl>
                                          <p:spTgt spid="93"/>
                                        </p:tgtEl>
                                      </p:cBhvr>
                                    </p:animEffect>
                                  </p:childTnLst>
                                </p:cTn>
                              </p:par>
                            </p:childTnLst>
                          </p:cTn>
                        </p:par>
                        <p:par>
                          <p:cTn id="98" fill="hold">
                            <p:stCondLst>
                              <p:cond delay="6000"/>
                            </p:stCondLst>
                            <p:childTnLst>
                              <p:par>
                                <p:cTn id="99" presetID="53" presetClass="entr" presetSubtype="16"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p:cTn id="101" dur="300" fill="hold"/>
                                        <p:tgtEl>
                                          <p:spTgt spid="97"/>
                                        </p:tgtEl>
                                        <p:attrNameLst>
                                          <p:attrName>ppt_w</p:attrName>
                                        </p:attrNameLst>
                                      </p:cBhvr>
                                      <p:tavLst>
                                        <p:tav tm="0">
                                          <p:val>
                                            <p:fltVal val="0"/>
                                          </p:val>
                                        </p:tav>
                                        <p:tav tm="100000">
                                          <p:val>
                                            <p:strVal val="#ppt_w"/>
                                          </p:val>
                                        </p:tav>
                                      </p:tavLst>
                                    </p:anim>
                                    <p:anim calcmode="lin" valueType="num">
                                      <p:cBhvr>
                                        <p:cTn id="102" dur="300" fill="hold"/>
                                        <p:tgtEl>
                                          <p:spTgt spid="97"/>
                                        </p:tgtEl>
                                        <p:attrNameLst>
                                          <p:attrName>ppt_h</p:attrName>
                                        </p:attrNameLst>
                                      </p:cBhvr>
                                      <p:tavLst>
                                        <p:tav tm="0">
                                          <p:val>
                                            <p:fltVal val="0"/>
                                          </p:val>
                                        </p:tav>
                                        <p:tav tm="100000">
                                          <p:val>
                                            <p:strVal val="#ppt_h"/>
                                          </p:val>
                                        </p:tav>
                                      </p:tavLst>
                                    </p:anim>
                                    <p:animEffect transition="in" filter="fade">
                                      <p:cBhvr>
                                        <p:cTn id="103" dur="300"/>
                                        <p:tgtEl>
                                          <p:spTgt spid="97"/>
                                        </p:tgtEl>
                                      </p:cBhvr>
                                    </p:animEffect>
                                  </p:childTnLst>
                                </p:cTn>
                              </p:par>
                            </p:childTnLst>
                          </p:cTn>
                        </p:par>
                        <p:par>
                          <p:cTn id="104" fill="hold">
                            <p:stCondLst>
                              <p:cond delay="6300"/>
                            </p:stCondLst>
                            <p:childTnLst>
                              <p:par>
                                <p:cTn id="105" presetID="2" presetClass="entr" presetSubtype="8"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 calcmode="lin" valueType="num">
                                      <p:cBhvr additive="base">
                                        <p:cTn id="107" dur="200" fill="hold"/>
                                        <p:tgtEl>
                                          <p:spTgt spid="73"/>
                                        </p:tgtEl>
                                        <p:attrNameLst>
                                          <p:attrName>ppt_x</p:attrName>
                                        </p:attrNameLst>
                                      </p:cBhvr>
                                      <p:tavLst>
                                        <p:tav tm="0">
                                          <p:val>
                                            <p:strVal val="0-#ppt_w/2"/>
                                          </p:val>
                                        </p:tav>
                                        <p:tav tm="100000">
                                          <p:val>
                                            <p:strVal val="#ppt_x"/>
                                          </p:val>
                                        </p:tav>
                                      </p:tavLst>
                                    </p:anim>
                                    <p:anim calcmode="lin" valueType="num">
                                      <p:cBhvr additive="base">
                                        <p:cTn id="108" dur="200" fill="hold"/>
                                        <p:tgtEl>
                                          <p:spTgt spid="73"/>
                                        </p:tgtEl>
                                        <p:attrNameLst>
                                          <p:attrName>ppt_y</p:attrName>
                                        </p:attrNameLst>
                                      </p:cBhvr>
                                      <p:tavLst>
                                        <p:tav tm="0">
                                          <p:val>
                                            <p:strVal val="#ppt_y"/>
                                          </p:val>
                                        </p:tav>
                                        <p:tav tm="100000">
                                          <p:val>
                                            <p:strVal val="#ppt_y"/>
                                          </p:val>
                                        </p:tav>
                                      </p:tavLst>
                                    </p:anim>
                                  </p:childTnLst>
                                </p:cTn>
                              </p:par>
                              <p:par>
                                <p:cTn id="109" presetID="22" presetClass="entr" presetSubtype="4" fill="hold" grpId="0" nodeType="withEffect">
                                  <p:stCondLst>
                                    <p:cond delay="0"/>
                                  </p:stCondLst>
                                  <p:childTnLst>
                                    <p:set>
                                      <p:cBhvr>
                                        <p:cTn id="110" dur="1" fill="hold">
                                          <p:stCondLst>
                                            <p:cond delay="0"/>
                                          </p:stCondLst>
                                        </p:cTn>
                                        <p:tgtEl>
                                          <p:spTgt spid="94"/>
                                        </p:tgtEl>
                                        <p:attrNameLst>
                                          <p:attrName>style.visibility</p:attrName>
                                        </p:attrNameLst>
                                      </p:cBhvr>
                                      <p:to>
                                        <p:strVal val="visible"/>
                                      </p:to>
                                    </p:set>
                                    <p:animEffect transition="in" filter="wipe(down)">
                                      <p:cBhvr>
                                        <p:cTn id="111" dur="500"/>
                                        <p:tgtEl>
                                          <p:spTgt spid="94"/>
                                        </p:tgtEl>
                                      </p:cBhvr>
                                    </p:animEffect>
                                  </p:childTnLst>
                                </p:cTn>
                              </p:par>
                            </p:childTnLst>
                          </p:cTn>
                        </p:par>
                        <p:par>
                          <p:cTn id="112" fill="hold">
                            <p:stCondLst>
                              <p:cond delay="6800"/>
                            </p:stCondLst>
                            <p:childTnLst>
                              <p:par>
                                <p:cTn id="113" presetID="53" presetClass="entr" presetSubtype="16" fill="hold" grpId="0" nodeType="afterEffect">
                                  <p:stCondLst>
                                    <p:cond delay="0"/>
                                  </p:stCondLst>
                                  <p:childTnLst>
                                    <p:set>
                                      <p:cBhvr>
                                        <p:cTn id="114" dur="1" fill="hold">
                                          <p:stCondLst>
                                            <p:cond delay="0"/>
                                          </p:stCondLst>
                                        </p:cTn>
                                        <p:tgtEl>
                                          <p:spTgt spid="98"/>
                                        </p:tgtEl>
                                        <p:attrNameLst>
                                          <p:attrName>style.visibility</p:attrName>
                                        </p:attrNameLst>
                                      </p:cBhvr>
                                      <p:to>
                                        <p:strVal val="visible"/>
                                      </p:to>
                                    </p:set>
                                    <p:anim calcmode="lin" valueType="num">
                                      <p:cBhvr>
                                        <p:cTn id="115" dur="300" fill="hold"/>
                                        <p:tgtEl>
                                          <p:spTgt spid="98"/>
                                        </p:tgtEl>
                                        <p:attrNameLst>
                                          <p:attrName>ppt_w</p:attrName>
                                        </p:attrNameLst>
                                      </p:cBhvr>
                                      <p:tavLst>
                                        <p:tav tm="0">
                                          <p:val>
                                            <p:fltVal val="0"/>
                                          </p:val>
                                        </p:tav>
                                        <p:tav tm="100000">
                                          <p:val>
                                            <p:strVal val="#ppt_w"/>
                                          </p:val>
                                        </p:tav>
                                      </p:tavLst>
                                    </p:anim>
                                    <p:anim calcmode="lin" valueType="num">
                                      <p:cBhvr>
                                        <p:cTn id="116" dur="300" fill="hold"/>
                                        <p:tgtEl>
                                          <p:spTgt spid="98"/>
                                        </p:tgtEl>
                                        <p:attrNameLst>
                                          <p:attrName>ppt_h</p:attrName>
                                        </p:attrNameLst>
                                      </p:cBhvr>
                                      <p:tavLst>
                                        <p:tav tm="0">
                                          <p:val>
                                            <p:fltVal val="0"/>
                                          </p:val>
                                        </p:tav>
                                        <p:tav tm="100000">
                                          <p:val>
                                            <p:strVal val="#ppt_h"/>
                                          </p:val>
                                        </p:tav>
                                      </p:tavLst>
                                    </p:anim>
                                    <p:animEffect transition="in" filter="fade">
                                      <p:cBhvr>
                                        <p:cTn id="117" dur="300"/>
                                        <p:tgtEl>
                                          <p:spTgt spid="98"/>
                                        </p:tgtEl>
                                      </p:cBhvr>
                                    </p:animEffect>
                                  </p:childTnLst>
                                </p:cTn>
                              </p:par>
                            </p:childTnLst>
                          </p:cTn>
                        </p:par>
                        <p:par>
                          <p:cTn id="118" fill="hold">
                            <p:stCondLst>
                              <p:cond delay="7100"/>
                            </p:stCondLst>
                            <p:childTnLst>
                              <p:par>
                                <p:cTn id="119" presetID="22" presetClass="entr" presetSubtype="8" fill="hold" nodeType="afterEffect">
                                  <p:stCondLst>
                                    <p:cond delay="0"/>
                                  </p:stCondLst>
                                  <p:childTnLst>
                                    <p:set>
                                      <p:cBhvr>
                                        <p:cTn id="120" dur="1" fill="hold">
                                          <p:stCondLst>
                                            <p:cond delay="0"/>
                                          </p:stCondLst>
                                        </p:cTn>
                                        <p:tgtEl>
                                          <p:spTgt spid="99"/>
                                        </p:tgtEl>
                                        <p:attrNameLst>
                                          <p:attrName>style.visibility</p:attrName>
                                        </p:attrNameLst>
                                      </p:cBhvr>
                                      <p:to>
                                        <p:strVal val="visible"/>
                                      </p:to>
                                    </p:set>
                                    <p:animEffect transition="in" filter="wipe(left)">
                                      <p:cBhvr>
                                        <p:cTn id="121" dur="500"/>
                                        <p:tgtEl>
                                          <p:spTgt spid="99"/>
                                        </p:tgtEl>
                                      </p:cBhvr>
                                    </p:animEffect>
                                  </p:childTnLst>
                                </p:cTn>
                              </p:par>
                            </p:childTnLst>
                          </p:cTn>
                        </p:par>
                        <p:par>
                          <p:cTn id="122" fill="hold">
                            <p:stCondLst>
                              <p:cond delay="7600"/>
                            </p:stCondLst>
                            <p:childTnLst>
                              <p:par>
                                <p:cTn id="123" presetID="22" presetClass="entr" presetSubtype="8" fill="hold"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wipe(left)">
                                      <p:cBhvr>
                                        <p:cTn id="125" dur="500"/>
                                        <p:tgtEl>
                                          <p:spTgt spid="129"/>
                                        </p:tgtEl>
                                      </p:cBhvr>
                                    </p:animEffect>
                                  </p:childTnLst>
                                </p:cTn>
                              </p:par>
                            </p:childTnLst>
                          </p:cTn>
                        </p:par>
                        <p:par>
                          <p:cTn id="126" fill="hold">
                            <p:stCondLst>
                              <p:cond delay="8100"/>
                            </p:stCondLst>
                            <p:childTnLst>
                              <p:par>
                                <p:cTn id="127" presetID="22" presetClass="entr" presetSubtype="8" fill="hold" nodeType="afterEffect">
                                  <p:stCondLst>
                                    <p:cond delay="0"/>
                                  </p:stCondLst>
                                  <p:childTnLst>
                                    <p:set>
                                      <p:cBhvr>
                                        <p:cTn id="128" dur="1" fill="hold">
                                          <p:stCondLst>
                                            <p:cond delay="0"/>
                                          </p:stCondLst>
                                        </p:cTn>
                                        <p:tgtEl>
                                          <p:spTgt spid="151"/>
                                        </p:tgtEl>
                                        <p:attrNameLst>
                                          <p:attrName>style.visibility</p:attrName>
                                        </p:attrNameLst>
                                      </p:cBhvr>
                                      <p:to>
                                        <p:strVal val="visible"/>
                                      </p:to>
                                    </p:set>
                                    <p:animEffect transition="in" filter="wipe(left)">
                                      <p:cBhvr>
                                        <p:cTn id="129"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p:bldP spid="146" grpId="0"/>
      <p:bldP spid="70" grpId="0"/>
      <p:bldP spid="71" grpId="0"/>
      <p:bldP spid="72" grpId="0"/>
      <p:bldP spid="73" grpId="0"/>
      <p:bldP spid="74" grpId="0"/>
      <p:bldP spid="75" grpId="0"/>
      <p:bldP spid="76" grpId="0"/>
      <p:bldP spid="77" grpId="0"/>
      <p:bldP spid="78" grpId="0"/>
      <p:bldP spid="79" grpId="0"/>
      <p:bldP spid="90" grpId="0"/>
      <p:bldP spid="91" grpId="0"/>
      <p:bldP spid="92" grpId="0" animBg="1"/>
      <p:bldP spid="93" grpId="0" animBg="1"/>
      <p:bldP spid="94" grpId="0" animBg="1"/>
      <p:bldP spid="95" grpId="0"/>
      <p:bldP spid="96" grpId="0"/>
      <p:bldP spid="97" grpId="0"/>
      <p:bldP spid="9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6" name="直接连接符 135"/>
          <p:cNvCxnSpPr/>
          <p:nvPr/>
        </p:nvCxnSpPr>
        <p:spPr>
          <a:xfrm>
            <a:off x="1661359" y="1052062"/>
            <a:ext cx="9685166" cy="1597"/>
          </a:xfrm>
          <a:prstGeom prst="line">
            <a:avLst/>
          </a:prstGeom>
          <a:ln w="19050">
            <a:solidFill>
              <a:schemeClr val="bg2">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37" name="组合 136"/>
          <p:cNvGrpSpPr/>
          <p:nvPr/>
        </p:nvGrpSpPr>
        <p:grpSpPr>
          <a:xfrm>
            <a:off x="567138" y="369630"/>
            <a:ext cx="942567" cy="804941"/>
            <a:chOff x="-232427" y="-283585"/>
            <a:chExt cx="2596386" cy="2217283"/>
          </a:xfrm>
        </p:grpSpPr>
        <p:sp>
          <p:nvSpPr>
            <p:cNvPr id="138" name="椭圆 137"/>
            <p:cNvSpPr/>
            <p:nvPr/>
          </p:nvSpPr>
          <p:spPr>
            <a:xfrm>
              <a:off x="-232427" y="-181291"/>
              <a:ext cx="942567" cy="942567"/>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dirty="0">
                <a:ea typeface="华文细黑" panose="02010600040101010101" pitchFamily="2" charset="-122"/>
              </a:endParaRPr>
            </a:p>
          </p:txBody>
        </p:sp>
        <p:sp>
          <p:nvSpPr>
            <p:cNvPr id="139" name="椭圆 138"/>
            <p:cNvSpPr/>
            <p:nvPr/>
          </p:nvSpPr>
          <p:spPr>
            <a:xfrm>
              <a:off x="1360810" y="855446"/>
              <a:ext cx="927953" cy="927953"/>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140" name="椭圆 139"/>
            <p:cNvSpPr/>
            <p:nvPr/>
          </p:nvSpPr>
          <p:spPr>
            <a:xfrm>
              <a:off x="308145" y="808463"/>
              <a:ext cx="1125235" cy="1125235"/>
            </a:xfrm>
            <a:prstGeom prst="ellipse">
              <a:avLst/>
            </a:prstGeom>
            <a:gradFill flip="none" rotWithShape="1">
              <a:gsLst>
                <a:gs pos="0">
                  <a:schemeClr val="bg1"/>
                </a:gs>
                <a:gs pos="36000">
                  <a:schemeClr val="bg1"/>
                </a:gs>
                <a:gs pos="100000">
                  <a:srgbClr val="C7C7C7"/>
                </a:gs>
              </a:gsLst>
              <a:lin ang="13500000" scaled="1"/>
              <a:tileRect/>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141" name="椭圆 140"/>
            <p:cNvSpPr/>
            <p:nvPr/>
          </p:nvSpPr>
          <p:spPr>
            <a:xfrm>
              <a:off x="166801" y="-283585"/>
              <a:ext cx="2089723" cy="2089721"/>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2032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142" name="文本框 17"/>
            <p:cNvSpPr txBox="1"/>
            <p:nvPr/>
          </p:nvSpPr>
          <p:spPr>
            <a:xfrm>
              <a:off x="131421" y="168317"/>
              <a:ext cx="2125103" cy="1271698"/>
            </a:xfrm>
            <a:prstGeom prst="rect">
              <a:avLst/>
            </a:prstGeom>
            <a:noFill/>
          </p:spPr>
          <p:txBody>
            <a:bodyPr wrap="square" rtlCol="0">
              <a:spAutoFit/>
            </a:bodyPr>
            <a:lstStyle/>
            <a:p>
              <a:pPr algn="ctr"/>
              <a:r>
                <a:rPr lang="en-US" altLang="zh-CN" sz="2400" b="1" dirty="0">
                  <a:solidFill>
                    <a:schemeClr val="accent1"/>
                  </a:solidFill>
                  <a:latin typeface="华文细黑" panose="02010600040101010101" pitchFamily="2" charset="-122"/>
                  <a:ea typeface="华文细黑" panose="02010600040101010101" pitchFamily="2" charset="-122"/>
                </a:rPr>
                <a:t>01</a:t>
              </a:r>
              <a:endParaRPr lang="zh-CN" altLang="en-US" sz="3200" b="1" dirty="0">
                <a:solidFill>
                  <a:schemeClr val="accent1"/>
                </a:solidFill>
                <a:latin typeface="华文细黑" panose="02010600040101010101" pitchFamily="2" charset="-122"/>
                <a:ea typeface="华文细黑" panose="02010600040101010101" pitchFamily="2" charset="-122"/>
              </a:endParaRPr>
            </a:p>
          </p:txBody>
        </p:sp>
        <p:sp>
          <p:nvSpPr>
            <p:cNvPr id="143" name="椭圆 142"/>
            <p:cNvSpPr/>
            <p:nvPr/>
          </p:nvSpPr>
          <p:spPr>
            <a:xfrm>
              <a:off x="2149085" y="-283585"/>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ea typeface="华文细黑" panose="02010600040101010101" pitchFamily="2" charset="-122"/>
              </a:endParaRPr>
            </a:p>
          </p:txBody>
        </p:sp>
        <p:sp>
          <p:nvSpPr>
            <p:cNvPr id="144" name="椭圆 143"/>
            <p:cNvSpPr/>
            <p:nvPr/>
          </p:nvSpPr>
          <p:spPr>
            <a:xfrm>
              <a:off x="23983" y="1333840"/>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ea typeface="华文细黑" panose="02010600040101010101" pitchFamily="2" charset="-122"/>
              </a:endParaRPr>
            </a:p>
          </p:txBody>
        </p:sp>
      </p:grpSp>
      <p:sp>
        <p:nvSpPr>
          <p:cNvPr id="145" name="标题 1"/>
          <p:cNvSpPr txBox="1">
            <a:spLocks/>
          </p:cNvSpPr>
          <p:nvPr/>
        </p:nvSpPr>
        <p:spPr>
          <a:xfrm>
            <a:off x="1708744" y="616240"/>
            <a:ext cx="6911141" cy="683927"/>
          </a:xfrm>
          <a:prstGeom prst="rect">
            <a:avLst/>
          </a:prstGeom>
        </p:spPr>
        <p:txBody>
          <a:bodyPr>
            <a:normAutofit/>
          </a:bodyPr>
          <a:lstStyle>
            <a:lvl1pPr algn="ctr" defTabSz="914400" rtl="0" eaLnBrk="1" latinLnBrk="0" hangingPunct="1">
              <a:lnSpc>
                <a:spcPct val="90000"/>
              </a:lnSpc>
              <a:spcBef>
                <a:spcPct val="0"/>
              </a:spcBef>
              <a:buNone/>
              <a:defRPr sz="3600" b="0" kern="1200">
                <a:solidFill>
                  <a:schemeClr val="bg1">
                    <a:lumMod val="50000"/>
                  </a:schemeClr>
                </a:solidFill>
                <a:effectLst/>
                <a:latin typeface="+mj-ea"/>
                <a:ea typeface="+mj-ea"/>
                <a:cs typeface="+mj-cs"/>
              </a:defRPr>
            </a:lvl1pPr>
          </a:lstStyle>
          <a:p>
            <a:pPr algn="l"/>
            <a:r>
              <a:rPr lang="zh-CN" altLang="en-US" sz="1600" dirty="0">
                <a:solidFill>
                  <a:schemeClr val="accent1"/>
                </a:solidFill>
                <a:latin typeface="华文细黑" panose="02010600040101010101" pitchFamily="2" charset="-122"/>
                <a:ea typeface="华文细黑" panose="02010600040101010101" pitchFamily="2" charset="-122"/>
              </a:rPr>
              <a:t>点击输入您的主标题 </a:t>
            </a:r>
            <a:r>
              <a:rPr lang="en-US" altLang="zh-CN" sz="1600" dirty="0">
                <a:latin typeface="华文细黑" panose="02010600040101010101" pitchFamily="2" charset="-122"/>
                <a:ea typeface="华文细黑" panose="02010600040101010101" pitchFamily="2" charset="-122"/>
              </a:rPr>
              <a:t>/ </a:t>
            </a:r>
            <a:r>
              <a:rPr lang="zh-CN" altLang="en-US" sz="1600" dirty="0">
                <a:latin typeface="华文细黑" panose="02010600040101010101" pitchFamily="2" charset="-122"/>
                <a:ea typeface="华文细黑" panose="02010600040101010101" pitchFamily="2" charset="-122"/>
              </a:rPr>
              <a:t>或您公司</a:t>
            </a:r>
            <a:r>
              <a:rPr lang="en-US" altLang="zh-CN" sz="1600" dirty="0">
                <a:latin typeface="华文细黑" panose="02010600040101010101" pitchFamily="2" charset="-122"/>
                <a:ea typeface="华文细黑" panose="02010600040101010101" pitchFamily="2" charset="-122"/>
              </a:rPr>
              <a:t>LOGO</a:t>
            </a:r>
            <a:r>
              <a:rPr lang="zh-CN" altLang="en-US" sz="1600" dirty="0">
                <a:latin typeface="华文细黑" panose="02010600040101010101" pitchFamily="2" charset="-122"/>
                <a:ea typeface="华文细黑" panose="02010600040101010101" pitchFamily="2" charset="-122"/>
              </a:rPr>
              <a:t>名称</a:t>
            </a:r>
            <a:endParaRPr lang="en-US" altLang="zh-CN" sz="1600" dirty="0">
              <a:latin typeface="华文细黑" panose="02010600040101010101" pitchFamily="2" charset="-122"/>
              <a:ea typeface="华文细黑" panose="02010600040101010101" pitchFamily="2" charset="-122"/>
              <a:cs typeface="Lato Light"/>
            </a:endParaRPr>
          </a:p>
        </p:txBody>
      </p:sp>
      <p:sp>
        <p:nvSpPr>
          <p:cNvPr id="146" name="标题 1"/>
          <p:cNvSpPr txBox="1">
            <a:spLocks/>
          </p:cNvSpPr>
          <p:nvPr/>
        </p:nvSpPr>
        <p:spPr>
          <a:xfrm>
            <a:off x="10318678" y="635290"/>
            <a:ext cx="1046898" cy="683927"/>
          </a:xfrm>
          <a:prstGeom prst="rect">
            <a:avLst/>
          </a:prstGeom>
        </p:spPr>
        <p:txBody>
          <a:bodyPr>
            <a:normAutofit/>
          </a:bodyPr>
          <a:lstStyle>
            <a:lvl1pPr algn="ctr" defTabSz="914400" rtl="0" eaLnBrk="1" latinLnBrk="0" hangingPunct="1">
              <a:lnSpc>
                <a:spcPct val="90000"/>
              </a:lnSpc>
              <a:spcBef>
                <a:spcPct val="0"/>
              </a:spcBef>
              <a:buNone/>
              <a:defRPr sz="3600" b="0" kern="1200">
                <a:solidFill>
                  <a:schemeClr val="bg1">
                    <a:lumMod val="50000"/>
                  </a:schemeClr>
                </a:solidFill>
                <a:effectLst/>
                <a:latin typeface="+mj-ea"/>
                <a:ea typeface="+mj-ea"/>
                <a:cs typeface="+mj-cs"/>
              </a:defRPr>
            </a:lvl1pPr>
          </a:lstStyle>
          <a:p>
            <a:pPr algn="l"/>
            <a:r>
              <a:rPr lang="en-US" altLang="zh-CN" sz="1800" dirty="0">
                <a:solidFill>
                  <a:schemeClr val="bg2"/>
                </a:solidFill>
                <a:latin typeface="华文细黑" panose="02010600040101010101" pitchFamily="2" charset="-122"/>
                <a:ea typeface="华文细黑" panose="02010600040101010101" pitchFamily="2" charset="-122"/>
              </a:rPr>
              <a:t>LOGO</a:t>
            </a:r>
            <a:endParaRPr lang="en-US" altLang="zh-CN" sz="1800" dirty="0">
              <a:solidFill>
                <a:schemeClr val="bg2"/>
              </a:solidFill>
              <a:latin typeface="华文细黑" panose="02010600040101010101" pitchFamily="2" charset="-122"/>
              <a:ea typeface="华文细黑" panose="02010600040101010101" pitchFamily="2" charset="-122"/>
              <a:cs typeface="Lato Light"/>
            </a:endParaRPr>
          </a:p>
        </p:txBody>
      </p:sp>
      <p:sp>
        <p:nvSpPr>
          <p:cNvPr id="66" name="五边形 65"/>
          <p:cNvSpPr/>
          <p:nvPr/>
        </p:nvSpPr>
        <p:spPr>
          <a:xfrm flipH="1">
            <a:off x="2474857" y="3680971"/>
            <a:ext cx="3002783" cy="510808"/>
          </a:xfrm>
          <a:prstGeom prst="homePlate">
            <a:avLst/>
          </a:pr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华文细黑" panose="02010600040101010101" pitchFamily="2" charset="-122"/>
              <a:ea typeface="华文细黑" panose="02010600040101010101" pitchFamily="2" charset="-122"/>
            </a:endParaRPr>
          </a:p>
        </p:txBody>
      </p:sp>
      <p:sp>
        <p:nvSpPr>
          <p:cNvPr id="67" name="五边形 66"/>
          <p:cNvSpPr/>
          <p:nvPr/>
        </p:nvSpPr>
        <p:spPr>
          <a:xfrm flipH="1">
            <a:off x="3630933" y="4287521"/>
            <a:ext cx="1846707" cy="510808"/>
          </a:xfrm>
          <a:prstGeom prst="homePlate">
            <a:avLst/>
          </a:pr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华文细黑" panose="02010600040101010101" pitchFamily="2" charset="-122"/>
              <a:ea typeface="华文细黑" panose="02010600040101010101" pitchFamily="2" charset="-122"/>
            </a:endParaRPr>
          </a:p>
        </p:txBody>
      </p:sp>
      <p:sp>
        <p:nvSpPr>
          <p:cNvPr id="68" name="五边形 67"/>
          <p:cNvSpPr/>
          <p:nvPr/>
        </p:nvSpPr>
        <p:spPr>
          <a:xfrm flipH="1">
            <a:off x="2928403" y="4894071"/>
            <a:ext cx="2549236" cy="510808"/>
          </a:xfrm>
          <a:prstGeom prst="homePlate">
            <a:avLst/>
          </a:pr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华文细黑" panose="02010600040101010101" pitchFamily="2" charset="-122"/>
              <a:ea typeface="华文细黑" panose="02010600040101010101" pitchFamily="2" charset="-122"/>
            </a:endParaRPr>
          </a:p>
        </p:txBody>
      </p:sp>
      <p:sp>
        <p:nvSpPr>
          <p:cNvPr id="69" name="五边形 68"/>
          <p:cNvSpPr/>
          <p:nvPr/>
        </p:nvSpPr>
        <p:spPr>
          <a:xfrm flipH="1">
            <a:off x="1801942" y="5500621"/>
            <a:ext cx="3675697" cy="510808"/>
          </a:xfrm>
          <a:prstGeom prst="homePlate">
            <a:avLst/>
          </a:pr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华文细黑" panose="02010600040101010101" pitchFamily="2" charset="-122"/>
              <a:ea typeface="华文细黑" panose="02010600040101010101" pitchFamily="2" charset="-122"/>
            </a:endParaRPr>
          </a:p>
        </p:txBody>
      </p:sp>
      <p:sp>
        <p:nvSpPr>
          <p:cNvPr id="107" name="TextBox 159"/>
          <p:cNvSpPr txBox="1"/>
          <p:nvPr/>
        </p:nvSpPr>
        <p:spPr>
          <a:xfrm>
            <a:off x="4751297" y="3777547"/>
            <a:ext cx="548548" cy="323165"/>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500" b="1" i="0" u="none" strike="noStrike" kern="0" cap="none" spc="0" normalizeH="0" baseline="0" noProof="0" dirty="0">
                <a:ln>
                  <a:noFill/>
                </a:ln>
                <a:solidFill>
                  <a:sysClr val="window" lastClr="FFFFFF"/>
                </a:solidFill>
                <a:effectLst/>
                <a:uLnTx/>
                <a:uFillTx/>
                <a:latin typeface="华文细黑" panose="02010600040101010101" pitchFamily="2" charset="-122"/>
                <a:ea typeface="华文细黑" panose="02010600040101010101" pitchFamily="2" charset="-122"/>
              </a:rPr>
              <a:t>73%</a:t>
            </a:r>
            <a:endParaRPr kumimoji="0" lang="zh-CN" altLang="en-US" sz="1500" b="1" i="0" u="none" strike="noStrike" kern="0" cap="none" spc="0" normalizeH="0" baseline="0" noProof="0" dirty="0">
              <a:ln>
                <a:noFill/>
              </a:ln>
              <a:solidFill>
                <a:sysClr val="window" lastClr="FFFFFF"/>
              </a:solidFill>
              <a:effectLst/>
              <a:uLnTx/>
              <a:uFillTx/>
              <a:latin typeface="华文细黑" panose="02010600040101010101" pitchFamily="2" charset="-122"/>
              <a:ea typeface="华文细黑" panose="02010600040101010101" pitchFamily="2" charset="-122"/>
            </a:endParaRPr>
          </a:p>
        </p:txBody>
      </p:sp>
      <p:sp>
        <p:nvSpPr>
          <p:cNvPr id="108" name="TextBox 160"/>
          <p:cNvSpPr txBox="1"/>
          <p:nvPr/>
        </p:nvSpPr>
        <p:spPr>
          <a:xfrm>
            <a:off x="4741679" y="4388921"/>
            <a:ext cx="548548" cy="323165"/>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500" b="1" i="0" u="none" strike="noStrike" kern="0" cap="none" spc="0" normalizeH="0" baseline="0" noProof="0" dirty="0">
                <a:ln>
                  <a:noFill/>
                </a:ln>
                <a:solidFill>
                  <a:sysClr val="window" lastClr="FFFFFF"/>
                </a:solidFill>
                <a:effectLst/>
                <a:uLnTx/>
                <a:uFillTx/>
                <a:latin typeface="华文细黑" panose="02010600040101010101" pitchFamily="2" charset="-122"/>
                <a:ea typeface="华文细黑" panose="02010600040101010101" pitchFamily="2" charset="-122"/>
              </a:rPr>
              <a:t>30%</a:t>
            </a:r>
            <a:endParaRPr kumimoji="0" lang="zh-CN" altLang="en-US" sz="1500" b="1" i="0" u="none" strike="noStrike" kern="0" cap="none" spc="0" normalizeH="0" baseline="0" noProof="0" dirty="0">
              <a:ln>
                <a:noFill/>
              </a:ln>
              <a:solidFill>
                <a:sysClr val="window" lastClr="FFFFFF"/>
              </a:solidFill>
              <a:effectLst/>
              <a:uLnTx/>
              <a:uFillTx/>
              <a:latin typeface="华文细黑" panose="02010600040101010101" pitchFamily="2" charset="-122"/>
              <a:ea typeface="华文细黑" panose="02010600040101010101" pitchFamily="2" charset="-122"/>
            </a:endParaRPr>
          </a:p>
        </p:txBody>
      </p:sp>
      <p:sp>
        <p:nvSpPr>
          <p:cNvPr id="109" name="TextBox 161"/>
          <p:cNvSpPr txBox="1"/>
          <p:nvPr/>
        </p:nvSpPr>
        <p:spPr>
          <a:xfrm>
            <a:off x="4741680" y="4995551"/>
            <a:ext cx="548548" cy="323165"/>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500" b="1" i="0" u="none" strike="noStrike" kern="0" cap="none" spc="0" normalizeH="0" baseline="0" noProof="0" dirty="0">
                <a:ln>
                  <a:noFill/>
                </a:ln>
                <a:solidFill>
                  <a:sysClr val="window" lastClr="FFFFFF"/>
                </a:solidFill>
                <a:effectLst/>
                <a:uLnTx/>
                <a:uFillTx/>
                <a:latin typeface="华文细黑" panose="02010600040101010101" pitchFamily="2" charset="-122"/>
                <a:ea typeface="华文细黑" panose="02010600040101010101" pitchFamily="2" charset="-122"/>
              </a:rPr>
              <a:t>50%</a:t>
            </a:r>
            <a:endParaRPr kumimoji="0" lang="zh-CN" altLang="en-US" sz="1500" b="1" i="0" u="none" strike="noStrike" kern="0" cap="none" spc="0" normalizeH="0" baseline="0" noProof="0" dirty="0">
              <a:ln>
                <a:noFill/>
              </a:ln>
              <a:solidFill>
                <a:sysClr val="window" lastClr="FFFFFF"/>
              </a:solidFill>
              <a:effectLst/>
              <a:uLnTx/>
              <a:uFillTx/>
              <a:latin typeface="华文细黑" panose="02010600040101010101" pitchFamily="2" charset="-122"/>
              <a:ea typeface="华文细黑" panose="02010600040101010101" pitchFamily="2" charset="-122"/>
            </a:endParaRPr>
          </a:p>
        </p:txBody>
      </p:sp>
      <p:sp>
        <p:nvSpPr>
          <p:cNvPr id="110" name="TextBox 162"/>
          <p:cNvSpPr txBox="1"/>
          <p:nvPr/>
        </p:nvSpPr>
        <p:spPr>
          <a:xfrm>
            <a:off x="4767325" y="5608033"/>
            <a:ext cx="548548" cy="323165"/>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500" b="1" i="0" u="none" strike="noStrike" kern="0" cap="none" spc="0" normalizeH="0" baseline="0" noProof="0" dirty="0">
                <a:ln>
                  <a:noFill/>
                </a:ln>
                <a:solidFill>
                  <a:sysClr val="window" lastClr="FFFFFF"/>
                </a:solidFill>
                <a:effectLst/>
                <a:uLnTx/>
                <a:uFillTx/>
                <a:latin typeface="华文细黑" panose="02010600040101010101" pitchFamily="2" charset="-122"/>
                <a:ea typeface="华文细黑" panose="02010600040101010101" pitchFamily="2" charset="-122"/>
              </a:rPr>
              <a:t>75%</a:t>
            </a:r>
            <a:endParaRPr kumimoji="0" lang="zh-CN" altLang="en-US" sz="1500" b="1" i="0" u="none" strike="noStrike" kern="0" cap="none" spc="0" normalizeH="0" baseline="0" noProof="0" dirty="0">
              <a:ln>
                <a:noFill/>
              </a:ln>
              <a:solidFill>
                <a:sysClr val="window" lastClr="FFFFFF"/>
              </a:solidFill>
              <a:effectLst/>
              <a:uLnTx/>
              <a:uFillTx/>
              <a:latin typeface="华文细黑" panose="02010600040101010101" pitchFamily="2" charset="-122"/>
              <a:ea typeface="华文细黑" panose="02010600040101010101" pitchFamily="2" charset="-122"/>
            </a:endParaRPr>
          </a:p>
        </p:txBody>
      </p:sp>
      <p:sp>
        <p:nvSpPr>
          <p:cNvPr id="111" name="五边形 110"/>
          <p:cNvSpPr/>
          <p:nvPr/>
        </p:nvSpPr>
        <p:spPr>
          <a:xfrm>
            <a:off x="6446364" y="3683627"/>
            <a:ext cx="1532685" cy="510808"/>
          </a:xfrm>
          <a:prstGeom prst="homePlate">
            <a:avLst/>
          </a:pr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华文细黑" panose="02010600040101010101" pitchFamily="2" charset="-122"/>
              <a:ea typeface="华文细黑" panose="02010600040101010101" pitchFamily="2" charset="-122"/>
            </a:endParaRPr>
          </a:p>
        </p:txBody>
      </p:sp>
      <p:sp>
        <p:nvSpPr>
          <p:cNvPr id="112" name="五边形 111"/>
          <p:cNvSpPr/>
          <p:nvPr/>
        </p:nvSpPr>
        <p:spPr>
          <a:xfrm>
            <a:off x="6446365" y="4290176"/>
            <a:ext cx="2893325" cy="510808"/>
          </a:xfrm>
          <a:prstGeom prst="homePlate">
            <a:avLst/>
          </a:pr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bg1"/>
              </a:solidFill>
              <a:latin typeface="华文细黑" panose="02010600040101010101" pitchFamily="2" charset="-122"/>
              <a:ea typeface="华文细黑" panose="02010600040101010101" pitchFamily="2" charset="-122"/>
            </a:endParaRPr>
          </a:p>
        </p:txBody>
      </p:sp>
      <p:sp>
        <p:nvSpPr>
          <p:cNvPr id="113" name="五边形 112"/>
          <p:cNvSpPr/>
          <p:nvPr/>
        </p:nvSpPr>
        <p:spPr>
          <a:xfrm>
            <a:off x="6446362" y="4896727"/>
            <a:ext cx="1814187" cy="510808"/>
          </a:xfrm>
          <a:prstGeom prst="homePlate">
            <a:avLst/>
          </a:pr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华文细黑" panose="02010600040101010101" pitchFamily="2" charset="-122"/>
              <a:ea typeface="华文细黑" panose="02010600040101010101" pitchFamily="2" charset="-122"/>
            </a:endParaRPr>
          </a:p>
        </p:txBody>
      </p:sp>
      <p:sp>
        <p:nvSpPr>
          <p:cNvPr id="114" name="五边形 113"/>
          <p:cNvSpPr/>
          <p:nvPr/>
        </p:nvSpPr>
        <p:spPr>
          <a:xfrm>
            <a:off x="6482597" y="5503276"/>
            <a:ext cx="3867471" cy="510808"/>
          </a:xfrm>
          <a:prstGeom prst="homePlate">
            <a:avLst/>
          </a:pr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华文细黑" panose="02010600040101010101" pitchFamily="2" charset="-122"/>
              <a:ea typeface="华文细黑" panose="02010600040101010101" pitchFamily="2" charset="-122"/>
            </a:endParaRPr>
          </a:p>
        </p:txBody>
      </p:sp>
      <p:sp>
        <p:nvSpPr>
          <p:cNvPr id="115" name="TextBox 173"/>
          <p:cNvSpPr txBox="1"/>
          <p:nvPr/>
        </p:nvSpPr>
        <p:spPr>
          <a:xfrm>
            <a:off x="6653818" y="3786175"/>
            <a:ext cx="548548" cy="323165"/>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500" b="1" i="0" u="none" strike="noStrike" kern="0" cap="none" spc="0" normalizeH="0" baseline="0" noProof="0" dirty="0">
                <a:ln>
                  <a:noFill/>
                </a:ln>
                <a:solidFill>
                  <a:sysClr val="window" lastClr="FFFFFF"/>
                </a:solidFill>
                <a:effectLst/>
                <a:uLnTx/>
                <a:uFillTx/>
                <a:latin typeface="华文细黑" panose="02010600040101010101" pitchFamily="2" charset="-122"/>
                <a:ea typeface="华文细黑" panose="02010600040101010101" pitchFamily="2" charset="-122"/>
              </a:rPr>
              <a:t>20%</a:t>
            </a:r>
            <a:endParaRPr kumimoji="0" lang="zh-CN" altLang="en-US" sz="1500" b="1" i="0" u="none" strike="noStrike" kern="0" cap="none" spc="0" normalizeH="0" baseline="0" noProof="0" dirty="0">
              <a:ln>
                <a:noFill/>
              </a:ln>
              <a:solidFill>
                <a:sysClr val="window" lastClr="FFFFFF"/>
              </a:solidFill>
              <a:effectLst/>
              <a:uLnTx/>
              <a:uFillTx/>
              <a:latin typeface="华文细黑" panose="02010600040101010101" pitchFamily="2" charset="-122"/>
              <a:ea typeface="华文细黑" panose="02010600040101010101" pitchFamily="2" charset="-122"/>
            </a:endParaRPr>
          </a:p>
        </p:txBody>
      </p:sp>
      <p:sp>
        <p:nvSpPr>
          <p:cNvPr id="116" name="TextBox 174"/>
          <p:cNvSpPr txBox="1"/>
          <p:nvPr/>
        </p:nvSpPr>
        <p:spPr>
          <a:xfrm>
            <a:off x="6653817" y="4382871"/>
            <a:ext cx="548548" cy="323165"/>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500" b="1" i="0" u="none" strike="noStrike" kern="0" cap="none" spc="0" normalizeH="0" baseline="0" noProof="0" dirty="0">
                <a:ln>
                  <a:noFill/>
                </a:ln>
                <a:solidFill>
                  <a:sysClr val="window" lastClr="FFFFFF"/>
                </a:solidFill>
                <a:effectLst/>
                <a:uLnTx/>
                <a:uFillTx/>
                <a:latin typeface="华文细黑" panose="02010600040101010101" pitchFamily="2" charset="-122"/>
                <a:ea typeface="华文细黑" panose="02010600040101010101" pitchFamily="2" charset="-122"/>
              </a:rPr>
              <a:t>56%</a:t>
            </a:r>
            <a:endParaRPr kumimoji="0" lang="zh-CN" altLang="en-US" sz="1500" b="1" i="0" u="none" strike="noStrike" kern="0" cap="none" spc="0" normalizeH="0" baseline="0" noProof="0" dirty="0">
              <a:ln>
                <a:noFill/>
              </a:ln>
              <a:solidFill>
                <a:sysClr val="window" lastClr="FFFFFF"/>
              </a:solidFill>
              <a:effectLst/>
              <a:uLnTx/>
              <a:uFillTx/>
              <a:latin typeface="华文细黑" panose="02010600040101010101" pitchFamily="2" charset="-122"/>
              <a:ea typeface="华文细黑" panose="02010600040101010101" pitchFamily="2" charset="-122"/>
            </a:endParaRPr>
          </a:p>
        </p:txBody>
      </p:sp>
      <p:sp>
        <p:nvSpPr>
          <p:cNvPr id="117" name="TextBox 175"/>
          <p:cNvSpPr txBox="1"/>
          <p:nvPr/>
        </p:nvSpPr>
        <p:spPr>
          <a:xfrm>
            <a:off x="6653819" y="4995549"/>
            <a:ext cx="548548" cy="323165"/>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500" b="1" i="0" u="none" strike="noStrike" kern="0" cap="none" spc="0" normalizeH="0" baseline="0" noProof="0" dirty="0">
                <a:ln>
                  <a:noFill/>
                </a:ln>
                <a:solidFill>
                  <a:sysClr val="window" lastClr="FFFFFF"/>
                </a:solidFill>
                <a:effectLst/>
                <a:uLnTx/>
                <a:uFillTx/>
                <a:latin typeface="华文细黑" panose="02010600040101010101" pitchFamily="2" charset="-122"/>
                <a:ea typeface="华文细黑" panose="02010600040101010101" pitchFamily="2" charset="-122"/>
              </a:rPr>
              <a:t>29%</a:t>
            </a:r>
            <a:endParaRPr kumimoji="0" lang="zh-CN" altLang="en-US" sz="1500" b="1" i="0" u="none" strike="noStrike" kern="0" cap="none" spc="0" normalizeH="0" baseline="0" noProof="0" dirty="0">
              <a:ln>
                <a:noFill/>
              </a:ln>
              <a:solidFill>
                <a:sysClr val="window" lastClr="FFFFFF"/>
              </a:solidFill>
              <a:effectLst/>
              <a:uLnTx/>
              <a:uFillTx/>
              <a:latin typeface="华文细黑" panose="02010600040101010101" pitchFamily="2" charset="-122"/>
              <a:ea typeface="华文细黑" panose="02010600040101010101" pitchFamily="2" charset="-122"/>
            </a:endParaRPr>
          </a:p>
        </p:txBody>
      </p:sp>
      <p:sp>
        <p:nvSpPr>
          <p:cNvPr id="118" name="TextBox 176"/>
          <p:cNvSpPr txBox="1"/>
          <p:nvPr/>
        </p:nvSpPr>
        <p:spPr>
          <a:xfrm>
            <a:off x="6670794" y="5604756"/>
            <a:ext cx="548548" cy="323165"/>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500" b="1" i="0" u="none" strike="noStrike" kern="0" cap="none" spc="0" normalizeH="0" baseline="0" noProof="0" dirty="0">
                <a:ln>
                  <a:noFill/>
                </a:ln>
                <a:solidFill>
                  <a:sysClr val="window" lastClr="FFFFFF"/>
                </a:solidFill>
                <a:effectLst/>
                <a:uLnTx/>
                <a:uFillTx/>
                <a:latin typeface="华文细黑" panose="02010600040101010101" pitchFamily="2" charset="-122"/>
                <a:ea typeface="华文细黑" panose="02010600040101010101" pitchFamily="2" charset="-122"/>
              </a:rPr>
              <a:t>77%</a:t>
            </a:r>
            <a:endParaRPr kumimoji="0" lang="zh-CN" altLang="en-US" sz="1500" b="1" i="0" u="none" strike="noStrike" kern="0" cap="none" spc="0" normalizeH="0" baseline="0" noProof="0" dirty="0">
              <a:ln>
                <a:noFill/>
              </a:ln>
              <a:solidFill>
                <a:sysClr val="window" lastClr="FFFFFF"/>
              </a:solidFill>
              <a:effectLst/>
              <a:uLnTx/>
              <a:uFillTx/>
              <a:latin typeface="华文细黑" panose="02010600040101010101" pitchFamily="2" charset="-122"/>
              <a:ea typeface="华文细黑" panose="02010600040101010101" pitchFamily="2" charset="-122"/>
            </a:endParaRPr>
          </a:p>
        </p:txBody>
      </p:sp>
      <p:sp>
        <p:nvSpPr>
          <p:cNvPr id="119" name="TextBox 180"/>
          <p:cNvSpPr txBox="1"/>
          <p:nvPr/>
        </p:nvSpPr>
        <p:spPr>
          <a:xfrm>
            <a:off x="5581550" y="3786749"/>
            <a:ext cx="761648" cy="32324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500" b="1" i="0" u="none" strike="noStrike" kern="0" cap="none" spc="0" normalizeH="0" baseline="0" noProof="0" dirty="0">
                <a:ln>
                  <a:noFill/>
                </a:ln>
                <a:solidFill>
                  <a:schemeClr val="accent1"/>
                </a:solidFill>
                <a:effectLst/>
                <a:uLnTx/>
                <a:uFillTx/>
                <a:latin typeface="华文细黑" panose="02010600040101010101" pitchFamily="2" charset="-122"/>
                <a:ea typeface="华文细黑" panose="02010600040101010101" pitchFamily="2" charset="-122"/>
              </a:rPr>
              <a:t>项目一</a:t>
            </a:r>
          </a:p>
        </p:txBody>
      </p:sp>
      <p:sp>
        <p:nvSpPr>
          <p:cNvPr id="120" name="TextBox 181"/>
          <p:cNvSpPr txBox="1"/>
          <p:nvPr/>
        </p:nvSpPr>
        <p:spPr>
          <a:xfrm>
            <a:off x="5581550" y="4388999"/>
            <a:ext cx="761648" cy="32324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500" b="1" i="0" u="none" strike="noStrike" kern="0" cap="none" spc="0" normalizeH="0" baseline="0" noProof="0" dirty="0">
                <a:ln>
                  <a:noFill/>
                </a:ln>
                <a:solidFill>
                  <a:schemeClr val="accent1"/>
                </a:solidFill>
                <a:effectLst/>
                <a:uLnTx/>
                <a:uFillTx/>
                <a:latin typeface="华文细黑" panose="02010600040101010101" pitchFamily="2" charset="-122"/>
                <a:ea typeface="华文细黑" panose="02010600040101010101" pitchFamily="2" charset="-122"/>
              </a:rPr>
              <a:t>项目二</a:t>
            </a:r>
          </a:p>
        </p:txBody>
      </p:sp>
      <p:sp>
        <p:nvSpPr>
          <p:cNvPr id="121" name="TextBox 182"/>
          <p:cNvSpPr txBox="1"/>
          <p:nvPr/>
        </p:nvSpPr>
        <p:spPr>
          <a:xfrm>
            <a:off x="5581782" y="4995550"/>
            <a:ext cx="761648" cy="32324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500" b="1" i="0" u="none" strike="noStrike" kern="0" cap="none" spc="0" normalizeH="0" baseline="0" noProof="0" dirty="0">
                <a:ln>
                  <a:noFill/>
                </a:ln>
                <a:solidFill>
                  <a:schemeClr val="accent1"/>
                </a:solidFill>
                <a:effectLst/>
                <a:uLnTx/>
                <a:uFillTx/>
                <a:latin typeface="华文细黑" panose="02010600040101010101" pitchFamily="2" charset="-122"/>
                <a:ea typeface="华文细黑" panose="02010600040101010101" pitchFamily="2" charset="-122"/>
              </a:rPr>
              <a:t>项目三</a:t>
            </a:r>
          </a:p>
        </p:txBody>
      </p:sp>
      <p:sp>
        <p:nvSpPr>
          <p:cNvPr id="122" name="TextBox 183"/>
          <p:cNvSpPr txBox="1"/>
          <p:nvPr/>
        </p:nvSpPr>
        <p:spPr>
          <a:xfrm>
            <a:off x="5581782" y="5604756"/>
            <a:ext cx="761648" cy="32324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500" b="1" i="0" u="none" strike="noStrike" kern="0" cap="none" spc="0" normalizeH="0" baseline="0" noProof="0" dirty="0">
                <a:ln>
                  <a:noFill/>
                </a:ln>
                <a:solidFill>
                  <a:schemeClr val="accent1"/>
                </a:solidFill>
                <a:effectLst/>
                <a:uLnTx/>
                <a:uFillTx/>
                <a:latin typeface="华文细黑" panose="02010600040101010101" pitchFamily="2" charset="-122"/>
                <a:ea typeface="华文细黑" panose="02010600040101010101" pitchFamily="2" charset="-122"/>
              </a:rPr>
              <a:t>项目四</a:t>
            </a:r>
          </a:p>
        </p:txBody>
      </p:sp>
      <p:sp>
        <p:nvSpPr>
          <p:cNvPr id="123" name="Oval 4"/>
          <p:cNvSpPr/>
          <p:nvPr/>
        </p:nvSpPr>
        <p:spPr>
          <a:xfrm>
            <a:off x="6443856" y="1425126"/>
            <a:ext cx="960079" cy="905864"/>
          </a:xfrm>
          <a:prstGeom prst="ellipse">
            <a:avLst/>
          </a:pr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华文细黑" panose="02010600040101010101" pitchFamily="2" charset="-122"/>
                <a:ea typeface="华文细黑" panose="02010600040101010101" pitchFamily="2" charset="-122"/>
              </a:rPr>
              <a:t>2015</a:t>
            </a:r>
          </a:p>
        </p:txBody>
      </p:sp>
      <p:sp>
        <p:nvSpPr>
          <p:cNvPr id="124" name="Oval 5"/>
          <p:cNvSpPr/>
          <p:nvPr/>
        </p:nvSpPr>
        <p:spPr>
          <a:xfrm>
            <a:off x="4531718" y="1425126"/>
            <a:ext cx="960079" cy="905864"/>
          </a:xfrm>
          <a:prstGeom prst="ellipse">
            <a:avLst/>
          </a:pr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bg1"/>
                </a:solidFill>
                <a:latin typeface="华文细黑" panose="02010600040101010101" pitchFamily="2" charset="-122"/>
                <a:ea typeface="华文细黑" panose="02010600040101010101" pitchFamily="2" charset="-122"/>
              </a:rPr>
              <a:t>2014</a:t>
            </a:r>
            <a:endParaRPr lang="en-US" sz="1400" dirty="0">
              <a:solidFill>
                <a:schemeClr val="bg1"/>
              </a:solidFill>
              <a:latin typeface="华文细黑" panose="02010600040101010101" pitchFamily="2" charset="-122"/>
              <a:ea typeface="华文细黑" panose="02010600040101010101" pitchFamily="2" charset="-122"/>
            </a:endParaRPr>
          </a:p>
        </p:txBody>
      </p:sp>
      <p:sp>
        <p:nvSpPr>
          <p:cNvPr id="125" name="Text Box 10"/>
          <p:cNvSpPr txBox="1">
            <a:spLocks noChangeArrowheads="1"/>
          </p:cNvSpPr>
          <p:nvPr/>
        </p:nvSpPr>
        <p:spPr bwMode="auto">
          <a:xfrm>
            <a:off x="6446365" y="2373040"/>
            <a:ext cx="2742843" cy="1166743"/>
          </a:xfrm>
          <a:prstGeom prst="rect">
            <a:avLst/>
          </a:prstGeom>
          <a:noFill/>
          <a:ln w="9525">
            <a:noFill/>
            <a:miter lim="800000"/>
            <a:headEnd/>
            <a:tailEnd/>
          </a:ln>
        </p:spPr>
        <p:txBody>
          <a:bodyPr wrap="square" lIns="45720" tIns="22860" rIns="45720" bIns="22860">
            <a:spAutoFit/>
          </a:bodyPr>
          <a:lstStyle/>
          <a:p>
            <a:pPr marL="0" marR="0" lvl="0" indent="0" defTabSz="1088232" eaLnBrk="1" fontAlgn="auto" latinLnBrk="0" hangingPunct="1">
              <a:lnSpc>
                <a:spcPct val="130000"/>
              </a:lnSpc>
              <a:spcBef>
                <a:spcPts val="0"/>
              </a:spcBef>
              <a:spcAft>
                <a:spcPts val="0"/>
              </a:spcAft>
              <a:buClrTx/>
              <a:buSzTx/>
              <a:buFontTx/>
              <a:buNone/>
              <a:tabLst/>
              <a:defRPr/>
            </a:pPr>
            <a:r>
              <a:rPr kumimoji="0" lang="zh-CN" altLang="en-US" sz="1400" b="1" i="0" u="none" strike="noStrike" kern="0" cap="none" spc="0" normalizeH="0" baseline="0" noProof="0" dirty="0">
                <a:ln>
                  <a:noFill/>
                </a:ln>
                <a:solidFill>
                  <a:schemeClr val="accent1"/>
                </a:solidFill>
                <a:effectLst/>
                <a:uLnTx/>
                <a:uFillTx/>
                <a:latin typeface="华文细黑" panose="02010600040101010101" pitchFamily="2" charset="-122"/>
                <a:ea typeface="华文细黑" panose="02010600040101010101" pitchFamily="2" charset="-122"/>
                <a:cs typeface="Open Sans" pitchFamily="34" charset="0"/>
              </a:rPr>
              <a:t>单击此处添加标题</a:t>
            </a:r>
            <a:endParaRPr kumimoji="0" lang="en-US" altLang="zh-CN" sz="1400" b="1" i="0" u="none" strike="noStrike" kern="0" cap="none" spc="0" normalizeH="0" baseline="0" noProof="0" dirty="0">
              <a:ln>
                <a:noFill/>
              </a:ln>
              <a:solidFill>
                <a:schemeClr val="accent1"/>
              </a:solidFill>
              <a:effectLst/>
              <a:uLnTx/>
              <a:uFillTx/>
              <a:latin typeface="华文细黑" panose="02010600040101010101" pitchFamily="2" charset="-122"/>
              <a:ea typeface="华文细黑" panose="02010600040101010101" pitchFamily="2" charset="-122"/>
              <a:cs typeface="Open Sans" pitchFamily="34" charset="0"/>
            </a:endParaRPr>
          </a:p>
          <a:p>
            <a:pPr marL="0" marR="0" lvl="0" indent="0" defTabSz="1088232" eaLnBrk="1" fontAlgn="auto" latinLnBrk="0" hangingPunct="1">
              <a:lnSpc>
                <a:spcPct val="13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chemeClr val="bg1">
                    <a:lumMod val="50000"/>
                  </a:schemeClr>
                </a:solidFill>
                <a:effectLst/>
                <a:uLnTx/>
                <a:uFillTx/>
                <a:latin typeface="华文细黑" panose="02010600040101010101" pitchFamily="2" charset="-122"/>
                <a:ea typeface="华文细黑" panose="02010600040101010101" pitchFamily="2" charset="-122"/>
                <a:cs typeface="Open Sans" pitchFamily="34" charset="0"/>
              </a:rPr>
              <a:t>您的内容打在这里，或者通过复制您的文本后，在此框中选择粘贴，并选择只保留文字。</a:t>
            </a:r>
            <a:endParaRPr kumimoji="0" lang="en-US" sz="1400" b="0" i="0" u="none" strike="noStrike" kern="0" cap="none" spc="0" normalizeH="0" baseline="0" noProof="0" dirty="0">
              <a:ln>
                <a:noFill/>
              </a:ln>
              <a:solidFill>
                <a:schemeClr val="bg1">
                  <a:lumMod val="50000"/>
                </a:schemeClr>
              </a:solidFill>
              <a:effectLst/>
              <a:uLnTx/>
              <a:uFillTx/>
              <a:latin typeface="华文细黑" panose="02010600040101010101" pitchFamily="2" charset="-122"/>
              <a:ea typeface="华文细黑" panose="02010600040101010101" pitchFamily="2" charset="-122"/>
              <a:cs typeface="Open Sans" pitchFamily="34" charset="0"/>
            </a:endParaRPr>
          </a:p>
        </p:txBody>
      </p:sp>
      <p:sp>
        <p:nvSpPr>
          <p:cNvPr id="126" name="Text Box 10"/>
          <p:cNvSpPr txBox="1">
            <a:spLocks noChangeArrowheads="1"/>
          </p:cNvSpPr>
          <p:nvPr/>
        </p:nvSpPr>
        <p:spPr bwMode="auto">
          <a:xfrm>
            <a:off x="2748954" y="2373039"/>
            <a:ext cx="2742843" cy="1166743"/>
          </a:xfrm>
          <a:prstGeom prst="rect">
            <a:avLst/>
          </a:prstGeom>
          <a:noFill/>
          <a:ln w="9525">
            <a:noFill/>
            <a:miter lim="800000"/>
            <a:headEnd/>
            <a:tailEnd/>
          </a:ln>
        </p:spPr>
        <p:txBody>
          <a:bodyPr wrap="square" lIns="45720" tIns="22860" rIns="45720" bIns="22860">
            <a:spAutoFit/>
          </a:bodyPr>
          <a:lstStyle/>
          <a:p>
            <a:pPr marL="0" marR="0" lvl="0" indent="0" algn="r" defTabSz="1088232" eaLnBrk="1" fontAlgn="auto" latinLnBrk="0" hangingPunct="1">
              <a:lnSpc>
                <a:spcPct val="130000"/>
              </a:lnSpc>
              <a:spcBef>
                <a:spcPts val="0"/>
              </a:spcBef>
              <a:spcAft>
                <a:spcPts val="0"/>
              </a:spcAft>
              <a:buClrTx/>
              <a:buSzTx/>
              <a:buFontTx/>
              <a:buNone/>
              <a:tabLst/>
              <a:defRPr/>
            </a:pPr>
            <a:r>
              <a:rPr kumimoji="0" lang="zh-CN" altLang="en-US" sz="1400" b="1" i="0" u="none" strike="noStrike" kern="0" cap="none" spc="0" normalizeH="0" baseline="0" noProof="0" dirty="0">
                <a:ln>
                  <a:noFill/>
                </a:ln>
                <a:solidFill>
                  <a:schemeClr val="accent1"/>
                </a:solidFill>
                <a:effectLst/>
                <a:uLnTx/>
                <a:uFillTx/>
                <a:latin typeface="华文细黑" panose="02010600040101010101" pitchFamily="2" charset="-122"/>
                <a:ea typeface="华文细黑" panose="02010600040101010101" pitchFamily="2" charset="-122"/>
                <a:cs typeface="Open Sans" pitchFamily="34" charset="0"/>
              </a:rPr>
              <a:t>单击此处添加标题</a:t>
            </a:r>
            <a:endParaRPr kumimoji="0" lang="en-US" altLang="zh-CN" sz="1400" b="1" i="0" u="none" strike="noStrike" kern="0" cap="none" spc="0" normalizeH="0" baseline="0" noProof="0" dirty="0">
              <a:ln>
                <a:noFill/>
              </a:ln>
              <a:solidFill>
                <a:schemeClr val="accent1"/>
              </a:solidFill>
              <a:effectLst/>
              <a:uLnTx/>
              <a:uFillTx/>
              <a:latin typeface="华文细黑" panose="02010600040101010101" pitchFamily="2" charset="-122"/>
              <a:ea typeface="华文细黑" panose="02010600040101010101" pitchFamily="2" charset="-122"/>
              <a:cs typeface="Open Sans" pitchFamily="34" charset="0"/>
            </a:endParaRPr>
          </a:p>
          <a:p>
            <a:pPr marL="0" marR="0" lvl="0" indent="0" algn="r" defTabSz="1088232" eaLnBrk="1" fontAlgn="auto" latinLnBrk="0" hangingPunct="1">
              <a:lnSpc>
                <a:spcPct val="13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chemeClr val="bg1">
                    <a:lumMod val="50000"/>
                  </a:schemeClr>
                </a:solidFill>
                <a:effectLst/>
                <a:uLnTx/>
                <a:uFillTx/>
                <a:latin typeface="华文细黑" panose="02010600040101010101" pitchFamily="2" charset="-122"/>
                <a:ea typeface="华文细黑" panose="02010600040101010101" pitchFamily="2" charset="-122"/>
                <a:cs typeface="Open Sans" pitchFamily="34" charset="0"/>
              </a:rPr>
              <a:t>您的内容打在这里，或者通过复制您的文本后，在此框中选择粘贴，并选择只保留文字。</a:t>
            </a:r>
            <a:endParaRPr kumimoji="0" lang="en-US" sz="1400" b="0" i="0" u="none" strike="noStrike" kern="0" cap="none" spc="0" normalizeH="0" baseline="0" noProof="0" dirty="0">
              <a:ln>
                <a:noFill/>
              </a:ln>
              <a:solidFill>
                <a:schemeClr val="bg1">
                  <a:lumMod val="50000"/>
                </a:schemeClr>
              </a:solidFill>
              <a:effectLst/>
              <a:uLnTx/>
              <a:uFillTx/>
              <a:latin typeface="华文细黑" panose="02010600040101010101" pitchFamily="2" charset="-122"/>
              <a:ea typeface="华文细黑" panose="02010600040101010101" pitchFamily="2" charset="-122"/>
              <a:cs typeface="Open Sans" pitchFamily="34" charset="0"/>
            </a:endParaRPr>
          </a:p>
        </p:txBody>
      </p:sp>
    </p:spTree>
    <p:extLst>
      <p:ext uri="{BB962C8B-B14F-4D97-AF65-F5344CB8AC3E}">
        <p14:creationId xmlns:p14="http://schemas.microsoft.com/office/powerpoint/2010/main" val="606430983"/>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fade">
                                      <p:cBhvr>
                                        <p:cTn id="7" dur="500"/>
                                        <p:tgtEl>
                                          <p:spTgt spid="13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Effect transition="in" filter="wipe(left)">
                                      <p:cBhvr>
                                        <p:cTn id="11" dur="500"/>
                                        <p:tgtEl>
                                          <p:spTgt spid="136"/>
                                        </p:tgtEl>
                                      </p:cBhvr>
                                    </p:animEffect>
                                  </p:childTnLst>
                                </p:cTn>
                              </p:par>
                            </p:childTnLst>
                          </p:cTn>
                        </p:par>
                        <p:par>
                          <p:cTn id="12" fill="hold">
                            <p:stCondLst>
                              <p:cond delay="1000"/>
                            </p:stCondLst>
                            <p:childTnLst>
                              <p:par>
                                <p:cTn id="13" presetID="2" presetClass="entr" presetSubtype="2" decel="100000" fill="hold" grpId="0" nodeType="afterEffect">
                                  <p:stCondLst>
                                    <p:cond delay="0"/>
                                  </p:stCondLst>
                                  <p:iterate type="lt">
                                    <p:tmPct val="10000"/>
                                  </p:iterate>
                                  <p:childTnLst>
                                    <p:set>
                                      <p:cBhvr>
                                        <p:cTn id="14" dur="1" fill="hold">
                                          <p:stCondLst>
                                            <p:cond delay="0"/>
                                          </p:stCondLst>
                                        </p:cTn>
                                        <p:tgtEl>
                                          <p:spTgt spid="145"/>
                                        </p:tgtEl>
                                        <p:attrNameLst>
                                          <p:attrName>style.visibility</p:attrName>
                                        </p:attrNameLst>
                                      </p:cBhvr>
                                      <p:to>
                                        <p:strVal val="visible"/>
                                      </p:to>
                                    </p:set>
                                    <p:anim calcmode="lin" valueType="num">
                                      <p:cBhvr additive="base">
                                        <p:cTn id="15" dur="500" fill="hold"/>
                                        <p:tgtEl>
                                          <p:spTgt spid="145"/>
                                        </p:tgtEl>
                                        <p:attrNameLst>
                                          <p:attrName>ppt_x</p:attrName>
                                        </p:attrNameLst>
                                      </p:cBhvr>
                                      <p:tavLst>
                                        <p:tav tm="0">
                                          <p:val>
                                            <p:strVal val="1+#ppt_w/2"/>
                                          </p:val>
                                        </p:tav>
                                        <p:tav tm="100000">
                                          <p:val>
                                            <p:strVal val="#ppt_x"/>
                                          </p:val>
                                        </p:tav>
                                      </p:tavLst>
                                    </p:anim>
                                    <p:anim calcmode="lin" valueType="num">
                                      <p:cBhvr additive="base">
                                        <p:cTn id="16" dur="500" fill="hold"/>
                                        <p:tgtEl>
                                          <p:spTgt spid="145"/>
                                        </p:tgtEl>
                                        <p:attrNameLst>
                                          <p:attrName>ppt_y</p:attrName>
                                        </p:attrNameLst>
                                      </p:cBhvr>
                                      <p:tavLst>
                                        <p:tav tm="0">
                                          <p:val>
                                            <p:strVal val="#ppt_y"/>
                                          </p:val>
                                        </p:tav>
                                        <p:tav tm="100000">
                                          <p:val>
                                            <p:strVal val="#ppt_y"/>
                                          </p:val>
                                        </p:tav>
                                      </p:tavLst>
                                    </p:anim>
                                  </p:childTnLst>
                                </p:cTn>
                              </p:par>
                            </p:childTnLst>
                          </p:cTn>
                        </p:par>
                        <p:par>
                          <p:cTn id="17" fill="hold">
                            <p:stCondLst>
                              <p:cond delay="2450"/>
                            </p:stCondLst>
                            <p:childTnLst>
                              <p:par>
                                <p:cTn id="18" presetID="2" presetClass="entr" presetSubtype="2" decel="100000" fill="hold" grpId="0" nodeType="afterEffect">
                                  <p:stCondLst>
                                    <p:cond delay="0"/>
                                  </p:stCondLst>
                                  <p:iterate type="lt">
                                    <p:tmPct val="10000"/>
                                  </p:iterate>
                                  <p:childTnLst>
                                    <p:set>
                                      <p:cBhvr>
                                        <p:cTn id="19" dur="1" fill="hold">
                                          <p:stCondLst>
                                            <p:cond delay="0"/>
                                          </p:stCondLst>
                                        </p:cTn>
                                        <p:tgtEl>
                                          <p:spTgt spid="146"/>
                                        </p:tgtEl>
                                        <p:attrNameLst>
                                          <p:attrName>style.visibility</p:attrName>
                                        </p:attrNameLst>
                                      </p:cBhvr>
                                      <p:to>
                                        <p:strVal val="visible"/>
                                      </p:to>
                                    </p:set>
                                    <p:anim calcmode="lin" valueType="num">
                                      <p:cBhvr additive="base">
                                        <p:cTn id="20" dur="500" fill="hold"/>
                                        <p:tgtEl>
                                          <p:spTgt spid="146"/>
                                        </p:tgtEl>
                                        <p:attrNameLst>
                                          <p:attrName>ppt_x</p:attrName>
                                        </p:attrNameLst>
                                      </p:cBhvr>
                                      <p:tavLst>
                                        <p:tav tm="0">
                                          <p:val>
                                            <p:strVal val="1+#ppt_w/2"/>
                                          </p:val>
                                        </p:tav>
                                        <p:tav tm="100000">
                                          <p:val>
                                            <p:strVal val="#ppt_x"/>
                                          </p:val>
                                        </p:tav>
                                      </p:tavLst>
                                    </p:anim>
                                    <p:anim calcmode="lin" valueType="num">
                                      <p:cBhvr additive="base">
                                        <p:cTn id="21" dur="500" fill="hold"/>
                                        <p:tgtEl>
                                          <p:spTgt spid="146"/>
                                        </p:tgtEl>
                                        <p:attrNameLst>
                                          <p:attrName>ppt_y</p:attrName>
                                        </p:attrNameLst>
                                      </p:cBhvr>
                                      <p:tavLst>
                                        <p:tav tm="0">
                                          <p:val>
                                            <p:strVal val="#ppt_y"/>
                                          </p:val>
                                        </p:tav>
                                        <p:tav tm="100000">
                                          <p:val>
                                            <p:strVal val="#ppt_y"/>
                                          </p:val>
                                        </p:tav>
                                      </p:tavLst>
                                    </p:anim>
                                  </p:childTnLst>
                                </p:cTn>
                              </p:par>
                            </p:childTnLst>
                          </p:cTn>
                        </p:par>
                        <p:par>
                          <p:cTn id="22" fill="hold">
                            <p:stCondLst>
                              <p:cond delay="3100"/>
                            </p:stCondLst>
                            <p:childTnLst>
                              <p:par>
                                <p:cTn id="23" presetID="2" presetClass="entr" presetSubtype="8" fill="hold" grpId="0" nodeType="afterEffect">
                                  <p:stCondLst>
                                    <p:cond delay="0"/>
                                  </p:stCondLst>
                                  <p:childTnLst>
                                    <p:set>
                                      <p:cBhvr>
                                        <p:cTn id="24" dur="1" fill="hold">
                                          <p:stCondLst>
                                            <p:cond delay="0"/>
                                          </p:stCondLst>
                                        </p:cTn>
                                        <p:tgtEl>
                                          <p:spTgt spid="124"/>
                                        </p:tgtEl>
                                        <p:attrNameLst>
                                          <p:attrName>style.visibility</p:attrName>
                                        </p:attrNameLst>
                                      </p:cBhvr>
                                      <p:to>
                                        <p:strVal val="visible"/>
                                      </p:to>
                                    </p:set>
                                    <p:anim calcmode="lin" valueType="num">
                                      <p:cBhvr additive="base">
                                        <p:cTn id="25" dur="500" fill="hold"/>
                                        <p:tgtEl>
                                          <p:spTgt spid="124"/>
                                        </p:tgtEl>
                                        <p:attrNameLst>
                                          <p:attrName>ppt_x</p:attrName>
                                        </p:attrNameLst>
                                      </p:cBhvr>
                                      <p:tavLst>
                                        <p:tav tm="0">
                                          <p:val>
                                            <p:strVal val="0-#ppt_w/2"/>
                                          </p:val>
                                        </p:tav>
                                        <p:tav tm="100000">
                                          <p:val>
                                            <p:strVal val="#ppt_x"/>
                                          </p:val>
                                        </p:tav>
                                      </p:tavLst>
                                    </p:anim>
                                    <p:anim calcmode="lin" valueType="num">
                                      <p:cBhvr additive="base">
                                        <p:cTn id="26" dur="500" fill="hold"/>
                                        <p:tgtEl>
                                          <p:spTgt spid="124"/>
                                        </p:tgtEl>
                                        <p:attrNameLst>
                                          <p:attrName>ppt_y</p:attrName>
                                        </p:attrNameLst>
                                      </p:cBhvr>
                                      <p:tavLst>
                                        <p:tav tm="0">
                                          <p:val>
                                            <p:strVal val="#ppt_y"/>
                                          </p:val>
                                        </p:tav>
                                        <p:tav tm="100000">
                                          <p:val>
                                            <p:strVal val="#ppt_y"/>
                                          </p:val>
                                        </p:tav>
                                      </p:tavLst>
                                    </p:anim>
                                  </p:childTnLst>
                                </p:cTn>
                              </p:par>
                            </p:childTnLst>
                          </p:cTn>
                        </p:par>
                        <p:par>
                          <p:cTn id="27" fill="hold">
                            <p:stCondLst>
                              <p:cond delay="3600"/>
                            </p:stCondLst>
                            <p:childTnLst>
                              <p:par>
                                <p:cTn id="28" presetID="2" presetClass="entr" presetSubtype="2" fill="hold" grpId="0" nodeType="afterEffect">
                                  <p:stCondLst>
                                    <p:cond delay="0"/>
                                  </p:stCondLst>
                                  <p:childTnLst>
                                    <p:set>
                                      <p:cBhvr>
                                        <p:cTn id="29" dur="1" fill="hold">
                                          <p:stCondLst>
                                            <p:cond delay="0"/>
                                          </p:stCondLst>
                                        </p:cTn>
                                        <p:tgtEl>
                                          <p:spTgt spid="123"/>
                                        </p:tgtEl>
                                        <p:attrNameLst>
                                          <p:attrName>style.visibility</p:attrName>
                                        </p:attrNameLst>
                                      </p:cBhvr>
                                      <p:to>
                                        <p:strVal val="visible"/>
                                      </p:to>
                                    </p:set>
                                    <p:anim calcmode="lin" valueType="num">
                                      <p:cBhvr additive="base">
                                        <p:cTn id="30" dur="500" fill="hold"/>
                                        <p:tgtEl>
                                          <p:spTgt spid="123"/>
                                        </p:tgtEl>
                                        <p:attrNameLst>
                                          <p:attrName>ppt_x</p:attrName>
                                        </p:attrNameLst>
                                      </p:cBhvr>
                                      <p:tavLst>
                                        <p:tav tm="0">
                                          <p:val>
                                            <p:strVal val="1+#ppt_w/2"/>
                                          </p:val>
                                        </p:tav>
                                        <p:tav tm="100000">
                                          <p:val>
                                            <p:strVal val="#ppt_x"/>
                                          </p:val>
                                        </p:tav>
                                      </p:tavLst>
                                    </p:anim>
                                    <p:anim calcmode="lin" valueType="num">
                                      <p:cBhvr additive="base">
                                        <p:cTn id="31" dur="500" fill="hold"/>
                                        <p:tgtEl>
                                          <p:spTgt spid="123"/>
                                        </p:tgtEl>
                                        <p:attrNameLst>
                                          <p:attrName>ppt_y</p:attrName>
                                        </p:attrNameLst>
                                      </p:cBhvr>
                                      <p:tavLst>
                                        <p:tav tm="0">
                                          <p:val>
                                            <p:strVal val="#ppt_y"/>
                                          </p:val>
                                        </p:tav>
                                        <p:tav tm="100000">
                                          <p:val>
                                            <p:strVal val="#ppt_y"/>
                                          </p:val>
                                        </p:tav>
                                      </p:tavLst>
                                    </p:anim>
                                  </p:childTnLst>
                                </p:cTn>
                              </p:par>
                            </p:childTnLst>
                          </p:cTn>
                        </p:par>
                        <p:par>
                          <p:cTn id="32" fill="hold">
                            <p:stCondLst>
                              <p:cond delay="4100"/>
                            </p:stCondLst>
                            <p:childTnLst>
                              <p:par>
                                <p:cTn id="33" presetID="10" presetClass="entr" presetSubtype="0" fill="hold" grpId="0" nodeType="afterEffect">
                                  <p:stCondLst>
                                    <p:cond delay="0"/>
                                  </p:stCondLst>
                                  <p:childTnLst>
                                    <p:set>
                                      <p:cBhvr>
                                        <p:cTn id="34" dur="1" fill="hold">
                                          <p:stCondLst>
                                            <p:cond delay="0"/>
                                          </p:stCondLst>
                                        </p:cTn>
                                        <p:tgtEl>
                                          <p:spTgt spid="126"/>
                                        </p:tgtEl>
                                        <p:attrNameLst>
                                          <p:attrName>style.visibility</p:attrName>
                                        </p:attrNameLst>
                                      </p:cBhvr>
                                      <p:to>
                                        <p:strVal val="visible"/>
                                      </p:to>
                                    </p:set>
                                    <p:animEffect transition="in" filter="fade">
                                      <p:cBhvr>
                                        <p:cTn id="35" dur="500"/>
                                        <p:tgtEl>
                                          <p:spTgt spid="126"/>
                                        </p:tgtEl>
                                      </p:cBhvr>
                                    </p:animEffect>
                                  </p:childTnLst>
                                </p:cTn>
                              </p:par>
                            </p:childTnLst>
                          </p:cTn>
                        </p:par>
                        <p:par>
                          <p:cTn id="36" fill="hold">
                            <p:stCondLst>
                              <p:cond delay="4600"/>
                            </p:stCondLst>
                            <p:childTnLst>
                              <p:par>
                                <p:cTn id="37" presetID="10" presetClass="entr" presetSubtype="0" fill="hold" grpId="0" nodeType="afterEffect">
                                  <p:stCondLst>
                                    <p:cond delay="0"/>
                                  </p:stCondLst>
                                  <p:childTnLst>
                                    <p:set>
                                      <p:cBhvr>
                                        <p:cTn id="38" dur="1" fill="hold">
                                          <p:stCondLst>
                                            <p:cond delay="0"/>
                                          </p:stCondLst>
                                        </p:cTn>
                                        <p:tgtEl>
                                          <p:spTgt spid="125"/>
                                        </p:tgtEl>
                                        <p:attrNameLst>
                                          <p:attrName>style.visibility</p:attrName>
                                        </p:attrNameLst>
                                      </p:cBhvr>
                                      <p:to>
                                        <p:strVal val="visible"/>
                                      </p:to>
                                    </p:set>
                                    <p:animEffect transition="in" filter="fade">
                                      <p:cBhvr>
                                        <p:cTn id="39" dur="500"/>
                                        <p:tgtEl>
                                          <p:spTgt spid="125"/>
                                        </p:tgtEl>
                                      </p:cBhvr>
                                    </p:animEffect>
                                  </p:childTnLst>
                                </p:cTn>
                              </p:par>
                            </p:childTnLst>
                          </p:cTn>
                        </p:par>
                        <p:par>
                          <p:cTn id="40" fill="hold">
                            <p:stCondLst>
                              <p:cond delay="5100"/>
                            </p:stCondLst>
                            <p:childTnLst>
                              <p:par>
                                <p:cTn id="41" presetID="2" presetClass="entr" presetSubtype="4" decel="100000" fill="hold" grpId="0" nodeType="afterEffect">
                                  <p:stCondLst>
                                    <p:cond delay="0"/>
                                  </p:stCondLst>
                                  <p:childTnLst>
                                    <p:set>
                                      <p:cBhvr>
                                        <p:cTn id="42" dur="1" fill="hold">
                                          <p:stCondLst>
                                            <p:cond delay="0"/>
                                          </p:stCondLst>
                                        </p:cTn>
                                        <p:tgtEl>
                                          <p:spTgt spid="119"/>
                                        </p:tgtEl>
                                        <p:attrNameLst>
                                          <p:attrName>style.visibility</p:attrName>
                                        </p:attrNameLst>
                                      </p:cBhvr>
                                      <p:to>
                                        <p:strVal val="visible"/>
                                      </p:to>
                                    </p:set>
                                    <p:anim calcmode="lin" valueType="num">
                                      <p:cBhvr additive="base">
                                        <p:cTn id="43" dur="500" fill="hold"/>
                                        <p:tgtEl>
                                          <p:spTgt spid="119"/>
                                        </p:tgtEl>
                                        <p:attrNameLst>
                                          <p:attrName>ppt_x</p:attrName>
                                        </p:attrNameLst>
                                      </p:cBhvr>
                                      <p:tavLst>
                                        <p:tav tm="0">
                                          <p:val>
                                            <p:strVal val="#ppt_x"/>
                                          </p:val>
                                        </p:tav>
                                        <p:tav tm="100000">
                                          <p:val>
                                            <p:strVal val="#ppt_x"/>
                                          </p:val>
                                        </p:tav>
                                      </p:tavLst>
                                    </p:anim>
                                    <p:anim calcmode="lin" valueType="num">
                                      <p:cBhvr additive="base">
                                        <p:cTn id="44" dur="500" fill="hold"/>
                                        <p:tgtEl>
                                          <p:spTgt spid="119"/>
                                        </p:tgtEl>
                                        <p:attrNameLst>
                                          <p:attrName>ppt_y</p:attrName>
                                        </p:attrNameLst>
                                      </p:cBhvr>
                                      <p:tavLst>
                                        <p:tav tm="0">
                                          <p:val>
                                            <p:strVal val="1+#ppt_h/2"/>
                                          </p:val>
                                        </p:tav>
                                        <p:tav tm="100000">
                                          <p:val>
                                            <p:strVal val="#ppt_y"/>
                                          </p:val>
                                        </p:tav>
                                      </p:tavLst>
                                    </p:anim>
                                  </p:childTnLst>
                                </p:cTn>
                              </p:par>
                              <p:par>
                                <p:cTn id="45" presetID="2" presetClass="entr" presetSubtype="4" decel="100000" fill="hold" grpId="0" nodeType="withEffect">
                                  <p:stCondLst>
                                    <p:cond delay="0"/>
                                  </p:stCondLst>
                                  <p:childTnLst>
                                    <p:set>
                                      <p:cBhvr>
                                        <p:cTn id="46" dur="1" fill="hold">
                                          <p:stCondLst>
                                            <p:cond delay="0"/>
                                          </p:stCondLst>
                                        </p:cTn>
                                        <p:tgtEl>
                                          <p:spTgt spid="120"/>
                                        </p:tgtEl>
                                        <p:attrNameLst>
                                          <p:attrName>style.visibility</p:attrName>
                                        </p:attrNameLst>
                                      </p:cBhvr>
                                      <p:to>
                                        <p:strVal val="visible"/>
                                      </p:to>
                                    </p:set>
                                    <p:anim calcmode="lin" valueType="num">
                                      <p:cBhvr additive="base">
                                        <p:cTn id="47" dur="500" fill="hold"/>
                                        <p:tgtEl>
                                          <p:spTgt spid="120"/>
                                        </p:tgtEl>
                                        <p:attrNameLst>
                                          <p:attrName>ppt_x</p:attrName>
                                        </p:attrNameLst>
                                      </p:cBhvr>
                                      <p:tavLst>
                                        <p:tav tm="0">
                                          <p:val>
                                            <p:strVal val="#ppt_x"/>
                                          </p:val>
                                        </p:tav>
                                        <p:tav tm="100000">
                                          <p:val>
                                            <p:strVal val="#ppt_x"/>
                                          </p:val>
                                        </p:tav>
                                      </p:tavLst>
                                    </p:anim>
                                    <p:anim calcmode="lin" valueType="num">
                                      <p:cBhvr additive="base">
                                        <p:cTn id="48" dur="500" fill="hold"/>
                                        <p:tgtEl>
                                          <p:spTgt spid="120"/>
                                        </p:tgtEl>
                                        <p:attrNameLst>
                                          <p:attrName>ppt_y</p:attrName>
                                        </p:attrNameLst>
                                      </p:cBhvr>
                                      <p:tavLst>
                                        <p:tav tm="0">
                                          <p:val>
                                            <p:strVal val="1+#ppt_h/2"/>
                                          </p:val>
                                        </p:tav>
                                        <p:tav tm="100000">
                                          <p:val>
                                            <p:strVal val="#ppt_y"/>
                                          </p:val>
                                        </p:tav>
                                      </p:tavLst>
                                    </p:anim>
                                  </p:childTnLst>
                                </p:cTn>
                              </p:par>
                              <p:par>
                                <p:cTn id="49" presetID="2" presetClass="entr" presetSubtype="4" decel="100000" fill="hold" grpId="0" nodeType="withEffect">
                                  <p:stCondLst>
                                    <p:cond delay="0"/>
                                  </p:stCondLst>
                                  <p:childTnLst>
                                    <p:set>
                                      <p:cBhvr>
                                        <p:cTn id="50" dur="1" fill="hold">
                                          <p:stCondLst>
                                            <p:cond delay="0"/>
                                          </p:stCondLst>
                                        </p:cTn>
                                        <p:tgtEl>
                                          <p:spTgt spid="121"/>
                                        </p:tgtEl>
                                        <p:attrNameLst>
                                          <p:attrName>style.visibility</p:attrName>
                                        </p:attrNameLst>
                                      </p:cBhvr>
                                      <p:to>
                                        <p:strVal val="visible"/>
                                      </p:to>
                                    </p:set>
                                    <p:anim calcmode="lin" valueType="num">
                                      <p:cBhvr additive="base">
                                        <p:cTn id="51" dur="500" fill="hold"/>
                                        <p:tgtEl>
                                          <p:spTgt spid="121"/>
                                        </p:tgtEl>
                                        <p:attrNameLst>
                                          <p:attrName>ppt_x</p:attrName>
                                        </p:attrNameLst>
                                      </p:cBhvr>
                                      <p:tavLst>
                                        <p:tav tm="0">
                                          <p:val>
                                            <p:strVal val="#ppt_x"/>
                                          </p:val>
                                        </p:tav>
                                        <p:tav tm="100000">
                                          <p:val>
                                            <p:strVal val="#ppt_x"/>
                                          </p:val>
                                        </p:tav>
                                      </p:tavLst>
                                    </p:anim>
                                    <p:anim calcmode="lin" valueType="num">
                                      <p:cBhvr additive="base">
                                        <p:cTn id="52" dur="500" fill="hold"/>
                                        <p:tgtEl>
                                          <p:spTgt spid="121"/>
                                        </p:tgtEl>
                                        <p:attrNameLst>
                                          <p:attrName>ppt_y</p:attrName>
                                        </p:attrNameLst>
                                      </p:cBhvr>
                                      <p:tavLst>
                                        <p:tav tm="0">
                                          <p:val>
                                            <p:strVal val="1+#ppt_h/2"/>
                                          </p:val>
                                        </p:tav>
                                        <p:tav tm="100000">
                                          <p:val>
                                            <p:strVal val="#ppt_y"/>
                                          </p:val>
                                        </p:tav>
                                      </p:tavLst>
                                    </p:anim>
                                  </p:childTnLst>
                                </p:cTn>
                              </p:par>
                              <p:par>
                                <p:cTn id="53" presetID="2" presetClass="entr" presetSubtype="4" decel="100000" fill="hold" grpId="0" nodeType="withEffect">
                                  <p:stCondLst>
                                    <p:cond delay="0"/>
                                  </p:stCondLst>
                                  <p:childTnLst>
                                    <p:set>
                                      <p:cBhvr>
                                        <p:cTn id="54" dur="1" fill="hold">
                                          <p:stCondLst>
                                            <p:cond delay="0"/>
                                          </p:stCondLst>
                                        </p:cTn>
                                        <p:tgtEl>
                                          <p:spTgt spid="122"/>
                                        </p:tgtEl>
                                        <p:attrNameLst>
                                          <p:attrName>style.visibility</p:attrName>
                                        </p:attrNameLst>
                                      </p:cBhvr>
                                      <p:to>
                                        <p:strVal val="visible"/>
                                      </p:to>
                                    </p:set>
                                    <p:anim calcmode="lin" valueType="num">
                                      <p:cBhvr additive="base">
                                        <p:cTn id="55" dur="500" fill="hold"/>
                                        <p:tgtEl>
                                          <p:spTgt spid="122"/>
                                        </p:tgtEl>
                                        <p:attrNameLst>
                                          <p:attrName>ppt_x</p:attrName>
                                        </p:attrNameLst>
                                      </p:cBhvr>
                                      <p:tavLst>
                                        <p:tav tm="0">
                                          <p:val>
                                            <p:strVal val="#ppt_x"/>
                                          </p:val>
                                        </p:tav>
                                        <p:tav tm="100000">
                                          <p:val>
                                            <p:strVal val="#ppt_x"/>
                                          </p:val>
                                        </p:tav>
                                      </p:tavLst>
                                    </p:anim>
                                    <p:anim calcmode="lin" valueType="num">
                                      <p:cBhvr additive="base">
                                        <p:cTn id="56" dur="500" fill="hold"/>
                                        <p:tgtEl>
                                          <p:spTgt spid="122"/>
                                        </p:tgtEl>
                                        <p:attrNameLst>
                                          <p:attrName>ppt_y</p:attrName>
                                        </p:attrNameLst>
                                      </p:cBhvr>
                                      <p:tavLst>
                                        <p:tav tm="0">
                                          <p:val>
                                            <p:strVal val="1+#ppt_h/2"/>
                                          </p:val>
                                        </p:tav>
                                        <p:tav tm="100000">
                                          <p:val>
                                            <p:strVal val="#ppt_y"/>
                                          </p:val>
                                        </p:tav>
                                      </p:tavLst>
                                    </p:anim>
                                  </p:childTnLst>
                                </p:cTn>
                              </p:par>
                            </p:childTnLst>
                          </p:cTn>
                        </p:par>
                        <p:par>
                          <p:cTn id="57" fill="hold">
                            <p:stCondLst>
                              <p:cond delay="560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par>
                                <p:cTn id="61" presetID="22" presetClass="entr" presetSubtype="8" fill="hold" grpId="0" nodeType="withEffect">
                                  <p:stCondLst>
                                    <p:cond delay="100"/>
                                  </p:stCondLst>
                                  <p:childTnLst>
                                    <p:set>
                                      <p:cBhvr>
                                        <p:cTn id="62" dur="1" fill="hold">
                                          <p:stCondLst>
                                            <p:cond delay="0"/>
                                          </p:stCondLst>
                                        </p:cTn>
                                        <p:tgtEl>
                                          <p:spTgt spid="112"/>
                                        </p:tgtEl>
                                        <p:attrNameLst>
                                          <p:attrName>style.visibility</p:attrName>
                                        </p:attrNameLst>
                                      </p:cBhvr>
                                      <p:to>
                                        <p:strVal val="visible"/>
                                      </p:to>
                                    </p:set>
                                    <p:animEffect transition="in" filter="wipe(left)">
                                      <p:cBhvr>
                                        <p:cTn id="63" dur="500"/>
                                        <p:tgtEl>
                                          <p:spTgt spid="112"/>
                                        </p:tgtEl>
                                      </p:cBhvr>
                                    </p:animEffect>
                                  </p:childTnLst>
                                </p:cTn>
                              </p:par>
                              <p:par>
                                <p:cTn id="64" presetID="22" presetClass="entr" presetSubtype="8" fill="hold" grpId="0" nodeType="withEffect">
                                  <p:stCondLst>
                                    <p:cond delay="200"/>
                                  </p:stCondLst>
                                  <p:childTnLst>
                                    <p:set>
                                      <p:cBhvr>
                                        <p:cTn id="65" dur="1" fill="hold">
                                          <p:stCondLst>
                                            <p:cond delay="0"/>
                                          </p:stCondLst>
                                        </p:cTn>
                                        <p:tgtEl>
                                          <p:spTgt spid="113"/>
                                        </p:tgtEl>
                                        <p:attrNameLst>
                                          <p:attrName>style.visibility</p:attrName>
                                        </p:attrNameLst>
                                      </p:cBhvr>
                                      <p:to>
                                        <p:strVal val="visible"/>
                                      </p:to>
                                    </p:set>
                                    <p:animEffect transition="in" filter="wipe(left)">
                                      <p:cBhvr>
                                        <p:cTn id="66" dur="500"/>
                                        <p:tgtEl>
                                          <p:spTgt spid="113"/>
                                        </p:tgtEl>
                                      </p:cBhvr>
                                    </p:animEffect>
                                  </p:childTnLst>
                                </p:cTn>
                              </p:par>
                              <p:par>
                                <p:cTn id="67" presetID="22" presetClass="entr" presetSubtype="8" fill="hold" grpId="0" nodeType="withEffect">
                                  <p:stCondLst>
                                    <p:cond delay="300"/>
                                  </p:stCondLst>
                                  <p:childTnLst>
                                    <p:set>
                                      <p:cBhvr>
                                        <p:cTn id="68" dur="1" fill="hold">
                                          <p:stCondLst>
                                            <p:cond delay="0"/>
                                          </p:stCondLst>
                                        </p:cTn>
                                        <p:tgtEl>
                                          <p:spTgt spid="114"/>
                                        </p:tgtEl>
                                        <p:attrNameLst>
                                          <p:attrName>style.visibility</p:attrName>
                                        </p:attrNameLst>
                                      </p:cBhvr>
                                      <p:to>
                                        <p:strVal val="visible"/>
                                      </p:to>
                                    </p:set>
                                    <p:animEffect transition="in" filter="wipe(left)">
                                      <p:cBhvr>
                                        <p:cTn id="69" dur="500"/>
                                        <p:tgtEl>
                                          <p:spTgt spid="114"/>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66"/>
                                        </p:tgtEl>
                                        <p:attrNameLst>
                                          <p:attrName>style.visibility</p:attrName>
                                        </p:attrNameLst>
                                      </p:cBhvr>
                                      <p:to>
                                        <p:strVal val="visible"/>
                                      </p:to>
                                    </p:set>
                                    <p:animEffect transition="in" filter="wipe(right)">
                                      <p:cBhvr>
                                        <p:cTn id="72" dur="500"/>
                                        <p:tgtEl>
                                          <p:spTgt spid="66"/>
                                        </p:tgtEl>
                                      </p:cBhvr>
                                    </p:animEffect>
                                  </p:childTnLst>
                                </p:cTn>
                              </p:par>
                              <p:par>
                                <p:cTn id="73" presetID="22" presetClass="entr" presetSubtype="2" fill="hold" grpId="0" nodeType="withEffect">
                                  <p:stCondLst>
                                    <p:cond delay="100"/>
                                  </p:stCondLst>
                                  <p:childTnLst>
                                    <p:set>
                                      <p:cBhvr>
                                        <p:cTn id="74" dur="1" fill="hold">
                                          <p:stCondLst>
                                            <p:cond delay="0"/>
                                          </p:stCondLst>
                                        </p:cTn>
                                        <p:tgtEl>
                                          <p:spTgt spid="67"/>
                                        </p:tgtEl>
                                        <p:attrNameLst>
                                          <p:attrName>style.visibility</p:attrName>
                                        </p:attrNameLst>
                                      </p:cBhvr>
                                      <p:to>
                                        <p:strVal val="visible"/>
                                      </p:to>
                                    </p:set>
                                    <p:animEffect transition="in" filter="wipe(right)">
                                      <p:cBhvr>
                                        <p:cTn id="75" dur="500"/>
                                        <p:tgtEl>
                                          <p:spTgt spid="67"/>
                                        </p:tgtEl>
                                      </p:cBhvr>
                                    </p:animEffect>
                                  </p:childTnLst>
                                </p:cTn>
                              </p:par>
                              <p:par>
                                <p:cTn id="76" presetID="22" presetClass="entr" presetSubtype="2" fill="hold" grpId="0" nodeType="withEffect">
                                  <p:stCondLst>
                                    <p:cond delay="200"/>
                                  </p:stCondLst>
                                  <p:childTnLst>
                                    <p:set>
                                      <p:cBhvr>
                                        <p:cTn id="77" dur="1" fill="hold">
                                          <p:stCondLst>
                                            <p:cond delay="0"/>
                                          </p:stCondLst>
                                        </p:cTn>
                                        <p:tgtEl>
                                          <p:spTgt spid="68"/>
                                        </p:tgtEl>
                                        <p:attrNameLst>
                                          <p:attrName>style.visibility</p:attrName>
                                        </p:attrNameLst>
                                      </p:cBhvr>
                                      <p:to>
                                        <p:strVal val="visible"/>
                                      </p:to>
                                    </p:set>
                                    <p:animEffect transition="in" filter="wipe(right)">
                                      <p:cBhvr>
                                        <p:cTn id="78" dur="500"/>
                                        <p:tgtEl>
                                          <p:spTgt spid="68"/>
                                        </p:tgtEl>
                                      </p:cBhvr>
                                    </p:animEffect>
                                  </p:childTnLst>
                                </p:cTn>
                              </p:par>
                              <p:par>
                                <p:cTn id="79" presetID="22" presetClass="entr" presetSubtype="2" fill="hold" grpId="0" nodeType="withEffect">
                                  <p:stCondLst>
                                    <p:cond delay="300"/>
                                  </p:stCondLst>
                                  <p:childTnLst>
                                    <p:set>
                                      <p:cBhvr>
                                        <p:cTn id="80" dur="1" fill="hold">
                                          <p:stCondLst>
                                            <p:cond delay="0"/>
                                          </p:stCondLst>
                                        </p:cTn>
                                        <p:tgtEl>
                                          <p:spTgt spid="69"/>
                                        </p:tgtEl>
                                        <p:attrNameLst>
                                          <p:attrName>style.visibility</p:attrName>
                                        </p:attrNameLst>
                                      </p:cBhvr>
                                      <p:to>
                                        <p:strVal val="visible"/>
                                      </p:to>
                                    </p:set>
                                    <p:animEffect transition="in" filter="wipe(right)">
                                      <p:cBhvr>
                                        <p:cTn id="81" dur="500"/>
                                        <p:tgtEl>
                                          <p:spTgt spid="69"/>
                                        </p:tgtEl>
                                      </p:cBhvr>
                                    </p:animEffect>
                                  </p:childTnLst>
                                </p:cTn>
                              </p:par>
                            </p:childTnLst>
                          </p:cTn>
                        </p:par>
                        <p:par>
                          <p:cTn id="82" fill="hold">
                            <p:stCondLst>
                              <p:cond delay="6400"/>
                            </p:stCondLst>
                            <p:childTnLst>
                              <p:par>
                                <p:cTn id="83" presetID="22" presetClass="entr" presetSubtype="8" fill="hold" grpId="0" nodeType="afterEffect">
                                  <p:stCondLst>
                                    <p:cond delay="0"/>
                                  </p:stCondLst>
                                  <p:childTnLst>
                                    <p:set>
                                      <p:cBhvr>
                                        <p:cTn id="84" dur="1" fill="hold">
                                          <p:stCondLst>
                                            <p:cond delay="0"/>
                                          </p:stCondLst>
                                        </p:cTn>
                                        <p:tgtEl>
                                          <p:spTgt spid="115"/>
                                        </p:tgtEl>
                                        <p:attrNameLst>
                                          <p:attrName>style.visibility</p:attrName>
                                        </p:attrNameLst>
                                      </p:cBhvr>
                                      <p:to>
                                        <p:strVal val="visible"/>
                                      </p:to>
                                    </p:set>
                                    <p:animEffect transition="in" filter="wipe(left)">
                                      <p:cBhvr>
                                        <p:cTn id="85" dur="500"/>
                                        <p:tgtEl>
                                          <p:spTgt spid="115"/>
                                        </p:tgtEl>
                                      </p:cBhvr>
                                    </p:animEffect>
                                  </p:childTnLst>
                                </p:cTn>
                              </p:par>
                              <p:par>
                                <p:cTn id="86" presetID="22" presetClass="entr" presetSubtype="8" fill="hold" grpId="0" nodeType="withEffect">
                                  <p:stCondLst>
                                    <p:cond delay="150"/>
                                  </p:stCondLst>
                                  <p:childTnLst>
                                    <p:set>
                                      <p:cBhvr>
                                        <p:cTn id="87" dur="1" fill="hold">
                                          <p:stCondLst>
                                            <p:cond delay="0"/>
                                          </p:stCondLst>
                                        </p:cTn>
                                        <p:tgtEl>
                                          <p:spTgt spid="116"/>
                                        </p:tgtEl>
                                        <p:attrNameLst>
                                          <p:attrName>style.visibility</p:attrName>
                                        </p:attrNameLst>
                                      </p:cBhvr>
                                      <p:to>
                                        <p:strVal val="visible"/>
                                      </p:to>
                                    </p:set>
                                    <p:animEffect transition="in" filter="wipe(left)">
                                      <p:cBhvr>
                                        <p:cTn id="88" dur="500"/>
                                        <p:tgtEl>
                                          <p:spTgt spid="116"/>
                                        </p:tgtEl>
                                      </p:cBhvr>
                                    </p:animEffect>
                                  </p:childTnLst>
                                </p:cTn>
                              </p:par>
                              <p:par>
                                <p:cTn id="89" presetID="22" presetClass="entr" presetSubtype="8" fill="hold" grpId="0" nodeType="withEffect">
                                  <p:stCondLst>
                                    <p:cond delay="300"/>
                                  </p:stCondLst>
                                  <p:childTnLst>
                                    <p:set>
                                      <p:cBhvr>
                                        <p:cTn id="90" dur="1" fill="hold">
                                          <p:stCondLst>
                                            <p:cond delay="0"/>
                                          </p:stCondLst>
                                        </p:cTn>
                                        <p:tgtEl>
                                          <p:spTgt spid="117"/>
                                        </p:tgtEl>
                                        <p:attrNameLst>
                                          <p:attrName>style.visibility</p:attrName>
                                        </p:attrNameLst>
                                      </p:cBhvr>
                                      <p:to>
                                        <p:strVal val="visible"/>
                                      </p:to>
                                    </p:set>
                                    <p:animEffect transition="in" filter="wipe(left)">
                                      <p:cBhvr>
                                        <p:cTn id="91" dur="500"/>
                                        <p:tgtEl>
                                          <p:spTgt spid="117"/>
                                        </p:tgtEl>
                                      </p:cBhvr>
                                    </p:animEffect>
                                  </p:childTnLst>
                                </p:cTn>
                              </p:par>
                              <p:par>
                                <p:cTn id="92" presetID="22" presetClass="entr" presetSubtype="8" fill="hold" grpId="0" nodeType="withEffect">
                                  <p:stCondLst>
                                    <p:cond delay="450"/>
                                  </p:stCondLst>
                                  <p:childTnLst>
                                    <p:set>
                                      <p:cBhvr>
                                        <p:cTn id="93" dur="1" fill="hold">
                                          <p:stCondLst>
                                            <p:cond delay="0"/>
                                          </p:stCondLst>
                                        </p:cTn>
                                        <p:tgtEl>
                                          <p:spTgt spid="118"/>
                                        </p:tgtEl>
                                        <p:attrNameLst>
                                          <p:attrName>style.visibility</p:attrName>
                                        </p:attrNameLst>
                                      </p:cBhvr>
                                      <p:to>
                                        <p:strVal val="visible"/>
                                      </p:to>
                                    </p:set>
                                    <p:animEffect transition="in" filter="wipe(left)">
                                      <p:cBhvr>
                                        <p:cTn id="94" dur="500"/>
                                        <p:tgtEl>
                                          <p:spTgt spid="118"/>
                                        </p:tgtEl>
                                      </p:cBhvr>
                                    </p:animEffect>
                                  </p:childTnLst>
                                </p:cTn>
                              </p:par>
                              <p:par>
                                <p:cTn id="95" presetID="22" presetClass="entr" presetSubtype="2" fill="hold" grpId="0" nodeType="withEffect">
                                  <p:stCondLst>
                                    <p:cond delay="0"/>
                                  </p:stCondLst>
                                  <p:childTnLst>
                                    <p:set>
                                      <p:cBhvr>
                                        <p:cTn id="96" dur="1" fill="hold">
                                          <p:stCondLst>
                                            <p:cond delay="0"/>
                                          </p:stCondLst>
                                        </p:cTn>
                                        <p:tgtEl>
                                          <p:spTgt spid="107"/>
                                        </p:tgtEl>
                                        <p:attrNameLst>
                                          <p:attrName>style.visibility</p:attrName>
                                        </p:attrNameLst>
                                      </p:cBhvr>
                                      <p:to>
                                        <p:strVal val="visible"/>
                                      </p:to>
                                    </p:set>
                                    <p:animEffect transition="in" filter="wipe(right)">
                                      <p:cBhvr>
                                        <p:cTn id="97" dur="500"/>
                                        <p:tgtEl>
                                          <p:spTgt spid="107"/>
                                        </p:tgtEl>
                                      </p:cBhvr>
                                    </p:animEffect>
                                  </p:childTnLst>
                                </p:cTn>
                              </p:par>
                              <p:par>
                                <p:cTn id="98" presetID="22" presetClass="entr" presetSubtype="2" fill="hold" grpId="0" nodeType="withEffect">
                                  <p:stCondLst>
                                    <p:cond delay="150"/>
                                  </p:stCondLst>
                                  <p:childTnLst>
                                    <p:set>
                                      <p:cBhvr>
                                        <p:cTn id="99" dur="1" fill="hold">
                                          <p:stCondLst>
                                            <p:cond delay="0"/>
                                          </p:stCondLst>
                                        </p:cTn>
                                        <p:tgtEl>
                                          <p:spTgt spid="108"/>
                                        </p:tgtEl>
                                        <p:attrNameLst>
                                          <p:attrName>style.visibility</p:attrName>
                                        </p:attrNameLst>
                                      </p:cBhvr>
                                      <p:to>
                                        <p:strVal val="visible"/>
                                      </p:to>
                                    </p:set>
                                    <p:animEffect transition="in" filter="wipe(right)">
                                      <p:cBhvr>
                                        <p:cTn id="100" dur="500"/>
                                        <p:tgtEl>
                                          <p:spTgt spid="108"/>
                                        </p:tgtEl>
                                      </p:cBhvr>
                                    </p:animEffect>
                                  </p:childTnLst>
                                </p:cTn>
                              </p:par>
                              <p:par>
                                <p:cTn id="101" presetID="22" presetClass="entr" presetSubtype="2" fill="hold" grpId="0" nodeType="withEffect">
                                  <p:stCondLst>
                                    <p:cond delay="300"/>
                                  </p:stCondLst>
                                  <p:childTnLst>
                                    <p:set>
                                      <p:cBhvr>
                                        <p:cTn id="102" dur="1" fill="hold">
                                          <p:stCondLst>
                                            <p:cond delay="0"/>
                                          </p:stCondLst>
                                        </p:cTn>
                                        <p:tgtEl>
                                          <p:spTgt spid="109"/>
                                        </p:tgtEl>
                                        <p:attrNameLst>
                                          <p:attrName>style.visibility</p:attrName>
                                        </p:attrNameLst>
                                      </p:cBhvr>
                                      <p:to>
                                        <p:strVal val="visible"/>
                                      </p:to>
                                    </p:set>
                                    <p:animEffect transition="in" filter="wipe(right)">
                                      <p:cBhvr>
                                        <p:cTn id="103" dur="500"/>
                                        <p:tgtEl>
                                          <p:spTgt spid="109"/>
                                        </p:tgtEl>
                                      </p:cBhvr>
                                    </p:animEffect>
                                  </p:childTnLst>
                                </p:cTn>
                              </p:par>
                              <p:par>
                                <p:cTn id="104" presetID="22" presetClass="entr" presetSubtype="2" fill="hold" grpId="0" nodeType="withEffect">
                                  <p:stCondLst>
                                    <p:cond delay="450"/>
                                  </p:stCondLst>
                                  <p:childTnLst>
                                    <p:set>
                                      <p:cBhvr>
                                        <p:cTn id="105" dur="1" fill="hold">
                                          <p:stCondLst>
                                            <p:cond delay="0"/>
                                          </p:stCondLst>
                                        </p:cTn>
                                        <p:tgtEl>
                                          <p:spTgt spid="110"/>
                                        </p:tgtEl>
                                        <p:attrNameLst>
                                          <p:attrName>style.visibility</p:attrName>
                                        </p:attrNameLst>
                                      </p:cBhvr>
                                      <p:to>
                                        <p:strVal val="visible"/>
                                      </p:to>
                                    </p:set>
                                    <p:animEffect transition="in" filter="wipe(right)">
                                      <p:cBhvr>
                                        <p:cTn id="106"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p:bldP spid="146" grpId="0"/>
      <p:bldP spid="66" grpId="0" animBg="1"/>
      <p:bldP spid="67" grpId="0" animBg="1"/>
      <p:bldP spid="68" grpId="0" animBg="1"/>
      <p:bldP spid="69" grpId="0" animBg="1"/>
      <p:bldP spid="107" grpId="0"/>
      <p:bldP spid="108" grpId="0"/>
      <p:bldP spid="109" grpId="0"/>
      <p:bldP spid="110" grpId="0"/>
      <p:bldP spid="111" grpId="0" animBg="1"/>
      <p:bldP spid="112" grpId="0" animBg="1"/>
      <p:bldP spid="113" grpId="0" animBg="1"/>
      <p:bldP spid="114" grpId="0" animBg="1"/>
      <p:bldP spid="115" grpId="0"/>
      <p:bldP spid="116" grpId="0"/>
      <p:bldP spid="117" grpId="0"/>
      <p:bldP spid="118" grpId="0"/>
      <p:bldP spid="119" grpId="0"/>
      <p:bldP spid="120" grpId="0"/>
      <p:bldP spid="121" grpId="0"/>
      <p:bldP spid="122" grpId="0"/>
      <p:bldP spid="123" grpId="0" animBg="1"/>
      <p:bldP spid="124" grpId="0" animBg="1"/>
      <p:bldP spid="125" grpId="0"/>
      <p:bldP spid="1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6" name="直接连接符 135"/>
          <p:cNvCxnSpPr/>
          <p:nvPr/>
        </p:nvCxnSpPr>
        <p:spPr>
          <a:xfrm>
            <a:off x="1661359" y="1052062"/>
            <a:ext cx="9685166" cy="1597"/>
          </a:xfrm>
          <a:prstGeom prst="line">
            <a:avLst/>
          </a:prstGeom>
          <a:ln w="19050">
            <a:solidFill>
              <a:schemeClr val="bg2">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37" name="组合 136"/>
          <p:cNvGrpSpPr/>
          <p:nvPr/>
        </p:nvGrpSpPr>
        <p:grpSpPr>
          <a:xfrm>
            <a:off x="567138" y="369630"/>
            <a:ext cx="942567" cy="804941"/>
            <a:chOff x="-232427" y="-283585"/>
            <a:chExt cx="2596386" cy="2217283"/>
          </a:xfrm>
        </p:grpSpPr>
        <p:sp>
          <p:nvSpPr>
            <p:cNvPr id="138" name="椭圆 137"/>
            <p:cNvSpPr/>
            <p:nvPr/>
          </p:nvSpPr>
          <p:spPr>
            <a:xfrm>
              <a:off x="-232427" y="-181291"/>
              <a:ext cx="942567" cy="942567"/>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dirty="0">
                <a:ea typeface="华文细黑" panose="02010600040101010101" pitchFamily="2" charset="-122"/>
              </a:endParaRPr>
            </a:p>
          </p:txBody>
        </p:sp>
        <p:sp>
          <p:nvSpPr>
            <p:cNvPr id="139" name="椭圆 138"/>
            <p:cNvSpPr/>
            <p:nvPr/>
          </p:nvSpPr>
          <p:spPr>
            <a:xfrm>
              <a:off x="1360810" y="855446"/>
              <a:ext cx="927953" cy="927953"/>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140" name="椭圆 139"/>
            <p:cNvSpPr/>
            <p:nvPr/>
          </p:nvSpPr>
          <p:spPr>
            <a:xfrm>
              <a:off x="308145" y="808463"/>
              <a:ext cx="1125235" cy="1125235"/>
            </a:xfrm>
            <a:prstGeom prst="ellipse">
              <a:avLst/>
            </a:prstGeom>
            <a:gradFill flip="none" rotWithShape="1">
              <a:gsLst>
                <a:gs pos="0">
                  <a:schemeClr val="bg1"/>
                </a:gs>
                <a:gs pos="36000">
                  <a:schemeClr val="bg1"/>
                </a:gs>
                <a:gs pos="100000">
                  <a:srgbClr val="C7C7C7"/>
                </a:gs>
              </a:gsLst>
              <a:lin ang="13500000" scaled="1"/>
              <a:tileRect/>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141" name="椭圆 140"/>
            <p:cNvSpPr/>
            <p:nvPr/>
          </p:nvSpPr>
          <p:spPr>
            <a:xfrm>
              <a:off x="166801" y="-283585"/>
              <a:ext cx="2089723" cy="2089721"/>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2032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142" name="文本框 17"/>
            <p:cNvSpPr txBox="1"/>
            <p:nvPr/>
          </p:nvSpPr>
          <p:spPr>
            <a:xfrm>
              <a:off x="131421" y="168317"/>
              <a:ext cx="2125103" cy="1271698"/>
            </a:xfrm>
            <a:prstGeom prst="rect">
              <a:avLst/>
            </a:prstGeom>
            <a:noFill/>
          </p:spPr>
          <p:txBody>
            <a:bodyPr wrap="square" rtlCol="0">
              <a:spAutoFit/>
            </a:bodyPr>
            <a:lstStyle/>
            <a:p>
              <a:pPr algn="ctr"/>
              <a:r>
                <a:rPr lang="en-US" altLang="zh-CN" sz="2400" b="1" dirty="0">
                  <a:solidFill>
                    <a:schemeClr val="accent1"/>
                  </a:solidFill>
                  <a:latin typeface="华文细黑" panose="02010600040101010101" pitchFamily="2" charset="-122"/>
                  <a:ea typeface="华文细黑" panose="02010600040101010101" pitchFamily="2" charset="-122"/>
                </a:rPr>
                <a:t>01</a:t>
              </a:r>
              <a:endParaRPr lang="zh-CN" altLang="en-US" sz="3200" b="1" dirty="0">
                <a:solidFill>
                  <a:schemeClr val="accent1"/>
                </a:solidFill>
                <a:latin typeface="华文细黑" panose="02010600040101010101" pitchFamily="2" charset="-122"/>
                <a:ea typeface="华文细黑" panose="02010600040101010101" pitchFamily="2" charset="-122"/>
              </a:endParaRPr>
            </a:p>
          </p:txBody>
        </p:sp>
        <p:sp>
          <p:nvSpPr>
            <p:cNvPr id="143" name="椭圆 142"/>
            <p:cNvSpPr/>
            <p:nvPr/>
          </p:nvSpPr>
          <p:spPr>
            <a:xfrm>
              <a:off x="2149085" y="-283585"/>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ea typeface="华文细黑" panose="02010600040101010101" pitchFamily="2" charset="-122"/>
              </a:endParaRPr>
            </a:p>
          </p:txBody>
        </p:sp>
        <p:sp>
          <p:nvSpPr>
            <p:cNvPr id="144" name="椭圆 143"/>
            <p:cNvSpPr/>
            <p:nvPr/>
          </p:nvSpPr>
          <p:spPr>
            <a:xfrm>
              <a:off x="23983" y="1333840"/>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ea typeface="华文细黑" panose="02010600040101010101" pitchFamily="2" charset="-122"/>
              </a:endParaRPr>
            </a:p>
          </p:txBody>
        </p:sp>
      </p:grpSp>
      <p:sp>
        <p:nvSpPr>
          <p:cNvPr id="145" name="标题 1"/>
          <p:cNvSpPr txBox="1">
            <a:spLocks/>
          </p:cNvSpPr>
          <p:nvPr/>
        </p:nvSpPr>
        <p:spPr>
          <a:xfrm>
            <a:off x="1708744" y="616240"/>
            <a:ext cx="6911141" cy="683927"/>
          </a:xfrm>
          <a:prstGeom prst="rect">
            <a:avLst/>
          </a:prstGeom>
        </p:spPr>
        <p:txBody>
          <a:bodyPr>
            <a:normAutofit/>
          </a:bodyPr>
          <a:lstStyle>
            <a:lvl1pPr algn="ctr" defTabSz="914400" rtl="0" eaLnBrk="1" latinLnBrk="0" hangingPunct="1">
              <a:lnSpc>
                <a:spcPct val="90000"/>
              </a:lnSpc>
              <a:spcBef>
                <a:spcPct val="0"/>
              </a:spcBef>
              <a:buNone/>
              <a:defRPr sz="3600" b="0" kern="1200">
                <a:solidFill>
                  <a:schemeClr val="bg1">
                    <a:lumMod val="50000"/>
                  </a:schemeClr>
                </a:solidFill>
                <a:effectLst/>
                <a:latin typeface="+mj-ea"/>
                <a:ea typeface="+mj-ea"/>
                <a:cs typeface="+mj-cs"/>
              </a:defRPr>
            </a:lvl1pPr>
          </a:lstStyle>
          <a:p>
            <a:pPr algn="l"/>
            <a:r>
              <a:rPr lang="zh-CN" altLang="en-US" sz="1600" dirty="0">
                <a:solidFill>
                  <a:schemeClr val="accent1"/>
                </a:solidFill>
                <a:latin typeface="华文细黑" panose="02010600040101010101" pitchFamily="2" charset="-122"/>
                <a:ea typeface="华文细黑" panose="02010600040101010101" pitchFamily="2" charset="-122"/>
              </a:rPr>
              <a:t>点击输入您的主标题 </a:t>
            </a:r>
            <a:r>
              <a:rPr lang="en-US" altLang="zh-CN" sz="1600" dirty="0">
                <a:latin typeface="华文细黑" panose="02010600040101010101" pitchFamily="2" charset="-122"/>
                <a:ea typeface="华文细黑" panose="02010600040101010101" pitchFamily="2" charset="-122"/>
              </a:rPr>
              <a:t>/ </a:t>
            </a:r>
            <a:r>
              <a:rPr lang="zh-CN" altLang="en-US" sz="1600" dirty="0">
                <a:latin typeface="华文细黑" panose="02010600040101010101" pitchFamily="2" charset="-122"/>
                <a:ea typeface="华文细黑" panose="02010600040101010101" pitchFamily="2" charset="-122"/>
              </a:rPr>
              <a:t>或您公司</a:t>
            </a:r>
            <a:r>
              <a:rPr lang="en-US" altLang="zh-CN" sz="1600" dirty="0">
                <a:latin typeface="华文细黑" panose="02010600040101010101" pitchFamily="2" charset="-122"/>
                <a:ea typeface="华文细黑" panose="02010600040101010101" pitchFamily="2" charset="-122"/>
              </a:rPr>
              <a:t>LOGO</a:t>
            </a:r>
            <a:r>
              <a:rPr lang="zh-CN" altLang="en-US" sz="1600" dirty="0">
                <a:latin typeface="华文细黑" panose="02010600040101010101" pitchFamily="2" charset="-122"/>
                <a:ea typeface="华文细黑" panose="02010600040101010101" pitchFamily="2" charset="-122"/>
              </a:rPr>
              <a:t>名称</a:t>
            </a:r>
            <a:endParaRPr lang="en-US" altLang="zh-CN" sz="1600" dirty="0">
              <a:latin typeface="华文细黑" panose="02010600040101010101" pitchFamily="2" charset="-122"/>
              <a:ea typeface="华文细黑" panose="02010600040101010101" pitchFamily="2" charset="-122"/>
              <a:cs typeface="Lato Light"/>
            </a:endParaRPr>
          </a:p>
        </p:txBody>
      </p:sp>
      <p:sp>
        <p:nvSpPr>
          <p:cNvPr id="146" name="标题 1"/>
          <p:cNvSpPr txBox="1">
            <a:spLocks/>
          </p:cNvSpPr>
          <p:nvPr/>
        </p:nvSpPr>
        <p:spPr>
          <a:xfrm>
            <a:off x="10318678" y="635290"/>
            <a:ext cx="1046898" cy="683927"/>
          </a:xfrm>
          <a:prstGeom prst="rect">
            <a:avLst/>
          </a:prstGeom>
        </p:spPr>
        <p:txBody>
          <a:bodyPr>
            <a:normAutofit/>
          </a:bodyPr>
          <a:lstStyle>
            <a:lvl1pPr algn="ctr" defTabSz="914400" rtl="0" eaLnBrk="1" latinLnBrk="0" hangingPunct="1">
              <a:lnSpc>
                <a:spcPct val="90000"/>
              </a:lnSpc>
              <a:spcBef>
                <a:spcPct val="0"/>
              </a:spcBef>
              <a:buNone/>
              <a:defRPr sz="3600" b="0" kern="1200">
                <a:solidFill>
                  <a:schemeClr val="bg1">
                    <a:lumMod val="50000"/>
                  </a:schemeClr>
                </a:solidFill>
                <a:effectLst/>
                <a:latin typeface="+mj-ea"/>
                <a:ea typeface="+mj-ea"/>
                <a:cs typeface="+mj-cs"/>
              </a:defRPr>
            </a:lvl1pPr>
          </a:lstStyle>
          <a:p>
            <a:pPr algn="l"/>
            <a:r>
              <a:rPr lang="en-US" altLang="zh-CN" sz="1800" dirty="0">
                <a:solidFill>
                  <a:schemeClr val="bg2"/>
                </a:solidFill>
                <a:latin typeface="华文细黑" panose="02010600040101010101" pitchFamily="2" charset="-122"/>
                <a:ea typeface="华文细黑" panose="02010600040101010101" pitchFamily="2" charset="-122"/>
              </a:rPr>
              <a:t>LOGO</a:t>
            </a:r>
            <a:endParaRPr lang="en-US" altLang="zh-CN" sz="1800" dirty="0">
              <a:solidFill>
                <a:schemeClr val="bg2"/>
              </a:solidFill>
              <a:latin typeface="华文细黑" panose="02010600040101010101" pitchFamily="2" charset="-122"/>
              <a:ea typeface="华文细黑" panose="02010600040101010101" pitchFamily="2" charset="-122"/>
              <a:cs typeface="Lato Light"/>
            </a:endParaRPr>
          </a:p>
        </p:txBody>
      </p:sp>
      <p:grpSp>
        <p:nvGrpSpPr>
          <p:cNvPr id="33" name="组合 32"/>
          <p:cNvGrpSpPr/>
          <p:nvPr/>
        </p:nvGrpSpPr>
        <p:grpSpPr>
          <a:xfrm>
            <a:off x="8550536" y="3093326"/>
            <a:ext cx="1040304" cy="828637"/>
            <a:chOff x="2583377" y="3043452"/>
            <a:chExt cx="1008183" cy="803052"/>
          </a:xfrm>
        </p:grpSpPr>
        <p:sp>
          <p:nvSpPr>
            <p:cNvPr id="34" name="椭圆 33"/>
            <p:cNvSpPr/>
            <p:nvPr/>
          </p:nvSpPr>
          <p:spPr>
            <a:xfrm>
              <a:off x="2687994" y="3771159"/>
              <a:ext cx="75345" cy="7534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华文细黑" panose="02010600040101010101" pitchFamily="2" charset="-122"/>
                <a:ea typeface="华文细黑" panose="02010600040101010101" pitchFamily="2" charset="-122"/>
              </a:endParaRPr>
            </a:p>
          </p:txBody>
        </p:sp>
        <p:sp>
          <p:nvSpPr>
            <p:cNvPr id="35" name="椭圆 34"/>
            <p:cNvSpPr/>
            <p:nvPr/>
          </p:nvSpPr>
          <p:spPr>
            <a:xfrm>
              <a:off x="3418074" y="3043452"/>
              <a:ext cx="75345" cy="7534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华文细黑" panose="02010600040101010101" pitchFamily="2" charset="-122"/>
                <a:ea typeface="华文细黑" panose="02010600040101010101" pitchFamily="2" charset="-122"/>
              </a:endParaRPr>
            </a:p>
          </p:txBody>
        </p:sp>
        <p:cxnSp>
          <p:nvCxnSpPr>
            <p:cNvPr id="36" name="直接连接符 35"/>
            <p:cNvCxnSpPr/>
            <p:nvPr/>
          </p:nvCxnSpPr>
          <p:spPr>
            <a:xfrm rot="-2700000">
              <a:off x="2583377" y="3450877"/>
              <a:ext cx="1008183" cy="0"/>
            </a:xfrm>
            <a:prstGeom prst="line">
              <a:avLst/>
            </a:prstGeom>
            <a:ln w="254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37" name="组合 36"/>
          <p:cNvGrpSpPr/>
          <p:nvPr/>
        </p:nvGrpSpPr>
        <p:grpSpPr>
          <a:xfrm>
            <a:off x="9255353" y="2114715"/>
            <a:ext cx="1298256" cy="1298256"/>
            <a:chOff x="9255353" y="2114715"/>
            <a:chExt cx="1298256" cy="1298256"/>
          </a:xfrm>
        </p:grpSpPr>
        <p:grpSp>
          <p:nvGrpSpPr>
            <p:cNvPr id="38" name="组合 37"/>
            <p:cNvGrpSpPr/>
            <p:nvPr/>
          </p:nvGrpSpPr>
          <p:grpSpPr>
            <a:xfrm>
              <a:off x="9255353" y="2114715"/>
              <a:ext cx="1298256" cy="1298256"/>
              <a:chOff x="4881965" y="2278250"/>
              <a:chExt cx="2169764" cy="2169764"/>
            </a:xfrm>
          </p:grpSpPr>
          <p:sp>
            <p:nvSpPr>
              <p:cNvPr id="44" name="椭圆 43"/>
              <p:cNvSpPr/>
              <p:nvPr/>
            </p:nvSpPr>
            <p:spPr>
              <a:xfrm>
                <a:off x="4881965" y="2278250"/>
                <a:ext cx="2169764" cy="2169764"/>
              </a:xfrm>
              <a:prstGeom prst="ellipse">
                <a:avLst/>
              </a:prstGeom>
              <a:gradFill>
                <a:gsLst>
                  <a:gs pos="0">
                    <a:schemeClr val="bg1"/>
                  </a:gs>
                  <a:gs pos="100000">
                    <a:schemeClr val="bg1">
                      <a:lumMod val="70000"/>
                    </a:schemeClr>
                  </a:gs>
                </a:gsLst>
                <a:lin ang="2700000" scaled="1"/>
              </a:gradFill>
              <a:ln>
                <a:noFill/>
              </a:ln>
              <a:effectLst>
                <a:outerShdw blurRad="2032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华文细黑" panose="02010600040101010101" pitchFamily="2" charset="-122"/>
                  <a:ea typeface="华文细黑" panose="02010600040101010101" pitchFamily="2" charset="-122"/>
                </a:endParaRPr>
              </a:p>
            </p:txBody>
          </p:sp>
          <p:sp>
            <p:nvSpPr>
              <p:cNvPr id="45" name="椭圆 44"/>
              <p:cNvSpPr/>
              <p:nvPr/>
            </p:nvSpPr>
            <p:spPr>
              <a:xfrm>
                <a:off x="5129454" y="2525739"/>
                <a:ext cx="1674786" cy="1674786"/>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latin typeface="华文细黑" panose="02010600040101010101" pitchFamily="2" charset="-122"/>
                  <a:ea typeface="华文细黑" panose="02010600040101010101" pitchFamily="2" charset="-122"/>
                </a:endParaRPr>
              </a:p>
            </p:txBody>
          </p:sp>
          <p:sp>
            <p:nvSpPr>
              <p:cNvPr id="47" name="椭圆 46"/>
              <p:cNvSpPr/>
              <p:nvPr/>
            </p:nvSpPr>
            <p:spPr>
              <a:xfrm>
                <a:off x="5342179" y="2738464"/>
                <a:ext cx="1249336" cy="1249336"/>
              </a:xfrm>
              <a:prstGeom prst="ellipse">
                <a:avLst/>
              </a:prstGeom>
              <a:solidFill>
                <a:schemeClr val="accent1"/>
              </a:solidFill>
              <a:ln w="12700">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p>
                <a:pPr defTabSz="914263" fontAlgn="base">
                  <a:spcBef>
                    <a:spcPct val="0"/>
                  </a:spcBef>
                  <a:spcAft>
                    <a:spcPct val="0"/>
                  </a:spcAft>
                  <a:buFont typeface="Arial" pitchFamily="34" charset="0"/>
                </a:pPr>
                <a:endParaRPr lang="zh-CN" altLang="en-US" sz="2000" b="1">
                  <a:solidFill>
                    <a:schemeClr val="bg1"/>
                  </a:solidFill>
                  <a:latin typeface="DIN Mittelschrift Std" pitchFamily="50" charset="0"/>
                  <a:ea typeface="华文细黑" panose="02010600040101010101" pitchFamily="2" charset="-122"/>
                </a:endParaRPr>
              </a:p>
            </p:txBody>
          </p:sp>
        </p:grpSp>
        <p:grpSp>
          <p:nvGrpSpPr>
            <p:cNvPr id="40" name="Group 62"/>
            <p:cNvGrpSpPr>
              <a:grpSpLocks noChangeAspect="1"/>
            </p:cNvGrpSpPr>
            <p:nvPr/>
          </p:nvGrpSpPr>
          <p:grpSpPr bwMode="auto">
            <a:xfrm>
              <a:off x="9712756" y="2610759"/>
              <a:ext cx="383452" cy="306168"/>
              <a:chOff x="3775" y="2110"/>
              <a:chExt cx="129" cy="103"/>
            </a:xfrm>
            <a:solidFill>
              <a:schemeClr val="bg1"/>
            </a:solidFill>
            <a:effectLst/>
          </p:grpSpPr>
          <p:sp>
            <p:nvSpPr>
              <p:cNvPr id="41" name="Freeform 63"/>
              <p:cNvSpPr>
                <a:spLocks/>
              </p:cNvSpPr>
              <p:nvPr/>
            </p:nvSpPr>
            <p:spPr bwMode="auto">
              <a:xfrm>
                <a:off x="3775" y="2177"/>
                <a:ext cx="40" cy="36"/>
              </a:xfrm>
              <a:custGeom>
                <a:avLst/>
                <a:gdLst>
                  <a:gd name="T0" fmla="*/ 5 w 16"/>
                  <a:gd name="T1" fmla="*/ 0 h 14"/>
                  <a:gd name="T2" fmla="*/ 0 w 16"/>
                  <a:gd name="T3" fmla="*/ 4 h 14"/>
                  <a:gd name="T4" fmla="*/ 10 w 16"/>
                  <a:gd name="T5" fmla="*/ 14 h 14"/>
                  <a:gd name="T6" fmla="*/ 16 w 16"/>
                  <a:gd name="T7" fmla="*/ 9 h 14"/>
                  <a:gd name="T8" fmla="*/ 5 w 16"/>
                  <a:gd name="T9" fmla="*/ 0 h 14"/>
                </a:gdLst>
                <a:ahLst/>
                <a:cxnLst>
                  <a:cxn ang="0">
                    <a:pos x="T0" y="T1"/>
                  </a:cxn>
                  <a:cxn ang="0">
                    <a:pos x="T2" y="T3"/>
                  </a:cxn>
                  <a:cxn ang="0">
                    <a:pos x="T4" y="T5"/>
                  </a:cxn>
                  <a:cxn ang="0">
                    <a:pos x="T6" y="T7"/>
                  </a:cxn>
                  <a:cxn ang="0">
                    <a:pos x="T8" y="T9"/>
                  </a:cxn>
                </a:cxnLst>
                <a:rect l="0" t="0" r="r" b="b"/>
                <a:pathLst>
                  <a:path w="16" h="14">
                    <a:moveTo>
                      <a:pt x="5" y="0"/>
                    </a:moveTo>
                    <a:cubicBezTo>
                      <a:pt x="1" y="3"/>
                      <a:pt x="0" y="4"/>
                      <a:pt x="0" y="4"/>
                    </a:cubicBezTo>
                    <a:cubicBezTo>
                      <a:pt x="10" y="14"/>
                      <a:pt x="10" y="14"/>
                      <a:pt x="10" y="14"/>
                    </a:cubicBezTo>
                    <a:cubicBezTo>
                      <a:pt x="10" y="14"/>
                      <a:pt x="13" y="11"/>
                      <a:pt x="16" y="9"/>
                    </a:cubicBez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white"/>
                  </a:solidFill>
                  <a:latin typeface="华文细黑" panose="02010600040101010101" pitchFamily="2" charset="-122"/>
                  <a:ea typeface="华文细黑" panose="02010600040101010101" pitchFamily="2" charset="-122"/>
                </a:endParaRPr>
              </a:p>
            </p:txBody>
          </p:sp>
          <p:sp>
            <p:nvSpPr>
              <p:cNvPr id="42" name="Freeform 64"/>
              <p:cNvSpPr>
                <a:spLocks/>
              </p:cNvSpPr>
              <p:nvPr/>
            </p:nvSpPr>
            <p:spPr bwMode="auto">
              <a:xfrm>
                <a:off x="3795" y="2156"/>
                <a:ext cx="109" cy="41"/>
              </a:xfrm>
              <a:custGeom>
                <a:avLst/>
                <a:gdLst>
                  <a:gd name="T0" fmla="*/ 37 w 44"/>
                  <a:gd name="T1" fmla="*/ 4 h 16"/>
                  <a:gd name="T2" fmla="*/ 29 w 44"/>
                  <a:gd name="T3" fmla="*/ 9 h 16"/>
                  <a:gd name="T4" fmla="*/ 18 w 44"/>
                  <a:gd name="T5" fmla="*/ 8 h 16"/>
                  <a:gd name="T6" fmla="*/ 25 w 44"/>
                  <a:gd name="T7" fmla="*/ 7 h 16"/>
                  <a:gd name="T8" fmla="*/ 31 w 44"/>
                  <a:gd name="T9" fmla="*/ 2 h 16"/>
                  <a:gd name="T10" fmla="*/ 20 w 44"/>
                  <a:gd name="T11" fmla="*/ 2 h 16"/>
                  <a:gd name="T12" fmla="*/ 9 w 44"/>
                  <a:gd name="T13" fmla="*/ 2 h 16"/>
                  <a:gd name="T14" fmla="*/ 0 w 44"/>
                  <a:gd name="T15" fmla="*/ 7 h 16"/>
                  <a:gd name="T16" fmla="*/ 9 w 44"/>
                  <a:gd name="T17" fmla="*/ 16 h 16"/>
                  <a:gd name="T18" fmla="*/ 13 w 44"/>
                  <a:gd name="T19" fmla="*/ 14 h 16"/>
                  <a:gd name="T20" fmla="*/ 29 w 44"/>
                  <a:gd name="T21" fmla="*/ 14 h 16"/>
                  <a:gd name="T22" fmla="*/ 44 w 44"/>
                  <a:gd name="T23" fmla="*/ 2 h 16"/>
                  <a:gd name="T24" fmla="*/ 37 w 44"/>
                  <a:gd name="T25"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16">
                    <a:moveTo>
                      <a:pt x="37" y="4"/>
                    </a:moveTo>
                    <a:cubicBezTo>
                      <a:pt x="34" y="7"/>
                      <a:pt x="32" y="8"/>
                      <a:pt x="29" y="9"/>
                    </a:cubicBezTo>
                    <a:cubicBezTo>
                      <a:pt x="24" y="10"/>
                      <a:pt x="19" y="9"/>
                      <a:pt x="18" y="8"/>
                    </a:cubicBezTo>
                    <a:cubicBezTo>
                      <a:pt x="15" y="6"/>
                      <a:pt x="18" y="7"/>
                      <a:pt x="25" y="7"/>
                    </a:cubicBezTo>
                    <a:cubicBezTo>
                      <a:pt x="32" y="6"/>
                      <a:pt x="31" y="2"/>
                      <a:pt x="31" y="2"/>
                    </a:cubicBezTo>
                    <a:cubicBezTo>
                      <a:pt x="29" y="2"/>
                      <a:pt x="27" y="2"/>
                      <a:pt x="20" y="2"/>
                    </a:cubicBezTo>
                    <a:cubicBezTo>
                      <a:pt x="17" y="2"/>
                      <a:pt x="12" y="1"/>
                      <a:pt x="9" y="2"/>
                    </a:cubicBezTo>
                    <a:cubicBezTo>
                      <a:pt x="6" y="2"/>
                      <a:pt x="4" y="5"/>
                      <a:pt x="0" y="7"/>
                    </a:cubicBezTo>
                    <a:cubicBezTo>
                      <a:pt x="9" y="16"/>
                      <a:pt x="9" y="16"/>
                      <a:pt x="9" y="16"/>
                    </a:cubicBezTo>
                    <a:cubicBezTo>
                      <a:pt x="11" y="15"/>
                      <a:pt x="12" y="14"/>
                      <a:pt x="13" y="14"/>
                    </a:cubicBezTo>
                    <a:cubicBezTo>
                      <a:pt x="16" y="14"/>
                      <a:pt x="23" y="15"/>
                      <a:pt x="29" y="14"/>
                    </a:cubicBezTo>
                    <a:cubicBezTo>
                      <a:pt x="40" y="9"/>
                      <a:pt x="44" y="2"/>
                      <a:pt x="44" y="2"/>
                    </a:cubicBezTo>
                    <a:cubicBezTo>
                      <a:pt x="44" y="2"/>
                      <a:pt x="41" y="0"/>
                      <a:pt x="3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white"/>
                  </a:solidFill>
                  <a:latin typeface="华文细黑" panose="02010600040101010101" pitchFamily="2" charset="-122"/>
                  <a:ea typeface="华文细黑" panose="02010600040101010101" pitchFamily="2" charset="-122"/>
                </a:endParaRPr>
              </a:p>
            </p:txBody>
          </p:sp>
          <p:sp>
            <p:nvSpPr>
              <p:cNvPr id="43" name="Freeform 65"/>
              <p:cNvSpPr>
                <a:spLocks noEditPoints="1"/>
              </p:cNvSpPr>
              <p:nvPr/>
            </p:nvSpPr>
            <p:spPr bwMode="auto">
              <a:xfrm>
                <a:off x="3810" y="2110"/>
                <a:ext cx="94" cy="41"/>
              </a:xfrm>
              <a:custGeom>
                <a:avLst/>
                <a:gdLst>
                  <a:gd name="T0" fmla="*/ 38 w 38"/>
                  <a:gd name="T1" fmla="*/ 0 h 16"/>
                  <a:gd name="T2" fmla="*/ 34 w 38"/>
                  <a:gd name="T3" fmla="*/ 0 h 16"/>
                  <a:gd name="T4" fmla="*/ 34 w 38"/>
                  <a:gd name="T5" fmla="*/ 6 h 16"/>
                  <a:gd name="T6" fmla="*/ 32 w 38"/>
                  <a:gd name="T7" fmla="*/ 6 h 16"/>
                  <a:gd name="T8" fmla="*/ 32 w 38"/>
                  <a:gd name="T9" fmla="*/ 0 h 16"/>
                  <a:gd name="T10" fmla="*/ 28 w 38"/>
                  <a:gd name="T11" fmla="*/ 0 h 16"/>
                  <a:gd name="T12" fmla="*/ 28 w 38"/>
                  <a:gd name="T13" fmla="*/ 6 h 16"/>
                  <a:gd name="T14" fmla="*/ 12 w 38"/>
                  <a:gd name="T15" fmla="*/ 6 h 16"/>
                  <a:gd name="T16" fmla="*/ 12 w 38"/>
                  <a:gd name="T17" fmla="*/ 3 h 16"/>
                  <a:gd name="T18" fmla="*/ 12 w 38"/>
                  <a:gd name="T19" fmla="*/ 1 h 16"/>
                  <a:gd name="T20" fmla="*/ 11 w 38"/>
                  <a:gd name="T21" fmla="*/ 0 h 16"/>
                  <a:gd name="T22" fmla="*/ 9 w 38"/>
                  <a:gd name="T23" fmla="*/ 0 h 16"/>
                  <a:gd name="T24" fmla="*/ 3 w 38"/>
                  <a:gd name="T25" fmla="*/ 0 h 16"/>
                  <a:gd name="T26" fmla="*/ 1 w 38"/>
                  <a:gd name="T27" fmla="*/ 0 h 16"/>
                  <a:gd name="T28" fmla="*/ 0 w 38"/>
                  <a:gd name="T29" fmla="*/ 2 h 16"/>
                  <a:gd name="T30" fmla="*/ 0 w 38"/>
                  <a:gd name="T31" fmla="*/ 3 h 16"/>
                  <a:gd name="T32" fmla="*/ 0 w 38"/>
                  <a:gd name="T33" fmla="*/ 13 h 16"/>
                  <a:gd name="T34" fmla="*/ 0 w 38"/>
                  <a:gd name="T35" fmla="*/ 15 h 16"/>
                  <a:gd name="T36" fmla="*/ 2 w 38"/>
                  <a:gd name="T37" fmla="*/ 16 h 16"/>
                  <a:gd name="T38" fmla="*/ 3 w 38"/>
                  <a:gd name="T39" fmla="*/ 16 h 16"/>
                  <a:gd name="T40" fmla="*/ 9 w 38"/>
                  <a:gd name="T41" fmla="*/ 16 h 16"/>
                  <a:gd name="T42" fmla="*/ 11 w 38"/>
                  <a:gd name="T43" fmla="*/ 16 h 16"/>
                  <a:gd name="T44" fmla="*/ 12 w 38"/>
                  <a:gd name="T45" fmla="*/ 14 h 16"/>
                  <a:gd name="T46" fmla="*/ 12 w 38"/>
                  <a:gd name="T47" fmla="*/ 13 h 16"/>
                  <a:gd name="T48" fmla="*/ 12 w 38"/>
                  <a:gd name="T49" fmla="*/ 10 h 16"/>
                  <a:gd name="T50" fmla="*/ 38 w 38"/>
                  <a:gd name="T51" fmla="*/ 10 h 16"/>
                  <a:gd name="T52" fmla="*/ 38 w 38"/>
                  <a:gd name="T53" fmla="*/ 0 h 16"/>
                  <a:gd name="T54" fmla="*/ 3 w 38"/>
                  <a:gd name="T55" fmla="*/ 3 h 16"/>
                  <a:gd name="T56" fmla="*/ 9 w 38"/>
                  <a:gd name="T57" fmla="*/ 3 h 16"/>
                  <a:gd name="T58" fmla="*/ 9 w 38"/>
                  <a:gd name="T59" fmla="*/ 13 h 16"/>
                  <a:gd name="T60" fmla="*/ 3 w 38"/>
                  <a:gd name="T61" fmla="*/ 13 h 16"/>
                  <a:gd name="T62" fmla="*/ 3 w 38"/>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 h="16">
                    <a:moveTo>
                      <a:pt x="38" y="0"/>
                    </a:moveTo>
                    <a:cubicBezTo>
                      <a:pt x="34" y="0"/>
                      <a:pt x="34" y="0"/>
                      <a:pt x="34" y="0"/>
                    </a:cubicBezTo>
                    <a:cubicBezTo>
                      <a:pt x="34" y="6"/>
                      <a:pt x="34" y="6"/>
                      <a:pt x="34" y="6"/>
                    </a:cubicBezTo>
                    <a:cubicBezTo>
                      <a:pt x="32" y="6"/>
                      <a:pt x="32" y="6"/>
                      <a:pt x="32" y="6"/>
                    </a:cubicBezTo>
                    <a:cubicBezTo>
                      <a:pt x="32" y="0"/>
                      <a:pt x="32" y="0"/>
                      <a:pt x="32" y="0"/>
                    </a:cubicBezTo>
                    <a:cubicBezTo>
                      <a:pt x="28" y="0"/>
                      <a:pt x="28" y="0"/>
                      <a:pt x="28" y="0"/>
                    </a:cubicBezTo>
                    <a:cubicBezTo>
                      <a:pt x="28" y="6"/>
                      <a:pt x="28" y="6"/>
                      <a:pt x="28" y="6"/>
                    </a:cubicBezTo>
                    <a:cubicBezTo>
                      <a:pt x="12" y="6"/>
                      <a:pt x="12" y="6"/>
                      <a:pt x="12" y="6"/>
                    </a:cubicBezTo>
                    <a:cubicBezTo>
                      <a:pt x="12" y="3"/>
                      <a:pt x="12" y="3"/>
                      <a:pt x="12" y="3"/>
                    </a:cubicBezTo>
                    <a:cubicBezTo>
                      <a:pt x="12" y="2"/>
                      <a:pt x="12" y="2"/>
                      <a:pt x="12" y="1"/>
                    </a:cubicBezTo>
                    <a:cubicBezTo>
                      <a:pt x="12" y="1"/>
                      <a:pt x="11" y="0"/>
                      <a:pt x="11" y="0"/>
                    </a:cubicBezTo>
                    <a:cubicBezTo>
                      <a:pt x="10" y="0"/>
                      <a:pt x="10" y="0"/>
                      <a:pt x="9" y="0"/>
                    </a:cubicBezTo>
                    <a:cubicBezTo>
                      <a:pt x="3" y="0"/>
                      <a:pt x="3" y="0"/>
                      <a:pt x="3" y="0"/>
                    </a:cubicBezTo>
                    <a:cubicBezTo>
                      <a:pt x="2" y="0"/>
                      <a:pt x="2" y="0"/>
                      <a:pt x="1" y="0"/>
                    </a:cubicBezTo>
                    <a:cubicBezTo>
                      <a:pt x="1" y="1"/>
                      <a:pt x="0" y="1"/>
                      <a:pt x="0" y="2"/>
                    </a:cubicBezTo>
                    <a:cubicBezTo>
                      <a:pt x="0" y="2"/>
                      <a:pt x="0" y="2"/>
                      <a:pt x="0" y="3"/>
                    </a:cubicBezTo>
                    <a:cubicBezTo>
                      <a:pt x="0" y="13"/>
                      <a:pt x="0" y="13"/>
                      <a:pt x="0" y="13"/>
                    </a:cubicBezTo>
                    <a:cubicBezTo>
                      <a:pt x="0" y="14"/>
                      <a:pt x="0" y="14"/>
                      <a:pt x="0" y="15"/>
                    </a:cubicBezTo>
                    <a:cubicBezTo>
                      <a:pt x="1" y="15"/>
                      <a:pt x="1" y="16"/>
                      <a:pt x="2" y="16"/>
                    </a:cubicBezTo>
                    <a:cubicBezTo>
                      <a:pt x="2" y="16"/>
                      <a:pt x="2" y="16"/>
                      <a:pt x="3" y="16"/>
                    </a:cubicBezTo>
                    <a:cubicBezTo>
                      <a:pt x="9" y="16"/>
                      <a:pt x="9" y="16"/>
                      <a:pt x="9" y="16"/>
                    </a:cubicBezTo>
                    <a:cubicBezTo>
                      <a:pt x="10" y="16"/>
                      <a:pt x="11" y="16"/>
                      <a:pt x="11" y="16"/>
                    </a:cubicBezTo>
                    <a:cubicBezTo>
                      <a:pt x="12" y="15"/>
                      <a:pt x="12" y="15"/>
                      <a:pt x="12" y="14"/>
                    </a:cubicBezTo>
                    <a:cubicBezTo>
                      <a:pt x="12" y="14"/>
                      <a:pt x="12" y="13"/>
                      <a:pt x="12" y="13"/>
                    </a:cubicBezTo>
                    <a:cubicBezTo>
                      <a:pt x="12" y="10"/>
                      <a:pt x="12" y="10"/>
                      <a:pt x="12" y="10"/>
                    </a:cubicBezTo>
                    <a:cubicBezTo>
                      <a:pt x="38" y="10"/>
                      <a:pt x="38" y="10"/>
                      <a:pt x="38" y="10"/>
                    </a:cubicBezTo>
                    <a:lnTo>
                      <a:pt x="38" y="0"/>
                    </a:lnTo>
                    <a:close/>
                    <a:moveTo>
                      <a:pt x="3" y="3"/>
                    </a:moveTo>
                    <a:cubicBezTo>
                      <a:pt x="9" y="3"/>
                      <a:pt x="9" y="3"/>
                      <a:pt x="9" y="3"/>
                    </a:cubicBezTo>
                    <a:cubicBezTo>
                      <a:pt x="9" y="13"/>
                      <a:pt x="9" y="13"/>
                      <a:pt x="9" y="13"/>
                    </a:cubicBezTo>
                    <a:cubicBezTo>
                      <a:pt x="3" y="13"/>
                      <a:pt x="3" y="13"/>
                      <a:pt x="3" y="13"/>
                    </a:cubicBezTo>
                    <a:lnTo>
                      <a:pt x="3"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white"/>
                  </a:solidFill>
                  <a:latin typeface="华文细黑" panose="02010600040101010101" pitchFamily="2" charset="-122"/>
                  <a:ea typeface="华文细黑" panose="02010600040101010101" pitchFamily="2" charset="-122"/>
                </a:endParaRPr>
              </a:p>
            </p:txBody>
          </p:sp>
        </p:grpSp>
      </p:grpSp>
      <p:grpSp>
        <p:nvGrpSpPr>
          <p:cNvPr id="48" name="组合 47"/>
          <p:cNvGrpSpPr/>
          <p:nvPr/>
        </p:nvGrpSpPr>
        <p:grpSpPr>
          <a:xfrm>
            <a:off x="2231229" y="3093326"/>
            <a:ext cx="1040304" cy="828637"/>
            <a:chOff x="2583377" y="3043452"/>
            <a:chExt cx="1008183" cy="803052"/>
          </a:xfrm>
        </p:grpSpPr>
        <p:sp>
          <p:nvSpPr>
            <p:cNvPr id="49" name="椭圆 48"/>
            <p:cNvSpPr/>
            <p:nvPr/>
          </p:nvSpPr>
          <p:spPr>
            <a:xfrm>
              <a:off x="2687994" y="3771159"/>
              <a:ext cx="75345" cy="7534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华文细黑" panose="02010600040101010101" pitchFamily="2" charset="-122"/>
                <a:ea typeface="华文细黑" panose="02010600040101010101" pitchFamily="2" charset="-122"/>
              </a:endParaRPr>
            </a:p>
          </p:txBody>
        </p:sp>
        <p:sp>
          <p:nvSpPr>
            <p:cNvPr id="50" name="椭圆 49"/>
            <p:cNvSpPr/>
            <p:nvPr/>
          </p:nvSpPr>
          <p:spPr>
            <a:xfrm>
              <a:off x="3418074" y="3043452"/>
              <a:ext cx="75345" cy="7534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华文细黑" panose="02010600040101010101" pitchFamily="2" charset="-122"/>
                <a:ea typeface="华文细黑" panose="02010600040101010101" pitchFamily="2" charset="-122"/>
              </a:endParaRPr>
            </a:p>
          </p:txBody>
        </p:sp>
        <p:cxnSp>
          <p:nvCxnSpPr>
            <p:cNvPr id="51" name="直接连接符 50"/>
            <p:cNvCxnSpPr/>
            <p:nvPr/>
          </p:nvCxnSpPr>
          <p:spPr>
            <a:xfrm rot="-2700000">
              <a:off x="2583377" y="3450877"/>
              <a:ext cx="1008183" cy="0"/>
            </a:xfrm>
            <a:prstGeom prst="line">
              <a:avLst/>
            </a:prstGeom>
            <a:ln w="254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3" name="组合 52"/>
          <p:cNvGrpSpPr/>
          <p:nvPr/>
        </p:nvGrpSpPr>
        <p:grpSpPr>
          <a:xfrm>
            <a:off x="5370237" y="3093326"/>
            <a:ext cx="1040304" cy="828637"/>
            <a:chOff x="2583377" y="3043452"/>
            <a:chExt cx="1008183" cy="803052"/>
          </a:xfrm>
        </p:grpSpPr>
        <p:sp>
          <p:nvSpPr>
            <p:cNvPr id="54" name="椭圆 53"/>
            <p:cNvSpPr/>
            <p:nvPr/>
          </p:nvSpPr>
          <p:spPr>
            <a:xfrm>
              <a:off x="2687994" y="3771159"/>
              <a:ext cx="75345" cy="7534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华文细黑" panose="02010600040101010101" pitchFamily="2" charset="-122"/>
                <a:ea typeface="华文细黑" panose="02010600040101010101" pitchFamily="2" charset="-122"/>
              </a:endParaRPr>
            </a:p>
          </p:txBody>
        </p:sp>
        <p:sp>
          <p:nvSpPr>
            <p:cNvPr id="55" name="椭圆 54"/>
            <p:cNvSpPr/>
            <p:nvPr/>
          </p:nvSpPr>
          <p:spPr>
            <a:xfrm>
              <a:off x="3418074" y="3043452"/>
              <a:ext cx="75345" cy="7534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华文细黑" panose="02010600040101010101" pitchFamily="2" charset="-122"/>
                <a:ea typeface="华文细黑" panose="02010600040101010101" pitchFamily="2" charset="-122"/>
              </a:endParaRPr>
            </a:p>
          </p:txBody>
        </p:sp>
        <p:cxnSp>
          <p:nvCxnSpPr>
            <p:cNvPr id="56" name="直接连接符 55"/>
            <p:cNvCxnSpPr/>
            <p:nvPr/>
          </p:nvCxnSpPr>
          <p:spPr>
            <a:xfrm rot="-2700000">
              <a:off x="2583377" y="3450877"/>
              <a:ext cx="1008183" cy="0"/>
            </a:xfrm>
            <a:prstGeom prst="line">
              <a:avLst/>
            </a:prstGeom>
            <a:ln w="254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7" name="组合 56"/>
          <p:cNvGrpSpPr/>
          <p:nvPr/>
        </p:nvGrpSpPr>
        <p:grpSpPr>
          <a:xfrm flipH="1">
            <a:off x="3887773" y="3093326"/>
            <a:ext cx="1040304" cy="828637"/>
            <a:chOff x="2583377" y="3043452"/>
            <a:chExt cx="1008183" cy="803052"/>
          </a:xfrm>
        </p:grpSpPr>
        <p:sp>
          <p:nvSpPr>
            <p:cNvPr id="58" name="椭圆 57"/>
            <p:cNvSpPr/>
            <p:nvPr/>
          </p:nvSpPr>
          <p:spPr>
            <a:xfrm>
              <a:off x="2687994" y="3771159"/>
              <a:ext cx="75345" cy="7534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华文细黑" panose="02010600040101010101" pitchFamily="2" charset="-122"/>
                <a:ea typeface="华文细黑" panose="02010600040101010101" pitchFamily="2" charset="-122"/>
              </a:endParaRPr>
            </a:p>
          </p:txBody>
        </p:sp>
        <p:sp>
          <p:nvSpPr>
            <p:cNvPr id="59" name="椭圆 58"/>
            <p:cNvSpPr/>
            <p:nvPr/>
          </p:nvSpPr>
          <p:spPr>
            <a:xfrm>
              <a:off x="3418074" y="3043452"/>
              <a:ext cx="75345" cy="7534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华文细黑" panose="02010600040101010101" pitchFamily="2" charset="-122"/>
                <a:ea typeface="华文细黑" panose="02010600040101010101" pitchFamily="2" charset="-122"/>
              </a:endParaRPr>
            </a:p>
          </p:txBody>
        </p:sp>
        <p:cxnSp>
          <p:nvCxnSpPr>
            <p:cNvPr id="60" name="直接连接符 59"/>
            <p:cNvCxnSpPr/>
            <p:nvPr/>
          </p:nvCxnSpPr>
          <p:spPr>
            <a:xfrm rot="-2700000">
              <a:off x="2583377" y="3450877"/>
              <a:ext cx="1008183" cy="0"/>
            </a:xfrm>
            <a:prstGeom prst="line">
              <a:avLst/>
            </a:prstGeom>
            <a:ln w="254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1" name="组合 60"/>
          <p:cNvGrpSpPr/>
          <p:nvPr/>
        </p:nvGrpSpPr>
        <p:grpSpPr>
          <a:xfrm flipH="1">
            <a:off x="7070062" y="3093326"/>
            <a:ext cx="1040304" cy="828637"/>
            <a:chOff x="2583377" y="3043452"/>
            <a:chExt cx="1008183" cy="803052"/>
          </a:xfrm>
        </p:grpSpPr>
        <p:sp>
          <p:nvSpPr>
            <p:cNvPr id="62" name="椭圆 61"/>
            <p:cNvSpPr/>
            <p:nvPr/>
          </p:nvSpPr>
          <p:spPr>
            <a:xfrm>
              <a:off x="2687994" y="3771159"/>
              <a:ext cx="75345" cy="7534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华文细黑" panose="02010600040101010101" pitchFamily="2" charset="-122"/>
                <a:ea typeface="华文细黑" panose="02010600040101010101" pitchFamily="2" charset="-122"/>
              </a:endParaRPr>
            </a:p>
          </p:txBody>
        </p:sp>
        <p:sp>
          <p:nvSpPr>
            <p:cNvPr id="64" name="椭圆 63"/>
            <p:cNvSpPr/>
            <p:nvPr/>
          </p:nvSpPr>
          <p:spPr>
            <a:xfrm>
              <a:off x="3418074" y="3043452"/>
              <a:ext cx="75345" cy="7534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华文细黑" panose="02010600040101010101" pitchFamily="2" charset="-122"/>
                <a:ea typeface="华文细黑" panose="02010600040101010101" pitchFamily="2" charset="-122"/>
              </a:endParaRPr>
            </a:p>
          </p:txBody>
        </p:sp>
        <p:cxnSp>
          <p:nvCxnSpPr>
            <p:cNvPr id="65" name="直接连接符 64"/>
            <p:cNvCxnSpPr/>
            <p:nvPr/>
          </p:nvCxnSpPr>
          <p:spPr>
            <a:xfrm rot="-2700000">
              <a:off x="2583377" y="3450877"/>
              <a:ext cx="1008183" cy="0"/>
            </a:xfrm>
            <a:prstGeom prst="line">
              <a:avLst/>
            </a:prstGeom>
            <a:ln w="254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6" name="组合 65"/>
          <p:cNvGrpSpPr/>
          <p:nvPr/>
        </p:nvGrpSpPr>
        <p:grpSpPr>
          <a:xfrm>
            <a:off x="1167915" y="2347050"/>
            <a:ext cx="1984394" cy="940803"/>
            <a:chOff x="3776606" y="2004244"/>
            <a:chExt cx="1923123" cy="911754"/>
          </a:xfrm>
        </p:grpSpPr>
        <p:sp>
          <p:nvSpPr>
            <p:cNvPr id="67" name="文本框 32"/>
            <p:cNvSpPr txBox="1"/>
            <p:nvPr/>
          </p:nvSpPr>
          <p:spPr>
            <a:xfrm>
              <a:off x="3776606" y="2004244"/>
              <a:ext cx="1923123" cy="328101"/>
            </a:xfrm>
            <a:prstGeom prst="rect">
              <a:avLst/>
            </a:prstGeom>
            <a:noFill/>
          </p:spPr>
          <p:txBody>
            <a:bodyPr wrap="square" rtlCol="0">
              <a:spAutoFit/>
            </a:bodyPr>
            <a:lstStyle/>
            <a:p>
              <a:r>
                <a:rPr lang="zh-CN" altLang="en-US" sz="1600" dirty="0">
                  <a:solidFill>
                    <a:schemeClr val="accent1"/>
                  </a:solidFill>
                  <a:latin typeface="华文细黑" panose="02010600040101010101" pitchFamily="2" charset="-122"/>
                  <a:ea typeface="华文细黑" panose="02010600040101010101" pitchFamily="2" charset="-122"/>
                </a:rPr>
                <a:t>在此添加标题</a:t>
              </a:r>
            </a:p>
          </p:txBody>
        </p:sp>
        <p:sp>
          <p:nvSpPr>
            <p:cNvPr id="68" name="文本框 33"/>
            <p:cNvSpPr txBox="1"/>
            <p:nvPr/>
          </p:nvSpPr>
          <p:spPr>
            <a:xfrm>
              <a:off x="3782527" y="2289624"/>
              <a:ext cx="1559316" cy="626374"/>
            </a:xfrm>
            <a:prstGeom prst="rect">
              <a:avLst/>
            </a:prstGeom>
            <a:noFill/>
          </p:spPr>
          <p:txBody>
            <a:bodyPr wrap="square" rtlCol="0">
              <a:spAutoFit/>
            </a:bodyPr>
            <a:lstStyle/>
            <a:p>
              <a:pPr fontAlgn="base">
                <a:lnSpc>
                  <a:spcPct val="150000"/>
                </a:lnSpc>
                <a:spcBef>
                  <a:spcPct val="0"/>
                </a:spcBef>
                <a:spcAft>
                  <a:spcPct val="0"/>
                </a:spcAft>
              </a:pPr>
              <a:r>
                <a:rPr lang="zh-CN" altLang="en-US" sz="800" dirty="0">
                  <a:solidFill>
                    <a:schemeClr val="bg1">
                      <a:lumMod val="50000"/>
                    </a:schemeClr>
                  </a:solidFill>
                  <a:latin typeface="华文细黑" panose="02010600040101010101" pitchFamily="2" charset="-122"/>
                  <a:ea typeface="华文细黑" panose="02010600040101010101" pitchFamily="2" charset="-122"/>
                  <a:sym typeface="Gill Sans" charset="0"/>
                </a:rPr>
                <a:t>此处添加详细文本描述，尽量将每页幻灯片的字数控制在</a:t>
              </a:r>
              <a:r>
                <a:rPr lang="en-US" altLang="zh-CN" sz="800" dirty="0">
                  <a:solidFill>
                    <a:schemeClr val="bg1">
                      <a:lumMod val="50000"/>
                    </a:schemeClr>
                  </a:solidFill>
                  <a:latin typeface="华文细黑" panose="02010600040101010101" pitchFamily="2" charset="-122"/>
                  <a:ea typeface="华文细黑" panose="02010600040101010101" pitchFamily="2" charset="-122"/>
                  <a:sym typeface="Gill Sans" charset="0"/>
                </a:rPr>
                <a:t>200</a:t>
              </a:r>
              <a:r>
                <a:rPr lang="zh-CN" altLang="en-US" sz="800" dirty="0">
                  <a:solidFill>
                    <a:schemeClr val="bg1">
                      <a:lumMod val="50000"/>
                    </a:schemeClr>
                  </a:solidFill>
                  <a:latin typeface="华文细黑" panose="02010600040101010101" pitchFamily="2" charset="-122"/>
                  <a:ea typeface="华文细黑" panose="02010600040101010101" pitchFamily="2" charset="-122"/>
                  <a:sym typeface="Gill Sans" charset="0"/>
                </a:rPr>
                <a:t>字以内。</a:t>
              </a:r>
              <a:endParaRPr lang="en-US" altLang="zh-CN" sz="800" dirty="0">
                <a:solidFill>
                  <a:schemeClr val="bg1">
                    <a:lumMod val="50000"/>
                  </a:schemeClr>
                </a:solidFill>
                <a:latin typeface="华文细黑" panose="02010600040101010101" pitchFamily="2" charset="-122"/>
                <a:ea typeface="华文细黑" panose="02010600040101010101" pitchFamily="2" charset="-122"/>
                <a:cs typeface="Lato Light" charset="0"/>
                <a:sym typeface="Lato Light" charset="0"/>
              </a:endParaRPr>
            </a:p>
          </p:txBody>
        </p:sp>
      </p:grpSp>
      <p:grpSp>
        <p:nvGrpSpPr>
          <p:cNvPr id="69" name="组合 68"/>
          <p:cNvGrpSpPr/>
          <p:nvPr/>
        </p:nvGrpSpPr>
        <p:grpSpPr>
          <a:xfrm>
            <a:off x="4359328" y="2347049"/>
            <a:ext cx="1984394" cy="940804"/>
            <a:chOff x="3776606" y="2004244"/>
            <a:chExt cx="1923123" cy="911755"/>
          </a:xfrm>
        </p:grpSpPr>
        <p:sp>
          <p:nvSpPr>
            <p:cNvPr id="70" name="文本框 39"/>
            <p:cNvSpPr txBox="1"/>
            <p:nvPr/>
          </p:nvSpPr>
          <p:spPr>
            <a:xfrm>
              <a:off x="3776606" y="2004244"/>
              <a:ext cx="1923123" cy="328101"/>
            </a:xfrm>
            <a:prstGeom prst="rect">
              <a:avLst/>
            </a:prstGeom>
            <a:noFill/>
          </p:spPr>
          <p:txBody>
            <a:bodyPr wrap="square" rtlCol="0">
              <a:spAutoFit/>
            </a:bodyPr>
            <a:lstStyle/>
            <a:p>
              <a:r>
                <a:rPr lang="zh-CN" altLang="en-US" sz="1600" dirty="0">
                  <a:solidFill>
                    <a:schemeClr val="accent1"/>
                  </a:solidFill>
                  <a:latin typeface="华文细黑" panose="02010600040101010101" pitchFamily="2" charset="-122"/>
                  <a:ea typeface="华文细黑" panose="02010600040101010101" pitchFamily="2" charset="-122"/>
                </a:rPr>
                <a:t>在此添加标题</a:t>
              </a:r>
            </a:p>
          </p:txBody>
        </p:sp>
        <p:sp>
          <p:nvSpPr>
            <p:cNvPr id="72" name="文本框 40"/>
            <p:cNvSpPr txBox="1"/>
            <p:nvPr/>
          </p:nvSpPr>
          <p:spPr>
            <a:xfrm>
              <a:off x="3782527" y="2289624"/>
              <a:ext cx="1559316" cy="626375"/>
            </a:xfrm>
            <a:prstGeom prst="rect">
              <a:avLst/>
            </a:prstGeom>
            <a:noFill/>
          </p:spPr>
          <p:txBody>
            <a:bodyPr wrap="square" rtlCol="0">
              <a:spAutoFit/>
            </a:bodyPr>
            <a:lstStyle/>
            <a:p>
              <a:pPr fontAlgn="base">
                <a:lnSpc>
                  <a:spcPct val="150000"/>
                </a:lnSpc>
                <a:spcBef>
                  <a:spcPct val="0"/>
                </a:spcBef>
                <a:spcAft>
                  <a:spcPct val="0"/>
                </a:spcAft>
              </a:pPr>
              <a:r>
                <a:rPr lang="zh-CN" altLang="en-US" sz="800" dirty="0">
                  <a:solidFill>
                    <a:schemeClr val="bg1">
                      <a:lumMod val="50000"/>
                    </a:schemeClr>
                  </a:solidFill>
                  <a:latin typeface="华文细黑" panose="02010600040101010101" pitchFamily="2" charset="-122"/>
                  <a:ea typeface="华文细黑" panose="02010600040101010101" pitchFamily="2" charset="-122"/>
                  <a:sym typeface="Gill Sans" charset="0"/>
                </a:rPr>
                <a:t>此处添加详细文本描述，尽量将每页幻灯片的字数控制在</a:t>
              </a:r>
              <a:r>
                <a:rPr lang="en-US" altLang="zh-CN" sz="800" dirty="0">
                  <a:solidFill>
                    <a:schemeClr val="bg1">
                      <a:lumMod val="50000"/>
                    </a:schemeClr>
                  </a:solidFill>
                  <a:latin typeface="华文细黑" panose="02010600040101010101" pitchFamily="2" charset="-122"/>
                  <a:ea typeface="华文细黑" panose="02010600040101010101" pitchFamily="2" charset="-122"/>
                  <a:sym typeface="Gill Sans" charset="0"/>
                </a:rPr>
                <a:t>200</a:t>
              </a:r>
              <a:r>
                <a:rPr lang="zh-CN" altLang="en-US" sz="800" dirty="0">
                  <a:solidFill>
                    <a:schemeClr val="bg1">
                      <a:lumMod val="50000"/>
                    </a:schemeClr>
                  </a:solidFill>
                  <a:latin typeface="华文细黑" panose="02010600040101010101" pitchFamily="2" charset="-122"/>
                  <a:ea typeface="华文细黑" panose="02010600040101010101" pitchFamily="2" charset="-122"/>
                  <a:sym typeface="Gill Sans" charset="0"/>
                </a:rPr>
                <a:t>字以内。</a:t>
              </a:r>
              <a:endParaRPr lang="en-US" altLang="zh-CN" sz="800" dirty="0">
                <a:solidFill>
                  <a:schemeClr val="bg1">
                    <a:lumMod val="50000"/>
                  </a:schemeClr>
                </a:solidFill>
                <a:latin typeface="华文细黑" panose="02010600040101010101" pitchFamily="2" charset="-122"/>
                <a:ea typeface="华文细黑" panose="02010600040101010101" pitchFamily="2" charset="-122"/>
                <a:cs typeface="Lato Light" charset="0"/>
                <a:sym typeface="Lato Light" charset="0"/>
              </a:endParaRPr>
            </a:p>
          </p:txBody>
        </p:sp>
      </p:grpSp>
      <p:grpSp>
        <p:nvGrpSpPr>
          <p:cNvPr id="73" name="组合 72"/>
          <p:cNvGrpSpPr/>
          <p:nvPr/>
        </p:nvGrpSpPr>
        <p:grpSpPr>
          <a:xfrm>
            <a:off x="7521908" y="2347049"/>
            <a:ext cx="1984394" cy="940804"/>
            <a:chOff x="3776606" y="2004244"/>
            <a:chExt cx="1923123" cy="911755"/>
          </a:xfrm>
        </p:grpSpPr>
        <p:sp>
          <p:nvSpPr>
            <p:cNvPr id="76" name="文本框 42"/>
            <p:cNvSpPr txBox="1"/>
            <p:nvPr/>
          </p:nvSpPr>
          <p:spPr>
            <a:xfrm>
              <a:off x="3776606" y="2004244"/>
              <a:ext cx="1923123" cy="328101"/>
            </a:xfrm>
            <a:prstGeom prst="rect">
              <a:avLst/>
            </a:prstGeom>
            <a:noFill/>
          </p:spPr>
          <p:txBody>
            <a:bodyPr wrap="square" rtlCol="0">
              <a:spAutoFit/>
            </a:bodyPr>
            <a:lstStyle/>
            <a:p>
              <a:r>
                <a:rPr lang="zh-CN" altLang="en-US" sz="1600" dirty="0">
                  <a:solidFill>
                    <a:schemeClr val="accent1"/>
                  </a:solidFill>
                  <a:latin typeface="华文细黑" panose="02010600040101010101" pitchFamily="2" charset="-122"/>
                  <a:ea typeface="华文细黑" panose="02010600040101010101" pitchFamily="2" charset="-122"/>
                </a:rPr>
                <a:t>在此添加标题</a:t>
              </a:r>
            </a:p>
          </p:txBody>
        </p:sp>
        <p:sp>
          <p:nvSpPr>
            <p:cNvPr id="77" name="文本框 43"/>
            <p:cNvSpPr txBox="1"/>
            <p:nvPr/>
          </p:nvSpPr>
          <p:spPr>
            <a:xfrm>
              <a:off x="3782527" y="2289624"/>
              <a:ext cx="1559316" cy="626375"/>
            </a:xfrm>
            <a:prstGeom prst="rect">
              <a:avLst/>
            </a:prstGeom>
            <a:noFill/>
          </p:spPr>
          <p:txBody>
            <a:bodyPr wrap="square" rtlCol="0">
              <a:spAutoFit/>
            </a:bodyPr>
            <a:lstStyle/>
            <a:p>
              <a:pPr fontAlgn="base">
                <a:lnSpc>
                  <a:spcPct val="150000"/>
                </a:lnSpc>
                <a:spcBef>
                  <a:spcPct val="0"/>
                </a:spcBef>
                <a:spcAft>
                  <a:spcPct val="0"/>
                </a:spcAft>
              </a:pPr>
              <a:r>
                <a:rPr lang="zh-CN" altLang="en-US" sz="800" dirty="0">
                  <a:solidFill>
                    <a:schemeClr val="bg1">
                      <a:lumMod val="50000"/>
                    </a:schemeClr>
                  </a:solidFill>
                  <a:latin typeface="华文细黑" panose="02010600040101010101" pitchFamily="2" charset="-122"/>
                  <a:ea typeface="华文细黑" panose="02010600040101010101" pitchFamily="2" charset="-122"/>
                  <a:sym typeface="Gill Sans" charset="0"/>
                </a:rPr>
                <a:t>此处添加详细文本描述，尽量将每页幻灯片的字数控制在</a:t>
              </a:r>
              <a:r>
                <a:rPr lang="en-US" altLang="zh-CN" sz="800" dirty="0">
                  <a:solidFill>
                    <a:schemeClr val="bg1">
                      <a:lumMod val="50000"/>
                    </a:schemeClr>
                  </a:solidFill>
                  <a:latin typeface="华文细黑" panose="02010600040101010101" pitchFamily="2" charset="-122"/>
                  <a:ea typeface="华文细黑" panose="02010600040101010101" pitchFamily="2" charset="-122"/>
                  <a:sym typeface="Gill Sans" charset="0"/>
                </a:rPr>
                <a:t>200</a:t>
              </a:r>
              <a:r>
                <a:rPr lang="zh-CN" altLang="en-US" sz="800" dirty="0">
                  <a:solidFill>
                    <a:schemeClr val="bg1">
                      <a:lumMod val="50000"/>
                    </a:schemeClr>
                  </a:solidFill>
                  <a:latin typeface="华文细黑" panose="02010600040101010101" pitchFamily="2" charset="-122"/>
                  <a:ea typeface="华文细黑" panose="02010600040101010101" pitchFamily="2" charset="-122"/>
                  <a:sym typeface="Gill Sans" charset="0"/>
                </a:rPr>
                <a:t>字以内。</a:t>
              </a:r>
              <a:endParaRPr lang="en-US" altLang="zh-CN" sz="800" dirty="0">
                <a:solidFill>
                  <a:schemeClr val="bg1">
                    <a:lumMod val="50000"/>
                  </a:schemeClr>
                </a:solidFill>
                <a:latin typeface="华文细黑" panose="02010600040101010101" pitchFamily="2" charset="-122"/>
                <a:ea typeface="华文细黑" panose="02010600040101010101" pitchFamily="2" charset="-122"/>
                <a:cs typeface="Lato Light" charset="0"/>
                <a:sym typeface="Lato Light" charset="0"/>
              </a:endParaRPr>
            </a:p>
          </p:txBody>
        </p:sp>
      </p:grpSp>
      <p:grpSp>
        <p:nvGrpSpPr>
          <p:cNvPr id="78" name="组合 77"/>
          <p:cNvGrpSpPr/>
          <p:nvPr/>
        </p:nvGrpSpPr>
        <p:grpSpPr>
          <a:xfrm>
            <a:off x="2795121" y="3901668"/>
            <a:ext cx="1984394" cy="940804"/>
            <a:chOff x="3776606" y="2004244"/>
            <a:chExt cx="1923123" cy="911755"/>
          </a:xfrm>
        </p:grpSpPr>
        <p:sp>
          <p:nvSpPr>
            <p:cNvPr id="79" name="文本框 45"/>
            <p:cNvSpPr txBox="1"/>
            <p:nvPr/>
          </p:nvSpPr>
          <p:spPr>
            <a:xfrm>
              <a:off x="3776606" y="2004244"/>
              <a:ext cx="1923123" cy="328101"/>
            </a:xfrm>
            <a:prstGeom prst="rect">
              <a:avLst/>
            </a:prstGeom>
            <a:noFill/>
          </p:spPr>
          <p:txBody>
            <a:bodyPr wrap="square" rtlCol="0">
              <a:spAutoFit/>
            </a:bodyPr>
            <a:lstStyle/>
            <a:p>
              <a:r>
                <a:rPr lang="zh-CN" altLang="en-US" sz="1600" dirty="0">
                  <a:solidFill>
                    <a:schemeClr val="accent1"/>
                  </a:solidFill>
                  <a:latin typeface="华文细黑" panose="02010600040101010101" pitchFamily="2" charset="-122"/>
                  <a:ea typeface="华文细黑" panose="02010600040101010101" pitchFamily="2" charset="-122"/>
                </a:rPr>
                <a:t>在此添加标题</a:t>
              </a:r>
            </a:p>
          </p:txBody>
        </p:sp>
        <p:sp>
          <p:nvSpPr>
            <p:cNvPr id="80" name="文本框 46"/>
            <p:cNvSpPr txBox="1"/>
            <p:nvPr/>
          </p:nvSpPr>
          <p:spPr>
            <a:xfrm>
              <a:off x="3782527" y="2289624"/>
              <a:ext cx="1559316" cy="626375"/>
            </a:xfrm>
            <a:prstGeom prst="rect">
              <a:avLst/>
            </a:prstGeom>
            <a:noFill/>
          </p:spPr>
          <p:txBody>
            <a:bodyPr wrap="square" rtlCol="0">
              <a:spAutoFit/>
            </a:bodyPr>
            <a:lstStyle/>
            <a:p>
              <a:pPr fontAlgn="base">
                <a:lnSpc>
                  <a:spcPct val="150000"/>
                </a:lnSpc>
                <a:spcBef>
                  <a:spcPct val="0"/>
                </a:spcBef>
                <a:spcAft>
                  <a:spcPct val="0"/>
                </a:spcAft>
              </a:pPr>
              <a:r>
                <a:rPr lang="zh-CN" altLang="en-US" sz="800" dirty="0">
                  <a:solidFill>
                    <a:schemeClr val="bg1">
                      <a:lumMod val="50000"/>
                    </a:schemeClr>
                  </a:solidFill>
                  <a:latin typeface="华文细黑" panose="02010600040101010101" pitchFamily="2" charset="-122"/>
                  <a:ea typeface="华文细黑" panose="02010600040101010101" pitchFamily="2" charset="-122"/>
                  <a:sym typeface="Gill Sans" charset="0"/>
                </a:rPr>
                <a:t>此处添加详细文本描述，尽量将每页幻灯片的字数控制在</a:t>
              </a:r>
              <a:r>
                <a:rPr lang="en-US" altLang="zh-CN" sz="800" dirty="0">
                  <a:solidFill>
                    <a:schemeClr val="bg1">
                      <a:lumMod val="50000"/>
                    </a:schemeClr>
                  </a:solidFill>
                  <a:latin typeface="华文细黑" panose="02010600040101010101" pitchFamily="2" charset="-122"/>
                  <a:ea typeface="华文细黑" panose="02010600040101010101" pitchFamily="2" charset="-122"/>
                  <a:sym typeface="Gill Sans" charset="0"/>
                </a:rPr>
                <a:t>200</a:t>
              </a:r>
              <a:r>
                <a:rPr lang="zh-CN" altLang="en-US" sz="800" dirty="0">
                  <a:solidFill>
                    <a:schemeClr val="bg1">
                      <a:lumMod val="50000"/>
                    </a:schemeClr>
                  </a:solidFill>
                  <a:latin typeface="华文细黑" panose="02010600040101010101" pitchFamily="2" charset="-122"/>
                  <a:ea typeface="华文细黑" panose="02010600040101010101" pitchFamily="2" charset="-122"/>
                  <a:sym typeface="Gill Sans" charset="0"/>
                </a:rPr>
                <a:t>字以内。</a:t>
              </a:r>
              <a:endParaRPr lang="en-US" altLang="zh-CN" sz="800" dirty="0">
                <a:solidFill>
                  <a:schemeClr val="bg1">
                    <a:lumMod val="50000"/>
                  </a:schemeClr>
                </a:solidFill>
                <a:latin typeface="华文细黑" panose="02010600040101010101" pitchFamily="2" charset="-122"/>
                <a:ea typeface="华文细黑" panose="02010600040101010101" pitchFamily="2" charset="-122"/>
                <a:cs typeface="Lato Light" charset="0"/>
                <a:sym typeface="Lato Light" charset="0"/>
              </a:endParaRPr>
            </a:p>
          </p:txBody>
        </p:sp>
      </p:grpSp>
      <p:grpSp>
        <p:nvGrpSpPr>
          <p:cNvPr id="88" name="组合 87"/>
          <p:cNvGrpSpPr/>
          <p:nvPr/>
        </p:nvGrpSpPr>
        <p:grpSpPr>
          <a:xfrm>
            <a:off x="5978032" y="3901668"/>
            <a:ext cx="1984394" cy="940804"/>
            <a:chOff x="3776606" y="2004244"/>
            <a:chExt cx="1923123" cy="911755"/>
          </a:xfrm>
        </p:grpSpPr>
        <p:sp>
          <p:nvSpPr>
            <p:cNvPr id="89" name="文本框 48"/>
            <p:cNvSpPr txBox="1"/>
            <p:nvPr/>
          </p:nvSpPr>
          <p:spPr>
            <a:xfrm>
              <a:off x="3776606" y="2004244"/>
              <a:ext cx="1923123" cy="328101"/>
            </a:xfrm>
            <a:prstGeom prst="rect">
              <a:avLst/>
            </a:prstGeom>
            <a:noFill/>
          </p:spPr>
          <p:txBody>
            <a:bodyPr wrap="square" rtlCol="0">
              <a:spAutoFit/>
            </a:bodyPr>
            <a:lstStyle/>
            <a:p>
              <a:r>
                <a:rPr lang="zh-CN" altLang="en-US" sz="1600" dirty="0">
                  <a:solidFill>
                    <a:schemeClr val="accent1"/>
                  </a:solidFill>
                  <a:latin typeface="华文细黑" panose="02010600040101010101" pitchFamily="2" charset="-122"/>
                  <a:ea typeface="华文细黑" panose="02010600040101010101" pitchFamily="2" charset="-122"/>
                </a:rPr>
                <a:t>在此添加标题</a:t>
              </a:r>
            </a:p>
          </p:txBody>
        </p:sp>
        <p:sp>
          <p:nvSpPr>
            <p:cNvPr id="90" name="文本框 49"/>
            <p:cNvSpPr txBox="1"/>
            <p:nvPr/>
          </p:nvSpPr>
          <p:spPr>
            <a:xfrm>
              <a:off x="3782527" y="2289624"/>
              <a:ext cx="1559316" cy="626375"/>
            </a:xfrm>
            <a:prstGeom prst="rect">
              <a:avLst/>
            </a:prstGeom>
            <a:noFill/>
          </p:spPr>
          <p:txBody>
            <a:bodyPr wrap="square" rtlCol="0">
              <a:spAutoFit/>
            </a:bodyPr>
            <a:lstStyle/>
            <a:p>
              <a:pPr fontAlgn="base">
                <a:lnSpc>
                  <a:spcPct val="150000"/>
                </a:lnSpc>
                <a:spcBef>
                  <a:spcPct val="0"/>
                </a:spcBef>
                <a:spcAft>
                  <a:spcPct val="0"/>
                </a:spcAft>
              </a:pPr>
              <a:r>
                <a:rPr lang="zh-CN" altLang="en-US" sz="800" dirty="0">
                  <a:solidFill>
                    <a:schemeClr val="bg1">
                      <a:lumMod val="50000"/>
                    </a:schemeClr>
                  </a:solidFill>
                  <a:latin typeface="华文细黑" panose="02010600040101010101" pitchFamily="2" charset="-122"/>
                  <a:ea typeface="华文细黑" panose="02010600040101010101" pitchFamily="2" charset="-122"/>
                  <a:sym typeface="Gill Sans" charset="0"/>
                </a:rPr>
                <a:t>此处添加详细文本描述，尽量将每页幻灯片的字数控制在</a:t>
              </a:r>
              <a:r>
                <a:rPr lang="en-US" altLang="zh-CN" sz="800" dirty="0">
                  <a:solidFill>
                    <a:schemeClr val="bg1">
                      <a:lumMod val="50000"/>
                    </a:schemeClr>
                  </a:solidFill>
                  <a:latin typeface="华文细黑" panose="02010600040101010101" pitchFamily="2" charset="-122"/>
                  <a:ea typeface="华文细黑" panose="02010600040101010101" pitchFamily="2" charset="-122"/>
                  <a:sym typeface="Gill Sans" charset="0"/>
                </a:rPr>
                <a:t>200</a:t>
              </a:r>
              <a:r>
                <a:rPr lang="zh-CN" altLang="en-US" sz="800" dirty="0">
                  <a:solidFill>
                    <a:schemeClr val="bg1">
                      <a:lumMod val="50000"/>
                    </a:schemeClr>
                  </a:solidFill>
                  <a:latin typeface="华文细黑" panose="02010600040101010101" pitchFamily="2" charset="-122"/>
                  <a:ea typeface="华文细黑" panose="02010600040101010101" pitchFamily="2" charset="-122"/>
                  <a:sym typeface="Gill Sans" charset="0"/>
                </a:rPr>
                <a:t>字以内。</a:t>
              </a:r>
              <a:endParaRPr lang="en-US" altLang="zh-CN" sz="800" dirty="0">
                <a:solidFill>
                  <a:schemeClr val="bg1">
                    <a:lumMod val="50000"/>
                  </a:schemeClr>
                </a:solidFill>
                <a:latin typeface="华文细黑" panose="02010600040101010101" pitchFamily="2" charset="-122"/>
                <a:ea typeface="华文细黑" panose="02010600040101010101" pitchFamily="2" charset="-122"/>
                <a:cs typeface="Lato Light" charset="0"/>
                <a:sym typeface="Lato Light" charset="0"/>
              </a:endParaRPr>
            </a:p>
          </p:txBody>
        </p:sp>
      </p:grpSp>
      <p:grpSp>
        <p:nvGrpSpPr>
          <p:cNvPr id="91" name="组合 90"/>
          <p:cNvGrpSpPr/>
          <p:nvPr/>
        </p:nvGrpSpPr>
        <p:grpSpPr>
          <a:xfrm>
            <a:off x="9061348" y="3901668"/>
            <a:ext cx="1984394" cy="940804"/>
            <a:chOff x="3776606" y="2004244"/>
            <a:chExt cx="1923123" cy="911755"/>
          </a:xfrm>
        </p:grpSpPr>
        <p:sp>
          <p:nvSpPr>
            <p:cNvPr id="97" name="文本框 51"/>
            <p:cNvSpPr txBox="1"/>
            <p:nvPr/>
          </p:nvSpPr>
          <p:spPr>
            <a:xfrm>
              <a:off x="3776606" y="2004244"/>
              <a:ext cx="1923123" cy="328101"/>
            </a:xfrm>
            <a:prstGeom prst="rect">
              <a:avLst/>
            </a:prstGeom>
            <a:noFill/>
          </p:spPr>
          <p:txBody>
            <a:bodyPr wrap="square" rtlCol="0">
              <a:spAutoFit/>
            </a:bodyPr>
            <a:lstStyle/>
            <a:p>
              <a:r>
                <a:rPr lang="zh-CN" altLang="en-US" sz="1600" dirty="0">
                  <a:solidFill>
                    <a:schemeClr val="accent1"/>
                  </a:solidFill>
                  <a:latin typeface="华文细黑" panose="02010600040101010101" pitchFamily="2" charset="-122"/>
                  <a:ea typeface="华文细黑" panose="02010600040101010101" pitchFamily="2" charset="-122"/>
                </a:rPr>
                <a:t>在此添加标题</a:t>
              </a:r>
            </a:p>
          </p:txBody>
        </p:sp>
        <p:sp>
          <p:nvSpPr>
            <p:cNvPr id="98" name="文本框 52"/>
            <p:cNvSpPr txBox="1"/>
            <p:nvPr/>
          </p:nvSpPr>
          <p:spPr>
            <a:xfrm>
              <a:off x="3782527" y="2289624"/>
              <a:ext cx="1559316" cy="626375"/>
            </a:xfrm>
            <a:prstGeom prst="rect">
              <a:avLst/>
            </a:prstGeom>
            <a:noFill/>
          </p:spPr>
          <p:txBody>
            <a:bodyPr wrap="square" rtlCol="0">
              <a:spAutoFit/>
            </a:bodyPr>
            <a:lstStyle/>
            <a:p>
              <a:pPr fontAlgn="base">
                <a:lnSpc>
                  <a:spcPct val="150000"/>
                </a:lnSpc>
                <a:spcBef>
                  <a:spcPct val="0"/>
                </a:spcBef>
                <a:spcAft>
                  <a:spcPct val="0"/>
                </a:spcAft>
              </a:pPr>
              <a:r>
                <a:rPr lang="zh-CN" altLang="en-US" sz="800" dirty="0">
                  <a:solidFill>
                    <a:schemeClr val="bg1">
                      <a:lumMod val="50000"/>
                    </a:schemeClr>
                  </a:solidFill>
                  <a:latin typeface="华文细黑" panose="02010600040101010101" pitchFamily="2" charset="-122"/>
                  <a:ea typeface="华文细黑" panose="02010600040101010101" pitchFamily="2" charset="-122"/>
                  <a:sym typeface="Gill Sans" charset="0"/>
                </a:rPr>
                <a:t>此处添加详细文本描述，尽量将每页幻灯片的字数控制在</a:t>
              </a:r>
              <a:r>
                <a:rPr lang="en-US" altLang="zh-CN" sz="800" dirty="0">
                  <a:solidFill>
                    <a:schemeClr val="bg1">
                      <a:lumMod val="50000"/>
                    </a:schemeClr>
                  </a:solidFill>
                  <a:latin typeface="华文细黑" panose="02010600040101010101" pitchFamily="2" charset="-122"/>
                  <a:ea typeface="华文细黑" panose="02010600040101010101" pitchFamily="2" charset="-122"/>
                  <a:sym typeface="Gill Sans" charset="0"/>
                </a:rPr>
                <a:t>200</a:t>
              </a:r>
              <a:r>
                <a:rPr lang="zh-CN" altLang="en-US" sz="800" dirty="0">
                  <a:solidFill>
                    <a:schemeClr val="bg1">
                      <a:lumMod val="50000"/>
                    </a:schemeClr>
                  </a:solidFill>
                  <a:latin typeface="华文细黑" panose="02010600040101010101" pitchFamily="2" charset="-122"/>
                  <a:ea typeface="华文细黑" panose="02010600040101010101" pitchFamily="2" charset="-122"/>
                  <a:sym typeface="Gill Sans" charset="0"/>
                </a:rPr>
                <a:t>字以内。</a:t>
              </a:r>
              <a:endParaRPr lang="en-US" altLang="zh-CN" sz="800" dirty="0">
                <a:solidFill>
                  <a:schemeClr val="bg1">
                    <a:lumMod val="50000"/>
                  </a:schemeClr>
                </a:solidFill>
                <a:latin typeface="华文细黑" panose="02010600040101010101" pitchFamily="2" charset="-122"/>
                <a:ea typeface="华文细黑" panose="02010600040101010101" pitchFamily="2" charset="-122"/>
                <a:cs typeface="Lato Light" charset="0"/>
                <a:sym typeface="Lato Light" charset="0"/>
              </a:endParaRPr>
            </a:p>
          </p:txBody>
        </p:sp>
      </p:grpSp>
      <p:grpSp>
        <p:nvGrpSpPr>
          <p:cNvPr id="99" name="组合 98"/>
          <p:cNvGrpSpPr/>
          <p:nvPr/>
        </p:nvGrpSpPr>
        <p:grpSpPr>
          <a:xfrm>
            <a:off x="6075569" y="2114715"/>
            <a:ext cx="1298256" cy="1298256"/>
            <a:chOff x="6075569" y="2114715"/>
            <a:chExt cx="1298256" cy="1298256"/>
          </a:xfrm>
        </p:grpSpPr>
        <p:grpSp>
          <p:nvGrpSpPr>
            <p:cNvPr id="100" name="组合 99"/>
            <p:cNvGrpSpPr/>
            <p:nvPr/>
          </p:nvGrpSpPr>
          <p:grpSpPr>
            <a:xfrm>
              <a:off x="6075569" y="2114715"/>
              <a:ext cx="1298256" cy="1298256"/>
              <a:chOff x="4881965" y="2278250"/>
              <a:chExt cx="2169764" cy="2169764"/>
            </a:xfrm>
          </p:grpSpPr>
          <p:sp>
            <p:nvSpPr>
              <p:cNvPr id="107" name="椭圆 106"/>
              <p:cNvSpPr/>
              <p:nvPr/>
            </p:nvSpPr>
            <p:spPr>
              <a:xfrm>
                <a:off x="4881965" y="2278250"/>
                <a:ext cx="2169764" cy="2169764"/>
              </a:xfrm>
              <a:prstGeom prst="ellipse">
                <a:avLst/>
              </a:prstGeom>
              <a:gradFill>
                <a:gsLst>
                  <a:gs pos="0">
                    <a:schemeClr val="bg1"/>
                  </a:gs>
                  <a:gs pos="100000">
                    <a:schemeClr val="bg1">
                      <a:lumMod val="70000"/>
                    </a:schemeClr>
                  </a:gs>
                </a:gsLst>
                <a:lin ang="2700000" scaled="1"/>
              </a:gradFill>
              <a:ln>
                <a:noFill/>
              </a:ln>
              <a:effectLst>
                <a:outerShdw blurRad="2032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华文细黑" panose="02010600040101010101" pitchFamily="2" charset="-122"/>
                  <a:ea typeface="华文细黑" panose="02010600040101010101" pitchFamily="2" charset="-122"/>
                </a:endParaRPr>
              </a:p>
            </p:txBody>
          </p:sp>
          <p:sp>
            <p:nvSpPr>
              <p:cNvPr id="108" name="椭圆 107"/>
              <p:cNvSpPr/>
              <p:nvPr/>
            </p:nvSpPr>
            <p:spPr>
              <a:xfrm>
                <a:off x="5129454" y="2525739"/>
                <a:ext cx="1674786" cy="1674786"/>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latin typeface="华文细黑" panose="02010600040101010101" pitchFamily="2" charset="-122"/>
                  <a:ea typeface="华文细黑" panose="02010600040101010101" pitchFamily="2" charset="-122"/>
                </a:endParaRPr>
              </a:p>
            </p:txBody>
          </p:sp>
          <p:sp>
            <p:nvSpPr>
              <p:cNvPr id="109" name="椭圆 108"/>
              <p:cNvSpPr/>
              <p:nvPr/>
            </p:nvSpPr>
            <p:spPr>
              <a:xfrm>
                <a:off x="5342179" y="2738464"/>
                <a:ext cx="1249336" cy="1249336"/>
              </a:xfrm>
              <a:prstGeom prst="ellipse">
                <a:avLst/>
              </a:prstGeom>
              <a:solidFill>
                <a:schemeClr val="accent1"/>
              </a:solidFill>
              <a:ln w="12700">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p>
                <a:pPr defTabSz="914263" fontAlgn="base">
                  <a:spcBef>
                    <a:spcPct val="0"/>
                  </a:spcBef>
                  <a:spcAft>
                    <a:spcPct val="0"/>
                  </a:spcAft>
                  <a:buFont typeface="Arial" pitchFamily="34" charset="0"/>
                </a:pPr>
                <a:endParaRPr lang="zh-CN" altLang="en-US" sz="2000" b="1">
                  <a:solidFill>
                    <a:schemeClr val="bg1"/>
                  </a:solidFill>
                  <a:latin typeface="DIN Mittelschrift Std" pitchFamily="50" charset="0"/>
                  <a:ea typeface="华文细黑" panose="02010600040101010101" pitchFamily="2" charset="-122"/>
                </a:endParaRPr>
              </a:p>
            </p:txBody>
          </p:sp>
        </p:grpSp>
        <p:grpSp>
          <p:nvGrpSpPr>
            <p:cNvPr id="101" name="Group 18"/>
            <p:cNvGrpSpPr>
              <a:grpSpLocks noChangeAspect="1"/>
            </p:cNvGrpSpPr>
            <p:nvPr/>
          </p:nvGrpSpPr>
          <p:grpSpPr bwMode="auto">
            <a:xfrm>
              <a:off x="6563753" y="2601701"/>
              <a:ext cx="331143" cy="308562"/>
              <a:chOff x="3802" y="2858"/>
              <a:chExt cx="616" cy="574"/>
            </a:xfrm>
            <a:solidFill>
              <a:schemeClr val="bg1"/>
            </a:solidFill>
            <a:effectLst/>
          </p:grpSpPr>
          <p:sp>
            <p:nvSpPr>
              <p:cNvPr id="102"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华文细黑" panose="02010600040101010101" pitchFamily="2" charset="-122"/>
                  <a:ea typeface="华文细黑" panose="02010600040101010101" pitchFamily="2" charset="-122"/>
                </a:endParaRPr>
              </a:p>
            </p:txBody>
          </p:sp>
          <p:sp>
            <p:nvSpPr>
              <p:cNvPr id="103"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华文细黑" panose="02010600040101010101" pitchFamily="2" charset="-122"/>
                  <a:ea typeface="华文细黑" panose="02010600040101010101" pitchFamily="2" charset="-122"/>
                </a:endParaRPr>
              </a:p>
            </p:txBody>
          </p:sp>
          <p:sp>
            <p:nvSpPr>
              <p:cNvPr id="104"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华文细黑" panose="02010600040101010101" pitchFamily="2" charset="-122"/>
                  <a:ea typeface="华文细黑" panose="02010600040101010101" pitchFamily="2" charset="-122"/>
                </a:endParaRPr>
              </a:p>
            </p:txBody>
          </p:sp>
          <p:sp>
            <p:nvSpPr>
              <p:cNvPr id="105"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华文细黑" panose="02010600040101010101" pitchFamily="2" charset="-122"/>
                  <a:ea typeface="华文细黑" panose="02010600040101010101" pitchFamily="2" charset="-122"/>
                </a:endParaRPr>
              </a:p>
            </p:txBody>
          </p:sp>
          <p:sp>
            <p:nvSpPr>
              <p:cNvPr id="106" name="Freeform 23"/>
              <p:cNvSpPr>
                <a:spLocks/>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华文细黑" panose="02010600040101010101" pitchFamily="2" charset="-122"/>
                  <a:ea typeface="华文细黑" panose="02010600040101010101" pitchFamily="2" charset="-122"/>
                </a:endParaRPr>
              </a:p>
            </p:txBody>
          </p:sp>
        </p:grpSp>
      </p:grpSp>
      <p:grpSp>
        <p:nvGrpSpPr>
          <p:cNvPr id="110" name="组合 109"/>
          <p:cNvGrpSpPr/>
          <p:nvPr/>
        </p:nvGrpSpPr>
        <p:grpSpPr>
          <a:xfrm>
            <a:off x="4504680" y="3685602"/>
            <a:ext cx="1298256" cy="1298256"/>
            <a:chOff x="4504680" y="3685602"/>
            <a:chExt cx="1298256" cy="1298256"/>
          </a:xfrm>
        </p:grpSpPr>
        <p:grpSp>
          <p:nvGrpSpPr>
            <p:cNvPr id="111" name="组合 110"/>
            <p:cNvGrpSpPr/>
            <p:nvPr/>
          </p:nvGrpSpPr>
          <p:grpSpPr>
            <a:xfrm>
              <a:off x="4504680" y="3685602"/>
              <a:ext cx="1298256" cy="1298256"/>
              <a:chOff x="4881965" y="2278250"/>
              <a:chExt cx="2169764" cy="2169764"/>
            </a:xfrm>
          </p:grpSpPr>
          <p:sp>
            <p:nvSpPr>
              <p:cNvPr id="115" name="椭圆 114"/>
              <p:cNvSpPr/>
              <p:nvPr/>
            </p:nvSpPr>
            <p:spPr>
              <a:xfrm>
                <a:off x="4881965" y="2278250"/>
                <a:ext cx="2169764" cy="2169764"/>
              </a:xfrm>
              <a:prstGeom prst="ellipse">
                <a:avLst/>
              </a:prstGeom>
              <a:gradFill>
                <a:gsLst>
                  <a:gs pos="0">
                    <a:schemeClr val="bg1"/>
                  </a:gs>
                  <a:gs pos="100000">
                    <a:schemeClr val="bg1">
                      <a:lumMod val="70000"/>
                    </a:schemeClr>
                  </a:gs>
                </a:gsLst>
                <a:lin ang="2700000" scaled="1"/>
              </a:gradFill>
              <a:ln>
                <a:noFill/>
              </a:ln>
              <a:effectLst>
                <a:outerShdw blurRad="2032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华文细黑" panose="02010600040101010101" pitchFamily="2" charset="-122"/>
                  <a:ea typeface="华文细黑" panose="02010600040101010101" pitchFamily="2" charset="-122"/>
                </a:endParaRPr>
              </a:p>
            </p:txBody>
          </p:sp>
          <p:sp>
            <p:nvSpPr>
              <p:cNvPr id="116" name="椭圆 115"/>
              <p:cNvSpPr/>
              <p:nvPr/>
            </p:nvSpPr>
            <p:spPr>
              <a:xfrm>
                <a:off x="5129454" y="2525739"/>
                <a:ext cx="1674786" cy="1674786"/>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latin typeface="华文细黑" panose="02010600040101010101" pitchFamily="2" charset="-122"/>
                  <a:ea typeface="华文细黑" panose="02010600040101010101" pitchFamily="2" charset="-122"/>
                </a:endParaRPr>
              </a:p>
            </p:txBody>
          </p:sp>
          <p:sp>
            <p:nvSpPr>
              <p:cNvPr id="117" name="椭圆 116"/>
              <p:cNvSpPr/>
              <p:nvPr/>
            </p:nvSpPr>
            <p:spPr>
              <a:xfrm>
                <a:off x="5342179" y="2738464"/>
                <a:ext cx="1249336" cy="1249336"/>
              </a:xfrm>
              <a:prstGeom prst="ellipse">
                <a:avLst/>
              </a:prstGeom>
              <a:solidFill>
                <a:schemeClr val="accent1"/>
              </a:solidFill>
              <a:ln w="12700">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p>
                <a:pPr defTabSz="914263" fontAlgn="base">
                  <a:spcBef>
                    <a:spcPct val="0"/>
                  </a:spcBef>
                  <a:spcAft>
                    <a:spcPct val="0"/>
                  </a:spcAft>
                  <a:buFont typeface="Arial" pitchFamily="34" charset="0"/>
                </a:pPr>
                <a:endParaRPr lang="zh-CN" altLang="en-US" sz="2000" b="1">
                  <a:solidFill>
                    <a:schemeClr val="bg1"/>
                  </a:solidFill>
                  <a:latin typeface="DIN Mittelschrift Std" pitchFamily="50" charset="0"/>
                  <a:ea typeface="华文细黑" panose="02010600040101010101" pitchFamily="2" charset="-122"/>
                </a:endParaRPr>
              </a:p>
            </p:txBody>
          </p:sp>
        </p:grpSp>
        <p:grpSp>
          <p:nvGrpSpPr>
            <p:cNvPr id="112" name="Group 13"/>
            <p:cNvGrpSpPr>
              <a:grpSpLocks noChangeAspect="1"/>
            </p:cNvGrpSpPr>
            <p:nvPr/>
          </p:nvGrpSpPr>
          <p:grpSpPr bwMode="auto">
            <a:xfrm>
              <a:off x="4991524" y="4161661"/>
              <a:ext cx="361472" cy="365739"/>
              <a:chOff x="2426" y="2781"/>
              <a:chExt cx="593" cy="600"/>
            </a:xfrm>
            <a:solidFill>
              <a:schemeClr val="bg1"/>
            </a:solidFill>
            <a:effectLst/>
          </p:grpSpPr>
          <p:sp>
            <p:nvSpPr>
              <p:cNvPr id="113" name="Freeform 14"/>
              <p:cNvSpPr>
                <a:spLocks/>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华文细黑" panose="02010600040101010101" pitchFamily="2" charset="-122"/>
                  <a:ea typeface="华文细黑" panose="02010600040101010101" pitchFamily="2" charset="-122"/>
                </a:endParaRPr>
              </a:p>
            </p:txBody>
          </p:sp>
          <p:sp>
            <p:nvSpPr>
              <p:cNvPr id="114"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华文细黑" panose="02010600040101010101" pitchFamily="2" charset="-122"/>
                  <a:ea typeface="华文细黑" panose="02010600040101010101" pitchFamily="2" charset="-122"/>
                </a:endParaRPr>
              </a:p>
            </p:txBody>
          </p:sp>
        </p:grpSp>
      </p:grpSp>
      <p:grpSp>
        <p:nvGrpSpPr>
          <p:cNvPr id="118" name="组合 117"/>
          <p:cNvGrpSpPr/>
          <p:nvPr/>
        </p:nvGrpSpPr>
        <p:grpSpPr>
          <a:xfrm>
            <a:off x="2933790" y="2114715"/>
            <a:ext cx="1298256" cy="1298256"/>
            <a:chOff x="2933790" y="2114715"/>
            <a:chExt cx="1298256" cy="1298256"/>
          </a:xfrm>
        </p:grpSpPr>
        <p:grpSp>
          <p:nvGrpSpPr>
            <p:cNvPr id="119" name="组合 118"/>
            <p:cNvGrpSpPr/>
            <p:nvPr/>
          </p:nvGrpSpPr>
          <p:grpSpPr>
            <a:xfrm>
              <a:off x="2933790" y="2114715"/>
              <a:ext cx="1298256" cy="1298256"/>
              <a:chOff x="4881965" y="2278250"/>
              <a:chExt cx="2169764" cy="2169764"/>
            </a:xfrm>
          </p:grpSpPr>
          <p:sp>
            <p:nvSpPr>
              <p:cNvPr id="125" name="椭圆 124"/>
              <p:cNvSpPr/>
              <p:nvPr/>
            </p:nvSpPr>
            <p:spPr>
              <a:xfrm>
                <a:off x="4881965" y="2278250"/>
                <a:ext cx="2169764" cy="2169764"/>
              </a:xfrm>
              <a:prstGeom prst="ellipse">
                <a:avLst/>
              </a:prstGeom>
              <a:gradFill>
                <a:gsLst>
                  <a:gs pos="0">
                    <a:schemeClr val="bg1"/>
                  </a:gs>
                  <a:gs pos="100000">
                    <a:schemeClr val="bg1">
                      <a:lumMod val="70000"/>
                    </a:schemeClr>
                  </a:gs>
                </a:gsLst>
                <a:lin ang="2700000" scaled="1"/>
              </a:gradFill>
              <a:ln>
                <a:noFill/>
              </a:ln>
              <a:effectLst>
                <a:outerShdw blurRad="2032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华文细黑" panose="02010600040101010101" pitchFamily="2" charset="-122"/>
                  <a:ea typeface="华文细黑" panose="02010600040101010101" pitchFamily="2" charset="-122"/>
                </a:endParaRPr>
              </a:p>
            </p:txBody>
          </p:sp>
          <p:sp>
            <p:nvSpPr>
              <p:cNvPr id="126" name="椭圆 125"/>
              <p:cNvSpPr/>
              <p:nvPr/>
            </p:nvSpPr>
            <p:spPr>
              <a:xfrm>
                <a:off x="5129454" y="2525739"/>
                <a:ext cx="1674786" cy="1674786"/>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latin typeface="华文细黑" panose="02010600040101010101" pitchFamily="2" charset="-122"/>
                  <a:ea typeface="华文细黑" panose="02010600040101010101" pitchFamily="2" charset="-122"/>
                </a:endParaRPr>
              </a:p>
            </p:txBody>
          </p:sp>
          <p:sp>
            <p:nvSpPr>
              <p:cNvPr id="127" name="椭圆 126"/>
              <p:cNvSpPr/>
              <p:nvPr/>
            </p:nvSpPr>
            <p:spPr>
              <a:xfrm>
                <a:off x="5342179" y="2738464"/>
                <a:ext cx="1249336" cy="1249336"/>
              </a:xfrm>
              <a:prstGeom prst="ellipse">
                <a:avLst/>
              </a:prstGeom>
              <a:solidFill>
                <a:schemeClr val="accent1"/>
              </a:solidFill>
              <a:ln w="12700">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p>
                <a:pPr defTabSz="914263" fontAlgn="base">
                  <a:spcBef>
                    <a:spcPct val="0"/>
                  </a:spcBef>
                  <a:spcAft>
                    <a:spcPct val="0"/>
                  </a:spcAft>
                  <a:buFont typeface="Arial" pitchFamily="34" charset="0"/>
                </a:pPr>
                <a:endParaRPr lang="zh-CN" altLang="en-US" sz="2000" b="1" dirty="0">
                  <a:solidFill>
                    <a:schemeClr val="bg1"/>
                  </a:solidFill>
                  <a:latin typeface="DIN Mittelschrift Std" pitchFamily="50" charset="0"/>
                  <a:ea typeface="华文细黑" panose="02010600040101010101" pitchFamily="2" charset="-122"/>
                </a:endParaRPr>
              </a:p>
            </p:txBody>
          </p:sp>
        </p:grpSp>
        <p:grpSp>
          <p:nvGrpSpPr>
            <p:cNvPr id="120" name="组合 119"/>
            <p:cNvGrpSpPr/>
            <p:nvPr/>
          </p:nvGrpSpPr>
          <p:grpSpPr>
            <a:xfrm>
              <a:off x="3392244" y="2559330"/>
              <a:ext cx="375872" cy="409025"/>
              <a:chOff x="4873620" y="1965325"/>
              <a:chExt cx="269882" cy="293688"/>
            </a:xfrm>
            <a:solidFill>
              <a:schemeClr val="bg1"/>
            </a:solidFill>
            <a:effectLst/>
          </p:grpSpPr>
          <p:sp>
            <p:nvSpPr>
              <p:cNvPr id="121" name="Freeform 502"/>
              <p:cNvSpPr>
                <a:spLocks/>
              </p:cNvSpPr>
              <p:nvPr/>
            </p:nvSpPr>
            <p:spPr bwMode="auto">
              <a:xfrm>
                <a:off x="4873620" y="2127250"/>
                <a:ext cx="112713" cy="131763"/>
              </a:xfrm>
              <a:custGeom>
                <a:avLst/>
                <a:gdLst>
                  <a:gd name="T0" fmla="*/ 2 w 30"/>
                  <a:gd name="T1" fmla="*/ 0 h 35"/>
                  <a:gd name="T2" fmla="*/ 28 w 30"/>
                  <a:gd name="T3" fmla="*/ 0 h 35"/>
                  <a:gd name="T4" fmla="*/ 30 w 30"/>
                  <a:gd name="T5" fmla="*/ 1 h 35"/>
                  <a:gd name="T6" fmla="*/ 28 w 30"/>
                  <a:gd name="T7" fmla="*/ 3 h 35"/>
                  <a:gd name="T8" fmla="*/ 3 w 30"/>
                  <a:gd name="T9" fmla="*/ 3 h 35"/>
                  <a:gd name="T10" fmla="*/ 3 w 30"/>
                  <a:gd name="T11" fmla="*/ 33 h 35"/>
                  <a:gd name="T12" fmla="*/ 2 w 30"/>
                  <a:gd name="T13" fmla="*/ 35 h 35"/>
                  <a:gd name="T14" fmla="*/ 0 w 30"/>
                  <a:gd name="T15" fmla="*/ 33 h 35"/>
                  <a:gd name="T16" fmla="*/ 0 w 30"/>
                  <a:gd name="T17" fmla="*/ 1 h 35"/>
                  <a:gd name="T18" fmla="*/ 2 w 30"/>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5">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华文细黑" panose="02010600040101010101" pitchFamily="2" charset="-122"/>
                  <a:ea typeface="华文细黑" panose="02010600040101010101" pitchFamily="2" charset="-122"/>
                </a:endParaRPr>
              </a:p>
            </p:txBody>
          </p:sp>
          <p:sp>
            <p:nvSpPr>
              <p:cNvPr id="122" name="Freeform 503"/>
              <p:cNvSpPr>
                <a:spLocks/>
              </p:cNvSpPr>
              <p:nvPr/>
            </p:nvSpPr>
            <p:spPr bwMode="auto">
              <a:xfrm>
                <a:off x="4884737" y="1973263"/>
                <a:ext cx="41275" cy="146050"/>
              </a:xfrm>
              <a:custGeom>
                <a:avLst/>
                <a:gdLst>
                  <a:gd name="T0" fmla="*/ 11 w 11"/>
                  <a:gd name="T1" fmla="*/ 34 h 39"/>
                  <a:gd name="T2" fmla="*/ 11 w 11"/>
                  <a:gd name="T3" fmla="*/ 6 h 39"/>
                  <a:gd name="T4" fmla="*/ 5 w 11"/>
                  <a:gd name="T5" fmla="*/ 0 h 39"/>
                  <a:gd name="T6" fmla="*/ 0 w 11"/>
                  <a:gd name="T7" fmla="*/ 6 h 39"/>
                  <a:gd name="T8" fmla="*/ 0 w 11"/>
                  <a:gd name="T9" fmla="*/ 34 h 39"/>
                  <a:gd name="T10" fmla="*/ 5 w 11"/>
                  <a:gd name="T11" fmla="*/ 39 h 39"/>
                  <a:gd name="T12" fmla="*/ 11 w 11"/>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华文细黑" panose="02010600040101010101" pitchFamily="2" charset="-122"/>
                  <a:ea typeface="华文细黑" panose="02010600040101010101" pitchFamily="2" charset="-122"/>
                </a:endParaRPr>
              </a:p>
            </p:txBody>
          </p:sp>
          <p:sp>
            <p:nvSpPr>
              <p:cNvPr id="123" name="Freeform 504"/>
              <p:cNvSpPr>
                <a:spLocks/>
              </p:cNvSpPr>
              <p:nvPr/>
            </p:nvSpPr>
            <p:spPr bwMode="auto">
              <a:xfrm>
                <a:off x="4940303" y="1965325"/>
                <a:ext cx="177800" cy="293688"/>
              </a:xfrm>
              <a:custGeom>
                <a:avLst/>
                <a:gdLst>
                  <a:gd name="T0" fmla="*/ 5 w 47"/>
                  <a:gd name="T1" fmla="*/ 69 h 78"/>
                  <a:gd name="T2" fmla="*/ 6 w 47"/>
                  <a:gd name="T3" fmla="*/ 77 h 78"/>
                  <a:gd name="T4" fmla="*/ 9 w 47"/>
                  <a:gd name="T5" fmla="*/ 78 h 78"/>
                  <a:gd name="T6" fmla="*/ 14 w 47"/>
                  <a:gd name="T7" fmla="*/ 76 h 78"/>
                  <a:gd name="T8" fmla="*/ 26 w 47"/>
                  <a:gd name="T9" fmla="*/ 57 h 78"/>
                  <a:gd name="T10" fmla="*/ 46 w 47"/>
                  <a:gd name="T11" fmla="*/ 57 h 78"/>
                  <a:gd name="T12" fmla="*/ 47 w 47"/>
                  <a:gd name="T13" fmla="*/ 56 h 78"/>
                  <a:gd name="T14" fmla="*/ 47 w 47"/>
                  <a:gd name="T15" fmla="*/ 42 h 78"/>
                  <a:gd name="T16" fmla="*/ 32 w 47"/>
                  <a:gd name="T17" fmla="*/ 19 h 78"/>
                  <a:gd name="T18" fmla="*/ 30 w 47"/>
                  <a:gd name="T19" fmla="*/ 20 h 78"/>
                  <a:gd name="T20" fmla="*/ 35 w 47"/>
                  <a:gd name="T21" fmla="*/ 10 h 78"/>
                  <a:gd name="T22" fmla="*/ 24 w 47"/>
                  <a:gd name="T23" fmla="*/ 0 h 78"/>
                  <a:gd name="T24" fmla="*/ 14 w 47"/>
                  <a:gd name="T25" fmla="*/ 10 h 78"/>
                  <a:gd name="T26" fmla="*/ 24 w 47"/>
                  <a:gd name="T27" fmla="*/ 21 h 78"/>
                  <a:gd name="T28" fmla="*/ 27 w 47"/>
                  <a:gd name="T29" fmla="*/ 20 h 78"/>
                  <a:gd name="T30" fmla="*/ 21 w 47"/>
                  <a:gd name="T31" fmla="*/ 27 h 78"/>
                  <a:gd name="T32" fmla="*/ 5 w 47"/>
                  <a:gd name="T33" fmla="*/ 31 h 78"/>
                  <a:gd name="T34" fmla="*/ 1 w 47"/>
                  <a:gd name="T35" fmla="*/ 34 h 78"/>
                  <a:gd name="T36" fmla="*/ 1 w 47"/>
                  <a:gd name="T37" fmla="*/ 38 h 78"/>
                  <a:gd name="T38" fmla="*/ 6 w 47"/>
                  <a:gd name="T39" fmla="*/ 42 h 78"/>
                  <a:gd name="T40" fmla="*/ 8 w 47"/>
                  <a:gd name="T41" fmla="*/ 42 h 78"/>
                  <a:gd name="T42" fmla="*/ 17 w 47"/>
                  <a:gd name="T43" fmla="*/ 40 h 78"/>
                  <a:gd name="T44" fmla="*/ 17 w 47"/>
                  <a:gd name="T45" fmla="*/ 43 h 78"/>
                  <a:gd name="T46" fmla="*/ 17 w 47"/>
                  <a:gd name="T47" fmla="*/ 47 h 78"/>
                  <a:gd name="T48" fmla="*/ 5 w 47"/>
                  <a:gd name="T49"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78">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华文细黑" panose="02010600040101010101" pitchFamily="2" charset="-122"/>
                  <a:ea typeface="华文细黑" panose="02010600040101010101" pitchFamily="2" charset="-122"/>
                </a:endParaRPr>
              </a:p>
            </p:txBody>
          </p:sp>
          <p:sp>
            <p:nvSpPr>
              <p:cNvPr id="124" name="Freeform 505"/>
              <p:cNvSpPr>
                <a:spLocks/>
              </p:cNvSpPr>
              <p:nvPr/>
            </p:nvSpPr>
            <p:spPr bwMode="auto">
              <a:xfrm>
                <a:off x="5046664" y="2093913"/>
                <a:ext cx="96838" cy="112713"/>
              </a:xfrm>
              <a:custGeom>
                <a:avLst/>
                <a:gdLst>
                  <a:gd name="T0" fmla="*/ 1 w 26"/>
                  <a:gd name="T1" fmla="*/ 27 h 30"/>
                  <a:gd name="T2" fmla="*/ 23 w 26"/>
                  <a:gd name="T3" fmla="*/ 27 h 30"/>
                  <a:gd name="T4" fmla="*/ 23 w 26"/>
                  <a:gd name="T5" fmla="*/ 2 h 30"/>
                  <a:gd name="T6" fmla="*/ 24 w 26"/>
                  <a:gd name="T7" fmla="*/ 0 h 30"/>
                  <a:gd name="T8" fmla="*/ 26 w 26"/>
                  <a:gd name="T9" fmla="*/ 2 h 30"/>
                  <a:gd name="T10" fmla="*/ 26 w 26"/>
                  <a:gd name="T11" fmla="*/ 28 h 30"/>
                  <a:gd name="T12" fmla="*/ 24 w 26"/>
                  <a:gd name="T13" fmla="*/ 30 h 30"/>
                  <a:gd name="T14" fmla="*/ 1 w 26"/>
                  <a:gd name="T15" fmla="*/ 30 h 30"/>
                  <a:gd name="T16" fmla="*/ 0 w 26"/>
                  <a:gd name="T17" fmla="*/ 28 h 30"/>
                  <a:gd name="T18" fmla="*/ 1 w 26"/>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华文细黑" panose="02010600040101010101" pitchFamily="2" charset="-122"/>
                  <a:ea typeface="华文细黑" panose="02010600040101010101" pitchFamily="2" charset="-122"/>
                </a:endParaRPr>
              </a:p>
            </p:txBody>
          </p:sp>
        </p:grpSp>
      </p:grpSp>
      <p:grpSp>
        <p:nvGrpSpPr>
          <p:cNvPr id="128" name="组合 127"/>
          <p:cNvGrpSpPr/>
          <p:nvPr/>
        </p:nvGrpSpPr>
        <p:grpSpPr>
          <a:xfrm>
            <a:off x="7684464" y="3685602"/>
            <a:ext cx="1298256" cy="1298256"/>
            <a:chOff x="7684464" y="3685602"/>
            <a:chExt cx="1298256" cy="1298256"/>
          </a:xfrm>
        </p:grpSpPr>
        <p:grpSp>
          <p:nvGrpSpPr>
            <p:cNvPr id="129" name="组合 128"/>
            <p:cNvGrpSpPr/>
            <p:nvPr/>
          </p:nvGrpSpPr>
          <p:grpSpPr>
            <a:xfrm>
              <a:off x="7684464" y="3685602"/>
              <a:ext cx="1298256" cy="1298256"/>
              <a:chOff x="4881965" y="2278250"/>
              <a:chExt cx="2169764" cy="2169764"/>
            </a:xfrm>
          </p:grpSpPr>
          <p:sp>
            <p:nvSpPr>
              <p:cNvPr id="150" name="椭圆 149"/>
              <p:cNvSpPr/>
              <p:nvPr/>
            </p:nvSpPr>
            <p:spPr>
              <a:xfrm>
                <a:off x="4881965" y="2278250"/>
                <a:ext cx="2169764" cy="2169764"/>
              </a:xfrm>
              <a:prstGeom prst="ellipse">
                <a:avLst/>
              </a:prstGeom>
              <a:gradFill>
                <a:gsLst>
                  <a:gs pos="0">
                    <a:schemeClr val="bg1"/>
                  </a:gs>
                  <a:gs pos="100000">
                    <a:schemeClr val="bg1">
                      <a:lumMod val="70000"/>
                    </a:schemeClr>
                  </a:gs>
                </a:gsLst>
                <a:lin ang="2700000" scaled="1"/>
              </a:gradFill>
              <a:ln>
                <a:noFill/>
              </a:ln>
              <a:effectLst>
                <a:outerShdw blurRad="2032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华文细黑" panose="02010600040101010101" pitchFamily="2" charset="-122"/>
                  <a:ea typeface="华文细黑" panose="02010600040101010101" pitchFamily="2" charset="-122"/>
                </a:endParaRPr>
              </a:p>
            </p:txBody>
          </p:sp>
          <p:sp>
            <p:nvSpPr>
              <p:cNvPr id="151" name="椭圆 150"/>
              <p:cNvSpPr/>
              <p:nvPr/>
            </p:nvSpPr>
            <p:spPr>
              <a:xfrm>
                <a:off x="5129454" y="2525739"/>
                <a:ext cx="1674786" cy="1674786"/>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latin typeface="华文细黑" panose="02010600040101010101" pitchFamily="2" charset="-122"/>
                  <a:ea typeface="华文细黑" panose="02010600040101010101" pitchFamily="2" charset="-122"/>
                </a:endParaRPr>
              </a:p>
            </p:txBody>
          </p:sp>
          <p:sp>
            <p:nvSpPr>
              <p:cNvPr id="152" name="椭圆 151"/>
              <p:cNvSpPr/>
              <p:nvPr/>
            </p:nvSpPr>
            <p:spPr>
              <a:xfrm>
                <a:off x="5342179" y="2738464"/>
                <a:ext cx="1249336" cy="1249336"/>
              </a:xfrm>
              <a:prstGeom prst="ellipse">
                <a:avLst/>
              </a:prstGeom>
              <a:solidFill>
                <a:schemeClr val="accent1"/>
              </a:solidFill>
              <a:ln w="12700">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p>
                <a:pPr defTabSz="914263" fontAlgn="base">
                  <a:spcBef>
                    <a:spcPct val="0"/>
                  </a:spcBef>
                  <a:spcAft>
                    <a:spcPct val="0"/>
                  </a:spcAft>
                  <a:buFont typeface="Arial" pitchFamily="34" charset="0"/>
                </a:pPr>
                <a:endParaRPr lang="zh-CN" altLang="en-US" sz="2000" b="1">
                  <a:solidFill>
                    <a:schemeClr val="bg1"/>
                  </a:solidFill>
                  <a:latin typeface="DIN Mittelschrift Std" pitchFamily="50" charset="0"/>
                  <a:ea typeface="华文细黑" panose="02010600040101010101" pitchFamily="2" charset="-122"/>
                </a:endParaRPr>
              </a:p>
            </p:txBody>
          </p:sp>
        </p:grpSp>
        <p:grpSp>
          <p:nvGrpSpPr>
            <p:cNvPr id="130" name="Group 41"/>
            <p:cNvGrpSpPr>
              <a:grpSpLocks noChangeAspect="1"/>
            </p:cNvGrpSpPr>
            <p:nvPr/>
          </p:nvGrpSpPr>
          <p:grpSpPr bwMode="auto">
            <a:xfrm>
              <a:off x="8160533" y="4102519"/>
              <a:ext cx="358632" cy="431447"/>
              <a:chOff x="3783" y="2089"/>
              <a:chExt cx="116" cy="142"/>
            </a:xfrm>
            <a:solidFill>
              <a:schemeClr val="bg1"/>
            </a:solidFill>
            <a:effectLst/>
          </p:grpSpPr>
          <p:sp>
            <p:nvSpPr>
              <p:cNvPr id="131" name="Freeform 42"/>
              <p:cNvSpPr>
                <a:spLocks/>
              </p:cNvSpPr>
              <p:nvPr/>
            </p:nvSpPr>
            <p:spPr bwMode="auto">
              <a:xfrm>
                <a:off x="3791" y="2221"/>
                <a:ext cx="20" cy="10"/>
              </a:xfrm>
              <a:custGeom>
                <a:avLst/>
                <a:gdLst>
                  <a:gd name="T0" fmla="*/ 8 w 8"/>
                  <a:gd name="T1" fmla="*/ 0 h 4"/>
                  <a:gd name="T2" fmla="*/ 1 w 8"/>
                  <a:gd name="T3" fmla="*/ 0 h 4"/>
                  <a:gd name="T4" fmla="*/ 0 w 8"/>
                  <a:gd name="T5" fmla="*/ 0 h 4"/>
                  <a:gd name="T6" fmla="*/ 0 w 8"/>
                  <a:gd name="T7" fmla="*/ 4 h 4"/>
                  <a:gd name="T8" fmla="*/ 1 w 8"/>
                  <a:gd name="T9" fmla="*/ 4 h 4"/>
                  <a:gd name="T10" fmla="*/ 8 w 8"/>
                  <a:gd name="T11" fmla="*/ 4 h 4"/>
                  <a:gd name="T12" fmla="*/ 8 w 8"/>
                  <a:gd name="T13" fmla="*/ 4 h 4"/>
                  <a:gd name="T14" fmla="*/ 8 w 8"/>
                  <a:gd name="T15" fmla="*/ 0 h 4"/>
                  <a:gd name="T16" fmla="*/ 8 w 8"/>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
                    <a:moveTo>
                      <a:pt x="8" y="0"/>
                    </a:moveTo>
                    <a:cubicBezTo>
                      <a:pt x="1" y="0"/>
                      <a:pt x="1" y="0"/>
                      <a:pt x="1" y="0"/>
                    </a:cubicBezTo>
                    <a:cubicBezTo>
                      <a:pt x="0" y="0"/>
                      <a:pt x="0" y="0"/>
                      <a:pt x="0" y="0"/>
                    </a:cubicBezTo>
                    <a:cubicBezTo>
                      <a:pt x="0" y="4"/>
                      <a:pt x="0" y="4"/>
                      <a:pt x="0" y="4"/>
                    </a:cubicBezTo>
                    <a:cubicBezTo>
                      <a:pt x="0" y="4"/>
                      <a:pt x="0" y="4"/>
                      <a:pt x="1" y="4"/>
                    </a:cubicBezTo>
                    <a:cubicBezTo>
                      <a:pt x="8" y="4"/>
                      <a:pt x="8" y="4"/>
                      <a:pt x="8" y="4"/>
                    </a:cubicBezTo>
                    <a:cubicBezTo>
                      <a:pt x="8" y="4"/>
                      <a:pt x="8" y="4"/>
                      <a:pt x="8" y="4"/>
                    </a:cubicBezTo>
                    <a:cubicBezTo>
                      <a:pt x="8" y="0"/>
                      <a:pt x="8" y="0"/>
                      <a:pt x="8" y="0"/>
                    </a:cubicBezTo>
                    <a:cubicBezTo>
                      <a:pt x="8" y="0"/>
                      <a:pt x="8"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white"/>
                  </a:solidFill>
                  <a:latin typeface="华文细黑" panose="02010600040101010101" pitchFamily="2" charset="-122"/>
                  <a:ea typeface="华文细黑" panose="02010600040101010101" pitchFamily="2" charset="-122"/>
                </a:endParaRPr>
              </a:p>
            </p:txBody>
          </p:sp>
          <p:sp>
            <p:nvSpPr>
              <p:cNvPr id="132" name="Freeform 43"/>
              <p:cNvSpPr>
                <a:spLocks/>
              </p:cNvSpPr>
              <p:nvPr/>
            </p:nvSpPr>
            <p:spPr bwMode="auto">
              <a:xfrm>
                <a:off x="3818" y="2208"/>
                <a:ext cx="23" cy="23"/>
              </a:xfrm>
              <a:custGeom>
                <a:avLst/>
                <a:gdLst>
                  <a:gd name="T0" fmla="*/ 8 w 9"/>
                  <a:gd name="T1" fmla="*/ 0 h 9"/>
                  <a:gd name="T2" fmla="*/ 1 w 9"/>
                  <a:gd name="T3" fmla="*/ 0 h 9"/>
                  <a:gd name="T4" fmla="*/ 0 w 9"/>
                  <a:gd name="T5" fmla="*/ 1 h 9"/>
                  <a:gd name="T6" fmla="*/ 0 w 9"/>
                  <a:gd name="T7" fmla="*/ 9 h 9"/>
                  <a:gd name="T8" fmla="*/ 1 w 9"/>
                  <a:gd name="T9" fmla="*/ 9 h 9"/>
                  <a:gd name="T10" fmla="*/ 8 w 9"/>
                  <a:gd name="T11" fmla="*/ 9 h 9"/>
                  <a:gd name="T12" fmla="*/ 9 w 9"/>
                  <a:gd name="T13" fmla="*/ 9 h 9"/>
                  <a:gd name="T14" fmla="*/ 9 w 9"/>
                  <a:gd name="T15" fmla="*/ 1 h 9"/>
                  <a:gd name="T16" fmla="*/ 8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8" y="0"/>
                    </a:moveTo>
                    <a:cubicBezTo>
                      <a:pt x="1" y="0"/>
                      <a:pt x="1" y="0"/>
                      <a:pt x="1" y="0"/>
                    </a:cubicBezTo>
                    <a:cubicBezTo>
                      <a:pt x="1" y="0"/>
                      <a:pt x="0" y="1"/>
                      <a:pt x="0" y="1"/>
                    </a:cubicBezTo>
                    <a:cubicBezTo>
                      <a:pt x="0" y="9"/>
                      <a:pt x="0" y="9"/>
                      <a:pt x="0" y="9"/>
                    </a:cubicBezTo>
                    <a:cubicBezTo>
                      <a:pt x="0" y="9"/>
                      <a:pt x="1" y="9"/>
                      <a:pt x="1" y="9"/>
                    </a:cubicBezTo>
                    <a:cubicBezTo>
                      <a:pt x="8" y="9"/>
                      <a:pt x="8" y="9"/>
                      <a:pt x="8" y="9"/>
                    </a:cubicBezTo>
                    <a:cubicBezTo>
                      <a:pt x="8" y="9"/>
                      <a:pt x="9" y="9"/>
                      <a:pt x="9" y="9"/>
                    </a:cubicBezTo>
                    <a:cubicBezTo>
                      <a:pt x="9" y="1"/>
                      <a:pt x="9" y="1"/>
                      <a:pt x="9" y="1"/>
                    </a:cubicBezTo>
                    <a:cubicBezTo>
                      <a:pt x="9" y="1"/>
                      <a:pt x="8"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white"/>
                  </a:solidFill>
                  <a:latin typeface="华文细黑" panose="02010600040101010101" pitchFamily="2" charset="-122"/>
                  <a:ea typeface="华文细黑" panose="02010600040101010101" pitchFamily="2" charset="-122"/>
                </a:endParaRPr>
              </a:p>
            </p:txBody>
          </p:sp>
          <p:sp>
            <p:nvSpPr>
              <p:cNvPr id="133" name="Freeform 44"/>
              <p:cNvSpPr>
                <a:spLocks/>
              </p:cNvSpPr>
              <p:nvPr/>
            </p:nvSpPr>
            <p:spPr bwMode="auto">
              <a:xfrm>
                <a:off x="3849" y="2184"/>
                <a:ext cx="20" cy="47"/>
              </a:xfrm>
              <a:custGeom>
                <a:avLst/>
                <a:gdLst>
                  <a:gd name="T0" fmla="*/ 7 w 8"/>
                  <a:gd name="T1" fmla="*/ 0 h 19"/>
                  <a:gd name="T2" fmla="*/ 0 w 8"/>
                  <a:gd name="T3" fmla="*/ 0 h 19"/>
                  <a:gd name="T4" fmla="*/ 0 w 8"/>
                  <a:gd name="T5" fmla="*/ 1 h 19"/>
                  <a:gd name="T6" fmla="*/ 0 w 8"/>
                  <a:gd name="T7" fmla="*/ 19 h 19"/>
                  <a:gd name="T8" fmla="*/ 0 w 8"/>
                  <a:gd name="T9" fmla="*/ 19 h 19"/>
                  <a:gd name="T10" fmla="*/ 7 w 8"/>
                  <a:gd name="T11" fmla="*/ 19 h 19"/>
                  <a:gd name="T12" fmla="*/ 8 w 8"/>
                  <a:gd name="T13" fmla="*/ 19 h 19"/>
                  <a:gd name="T14" fmla="*/ 8 w 8"/>
                  <a:gd name="T15" fmla="*/ 1 h 19"/>
                  <a:gd name="T16" fmla="*/ 7 w 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9">
                    <a:moveTo>
                      <a:pt x="7" y="0"/>
                    </a:moveTo>
                    <a:cubicBezTo>
                      <a:pt x="0" y="0"/>
                      <a:pt x="0" y="0"/>
                      <a:pt x="0" y="0"/>
                    </a:cubicBezTo>
                    <a:cubicBezTo>
                      <a:pt x="0" y="0"/>
                      <a:pt x="0" y="1"/>
                      <a:pt x="0" y="1"/>
                    </a:cubicBezTo>
                    <a:cubicBezTo>
                      <a:pt x="0" y="19"/>
                      <a:pt x="0" y="19"/>
                      <a:pt x="0" y="19"/>
                    </a:cubicBezTo>
                    <a:cubicBezTo>
                      <a:pt x="0" y="19"/>
                      <a:pt x="0" y="19"/>
                      <a:pt x="0" y="19"/>
                    </a:cubicBezTo>
                    <a:cubicBezTo>
                      <a:pt x="7" y="19"/>
                      <a:pt x="7" y="19"/>
                      <a:pt x="7" y="19"/>
                    </a:cubicBezTo>
                    <a:cubicBezTo>
                      <a:pt x="8" y="19"/>
                      <a:pt x="8" y="19"/>
                      <a:pt x="8" y="19"/>
                    </a:cubicBezTo>
                    <a:cubicBezTo>
                      <a:pt x="8" y="1"/>
                      <a:pt x="8" y="1"/>
                      <a:pt x="8" y="1"/>
                    </a:cubicBezTo>
                    <a:cubicBezTo>
                      <a:pt x="8" y="1"/>
                      <a:pt x="8"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white"/>
                  </a:solidFill>
                  <a:latin typeface="华文细黑" panose="02010600040101010101" pitchFamily="2" charset="-122"/>
                  <a:ea typeface="华文细黑" panose="02010600040101010101" pitchFamily="2" charset="-122"/>
                </a:endParaRPr>
              </a:p>
            </p:txBody>
          </p:sp>
          <p:sp>
            <p:nvSpPr>
              <p:cNvPr id="134" name="Freeform 45"/>
              <p:cNvSpPr>
                <a:spLocks/>
              </p:cNvSpPr>
              <p:nvPr/>
            </p:nvSpPr>
            <p:spPr bwMode="auto">
              <a:xfrm>
                <a:off x="3877" y="2161"/>
                <a:ext cx="22" cy="70"/>
              </a:xfrm>
              <a:custGeom>
                <a:avLst/>
                <a:gdLst>
                  <a:gd name="T0" fmla="*/ 8 w 9"/>
                  <a:gd name="T1" fmla="*/ 0 h 28"/>
                  <a:gd name="T2" fmla="*/ 1 w 9"/>
                  <a:gd name="T3" fmla="*/ 0 h 28"/>
                  <a:gd name="T4" fmla="*/ 0 w 9"/>
                  <a:gd name="T5" fmla="*/ 1 h 28"/>
                  <a:gd name="T6" fmla="*/ 0 w 9"/>
                  <a:gd name="T7" fmla="*/ 28 h 28"/>
                  <a:gd name="T8" fmla="*/ 1 w 9"/>
                  <a:gd name="T9" fmla="*/ 28 h 28"/>
                  <a:gd name="T10" fmla="*/ 8 w 9"/>
                  <a:gd name="T11" fmla="*/ 28 h 28"/>
                  <a:gd name="T12" fmla="*/ 9 w 9"/>
                  <a:gd name="T13" fmla="*/ 28 h 28"/>
                  <a:gd name="T14" fmla="*/ 9 w 9"/>
                  <a:gd name="T15" fmla="*/ 1 h 28"/>
                  <a:gd name="T16" fmla="*/ 8 w 9"/>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8">
                    <a:moveTo>
                      <a:pt x="8" y="0"/>
                    </a:moveTo>
                    <a:cubicBezTo>
                      <a:pt x="1" y="0"/>
                      <a:pt x="1" y="0"/>
                      <a:pt x="1" y="0"/>
                    </a:cubicBezTo>
                    <a:cubicBezTo>
                      <a:pt x="0" y="0"/>
                      <a:pt x="0" y="1"/>
                      <a:pt x="0" y="1"/>
                    </a:cubicBezTo>
                    <a:cubicBezTo>
                      <a:pt x="0" y="28"/>
                      <a:pt x="0" y="28"/>
                      <a:pt x="0" y="28"/>
                    </a:cubicBezTo>
                    <a:cubicBezTo>
                      <a:pt x="0" y="28"/>
                      <a:pt x="0" y="28"/>
                      <a:pt x="1" y="28"/>
                    </a:cubicBezTo>
                    <a:cubicBezTo>
                      <a:pt x="8" y="28"/>
                      <a:pt x="8" y="28"/>
                      <a:pt x="8" y="28"/>
                    </a:cubicBezTo>
                    <a:cubicBezTo>
                      <a:pt x="8" y="28"/>
                      <a:pt x="9" y="28"/>
                      <a:pt x="9" y="28"/>
                    </a:cubicBezTo>
                    <a:cubicBezTo>
                      <a:pt x="9" y="1"/>
                      <a:pt x="9" y="1"/>
                      <a:pt x="9" y="1"/>
                    </a:cubicBezTo>
                    <a:cubicBezTo>
                      <a:pt x="9" y="1"/>
                      <a:pt x="8"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white"/>
                  </a:solidFill>
                  <a:latin typeface="华文细黑" panose="02010600040101010101" pitchFamily="2" charset="-122"/>
                  <a:ea typeface="华文细黑" panose="02010600040101010101" pitchFamily="2" charset="-122"/>
                </a:endParaRPr>
              </a:p>
            </p:txBody>
          </p:sp>
          <p:sp>
            <p:nvSpPr>
              <p:cNvPr id="135" name="Freeform 46"/>
              <p:cNvSpPr>
                <a:spLocks/>
              </p:cNvSpPr>
              <p:nvPr/>
            </p:nvSpPr>
            <p:spPr bwMode="auto">
              <a:xfrm>
                <a:off x="3821" y="2089"/>
                <a:ext cx="23" cy="27"/>
              </a:xfrm>
              <a:custGeom>
                <a:avLst/>
                <a:gdLst>
                  <a:gd name="T0" fmla="*/ 5 w 9"/>
                  <a:gd name="T1" fmla="*/ 10 h 11"/>
                  <a:gd name="T2" fmla="*/ 8 w 9"/>
                  <a:gd name="T3" fmla="*/ 4 h 11"/>
                  <a:gd name="T4" fmla="*/ 5 w 9"/>
                  <a:gd name="T5" fmla="*/ 0 h 11"/>
                  <a:gd name="T6" fmla="*/ 0 w 9"/>
                  <a:gd name="T7" fmla="*/ 4 h 11"/>
                  <a:gd name="T8" fmla="*/ 5 w 9"/>
                  <a:gd name="T9" fmla="*/ 10 h 11"/>
                </a:gdLst>
                <a:ahLst/>
                <a:cxnLst>
                  <a:cxn ang="0">
                    <a:pos x="T0" y="T1"/>
                  </a:cxn>
                  <a:cxn ang="0">
                    <a:pos x="T2" y="T3"/>
                  </a:cxn>
                  <a:cxn ang="0">
                    <a:pos x="T4" y="T5"/>
                  </a:cxn>
                  <a:cxn ang="0">
                    <a:pos x="T6" y="T7"/>
                  </a:cxn>
                  <a:cxn ang="0">
                    <a:pos x="T8" y="T9"/>
                  </a:cxn>
                </a:cxnLst>
                <a:rect l="0" t="0" r="r" b="b"/>
                <a:pathLst>
                  <a:path w="9" h="11">
                    <a:moveTo>
                      <a:pt x="5" y="10"/>
                    </a:moveTo>
                    <a:cubicBezTo>
                      <a:pt x="8" y="10"/>
                      <a:pt x="8" y="7"/>
                      <a:pt x="8" y="4"/>
                    </a:cubicBezTo>
                    <a:cubicBezTo>
                      <a:pt x="9" y="2"/>
                      <a:pt x="7" y="0"/>
                      <a:pt x="5" y="0"/>
                    </a:cubicBezTo>
                    <a:cubicBezTo>
                      <a:pt x="2" y="0"/>
                      <a:pt x="0" y="2"/>
                      <a:pt x="0" y="4"/>
                    </a:cubicBezTo>
                    <a:cubicBezTo>
                      <a:pt x="1" y="8"/>
                      <a:pt x="4" y="11"/>
                      <a:pt x="5"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white"/>
                  </a:solidFill>
                  <a:latin typeface="华文细黑" panose="02010600040101010101" pitchFamily="2" charset="-122"/>
                  <a:ea typeface="华文细黑" panose="02010600040101010101" pitchFamily="2" charset="-122"/>
                </a:endParaRPr>
              </a:p>
            </p:txBody>
          </p:sp>
          <p:sp>
            <p:nvSpPr>
              <p:cNvPr id="147" name="Freeform 47"/>
              <p:cNvSpPr>
                <a:spLocks/>
              </p:cNvSpPr>
              <p:nvPr/>
            </p:nvSpPr>
            <p:spPr bwMode="auto">
              <a:xfrm>
                <a:off x="3785" y="2164"/>
                <a:ext cx="36" cy="44"/>
              </a:xfrm>
              <a:custGeom>
                <a:avLst/>
                <a:gdLst>
                  <a:gd name="T0" fmla="*/ 12 w 14"/>
                  <a:gd name="T1" fmla="*/ 1 h 18"/>
                  <a:gd name="T2" fmla="*/ 10 w 14"/>
                  <a:gd name="T3" fmla="*/ 0 h 18"/>
                  <a:gd name="T4" fmla="*/ 8 w 14"/>
                  <a:gd name="T5" fmla="*/ 6 h 18"/>
                  <a:gd name="T6" fmla="*/ 1 w 14"/>
                  <a:gd name="T7" fmla="*/ 14 h 18"/>
                  <a:gd name="T8" fmla="*/ 1 w 14"/>
                  <a:gd name="T9" fmla="*/ 17 h 18"/>
                  <a:gd name="T10" fmla="*/ 4 w 14"/>
                  <a:gd name="T11" fmla="*/ 17 h 18"/>
                  <a:gd name="T12" fmla="*/ 12 w 14"/>
                  <a:gd name="T13" fmla="*/ 9 h 18"/>
                  <a:gd name="T14" fmla="*/ 13 w 14"/>
                  <a:gd name="T15" fmla="*/ 8 h 18"/>
                  <a:gd name="T16" fmla="*/ 14 w 14"/>
                  <a:gd name="T17" fmla="*/ 3 h 18"/>
                  <a:gd name="T18" fmla="*/ 12 w 14"/>
                  <a:gd name="T19"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8">
                    <a:moveTo>
                      <a:pt x="12" y="1"/>
                    </a:moveTo>
                    <a:cubicBezTo>
                      <a:pt x="11" y="1"/>
                      <a:pt x="10" y="0"/>
                      <a:pt x="10" y="0"/>
                    </a:cubicBezTo>
                    <a:cubicBezTo>
                      <a:pt x="8" y="6"/>
                      <a:pt x="8" y="6"/>
                      <a:pt x="8" y="6"/>
                    </a:cubicBezTo>
                    <a:cubicBezTo>
                      <a:pt x="1" y="14"/>
                      <a:pt x="1" y="14"/>
                      <a:pt x="1" y="14"/>
                    </a:cubicBezTo>
                    <a:cubicBezTo>
                      <a:pt x="0" y="15"/>
                      <a:pt x="0" y="16"/>
                      <a:pt x="1" y="17"/>
                    </a:cubicBezTo>
                    <a:cubicBezTo>
                      <a:pt x="2" y="18"/>
                      <a:pt x="4" y="18"/>
                      <a:pt x="4" y="17"/>
                    </a:cubicBezTo>
                    <a:cubicBezTo>
                      <a:pt x="12" y="9"/>
                      <a:pt x="12" y="9"/>
                      <a:pt x="12" y="9"/>
                    </a:cubicBezTo>
                    <a:cubicBezTo>
                      <a:pt x="12" y="9"/>
                      <a:pt x="13" y="8"/>
                      <a:pt x="13" y="8"/>
                    </a:cubicBezTo>
                    <a:cubicBezTo>
                      <a:pt x="14" y="3"/>
                      <a:pt x="14" y="3"/>
                      <a:pt x="14" y="3"/>
                    </a:cubicBezTo>
                    <a:cubicBezTo>
                      <a:pt x="13" y="2"/>
                      <a:pt x="13" y="2"/>
                      <a:pt x="1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white"/>
                  </a:solidFill>
                  <a:latin typeface="华文细黑" panose="02010600040101010101" pitchFamily="2" charset="-122"/>
                  <a:ea typeface="华文细黑" panose="02010600040101010101" pitchFamily="2" charset="-122"/>
                </a:endParaRPr>
              </a:p>
            </p:txBody>
          </p:sp>
          <p:sp>
            <p:nvSpPr>
              <p:cNvPr id="148" name="Freeform 48"/>
              <p:cNvSpPr>
                <a:spLocks/>
              </p:cNvSpPr>
              <p:nvPr/>
            </p:nvSpPr>
            <p:spPr bwMode="auto">
              <a:xfrm>
                <a:off x="3836" y="2116"/>
                <a:ext cx="33" cy="20"/>
              </a:xfrm>
              <a:custGeom>
                <a:avLst/>
                <a:gdLst>
                  <a:gd name="T0" fmla="*/ 6 w 13"/>
                  <a:gd name="T1" fmla="*/ 8 h 8"/>
                  <a:gd name="T2" fmla="*/ 12 w 13"/>
                  <a:gd name="T3" fmla="*/ 4 h 8"/>
                  <a:gd name="T4" fmla="*/ 12 w 13"/>
                  <a:gd name="T5" fmla="*/ 1 h 8"/>
                  <a:gd name="T6" fmla="*/ 10 w 13"/>
                  <a:gd name="T7" fmla="*/ 1 h 8"/>
                  <a:gd name="T8" fmla="*/ 5 w 13"/>
                  <a:gd name="T9" fmla="*/ 4 h 8"/>
                  <a:gd name="T10" fmla="*/ 1 w 13"/>
                  <a:gd name="T11" fmla="*/ 3 h 8"/>
                  <a:gd name="T12" fmla="*/ 1 w 13"/>
                  <a:gd name="T13" fmla="*/ 5 h 8"/>
                  <a:gd name="T14" fmla="*/ 0 w 13"/>
                  <a:gd name="T15" fmla="*/ 7 h 8"/>
                  <a:gd name="T16" fmla="*/ 5 w 13"/>
                  <a:gd name="T17" fmla="*/ 8 h 8"/>
                  <a:gd name="T18" fmla="*/ 6 w 13"/>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8">
                    <a:moveTo>
                      <a:pt x="6" y="8"/>
                    </a:moveTo>
                    <a:cubicBezTo>
                      <a:pt x="12" y="4"/>
                      <a:pt x="12" y="4"/>
                      <a:pt x="12" y="4"/>
                    </a:cubicBezTo>
                    <a:cubicBezTo>
                      <a:pt x="13" y="3"/>
                      <a:pt x="13" y="2"/>
                      <a:pt x="12" y="1"/>
                    </a:cubicBezTo>
                    <a:cubicBezTo>
                      <a:pt x="12" y="1"/>
                      <a:pt x="11" y="0"/>
                      <a:pt x="10" y="1"/>
                    </a:cubicBezTo>
                    <a:cubicBezTo>
                      <a:pt x="5" y="4"/>
                      <a:pt x="5" y="4"/>
                      <a:pt x="5" y="4"/>
                    </a:cubicBezTo>
                    <a:cubicBezTo>
                      <a:pt x="1" y="3"/>
                      <a:pt x="1" y="3"/>
                      <a:pt x="1" y="3"/>
                    </a:cubicBezTo>
                    <a:cubicBezTo>
                      <a:pt x="1" y="3"/>
                      <a:pt x="1" y="4"/>
                      <a:pt x="1" y="5"/>
                    </a:cubicBezTo>
                    <a:cubicBezTo>
                      <a:pt x="1" y="6"/>
                      <a:pt x="0" y="7"/>
                      <a:pt x="0" y="7"/>
                    </a:cubicBezTo>
                    <a:cubicBezTo>
                      <a:pt x="5" y="8"/>
                      <a:pt x="5" y="8"/>
                      <a:pt x="5" y="8"/>
                    </a:cubicBezTo>
                    <a:cubicBezTo>
                      <a:pt x="5" y="8"/>
                      <a:pt x="6" y="8"/>
                      <a:pt x="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white"/>
                  </a:solidFill>
                  <a:latin typeface="华文细黑" panose="02010600040101010101" pitchFamily="2" charset="-122"/>
                  <a:ea typeface="华文细黑" panose="02010600040101010101" pitchFamily="2" charset="-122"/>
                </a:endParaRPr>
              </a:p>
            </p:txBody>
          </p:sp>
          <p:sp>
            <p:nvSpPr>
              <p:cNvPr id="149" name="Freeform 49"/>
              <p:cNvSpPr>
                <a:spLocks/>
              </p:cNvSpPr>
              <p:nvPr/>
            </p:nvSpPr>
            <p:spPr bwMode="auto">
              <a:xfrm>
                <a:off x="3783" y="2116"/>
                <a:ext cx="58" cy="87"/>
              </a:xfrm>
              <a:custGeom>
                <a:avLst/>
                <a:gdLst>
                  <a:gd name="T0" fmla="*/ 18 w 23"/>
                  <a:gd name="T1" fmla="*/ 17 h 35"/>
                  <a:gd name="T2" fmla="*/ 21 w 23"/>
                  <a:gd name="T3" fmla="*/ 5 h 35"/>
                  <a:gd name="T4" fmla="*/ 21 w 23"/>
                  <a:gd name="T5" fmla="*/ 2 h 35"/>
                  <a:gd name="T6" fmla="*/ 20 w 23"/>
                  <a:gd name="T7" fmla="*/ 2 h 35"/>
                  <a:gd name="T8" fmla="*/ 19 w 23"/>
                  <a:gd name="T9" fmla="*/ 7 h 35"/>
                  <a:gd name="T10" fmla="*/ 20 w 23"/>
                  <a:gd name="T11" fmla="*/ 3 h 35"/>
                  <a:gd name="T12" fmla="*/ 20 w 23"/>
                  <a:gd name="T13" fmla="*/ 2 h 35"/>
                  <a:gd name="T14" fmla="*/ 20 w 23"/>
                  <a:gd name="T15" fmla="*/ 1 h 35"/>
                  <a:gd name="T16" fmla="*/ 19 w 23"/>
                  <a:gd name="T17" fmla="*/ 1 h 35"/>
                  <a:gd name="T18" fmla="*/ 18 w 23"/>
                  <a:gd name="T19" fmla="*/ 2 h 35"/>
                  <a:gd name="T20" fmla="*/ 19 w 23"/>
                  <a:gd name="T21" fmla="*/ 3 h 35"/>
                  <a:gd name="T22" fmla="*/ 18 w 23"/>
                  <a:gd name="T23" fmla="*/ 6 h 35"/>
                  <a:gd name="T24" fmla="*/ 17 w 23"/>
                  <a:gd name="T25" fmla="*/ 0 h 35"/>
                  <a:gd name="T26" fmla="*/ 17 w 23"/>
                  <a:gd name="T27" fmla="*/ 0 h 35"/>
                  <a:gd name="T28" fmla="*/ 17 w 23"/>
                  <a:gd name="T29" fmla="*/ 0 h 35"/>
                  <a:gd name="T30" fmla="*/ 15 w 23"/>
                  <a:gd name="T31" fmla="*/ 0 h 35"/>
                  <a:gd name="T32" fmla="*/ 8 w 23"/>
                  <a:gd name="T33" fmla="*/ 0 h 35"/>
                  <a:gd name="T34" fmla="*/ 1 w 23"/>
                  <a:gd name="T35" fmla="*/ 5 h 35"/>
                  <a:gd name="T36" fmla="*/ 1 w 23"/>
                  <a:gd name="T37" fmla="*/ 8 h 35"/>
                  <a:gd name="T38" fmla="*/ 4 w 23"/>
                  <a:gd name="T39" fmla="*/ 8 h 35"/>
                  <a:gd name="T40" fmla="*/ 4 w 23"/>
                  <a:gd name="T41" fmla="*/ 8 h 35"/>
                  <a:gd name="T42" fmla="*/ 9 w 23"/>
                  <a:gd name="T43" fmla="*/ 4 h 35"/>
                  <a:gd name="T44" fmla="*/ 13 w 23"/>
                  <a:gd name="T45" fmla="*/ 4 h 35"/>
                  <a:gd name="T46" fmla="*/ 12 w 23"/>
                  <a:gd name="T47" fmla="*/ 4 h 35"/>
                  <a:gd name="T48" fmla="*/ 9 w 23"/>
                  <a:gd name="T49" fmla="*/ 15 h 35"/>
                  <a:gd name="T50" fmla="*/ 10 w 23"/>
                  <a:gd name="T51" fmla="*/ 16 h 35"/>
                  <a:gd name="T52" fmla="*/ 14 w 23"/>
                  <a:gd name="T53" fmla="*/ 20 h 35"/>
                  <a:gd name="T54" fmla="*/ 18 w 23"/>
                  <a:gd name="T55" fmla="*/ 24 h 35"/>
                  <a:gd name="T56" fmla="*/ 17 w 23"/>
                  <a:gd name="T57" fmla="*/ 32 h 35"/>
                  <a:gd name="T58" fmla="*/ 19 w 23"/>
                  <a:gd name="T59" fmla="*/ 35 h 35"/>
                  <a:gd name="T60" fmla="*/ 22 w 23"/>
                  <a:gd name="T61" fmla="*/ 33 h 35"/>
                  <a:gd name="T62" fmla="*/ 23 w 23"/>
                  <a:gd name="T63" fmla="*/ 24 h 35"/>
                  <a:gd name="T64" fmla="*/ 23 w 23"/>
                  <a:gd name="T65" fmla="*/ 22 h 35"/>
                  <a:gd name="T66" fmla="*/ 18 w 23"/>
                  <a:gd name="T67"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 h="35">
                    <a:moveTo>
                      <a:pt x="18" y="17"/>
                    </a:moveTo>
                    <a:cubicBezTo>
                      <a:pt x="19" y="10"/>
                      <a:pt x="21" y="6"/>
                      <a:pt x="21" y="5"/>
                    </a:cubicBezTo>
                    <a:cubicBezTo>
                      <a:pt x="21" y="3"/>
                      <a:pt x="21" y="2"/>
                      <a:pt x="21" y="2"/>
                    </a:cubicBezTo>
                    <a:cubicBezTo>
                      <a:pt x="20" y="2"/>
                      <a:pt x="20" y="2"/>
                      <a:pt x="20" y="2"/>
                    </a:cubicBezTo>
                    <a:cubicBezTo>
                      <a:pt x="20" y="5"/>
                      <a:pt x="19" y="7"/>
                      <a:pt x="19" y="7"/>
                    </a:cubicBezTo>
                    <a:cubicBezTo>
                      <a:pt x="19" y="7"/>
                      <a:pt x="20" y="4"/>
                      <a:pt x="20" y="3"/>
                    </a:cubicBezTo>
                    <a:cubicBezTo>
                      <a:pt x="20" y="2"/>
                      <a:pt x="20" y="2"/>
                      <a:pt x="20" y="2"/>
                    </a:cubicBezTo>
                    <a:cubicBezTo>
                      <a:pt x="20" y="1"/>
                      <a:pt x="20" y="1"/>
                      <a:pt x="20" y="1"/>
                    </a:cubicBezTo>
                    <a:cubicBezTo>
                      <a:pt x="20" y="1"/>
                      <a:pt x="19" y="1"/>
                      <a:pt x="19" y="1"/>
                    </a:cubicBezTo>
                    <a:cubicBezTo>
                      <a:pt x="19" y="1"/>
                      <a:pt x="18" y="2"/>
                      <a:pt x="18" y="2"/>
                    </a:cubicBezTo>
                    <a:cubicBezTo>
                      <a:pt x="18" y="2"/>
                      <a:pt x="18" y="2"/>
                      <a:pt x="19" y="3"/>
                    </a:cubicBezTo>
                    <a:cubicBezTo>
                      <a:pt x="19" y="3"/>
                      <a:pt x="18" y="4"/>
                      <a:pt x="18" y="6"/>
                    </a:cubicBezTo>
                    <a:cubicBezTo>
                      <a:pt x="18" y="1"/>
                      <a:pt x="17" y="0"/>
                      <a:pt x="17" y="0"/>
                    </a:cubicBezTo>
                    <a:cubicBezTo>
                      <a:pt x="17" y="0"/>
                      <a:pt x="17" y="0"/>
                      <a:pt x="17" y="0"/>
                    </a:cubicBezTo>
                    <a:cubicBezTo>
                      <a:pt x="17" y="0"/>
                      <a:pt x="17" y="0"/>
                      <a:pt x="17" y="0"/>
                    </a:cubicBezTo>
                    <a:cubicBezTo>
                      <a:pt x="16" y="0"/>
                      <a:pt x="15" y="0"/>
                      <a:pt x="15" y="0"/>
                    </a:cubicBezTo>
                    <a:cubicBezTo>
                      <a:pt x="13" y="0"/>
                      <a:pt x="11" y="0"/>
                      <a:pt x="8" y="0"/>
                    </a:cubicBezTo>
                    <a:cubicBezTo>
                      <a:pt x="8" y="0"/>
                      <a:pt x="1" y="5"/>
                      <a:pt x="1" y="5"/>
                    </a:cubicBezTo>
                    <a:cubicBezTo>
                      <a:pt x="0" y="6"/>
                      <a:pt x="0" y="7"/>
                      <a:pt x="1" y="8"/>
                    </a:cubicBezTo>
                    <a:cubicBezTo>
                      <a:pt x="2" y="8"/>
                      <a:pt x="3" y="9"/>
                      <a:pt x="4" y="8"/>
                    </a:cubicBezTo>
                    <a:cubicBezTo>
                      <a:pt x="4" y="8"/>
                      <a:pt x="4" y="8"/>
                      <a:pt x="4" y="8"/>
                    </a:cubicBezTo>
                    <a:cubicBezTo>
                      <a:pt x="4" y="8"/>
                      <a:pt x="9" y="4"/>
                      <a:pt x="9" y="4"/>
                    </a:cubicBezTo>
                    <a:cubicBezTo>
                      <a:pt x="9" y="4"/>
                      <a:pt x="13" y="4"/>
                      <a:pt x="13" y="4"/>
                    </a:cubicBezTo>
                    <a:cubicBezTo>
                      <a:pt x="12" y="4"/>
                      <a:pt x="12" y="4"/>
                      <a:pt x="12" y="4"/>
                    </a:cubicBezTo>
                    <a:cubicBezTo>
                      <a:pt x="11" y="7"/>
                      <a:pt x="9" y="13"/>
                      <a:pt x="9" y="15"/>
                    </a:cubicBezTo>
                    <a:cubicBezTo>
                      <a:pt x="9" y="15"/>
                      <a:pt x="10" y="15"/>
                      <a:pt x="10" y="16"/>
                    </a:cubicBezTo>
                    <a:cubicBezTo>
                      <a:pt x="10" y="16"/>
                      <a:pt x="11" y="18"/>
                      <a:pt x="14" y="20"/>
                    </a:cubicBezTo>
                    <a:cubicBezTo>
                      <a:pt x="14" y="20"/>
                      <a:pt x="18" y="24"/>
                      <a:pt x="18" y="24"/>
                    </a:cubicBezTo>
                    <a:cubicBezTo>
                      <a:pt x="18" y="24"/>
                      <a:pt x="17" y="32"/>
                      <a:pt x="17" y="32"/>
                    </a:cubicBezTo>
                    <a:cubicBezTo>
                      <a:pt x="17" y="34"/>
                      <a:pt x="18" y="35"/>
                      <a:pt x="19" y="35"/>
                    </a:cubicBezTo>
                    <a:cubicBezTo>
                      <a:pt x="20" y="35"/>
                      <a:pt x="21" y="35"/>
                      <a:pt x="22" y="33"/>
                    </a:cubicBezTo>
                    <a:cubicBezTo>
                      <a:pt x="22" y="33"/>
                      <a:pt x="23" y="24"/>
                      <a:pt x="23" y="24"/>
                    </a:cubicBezTo>
                    <a:cubicBezTo>
                      <a:pt x="23" y="23"/>
                      <a:pt x="23" y="22"/>
                      <a:pt x="23" y="22"/>
                    </a:cubicBezTo>
                    <a:cubicBezTo>
                      <a:pt x="22" y="21"/>
                      <a:pt x="18" y="17"/>
                      <a:pt x="18"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white"/>
                  </a:solidFill>
                  <a:latin typeface="华文细黑" panose="02010600040101010101" pitchFamily="2" charset="-122"/>
                  <a:ea typeface="华文细黑" panose="02010600040101010101" pitchFamily="2" charset="-122"/>
                </a:endParaRPr>
              </a:p>
            </p:txBody>
          </p:sp>
        </p:grpSp>
      </p:grpSp>
      <p:grpSp>
        <p:nvGrpSpPr>
          <p:cNvPr id="153" name="组合 152"/>
          <p:cNvGrpSpPr/>
          <p:nvPr/>
        </p:nvGrpSpPr>
        <p:grpSpPr>
          <a:xfrm>
            <a:off x="1361797" y="3685604"/>
            <a:ext cx="1298256" cy="1298256"/>
            <a:chOff x="1361797" y="3685604"/>
            <a:chExt cx="1298256" cy="1298256"/>
          </a:xfrm>
        </p:grpSpPr>
        <p:grpSp>
          <p:nvGrpSpPr>
            <p:cNvPr id="154" name="组合 153"/>
            <p:cNvGrpSpPr/>
            <p:nvPr/>
          </p:nvGrpSpPr>
          <p:grpSpPr>
            <a:xfrm>
              <a:off x="1361797" y="3685604"/>
              <a:ext cx="1298256" cy="1298256"/>
              <a:chOff x="4881965" y="2278250"/>
              <a:chExt cx="2169764" cy="2169764"/>
            </a:xfrm>
          </p:grpSpPr>
          <p:sp>
            <p:nvSpPr>
              <p:cNvPr id="160" name="椭圆 159"/>
              <p:cNvSpPr/>
              <p:nvPr/>
            </p:nvSpPr>
            <p:spPr>
              <a:xfrm>
                <a:off x="4881965" y="2278250"/>
                <a:ext cx="2169764" cy="2169764"/>
              </a:xfrm>
              <a:prstGeom prst="ellipse">
                <a:avLst/>
              </a:prstGeom>
              <a:gradFill>
                <a:gsLst>
                  <a:gs pos="0">
                    <a:schemeClr val="bg1"/>
                  </a:gs>
                  <a:gs pos="100000">
                    <a:schemeClr val="bg1">
                      <a:lumMod val="70000"/>
                    </a:schemeClr>
                  </a:gs>
                </a:gsLst>
                <a:lin ang="2700000" scaled="1"/>
              </a:gradFill>
              <a:ln>
                <a:noFill/>
              </a:ln>
              <a:effectLst>
                <a:outerShdw blurRad="2032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华文细黑" panose="02010600040101010101" pitchFamily="2" charset="-122"/>
                  <a:ea typeface="华文细黑" panose="02010600040101010101" pitchFamily="2" charset="-122"/>
                </a:endParaRPr>
              </a:p>
            </p:txBody>
          </p:sp>
          <p:sp>
            <p:nvSpPr>
              <p:cNvPr id="161" name="椭圆 160"/>
              <p:cNvSpPr/>
              <p:nvPr/>
            </p:nvSpPr>
            <p:spPr>
              <a:xfrm>
                <a:off x="5129454" y="2525739"/>
                <a:ext cx="1674786" cy="1674786"/>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latin typeface="华文细黑" panose="02010600040101010101" pitchFamily="2" charset="-122"/>
                  <a:ea typeface="华文细黑" panose="02010600040101010101" pitchFamily="2" charset="-122"/>
                </a:endParaRPr>
              </a:p>
            </p:txBody>
          </p:sp>
          <p:sp>
            <p:nvSpPr>
              <p:cNvPr id="162" name="椭圆 161"/>
              <p:cNvSpPr/>
              <p:nvPr/>
            </p:nvSpPr>
            <p:spPr>
              <a:xfrm>
                <a:off x="5342179" y="2738464"/>
                <a:ext cx="1249336" cy="1249336"/>
              </a:xfrm>
              <a:prstGeom prst="ellipse">
                <a:avLst/>
              </a:prstGeom>
              <a:solidFill>
                <a:schemeClr val="accent1"/>
              </a:solidFill>
              <a:ln w="12700">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p>
                <a:pPr defTabSz="914263" fontAlgn="base">
                  <a:spcBef>
                    <a:spcPct val="0"/>
                  </a:spcBef>
                  <a:spcAft>
                    <a:spcPct val="0"/>
                  </a:spcAft>
                  <a:buFont typeface="Arial" pitchFamily="34" charset="0"/>
                </a:pPr>
                <a:endParaRPr lang="zh-CN" altLang="en-US" sz="2000" b="1">
                  <a:solidFill>
                    <a:schemeClr val="bg1"/>
                  </a:solidFill>
                  <a:latin typeface="DIN Mittelschrift Std" pitchFamily="50" charset="0"/>
                  <a:ea typeface="华文细黑" panose="02010600040101010101" pitchFamily="2" charset="-122"/>
                </a:endParaRPr>
              </a:p>
            </p:txBody>
          </p:sp>
        </p:grpSp>
        <p:grpSp>
          <p:nvGrpSpPr>
            <p:cNvPr id="155" name="Group 4"/>
            <p:cNvGrpSpPr>
              <a:grpSpLocks noChangeAspect="1"/>
            </p:cNvGrpSpPr>
            <p:nvPr/>
          </p:nvGrpSpPr>
          <p:grpSpPr bwMode="auto">
            <a:xfrm>
              <a:off x="1857646" y="4148752"/>
              <a:ext cx="296419" cy="347368"/>
              <a:chOff x="1776" y="1776"/>
              <a:chExt cx="64" cy="75"/>
            </a:xfrm>
            <a:solidFill>
              <a:schemeClr val="bg1"/>
            </a:solidFill>
            <a:effectLst/>
          </p:grpSpPr>
          <p:sp>
            <p:nvSpPr>
              <p:cNvPr id="156" name="Freeform 5"/>
              <p:cNvSpPr>
                <a:spLocks/>
              </p:cNvSpPr>
              <p:nvPr/>
            </p:nvSpPr>
            <p:spPr bwMode="auto">
              <a:xfrm>
                <a:off x="1795" y="1779"/>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华文细黑" panose="02010600040101010101" pitchFamily="2" charset="-122"/>
                  <a:ea typeface="华文细黑" panose="02010600040101010101" pitchFamily="2" charset="-122"/>
                </a:endParaRPr>
              </a:p>
            </p:txBody>
          </p:sp>
          <p:sp>
            <p:nvSpPr>
              <p:cNvPr id="157" name="Freeform 6"/>
              <p:cNvSpPr>
                <a:spLocks/>
              </p:cNvSpPr>
              <p:nvPr/>
            </p:nvSpPr>
            <p:spPr bwMode="auto">
              <a:xfrm>
                <a:off x="1776" y="1810"/>
                <a:ext cx="64" cy="4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华文细黑" panose="02010600040101010101" pitchFamily="2" charset="-122"/>
                  <a:ea typeface="华文细黑" panose="02010600040101010101" pitchFamily="2" charset="-122"/>
                </a:endParaRPr>
              </a:p>
            </p:txBody>
          </p:sp>
          <p:sp>
            <p:nvSpPr>
              <p:cNvPr id="158" name="Freeform 7"/>
              <p:cNvSpPr>
                <a:spLocks/>
              </p:cNvSpPr>
              <p:nvPr/>
            </p:nvSpPr>
            <p:spPr bwMode="auto">
              <a:xfrm>
                <a:off x="1795" y="1776"/>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华文细黑" panose="02010600040101010101" pitchFamily="2" charset="-122"/>
                  <a:ea typeface="华文细黑" panose="02010600040101010101" pitchFamily="2" charset="-122"/>
                </a:endParaRPr>
              </a:p>
            </p:txBody>
          </p:sp>
          <p:sp>
            <p:nvSpPr>
              <p:cNvPr id="159" name="Freeform 8"/>
              <p:cNvSpPr>
                <a:spLocks/>
              </p:cNvSpPr>
              <p:nvPr/>
            </p:nvSpPr>
            <p:spPr bwMode="auto">
              <a:xfrm>
                <a:off x="1776" y="1807"/>
                <a:ext cx="64" cy="42"/>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华文细黑" panose="02010600040101010101" pitchFamily="2" charset="-122"/>
                  <a:ea typeface="华文细黑" panose="02010600040101010101" pitchFamily="2" charset="-122"/>
                </a:endParaRPr>
              </a:p>
            </p:txBody>
          </p:sp>
        </p:grpSp>
      </p:grpSp>
    </p:spTree>
    <p:extLst>
      <p:ext uri="{BB962C8B-B14F-4D97-AF65-F5344CB8AC3E}">
        <p14:creationId xmlns:p14="http://schemas.microsoft.com/office/powerpoint/2010/main" val="1479253827"/>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fade">
                                          <p:cBhvr>
                                            <p:cTn id="7" dur="500"/>
                                            <p:tgtEl>
                                              <p:spTgt spid="13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Effect transition="in" filter="wipe(left)">
                                          <p:cBhvr>
                                            <p:cTn id="11" dur="500"/>
                                            <p:tgtEl>
                                              <p:spTgt spid="136"/>
                                            </p:tgtEl>
                                          </p:cBhvr>
                                        </p:animEffect>
                                      </p:childTnLst>
                                    </p:cTn>
                                  </p:par>
                                </p:childTnLst>
                              </p:cTn>
                            </p:par>
                            <p:par>
                              <p:cTn id="12" fill="hold">
                                <p:stCondLst>
                                  <p:cond delay="1000"/>
                                </p:stCondLst>
                                <p:childTnLst>
                                  <p:par>
                                    <p:cTn id="13" presetID="2" presetClass="entr" presetSubtype="2" decel="100000" fill="hold" grpId="0" nodeType="afterEffect">
                                      <p:stCondLst>
                                        <p:cond delay="0"/>
                                      </p:stCondLst>
                                      <p:iterate type="lt">
                                        <p:tmPct val="10000"/>
                                      </p:iterate>
                                      <p:childTnLst>
                                        <p:set>
                                          <p:cBhvr>
                                            <p:cTn id="14" dur="1" fill="hold">
                                              <p:stCondLst>
                                                <p:cond delay="0"/>
                                              </p:stCondLst>
                                            </p:cTn>
                                            <p:tgtEl>
                                              <p:spTgt spid="145"/>
                                            </p:tgtEl>
                                            <p:attrNameLst>
                                              <p:attrName>style.visibility</p:attrName>
                                            </p:attrNameLst>
                                          </p:cBhvr>
                                          <p:to>
                                            <p:strVal val="visible"/>
                                          </p:to>
                                        </p:set>
                                        <p:anim calcmode="lin" valueType="num">
                                          <p:cBhvr additive="base">
                                            <p:cTn id="15" dur="500" fill="hold"/>
                                            <p:tgtEl>
                                              <p:spTgt spid="145"/>
                                            </p:tgtEl>
                                            <p:attrNameLst>
                                              <p:attrName>ppt_x</p:attrName>
                                            </p:attrNameLst>
                                          </p:cBhvr>
                                          <p:tavLst>
                                            <p:tav tm="0">
                                              <p:val>
                                                <p:strVal val="1+#ppt_w/2"/>
                                              </p:val>
                                            </p:tav>
                                            <p:tav tm="100000">
                                              <p:val>
                                                <p:strVal val="#ppt_x"/>
                                              </p:val>
                                            </p:tav>
                                          </p:tavLst>
                                        </p:anim>
                                        <p:anim calcmode="lin" valueType="num">
                                          <p:cBhvr additive="base">
                                            <p:cTn id="16" dur="500" fill="hold"/>
                                            <p:tgtEl>
                                              <p:spTgt spid="145"/>
                                            </p:tgtEl>
                                            <p:attrNameLst>
                                              <p:attrName>ppt_y</p:attrName>
                                            </p:attrNameLst>
                                          </p:cBhvr>
                                          <p:tavLst>
                                            <p:tav tm="0">
                                              <p:val>
                                                <p:strVal val="#ppt_y"/>
                                              </p:val>
                                            </p:tav>
                                            <p:tav tm="100000">
                                              <p:val>
                                                <p:strVal val="#ppt_y"/>
                                              </p:val>
                                            </p:tav>
                                          </p:tavLst>
                                        </p:anim>
                                      </p:childTnLst>
                                    </p:cTn>
                                  </p:par>
                                </p:childTnLst>
                              </p:cTn>
                            </p:par>
                            <p:par>
                              <p:cTn id="17" fill="hold">
                                <p:stCondLst>
                                  <p:cond delay="2450"/>
                                </p:stCondLst>
                                <p:childTnLst>
                                  <p:par>
                                    <p:cTn id="18" presetID="2" presetClass="entr" presetSubtype="2" decel="100000" fill="hold" grpId="0" nodeType="afterEffect">
                                      <p:stCondLst>
                                        <p:cond delay="0"/>
                                      </p:stCondLst>
                                      <p:iterate type="lt">
                                        <p:tmPct val="10000"/>
                                      </p:iterate>
                                      <p:childTnLst>
                                        <p:set>
                                          <p:cBhvr>
                                            <p:cTn id="19" dur="1" fill="hold">
                                              <p:stCondLst>
                                                <p:cond delay="0"/>
                                              </p:stCondLst>
                                            </p:cTn>
                                            <p:tgtEl>
                                              <p:spTgt spid="146"/>
                                            </p:tgtEl>
                                            <p:attrNameLst>
                                              <p:attrName>style.visibility</p:attrName>
                                            </p:attrNameLst>
                                          </p:cBhvr>
                                          <p:to>
                                            <p:strVal val="visible"/>
                                          </p:to>
                                        </p:set>
                                        <p:anim calcmode="lin" valueType="num">
                                          <p:cBhvr additive="base">
                                            <p:cTn id="20" dur="500" fill="hold"/>
                                            <p:tgtEl>
                                              <p:spTgt spid="146"/>
                                            </p:tgtEl>
                                            <p:attrNameLst>
                                              <p:attrName>ppt_x</p:attrName>
                                            </p:attrNameLst>
                                          </p:cBhvr>
                                          <p:tavLst>
                                            <p:tav tm="0">
                                              <p:val>
                                                <p:strVal val="1+#ppt_w/2"/>
                                              </p:val>
                                            </p:tav>
                                            <p:tav tm="100000">
                                              <p:val>
                                                <p:strVal val="#ppt_x"/>
                                              </p:val>
                                            </p:tav>
                                          </p:tavLst>
                                        </p:anim>
                                        <p:anim calcmode="lin" valueType="num">
                                          <p:cBhvr additive="base">
                                            <p:cTn id="21" dur="500" fill="hold"/>
                                            <p:tgtEl>
                                              <p:spTgt spid="146"/>
                                            </p:tgtEl>
                                            <p:attrNameLst>
                                              <p:attrName>ppt_y</p:attrName>
                                            </p:attrNameLst>
                                          </p:cBhvr>
                                          <p:tavLst>
                                            <p:tav tm="0">
                                              <p:val>
                                                <p:strVal val="#ppt_y"/>
                                              </p:val>
                                            </p:tav>
                                            <p:tav tm="100000">
                                              <p:val>
                                                <p:strVal val="#ppt_y"/>
                                              </p:val>
                                            </p:tav>
                                          </p:tavLst>
                                        </p:anim>
                                      </p:childTnLst>
                                    </p:cTn>
                                  </p:par>
                                </p:childTnLst>
                              </p:cTn>
                            </p:par>
                            <p:par>
                              <p:cTn id="22" fill="hold">
                                <p:stCondLst>
                                  <p:cond delay="3100"/>
                                </p:stCondLst>
                                <p:childTnLst>
                                  <p:par>
                                    <p:cTn id="23" presetID="2" presetClass="entr" presetSubtype="8" fill="hold" nodeType="afterEffect" p14:presetBounceEnd="40000">
                                      <p:stCondLst>
                                        <p:cond delay="0"/>
                                      </p:stCondLst>
                                      <p:childTnLst>
                                        <p:set>
                                          <p:cBhvr>
                                            <p:cTn id="24" dur="1" fill="hold">
                                              <p:stCondLst>
                                                <p:cond delay="0"/>
                                              </p:stCondLst>
                                            </p:cTn>
                                            <p:tgtEl>
                                              <p:spTgt spid="153"/>
                                            </p:tgtEl>
                                            <p:attrNameLst>
                                              <p:attrName>style.visibility</p:attrName>
                                            </p:attrNameLst>
                                          </p:cBhvr>
                                          <p:to>
                                            <p:strVal val="visible"/>
                                          </p:to>
                                        </p:set>
                                        <p:anim calcmode="lin" valueType="num" p14:bounceEnd="40000">
                                          <p:cBhvr additive="base">
                                            <p:cTn id="25" dur="500" fill="hold"/>
                                            <p:tgtEl>
                                              <p:spTgt spid="153"/>
                                            </p:tgtEl>
                                            <p:attrNameLst>
                                              <p:attrName>ppt_x</p:attrName>
                                            </p:attrNameLst>
                                          </p:cBhvr>
                                          <p:tavLst>
                                            <p:tav tm="0">
                                              <p:val>
                                                <p:strVal val="0-#ppt_w/2"/>
                                              </p:val>
                                            </p:tav>
                                            <p:tav tm="100000">
                                              <p:val>
                                                <p:strVal val="#ppt_x"/>
                                              </p:val>
                                            </p:tav>
                                          </p:tavLst>
                                        </p:anim>
                                        <p:anim calcmode="lin" valueType="num" p14:bounceEnd="40000">
                                          <p:cBhvr additive="base">
                                            <p:cTn id="26" dur="500" fill="hold"/>
                                            <p:tgtEl>
                                              <p:spTgt spid="153"/>
                                            </p:tgtEl>
                                            <p:attrNameLst>
                                              <p:attrName>ppt_y</p:attrName>
                                            </p:attrNameLst>
                                          </p:cBhvr>
                                          <p:tavLst>
                                            <p:tav tm="0">
                                              <p:val>
                                                <p:strVal val="#ppt_y"/>
                                              </p:val>
                                            </p:tav>
                                            <p:tav tm="100000">
                                              <p:val>
                                                <p:strVal val="#ppt_y"/>
                                              </p:val>
                                            </p:tav>
                                          </p:tavLst>
                                        </p:anim>
                                      </p:childTnLst>
                                    </p:cTn>
                                  </p:par>
                                </p:childTnLst>
                              </p:cTn>
                            </p:par>
                            <p:par>
                              <p:cTn id="27" fill="hold">
                                <p:stCondLst>
                                  <p:cond delay="3600"/>
                                </p:stCondLst>
                                <p:childTnLst>
                                  <p:par>
                                    <p:cTn id="28" presetID="2" presetClass="entr" presetSubtype="8" fill="hold" nodeType="afterEffect">
                                      <p:stCondLst>
                                        <p:cond delay="150"/>
                                      </p:stCondLst>
                                      <p:childTnLst>
                                        <p:set>
                                          <p:cBhvr>
                                            <p:cTn id="29" dur="1" fill="hold">
                                              <p:stCondLst>
                                                <p:cond delay="0"/>
                                              </p:stCondLst>
                                            </p:cTn>
                                            <p:tgtEl>
                                              <p:spTgt spid="118"/>
                                            </p:tgtEl>
                                            <p:attrNameLst>
                                              <p:attrName>style.visibility</p:attrName>
                                            </p:attrNameLst>
                                          </p:cBhvr>
                                          <p:to>
                                            <p:strVal val="visible"/>
                                          </p:to>
                                        </p:set>
                                        <p:anim calcmode="lin" valueType="num">
                                          <p:cBhvr additive="base">
                                            <p:cTn id="30" dur="500" fill="hold"/>
                                            <p:tgtEl>
                                              <p:spTgt spid="118"/>
                                            </p:tgtEl>
                                            <p:attrNameLst>
                                              <p:attrName>ppt_x</p:attrName>
                                            </p:attrNameLst>
                                          </p:cBhvr>
                                          <p:tavLst>
                                            <p:tav tm="0">
                                              <p:val>
                                                <p:strVal val="0-#ppt_w/2"/>
                                              </p:val>
                                            </p:tav>
                                            <p:tav tm="100000">
                                              <p:val>
                                                <p:strVal val="#ppt_x"/>
                                              </p:val>
                                            </p:tav>
                                          </p:tavLst>
                                        </p:anim>
                                        <p:anim calcmode="lin" valueType="num">
                                          <p:cBhvr additive="base">
                                            <p:cTn id="31" dur="500" fill="hold"/>
                                            <p:tgtEl>
                                              <p:spTgt spid="118"/>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400"/>
                                      </p:stCondLst>
                                      <p:childTnLst>
                                        <p:set>
                                          <p:cBhvr>
                                            <p:cTn id="33" dur="1" fill="hold">
                                              <p:stCondLst>
                                                <p:cond delay="0"/>
                                              </p:stCondLst>
                                            </p:cTn>
                                            <p:tgtEl>
                                              <p:spTgt spid="99"/>
                                            </p:tgtEl>
                                            <p:attrNameLst>
                                              <p:attrName>style.visibility</p:attrName>
                                            </p:attrNameLst>
                                          </p:cBhvr>
                                          <p:to>
                                            <p:strVal val="visible"/>
                                          </p:to>
                                        </p:set>
                                        <p:anim calcmode="lin" valueType="num">
                                          <p:cBhvr additive="base">
                                            <p:cTn id="34" dur="500" fill="hold"/>
                                            <p:tgtEl>
                                              <p:spTgt spid="99"/>
                                            </p:tgtEl>
                                            <p:attrNameLst>
                                              <p:attrName>ppt_x</p:attrName>
                                            </p:attrNameLst>
                                          </p:cBhvr>
                                          <p:tavLst>
                                            <p:tav tm="0">
                                              <p:val>
                                                <p:strVal val="0-#ppt_w/2"/>
                                              </p:val>
                                            </p:tav>
                                            <p:tav tm="100000">
                                              <p:val>
                                                <p:strVal val="#ppt_x"/>
                                              </p:val>
                                            </p:tav>
                                          </p:tavLst>
                                        </p:anim>
                                        <p:anim calcmode="lin" valueType="num">
                                          <p:cBhvr additive="base">
                                            <p:cTn id="35" dur="500" fill="hold"/>
                                            <p:tgtEl>
                                              <p:spTgt spid="99"/>
                                            </p:tgtEl>
                                            <p:attrNameLst>
                                              <p:attrName>ppt_y</p:attrName>
                                            </p:attrNameLst>
                                          </p:cBhvr>
                                          <p:tavLst>
                                            <p:tav tm="0">
                                              <p:val>
                                                <p:strVal val="#ppt_y"/>
                                              </p:val>
                                            </p:tav>
                                            <p:tav tm="100000">
                                              <p:val>
                                                <p:strVal val="#ppt_y"/>
                                              </p:val>
                                            </p:tav>
                                          </p:tavLst>
                                        </p:anim>
                                      </p:childTnLst>
                                    </p:cTn>
                                  </p:par>
                                  <p:par>
                                    <p:cTn id="36" presetID="2" presetClass="entr" presetSubtype="8" fill="hold" nodeType="withEffect">
                                      <p:stCondLst>
                                        <p:cond delay="200"/>
                                      </p:stCondLst>
                                      <p:childTnLst>
                                        <p:set>
                                          <p:cBhvr>
                                            <p:cTn id="37" dur="1" fill="hold">
                                              <p:stCondLst>
                                                <p:cond delay="0"/>
                                              </p:stCondLst>
                                            </p:cTn>
                                            <p:tgtEl>
                                              <p:spTgt spid="110"/>
                                            </p:tgtEl>
                                            <p:attrNameLst>
                                              <p:attrName>style.visibility</p:attrName>
                                            </p:attrNameLst>
                                          </p:cBhvr>
                                          <p:to>
                                            <p:strVal val="visible"/>
                                          </p:to>
                                        </p:set>
                                        <p:anim calcmode="lin" valueType="num">
                                          <p:cBhvr additive="base">
                                            <p:cTn id="38" dur="500" fill="hold"/>
                                            <p:tgtEl>
                                              <p:spTgt spid="110"/>
                                            </p:tgtEl>
                                            <p:attrNameLst>
                                              <p:attrName>ppt_x</p:attrName>
                                            </p:attrNameLst>
                                          </p:cBhvr>
                                          <p:tavLst>
                                            <p:tav tm="0">
                                              <p:val>
                                                <p:strVal val="0-#ppt_w/2"/>
                                              </p:val>
                                            </p:tav>
                                            <p:tav tm="100000">
                                              <p:val>
                                                <p:strVal val="#ppt_x"/>
                                              </p:val>
                                            </p:tav>
                                          </p:tavLst>
                                        </p:anim>
                                        <p:anim calcmode="lin" valueType="num">
                                          <p:cBhvr additive="base">
                                            <p:cTn id="39" dur="500" fill="hold"/>
                                            <p:tgtEl>
                                              <p:spTgt spid="110"/>
                                            </p:tgtEl>
                                            <p:attrNameLst>
                                              <p:attrName>ppt_y</p:attrName>
                                            </p:attrNameLst>
                                          </p:cBhvr>
                                          <p:tavLst>
                                            <p:tav tm="0">
                                              <p:val>
                                                <p:strVal val="#ppt_y"/>
                                              </p:val>
                                            </p:tav>
                                            <p:tav tm="100000">
                                              <p:val>
                                                <p:strVal val="#ppt_y"/>
                                              </p:val>
                                            </p:tav>
                                          </p:tavLst>
                                        </p:anim>
                                      </p:childTnLst>
                                    </p:cTn>
                                  </p:par>
                                  <p:par>
                                    <p:cTn id="40" presetID="2" presetClass="entr" presetSubtype="8" fill="hold" nodeType="withEffect">
                                      <p:stCondLst>
                                        <p:cond delay="500"/>
                                      </p:stCondLst>
                                      <p:childTnLst>
                                        <p:set>
                                          <p:cBhvr>
                                            <p:cTn id="41" dur="1" fill="hold">
                                              <p:stCondLst>
                                                <p:cond delay="0"/>
                                              </p:stCondLst>
                                            </p:cTn>
                                            <p:tgtEl>
                                              <p:spTgt spid="128"/>
                                            </p:tgtEl>
                                            <p:attrNameLst>
                                              <p:attrName>style.visibility</p:attrName>
                                            </p:attrNameLst>
                                          </p:cBhvr>
                                          <p:to>
                                            <p:strVal val="visible"/>
                                          </p:to>
                                        </p:set>
                                        <p:anim calcmode="lin" valueType="num">
                                          <p:cBhvr additive="base">
                                            <p:cTn id="42" dur="500" fill="hold"/>
                                            <p:tgtEl>
                                              <p:spTgt spid="128"/>
                                            </p:tgtEl>
                                            <p:attrNameLst>
                                              <p:attrName>ppt_x</p:attrName>
                                            </p:attrNameLst>
                                          </p:cBhvr>
                                          <p:tavLst>
                                            <p:tav tm="0">
                                              <p:val>
                                                <p:strVal val="0-#ppt_w/2"/>
                                              </p:val>
                                            </p:tav>
                                            <p:tav tm="100000">
                                              <p:val>
                                                <p:strVal val="#ppt_x"/>
                                              </p:val>
                                            </p:tav>
                                          </p:tavLst>
                                        </p:anim>
                                        <p:anim calcmode="lin" valueType="num">
                                          <p:cBhvr additive="base">
                                            <p:cTn id="43" dur="500" fill="hold"/>
                                            <p:tgtEl>
                                              <p:spTgt spid="128"/>
                                            </p:tgtEl>
                                            <p:attrNameLst>
                                              <p:attrName>ppt_y</p:attrName>
                                            </p:attrNameLst>
                                          </p:cBhvr>
                                          <p:tavLst>
                                            <p:tav tm="0">
                                              <p:val>
                                                <p:strVal val="#ppt_y"/>
                                              </p:val>
                                            </p:tav>
                                            <p:tav tm="100000">
                                              <p:val>
                                                <p:strVal val="#ppt_y"/>
                                              </p:val>
                                            </p:tav>
                                          </p:tavLst>
                                        </p:anim>
                                      </p:childTnLst>
                                    </p:cTn>
                                  </p:par>
                                  <p:par>
                                    <p:cTn id="44" presetID="2" presetClass="entr" presetSubtype="8" fill="hold" nodeType="withEffect">
                                      <p:stCondLst>
                                        <p:cond delay="600"/>
                                      </p:stCondLst>
                                      <p:childTnLst>
                                        <p:set>
                                          <p:cBhvr>
                                            <p:cTn id="45" dur="1" fill="hold">
                                              <p:stCondLst>
                                                <p:cond delay="0"/>
                                              </p:stCondLst>
                                            </p:cTn>
                                            <p:tgtEl>
                                              <p:spTgt spid="37"/>
                                            </p:tgtEl>
                                            <p:attrNameLst>
                                              <p:attrName>style.visibility</p:attrName>
                                            </p:attrNameLst>
                                          </p:cBhvr>
                                          <p:to>
                                            <p:strVal val="visible"/>
                                          </p:to>
                                        </p:set>
                                        <p:anim calcmode="lin" valueType="num">
                                          <p:cBhvr additive="base">
                                            <p:cTn id="46" dur="500" fill="hold"/>
                                            <p:tgtEl>
                                              <p:spTgt spid="37"/>
                                            </p:tgtEl>
                                            <p:attrNameLst>
                                              <p:attrName>ppt_x</p:attrName>
                                            </p:attrNameLst>
                                          </p:cBhvr>
                                          <p:tavLst>
                                            <p:tav tm="0">
                                              <p:val>
                                                <p:strVal val="0-#ppt_w/2"/>
                                              </p:val>
                                            </p:tav>
                                            <p:tav tm="100000">
                                              <p:val>
                                                <p:strVal val="#ppt_x"/>
                                              </p:val>
                                            </p:tav>
                                          </p:tavLst>
                                        </p:anim>
                                        <p:anim calcmode="lin" valueType="num">
                                          <p:cBhvr additive="base">
                                            <p:cTn id="47" dur="500" fill="hold"/>
                                            <p:tgtEl>
                                              <p:spTgt spid="37"/>
                                            </p:tgtEl>
                                            <p:attrNameLst>
                                              <p:attrName>ppt_y</p:attrName>
                                            </p:attrNameLst>
                                          </p:cBhvr>
                                          <p:tavLst>
                                            <p:tav tm="0">
                                              <p:val>
                                                <p:strVal val="#ppt_y"/>
                                              </p:val>
                                            </p:tav>
                                            <p:tav tm="100000">
                                              <p:val>
                                                <p:strVal val="#ppt_y"/>
                                              </p:val>
                                            </p:tav>
                                          </p:tavLst>
                                        </p:anim>
                                      </p:childTnLst>
                                    </p:cTn>
                                  </p:par>
                                  <p:par>
                                    <p:cTn id="48" presetID="42" presetClass="path" presetSubtype="0" accel="50000" fill="hold" nodeType="withEffect" p14:presetBounceEnd="40000">
                                      <p:stCondLst>
                                        <p:cond delay="150"/>
                                      </p:stCondLst>
                                      <p:childTnLst>
                                        <p:animMotion origin="layout" path="M -2.08333E-7 7.40741E-7 L -0.12734 0.225 " pathEditMode="relative" rAng="0" ptsTypes="AA" p14:bounceEnd="40000">
                                          <p:cBhvr>
                                            <p:cTn id="49" dur="500" spd="-100000" fill="hold"/>
                                            <p:tgtEl>
                                              <p:spTgt spid="118"/>
                                            </p:tgtEl>
                                            <p:attrNameLst>
                                              <p:attrName>ppt_x</p:attrName>
                                              <p:attrName>ppt_y</p:attrName>
                                            </p:attrNameLst>
                                          </p:cBhvr>
                                          <p:rCtr x="-6367" y="11250"/>
                                        </p:animMotion>
                                      </p:childTnLst>
                                    </p:cTn>
                                  </p:par>
                                  <p:par>
                                    <p:cTn id="50" presetID="42" presetClass="path" presetSubtype="0" accel="50000" fill="hold" nodeType="withEffect" p14:presetBounceEnd="40000">
                                      <p:stCondLst>
                                        <p:cond delay="400"/>
                                      </p:stCondLst>
                                      <p:childTnLst>
                                        <p:animMotion origin="layout" path="M -2.5E-6 7.40741E-7 L -0.38203 0.22639 " pathEditMode="relative" rAng="0" ptsTypes="AA" p14:bounceEnd="40000">
                                          <p:cBhvr>
                                            <p:cTn id="51" dur="500" spd="-100000" fill="hold"/>
                                            <p:tgtEl>
                                              <p:spTgt spid="99"/>
                                            </p:tgtEl>
                                            <p:attrNameLst>
                                              <p:attrName>ppt_x</p:attrName>
                                              <p:attrName>ppt_y</p:attrName>
                                            </p:attrNameLst>
                                          </p:cBhvr>
                                          <p:rCtr x="-19102" y="11319"/>
                                        </p:animMotion>
                                      </p:childTnLst>
                                    </p:cTn>
                                  </p:par>
                                  <p:par>
                                    <p:cTn id="52" presetID="42" presetClass="path" presetSubtype="0" accel="50000" fill="hold" nodeType="withEffect" p14:presetBounceEnd="40000">
                                      <p:stCondLst>
                                        <p:cond delay="200"/>
                                      </p:stCondLst>
                                      <p:childTnLst>
                                        <p:animMotion origin="layout" path="M 3.75E-6 -4.44444E-6 L -0.25157 0.00139 " pathEditMode="relative" rAng="0" ptsTypes="AA" p14:bounceEnd="40000">
                                          <p:cBhvr>
                                            <p:cTn id="53" dur="500" spd="-100000" fill="hold"/>
                                            <p:tgtEl>
                                              <p:spTgt spid="110"/>
                                            </p:tgtEl>
                                            <p:attrNameLst>
                                              <p:attrName>ppt_x</p:attrName>
                                              <p:attrName>ppt_y</p:attrName>
                                            </p:attrNameLst>
                                          </p:cBhvr>
                                          <p:rCtr x="-12578" y="69"/>
                                        </p:animMotion>
                                      </p:childTnLst>
                                    </p:cTn>
                                  </p:par>
                                  <p:par>
                                    <p:cTn id="54" presetID="42" presetClass="path" presetSubtype="0" accel="50000" fill="hold" nodeType="withEffect" p14:presetBounceEnd="40000">
                                      <p:stCondLst>
                                        <p:cond delay="500"/>
                                      </p:stCondLst>
                                      <p:childTnLst>
                                        <p:animMotion origin="layout" path="M -3.54167E-6 -4.44444E-6 L -0.52109 0.00278 " pathEditMode="relative" rAng="0" ptsTypes="AA" p14:bounceEnd="40000">
                                          <p:cBhvr>
                                            <p:cTn id="55" dur="500" spd="-100000" fill="hold"/>
                                            <p:tgtEl>
                                              <p:spTgt spid="128"/>
                                            </p:tgtEl>
                                            <p:attrNameLst>
                                              <p:attrName>ppt_x</p:attrName>
                                              <p:attrName>ppt_y</p:attrName>
                                            </p:attrNameLst>
                                          </p:cBhvr>
                                          <p:rCtr x="-26055" y="139"/>
                                        </p:animMotion>
                                      </p:childTnLst>
                                    </p:cTn>
                                  </p:par>
                                  <p:par>
                                    <p:cTn id="56" presetID="42" presetClass="path" presetSubtype="0" accel="50000" fill="hold" nodeType="withEffect" p14:presetBounceEnd="40000">
                                      <p:stCondLst>
                                        <p:cond delay="600"/>
                                      </p:stCondLst>
                                      <p:childTnLst>
                                        <p:animMotion origin="layout" path="M 2.08333E-7 7.40741E-7 L -0.64297 0.21805 " pathEditMode="relative" rAng="0" ptsTypes="AA" p14:bounceEnd="40000">
                                          <p:cBhvr>
                                            <p:cTn id="57" dur="500" spd="-100000" fill="hold"/>
                                            <p:tgtEl>
                                              <p:spTgt spid="37"/>
                                            </p:tgtEl>
                                            <p:attrNameLst>
                                              <p:attrName>ppt_x</p:attrName>
                                              <p:attrName>ppt_y</p:attrName>
                                            </p:attrNameLst>
                                          </p:cBhvr>
                                          <p:rCtr x="-32148" y="10903"/>
                                        </p:animMotion>
                                      </p:childTnLst>
                                    </p:cTn>
                                  </p:par>
                                </p:childTnLst>
                              </p:cTn>
                            </p:par>
                            <p:par>
                              <p:cTn id="58" fill="hold">
                                <p:stCondLst>
                                  <p:cond delay="4700"/>
                                </p:stCondLst>
                                <p:childTnLst>
                                  <p:par>
                                    <p:cTn id="59" presetID="22" presetClass="entr" presetSubtype="4" fill="hold"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wipe(down)">
                                          <p:cBhvr>
                                            <p:cTn id="61" dur="200"/>
                                            <p:tgtEl>
                                              <p:spTgt spid="48"/>
                                            </p:tgtEl>
                                          </p:cBhvr>
                                        </p:animEffect>
                                      </p:childTnLst>
                                    </p:cTn>
                                  </p:par>
                                </p:childTnLst>
                              </p:cTn>
                            </p:par>
                            <p:par>
                              <p:cTn id="62" fill="hold">
                                <p:stCondLst>
                                  <p:cond delay="4900"/>
                                </p:stCondLst>
                                <p:childTnLst>
                                  <p:par>
                                    <p:cTn id="63" presetID="22" presetClass="entr" presetSubtype="1" fill="hold" nodeType="afterEffect">
                                      <p:stCondLst>
                                        <p:cond delay="0"/>
                                      </p:stCondLst>
                                      <p:childTnLst>
                                        <p:set>
                                          <p:cBhvr>
                                            <p:cTn id="64" dur="1" fill="hold">
                                              <p:stCondLst>
                                                <p:cond delay="0"/>
                                              </p:stCondLst>
                                            </p:cTn>
                                            <p:tgtEl>
                                              <p:spTgt spid="57"/>
                                            </p:tgtEl>
                                            <p:attrNameLst>
                                              <p:attrName>style.visibility</p:attrName>
                                            </p:attrNameLst>
                                          </p:cBhvr>
                                          <p:to>
                                            <p:strVal val="visible"/>
                                          </p:to>
                                        </p:set>
                                        <p:animEffect transition="in" filter="wipe(up)">
                                          <p:cBhvr>
                                            <p:cTn id="65" dur="200"/>
                                            <p:tgtEl>
                                              <p:spTgt spid="57"/>
                                            </p:tgtEl>
                                          </p:cBhvr>
                                        </p:animEffect>
                                      </p:childTnLst>
                                    </p:cTn>
                                  </p:par>
                                </p:childTnLst>
                              </p:cTn>
                            </p:par>
                            <p:par>
                              <p:cTn id="66" fill="hold">
                                <p:stCondLst>
                                  <p:cond delay="5100"/>
                                </p:stCondLst>
                                <p:childTnLst>
                                  <p:par>
                                    <p:cTn id="67" presetID="22" presetClass="entr" presetSubtype="4" fill="hold"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down)">
                                          <p:cBhvr>
                                            <p:cTn id="69" dur="200"/>
                                            <p:tgtEl>
                                              <p:spTgt spid="53"/>
                                            </p:tgtEl>
                                          </p:cBhvr>
                                        </p:animEffect>
                                      </p:childTnLst>
                                    </p:cTn>
                                  </p:par>
                                </p:childTnLst>
                              </p:cTn>
                            </p:par>
                            <p:par>
                              <p:cTn id="70" fill="hold">
                                <p:stCondLst>
                                  <p:cond delay="5300"/>
                                </p:stCondLst>
                                <p:childTnLst>
                                  <p:par>
                                    <p:cTn id="71" presetID="22" presetClass="entr" presetSubtype="1" fill="hold" nodeType="afterEffect">
                                      <p:stCondLst>
                                        <p:cond delay="0"/>
                                      </p:stCondLst>
                                      <p:childTnLst>
                                        <p:set>
                                          <p:cBhvr>
                                            <p:cTn id="72" dur="1" fill="hold">
                                              <p:stCondLst>
                                                <p:cond delay="0"/>
                                              </p:stCondLst>
                                            </p:cTn>
                                            <p:tgtEl>
                                              <p:spTgt spid="61"/>
                                            </p:tgtEl>
                                            <p:attrNameLst>
                                              <p:attrName>style.visibility</p:attrName>
                                            </p:attrNameLst>
                                          </p:cBhvr>
                                          <p:to>
                                            <p:strVal val="visible"/>
                                          </p:to>
                                        </p:set>
                                        <p:animEffect transition="in" filter="wipe(up)">
                                          <p:cBhvr>
                                            <p:cTn id="73" dur="200"/>
                                            <p:tgtEl>
                                              <p:spTgt spid="61"/>
                                            </p:tgtEl>
                                          </p:cBhvr>
                                        </p:animEffect>
                                      </p:childTnLst>
                                    </p:cTn>
                                  </p:par>
                                </p:childTnLst>
                              </p:cTn>
                            </p:par>
                            <p:par>
                              <p:cTn id="74" fill="hold">
                                <p:stCondLst>
                                  <p:cond delay="5500"/>
                                </p:stCondLst>
                                <p:childTnLst>
                                  <p:par>
                                    <p:cTn id="75" presetID="22" presetClass="entr" presetSubtype="4" fill="hold"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wipe(down)">
                                          <p:cBhvr>
                                            <p:cTn id="77" dur="200"/>
                                            <p:tgtEl>
                                              <p:spTgt spid="33"/>
                                            </p:tgtEl>
                                          </p:cBhvr>
                                        </p:animEffect>
                                      </p:childTnLst>
                                    </p:cTn>
                                  </p:par>
                                </p:childTnLst>
                              </p:cTn>
                            </p:par>
                            <p:par>
                              <p:cTn id="78" fill="hold">
                                <p:stCondLst>
                                  <p:cond delay="5700"/>
                                </p:stCondLst>
                                <p:childTnLst>
                                  <p:par>
                                    <p:cTn id="79" presetID="47" presetClass="entr" presetSubtype="0" fill="hold" nodeType="afterEffect">
                                      <p:stCondLst>
                                        <p:cond delay="0"/>
                                      </p:stCondLst>
                                      <p:childTnLst>
                                        <p:set>
                                          <p:cBhvr>
                                            <p:cTn id="80" dur="1" fill="hold">
                                              <p:stCondLst>
                                                <p:cond delay="0"/>
                                              </p:stCondLst>
                                            </p:cTn>
                                            <p:tgtEl>
                                              <p:spTgt spid="66"/>
                                            </p:tgtEl>
                                            <p:attrNameLst>
                                              <p:attrName>style.visibility</p:attrName>
                                            </p:attrNameLst>
                                          </p:cBhvr>
                                          <p:to>
                                            <p:strVal val="visible"/>
                                          </p:to>
                                        </p:set>
                                        <p:animEffect transition="in" filter="fade">
                                          <p:cBhvr>
                                            <p:cTn id="81" dur="1000"/>
                                            <p:tgtEl>
                                              <p:spTgt spid="66"/>
                                            </p:tgtEl>
                                          </p:cBhvr>
                                        </p:animEffect>
                                        <p:anim calcmode="lin" valueType="num">
                                          <p:cBhvr>
                                            <p:cTn id="82" dur="1000" fill="hold"/>
                                            <p:tgtEl>
                                              <p:spTgt spid="66"/>
                                            </p:tgtEl>
                                            <p:attrNameLst>
                                              <p:attrName>ppt_x</p:attrName>
                                            </p:attrNameLst>
                                          </p:cBhvr>
                                          <p:tavLst>
                                            <p:tav tm="0">
                                              <p:val>
                                                <p:strVal val="#ppt_x"/>
                                              </p:val>
                                            </p:tav>
                                            <p:tav tm="100000">
                                              <p:val>
                                                <p:strVal val="#ppt_x"/>
                                              </p:val>
                                            </p:tav>
                                          </p:tavLst>
                                        </p:anim>
                                        <p:anim calcmode="lin" valueType="num">
                                          <p:cBhvr>
                                            <p:cTn id="83" dur="1000" fill="hold"/>
                                            <p:tgtEl>
                                              <p:spTgt spid="66"/>
                                            </p:tgtEl>
                                            <p:attrNameLst>
                                              <p:attrName>ppt_y</p:attrName>
                                            </p:attrNameLst>
                                          </p:cBhvr>
                                          <p:tavLst>
                                            <p:tav tm="0">
                                              <p:val>
                                                <p:strVal val="#ppt_y-.1"/>
                                              </p:val>
                                            </p:tav>
                                            <p:tav tm="100000">
                                              <p:val>
                                                <p:strVal val="#ppt_y"/>
                                              </p:val>
                                            </p:tav>
                                          </p:tavLst>
                                        </p:anim>
                                      </p:childTnLst>
                                    </p:cTn>
                                  </p:par>
                                  <p:par>
                                    <p:cTn id="84" presetID="47" presetClass="entr" presetSubtype="0" fill="hold" nodeType="withEffect">
                                      <p:stCondLst>
                                        <p:cond delay="0"/>
                                      </p:stCondLst>
                                      <p:childTnLst>
                                        <p:set>
                                          <p:cBhvr>
                                            <p:cTn id="85" dur="1" fill="hold">
                                              <p:stCondLst>
                                                <p:cond delay="0"/>
                                              </p:stCondLst>
                                            </p:cTn>
                                            <p:tgtEl>
                                              <p:spTgt spid="69"/>
                                            </p:tgtEl>
                                            <p:attrNameLst>
                                              <p:attrName>style.visibility</p:attrName>
                                            </p:attrNameLst>
                                          </p:cBhvr>
                                          <p:to>
                                            <p:strVal val="visible"/>
                                          </p:to>
                                        </p:set>
                                        <p:animEffect transition="in" filter="fade">
                                          <p:cBhvr>
                                            <p:cTn id="86" dur="1000"/>
                                            <p:tgtEl>
                                              <p:spTgt spid="69"/>
                                            </p:tgtEl>
                                          </p:cBhvr>
                                        </p:animEffect>
                                        <p:anim calcmode="lin" valueType="num">
                                          <p:cBhvr>
                                            <p:cTn id="87" dur="1000" fill="hold"/>
                                            <p:tgtEl>
                                              <p:spTgt spid="69"/>
                                            </p:tgtEl>
                                            <p:attrNameLst>
                                              <p:attrName>ppt_x</p:attrName>
                                            </p:attrNameLst>
                                          </p:cBhvr>
                                          <p:tavLst>
                                            <p:tav tm="0">
                                              <p:val>
                                                <p:strVal val="#ppt_x"/>
                                              </p:val>
                                            </p:tav>
                                            <p:tav tm="100000">
                                              <p:val>
                                                <p:strVal val="#ppt_x"/>
                                              </p:val>
                                            </p:tav>
                                          </p:tavLst>
                                        </p:anim>
                                        <p:anim calcmode="lin" valueType="num">
                                          <p:cBhvr>
                                            <p:cTn id="88" dur="1000" fill="hold"/>
                                            <p:tgtEl>
                                              <p:spTgt spid="69"/>
                                            </p:tgtEl>
                                            <p:attrNameLst>
                                              <p:attrName>ppt_y</p:attrName>
                                            </p:attrNameLst>
                                          </p:cBhvr>
                                          <p:tavLst>
                                            <p:tav tm="0">
                                              <p:val>
                                                <p:strVal val="#ppt_y-.1"/>
                                              </p:val>
                                            </p:tav>
                                            <p:tav tm="100000">
                                              <p:val>
                                                <p:strVal val="#ppt_y"/>
                                              </p:val>
                                            </p:tav>
                                          </p:tavLst>
                                        </p:anim>
                                      </p:childTnLst>
                                    </p:cTn>
                                  </p:par>
                                  <p:par>
                                    <p:cTn id="89" presetID="47" presetClass="entr" presetSubtype="0" fill="hold" nodeType="with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fade">
                                          <p:cBhvr>
                                            <p:cTn id="91" dur="1000"/>
                                            <p:tgtEl>
                                              <p:spTgt spid="73"/>
                                            </p:tgtEl>
                                          </p:cBhvr>
                                        </p:animEffect>
                                        <p:anim calcmode="lin" valueType="num">
                                          <p:cBhvr>
                                            <p:cTn id="92" dur="1000" fill="hold"/>
                                            <p:tgtEl>
                                              <p:spTgt spid="73"/>
                                            </p:tgtEl>
                                            <p:attrNameLst>
                                              <p:attrName>ppt_x</p:attrName>
                                            </p:attrNameLst>
                                          </p:cBhvr>
                                          <p:tavLst>
                                            <p:tav tm="0">
                                              <p:val>
                                                <p:strVal val="#ppt_x"/>
                                              </p:val>
                                            </p:tav>
                                            <p:tav tm="100000">
                                              <p:val>
                                                <p:strVal val="#ppt_x"/>
                                              </p:val>
                                            </p:tav>
                                          </p:tavLst>
                                        </p:anim>
                                        <p:anim calcmode="lin" valueType="num">
                                          <p:cBhvr>
                                            <p:cTn id="93" dur="1000" fill="hold"/>
                                            <p:tgtEl>
                                              <p:spTgt spid="73"/>
                                            </p:tgtEl>
                                            <p:attrNameLst>
                                              <p:attrName>ppt_y</p:attrName>
                                            </p:attrNameLst>
                                          </p:cBhvr>
                                          <p:tavLst>
                                            <p:tav tm="0">
                                              <p:val>
                                                <p:strVal val="#ppt_y-.1"/>
                                              </p:val>
                                            </p:tav>
                                            <p:tav tm="100000">
                                              <p:val>
                                                <p:strVal val="#ppt_y"/>
                                              </p:val>
                                            </p:tav>
                                          </p:tavLst>
                                        </p:anim>
                                      </p:childTnLst>
                                    </p:cTn>
                                  </p:par>
                                  <p:par>
                                    <p:cTn id="94" presetID="42" presetClass="entr" presetSubtype="0" fill="hold" nodeType="withEffect">
                                      <p:stCondLst>
                                        <p:cond delay="0"/>
                                      </p:stCondLst>
                                      <p:childTnLst>
                                        <p:set>
                                          <p:cBhvr>
                                            <p:cTn id="95" dur="1" fill="hold">
                                              <p:stCondLst>
                                                <p:cond delay="0"/>
                                              </p:stCondLst>
                                            </p:cTn>
                                            <p:tgtEl>
                                              <p:spTgt spid="78"/>
                                            </p:tgtEl>
                                            <p:attrNameLst>
                                              <p:attrName>style.visibility</p:attrName>
                                            </p:attrNameLst>
                                          </p:cBhvr>
                                          <p:to>
                                            <p:strVal val="visible"/>
                                          </p:to>
                                        </p:set>
                                        <p:animEffect transition="in" filter="fade">
                                          <p:cBhvr>
                                            <p:cTn id="96" dur="1000"/>
                                            <p:tgtEl>
                                              <p:spTgt spid="78"/>
                                            </p:tgtEl>
                                          </p:cBhvr>
                                        </p:animEffect>
                                        <p:anim calcmode="lin" valueType="num">
                                          <p:cBhvr>
                                            <p:cTn id="97" dur="1000" fill="hold"/>
                                            <p:tgtEl>
                                              <p:spTgt spid="78"/>
                                            </p:tgtEl>
                                            <p:attrNameLst>
                                              <p:attrName>ppt_x</p:attrName>
                                            </p:attrNameLst>
                                          </p:cBhvr>
                                          <p:tavLst>
                                            <p:tav tm="0">
                                              <p:val>
                                                <p:strVal val="#ppt_x"/>
                                              </p:val>
                                            </p:tav>
                                            <p:tav tm="100000">
                                              <p:val>
                                                <p:strVal val="#ppt_x"/>
                                              </p:val>
                                            </p:tav>
                                          </p:tavLst>
                                        </p:anim>
                                        <p:anim calcmode="lin" valueType="num">
                                          <p:cBhvr>
                                            <p:cTn id="98" dur="1000" fill="hold"/>
                                            <p:tgtEl>
                                              <p:spTgt spid="78"/>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88"/>
                                            </p:tgtEl>
                                            <p:attrNameLst>
                                              <p:attrName>style.visibility</p:attrName>
                                            </p:attrNameLst>
                                          </p:cBhvr>
                                          <p:to>
                                            <p:strVal val="visible"/>
                                          </p:to>
                                        </p:set>
                                        <p:animEffect transition="in" filter="fade">
                                          <p:cBhvr>
                                            <p:cTn id="101" dur="1000"/>
                                            <p:tgtEl>
                                              <p:spTgt spid="88"/>
                                            </p:tgtEl>
                                          </p:cBhvr>
                                        </p:animEffect>
                                        <p:anim calcmode="lin" valueType="num">
                                          <p:cBhvr>
                                            <p:cTn id="102" dur="1000" fill="hold"/>
                                            <p:tgtEl>
                                              <p:spTgt spid="88"/>
                                            </p:tgtEl>
                                            <p:attrNameLst>
                                              <p:attrName>ppt_x</p:attrName>
                                            </p:attrNameLst>
                                          </p:cBhvr>
                                          <p:tavLst>
                                            <p:tav tm="0">
                                              <p:val>
                                                <p:strVal val="#ppt_x"/>
                                              </p:val>
                                            </p:tav>
                                            <p:tav tm="100000">
                                              <p:val>
                                                <p:strVal val="#ppt_x"/>
                                              </p:val>
                                            </p:tav>
                                          </p:tavLst>
                                        </p:anim>
                                        <p:anim calcmode="lin" valueType="num">
                                          <p:cBhvr>
                                            <p:cTn id="103" dur="1000" fill="hold"/>
                                            <p:tgtEl>
                                              <p:spTgt spid="88"/>
                                            </p:tgtEl>
                                            <p:attrNameLst>
                                              <p:attrName>ppt_y</p:attrName>
                                            </p:attrNameLst>
                                          </p:cBhvr>
                                          <p:tavLst>
                                            <p:tav tm="0">
                                              <p:val>
                                                <p:strVal val="#ppt_y+.1"/>
                                              </p:val>
                                            </p:tav>
                                            <p:tav tm="100000">
                                              <p:val>
                                                <p:strVal val="#ppt_y"/>
                                              </p:val>
                                            </p:tav>
                                          </p:tavLst>
                                        </p:anim>
                                      </p:childTnLst>
                                    </p:cTn>
                                  </p:par>
                                  <p:par>
                                    <p:cTn id="104" presetID="42" presetClass="entr" presetSubtype="0" fill="hold" nodeType="withEffect">
                                      <p:stCondLst>
                                        <p:cond delay="0"/>
                                      </p:stCondLst>
                                      <p:childTnLst>
                                        <p:set>
                                          <p:cBhvr>
                                            <p:cTn id="105" dur="1" fill="hold">
                                              <p:stCondLst>
                                                <p:cond delay="0"/>
                                              </p:stCondLst>
                                            </p:cTn>
                                            <p:tgtEl>
                                              <p:spTgt spid="91"/>
                                            </p:tgtEl>
                                            <p:attrNameLst>
                                              <p:attrName>style.visibility</p:attrName>
                                            </p:attrNameLst>
                                          </p:cBhvr>
                                          <p:to>
                                            <p:strVal val="visible"/>
                                          </p:to>
                                        </p:set>
                                        <p:animEffect transition="in" filter="fade">
                                          <p:cBhvr>
                                            <p:cTn id="106" dur="1000"/>
                                            <p:tgtEl>
                                              <p:spTgt spid="91"/>
                                            </p:tgtEl>
                                          </p:cBhvr>
                                        </p:animEffect>
                                        <p:anim calcmode="lin" valueType="num">
                                          <p:cBhvr>
                                            <p:cTn id="107" dur="1000" fill="hold"/>
                                            <p:tgtEl>
                                              <p:spTgt spid="91"/>
                                            </p:tgtEl>
                                            <p:attrNameLst>
                                              <p:attrName>ppt_x</p:attrName>
                                            </p:attrNameLst>
                                          </p:cBhvr>
                                          <p:tavLst>
                                            <p:tav tm="0">
                                              <p:val>
                                                <p:strVal val="#ppt_x"/>
                                              </p:val>
                                            </p:tav>
                                            <p:tav tm="100000">
                                              <p:val>
                                                <p:strVal val="#ppt_x"/>
                                              </p:val>
                                            </p:tav>
                                          </p:tavLst>
                                        </p:anim>
                                        <p:anim calcmode="lin" valueType="num">
                                          <p:cBhvr>
                                            <p:cTn id="108"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p:bldP spid="14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fade">
                                          <p:cBhvr>
                                            <p:cTn id="7" dur="500"/>
                                            <p:tgtEl>
                                              <p:spTgt spid="13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Effect transition="in" filter="wipe(left)">
                                          <p:cBhvr>
                                            <p:cTn id="11" dur="500"/>
                                            <p:tgtEl>
                                              <p:spTgt spid="136"/>
                                            </p:tgtEl>
                                          </p:cBhvr>
                                        </p:animEffect>
                                      </p:childTnLst>
                                    </p:cTn>
                                  </p:par>
                                </p:childTnLst>
                              </p:cTn>
                            </p:par>
                            <p:par>
                              <p:cTn id="12" fill="hold">
                                <p:stCondLst>
                                  <p:cond delay="1000"/>
                                </p:stCondLst>
                                <p:childTnLst>
                                  <p:par>
                                    <p:cTn id="13" presetID="2" presetClass="entr" presetSubtype="2" decel="100000" fill="hold" grpId="0" nodeType="afterEffect">
                                      <p:stCondLst>
                                        <p:cond delay="0"/>
                                      </p:stCondLst>
                                      <p:iterate type="lt">
                                        <p:tmPct val="10000"/>
                                      </p:iterate>
                                      <p:childTnLst>
                                        <p:set>
                                          <p:cBhvr>
                                            <p:cTn id="14" dur="1" fill="hold">
                                              <p:stCondLst>
                                                <p:cond delay="0"/>
                                              </p:stCondLst>
                                            </p:cTn>
                                            <p:tgtEl>
                                              <p:spTgt spid="145"/>
                                            </p:tgtEl>
                                            <p:attrNameLst>
                                              <p:attrName>style.visibility</p:attrName>
                                            </p:attrNameLst>
                                          </p:cBhvr>
                                          <p:to>
                                            <p:strVal val="visible"/>
                                          </p:to>
                                        </p:set>
                                        <p:anim calcmode="lin" valueType="num">
                                          <p:cBhvr additive="base">
                                            <p:cTn id="15" dur="500" fill="hold"/>
                                            <p:tgtEl>
                                              <p:spTgt spid="145"/>
                                            </p:tgtEl>
                                            <p:attrNameLst>
                                              <p:attrName>ppt_x</p:attrName>
                                            </p:attrNameLst>
                                          </p:cBhvr>
                                          <p:tavLst>
                                            <p:tav tm="0">
                                              <p:val>
                                                <p:strVal val="1+#ppt_w/2"/>
                                              </p:val>
                                            </p:tav>
                                            <p:tav tm="100000">
                                              <p:val>
                                                <p:strVal val="#ppt_x"/>
                                              </p:val>
                                            </p:tav>
                                          </p:tavLst>
                                        </p:anim>
                                        <p:anim calcmode="lin" valueType="num">
                                          <p:cBhvr additive="base">
                                            <p:cTn id="16" dur="500" fill="hold"/>
                                            <p:tgtEl>
                                              <p:spTgt spid="145"/>
                                            </p:tgtEl>
                                            <p:attrNameLst>
                                              <p:attrName>ppt_y</p:attrName>
                                            </p:attrNameLst>
                                          </p:cBhvr>
                                          <p:tavLst>
                                            <p:tav tm="0">
                                              <p:val>
                                                <p:strVal val="#ppt_y"/>
                                              </p:val>
                                            </p:tav>
                                            <p:tav tm="100000">
                                              <p:val>
                                                <p:strVal val="#ppt_y"/>
                                              </p:val>
                                            </p:tav>
                                          </p:tavLst>
                                        </p:anim>
                                      </p:childTnLst>
                                    </p:cTn>
                                  </p:par>
                                </p:childTnLst>
                              </p:cTn>
                            </p:par>
                            <p:par>
                              <p:cTn id="17" fill="hold">
                                <p:stCondLst>
                                  <p:cond delay="2450"/>
                                </p:stCondLst>
                                <p:childTnLst>
                                  <p:par>
                                    <p:cTn id="18" presetID="2" presetClass="entr" presetSubtype="2" decel="100000" fill="hold" grpId="0" nodeType="afterEffect">
                                      <p:stCondLst>
                                        <p:cond delay="0"/>
                                      </p:stCondLst>
                                      <p:iterate type="lt">
                                        <p:tmPct val="10000"/>
                                      </p:iterate>
                                      <p:childTnLst>
                                        <p:set>
                                          <p:cBhvr>
                                            <p:cTn id="19" dur="1" fill="hold">
                                              <p:stCondLst>
                                                <p:cond delay="0"/>
                                              </p:stCondLst>
                                            </p:cTn>
                                            <p:tgtEl>
                                              <p:spTgt spid="146"/>
                                            </p:tgtEl>
                                            <p:attrNameLst>
                                              <p:attrName>style.visibility</p:attrName>
                                            </p:attrNameLst>
                                          </p:cBhvr>
                                          <p:to>
                                            <p:strVal val="visible"/>
                                          </p:to>
                                        </p:set>
                                        <p:anim calcmode="lin" valueType="num">
                                          <p:cBhvr additive="base">
                                            <p:cTn id="20" dur="500" fill="hold"/>
                                            <p:tgtEl>
                                              <p:spTgt spid="146"/>
                                            </p:tgtEl>
                                            <p:attrNameLst>
                                              <p:attrName>ppt_x</p:attrName>
                                            </p:attrNameLst>
                                          </p:cBhvr>
                                          <p:tavLst>
                                            <p:tav tm="0">
                                              <p:val>
                                                <p:strVal val="1+#ppt_w/2"/>
                                              </p:val>
                                            </p:tav>
                                            <p:tav tm="100000">
                                              <p:val>
                                                <p:strVal val="#ppt_x"/>
                                              </p:val>
                                            </p:tav>
                                          </p:tavLst>
                                        </p:anim>
                                        <p:anim calcmode="lin" valueType="num">
                                          <p:cBhvr additive="base">
                                            <p:cTn id="21" dur="500" fill="hold"/>
                                            <p:tgtEl>
                                              <p:spTgt spid="146"/>
                                            </p:tgtEl>
                                            <p:attrNameLst>
                                              <p:attrName>ppt_y</p:attrName>
                                            </p:attrNameLst>
                                          </p:cBhvr>
                                          <p:tavLst>
                                            <p:tav tm="0">
                                              <p:val>
                                                <p:strVal val="#ppt_y"/>
                                              </p:val>
                                            </p:tav>
                                            <p:tav tm="100000">
                                              <p:val>
                                                <p:strVal val="#ppt_y"/>
                                              </p:val>
                                            </p:tav>
                                          </p:tavLst>
                                        </p:anim>
                                      </p:childTnLst>
                                    </p:cTn>
                                  </p:par>
                                </p:childTnLst>
                              </p:cTn>
                            </p:par>
                            <p:par>
                              <p:cTn id="22" fill="hold">
                                <p:stCondLst>
                                  <p:cond delay="3100"/>
                                </p:stCondLst>
                                <p:childTnLst>
                                  <p:par>
                                    <p:cTn id="23" presetID="2" presetClass="entr" presetSubtype="8" fill="hold" nodeType="afterEffect">
                                      <p:stCondLst>
                                        <p:cond delay="0"/>
                                      </p:stCondLst>
                                      <p:childTnLst>
                                        <p:set>
                                          <p:cBhvr>
                                            <p:cTn id="24" dur="1" fill="hold">
                                              <p:stCondLst>
                                                <p:cond delay="0"/>
                                              </p:stCondLst>
                                            </p:cTn>
                                            <p:tgtEl>
                                              <p:spTgt spid="153"/>
                                            </p:tgtEl>
                                            <p:attrNameLst>
                                              <p:attrName>style.visibility</p:attrName>
                                            </p:attrNameLst>
                                          </p:cBhvr>
                                          <p:to>
                                            <p:strVal val="visible"/>
                                          </p:to>
                                        </p:set>
                                        <p:anim calcmode="lin" valueType="num">
                                          <p:cBhvr additive="base">
                                            <p:cTn id="25" dur="500" fill="hold"/>
                                            <p:tgtEl>
                                              <p:spTgt spid="153"/>
                                            </p:tgtEl>
                                            <p:attrNameLst>
                                              <p:attrName>ppt_x</p:attrName>
                                            </p:attrNameLst>
                                          </p:cBhvr>
                                          <p:tavLst>
                                            <p:tav tm="0">
                                              <p:val>
                                                <p:strVal val="0-#ppt_w/2"/>
                                              </p:val>
                                            </p:tav>
                                            <p:tav tm="100000">
                                              <p:val>
                                                <p:strVal val="#ppt_x"/>
                                              </p:val>
                                            </p:tav>
                                          </p:tavLst>
                                        </p:anim>
                                        <p:anim calcmode="lin" valueType="num">
                                          <p:cBhvr additive="base">
                                            <p:cTn id="26" dur="500" fill="hold"/>
                                            <p:tgtEl>
                                              <p:spTgt spid="153"/>
                                            </p:tgtEl>
                                            <p:attrNameLst>
                                              <p:attrName>ppt_y</p:attrName>
                                            </p:attrNameLst>
                                          </p:cBhvr>
                                          <p:tavLst>
                                            <p:tav tm="0">
                                              <p:val>
                                                <p:strVal val="#ppt_y"/>
                                              </p:val>
                                            </p:tav>
                                            <p:tav tm="100000">
                                              <p:val>
                                                <p:strVal val="#ppt_y"/>
                                              </p:val>
                                            </p:tav>
                                          </p:tavLst>
                                        </p:anim>
                                      </p:childTnLst>
                                    </p:cTn>
                                  </p:par>
                                </p:childTnLst>
                              </p:cTn>
                            </p:par>
                            <p:par>
                              <p:cTn id="27" fill="hold">
                                <p:stCondLst>
                                  <p:cond delay="3600"/>
                                </p:stCondLst>
                                <p:childTnLst>
                                  <p:par>
                                    <p:cTn id="28" presetID="2" presetClass="entr" presetSubtype="8" fill="hold" nodeType="afterEffect">
                                      <p:stCondLst>
                                        <p:cond delay="150"/>
                                      </p:stCondLst>
                                      <p:childTnLst>
                                        <p:set>
                                          <p:cBhvr>
                                            <p:cTn id="29" dur="1" fill="hold">
                                              <p:stCondLst>
                                                <p:cond delay="0"/>
                                              </p:stCondLst>
                                            </p:cTn>
                                            <p:tgtEl>
                                              <p:spTgt spid="118"/>
                                            </p:tgtEl>
                                            <p:attrNameLst>
                                              <p:attrName>style.visibility</p:attrName>
                                            </p:attrNameLst>
                                          </p:cBhvr>
                                          <p:to>
                                            <p:strVal val="visible"/>
                                          </p:to>
                                        </p:set>
                                        <p:anim calcmode="lin" valueType="num">
                                          <p:cBhvr additive="base">
                                            <p:cTn id="30" dur="500" fill="hold"/>
                                            <p:tgtEl>
                                              <p:spTgt spid="118"/>
                                            </p:tgtEl>
                                            <p:attrNameLst>
                                              <p:attrName>ppt_x</p:attrName>
                                            </p:attrNameLst>
                                          </p:cBhvr>
                                          <p:tavLst>
                                            <p:tav tm="0">
                                              <p:val>
                                                <p:strVal val="0-#ppt_w/2"/>
                                              </p:val>
                                            </p:tav>
                                            <p:tav tm="100000">
                                              <p:val>
                                                <p:strVal val="#ppt_x"/>
                                              </p:val>
                                            </p:tav>
                                          </p:tavLst>
                                        </p:anim>
                                        <p:anim calcmode="lin" valueType="num">
                                          <p:cBhvr additive="base">
                                            <p:cTn id="31" dur="500" fill="hold"/>
                                            <p:tgtEl>
                                              <p:spTgt spid="118"/>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400"/>
                                      </p:stCondLst>
                                      <p:childTnLst>
                                        <p:set>
                                          <p:cBhvr>
                                            <p:cTn id="33" dur="1" fill="hold">
                                              <p:stCondLst>
                                                <p:cond delay="0"/>
                                              </p:stCondLst>
                                            </p:cTn>
                                            <p:tgtEl>
                                              <p:spTgt spid="99"/>
                                            </p:tgtEl>
                                            <p:attrNameLst>
                                              <p:attrName>style.visibility</p:attrName>
                                            </p:attrNameLst>
                                          </p:cBhvr>
                                          <p:to>
                                            <p:strVal val="visible"/>
                                          </p:to>
                                        </p:set>
                                        <p:anim calcmode="lin" valueType="num">
                                          <p:cBhvr additive="base">
                                            <p:cTn id="34" dur="500" fill="hold"/>
                                            <p:tgtEl>
                                              <p:spTgt spid="99"/>
                                            </p:tgtEl>
                                            <p:attrNameLst>
                                              <p:attrName>ppt_x</p:attrName>
                                            </p:attrNameLst>
                                          </p:cBhvr>
                                          <p:tavLst>
                                            <p:tav tm="0">
                                              <p:val>
                                                <p:strVal val="0-#ppt_w/2"/>
                                              </p:val>
                                            </p:tav>
                                            <p:tav tm="100000">
                                              <p:val>
                                                <p:strVal val="#ppt_x"/>
                                              </p:val>
                                            </p:tav>
                                          </p:tavLst>
                                        </p:anim>
                                        <p:anim calcmode="lin" valueType="num">
                                          <p:cBhvr additive="base">
                                            <p:cTn id="35" dur="500" fill="hold"/>
                                            <p:tgtEl>
                                              <p:spTgt spid="99"/>
                                            </p:tgtEl>
                                            <p:attrNameLst>
                                              <p:attrName>ppt_y</p:attrName>
                                            </p:attrNameLst>
                                          </p:cBhvr>
                                          <p:tavLst>
                                            <p:tav tm="0">
                                              <p:val>
                                                <p:strVal val="#ppt_y"/>
                                              </p:val>
                                            </p:tav>
                                            <p:tav tm="100000">
                                              <p:val>
                                                <p:strVal val="#ppt_y"/>
                                              </p:val>
                                            </p:tav>
                                          </p:tavLst>
                                        </p:anim>
                                      </p:childTnLst>
                                    </p:cTn>
                                  </p:par>
                                  <p:par>
                                    <p:cTn id="36" presetID="2" presetClass="entr" presetSubtype="8" fill="hold" nodeType="withEffect">
                                      <p:stCondLst>
                                        <p:cond delay="200"/>
                                      </p:stCondLst>
                                      <p:childTnLst>
                                        <p:set>
                                          <p:cBhvr>
                                            <p:cTn id="37" dur="1" fill="hold">
                                              <p:stCondLst>
                                                <p:cond delay="0"/>
                                              </p:stCondLst>
                                            </p:cTn>
                                            <p:tgtEl>
                                              <p:spTgt spid="110"/>
                                            </p:tgtEl>
                                            <p:attrNameLst>
                                              <p:attrName>style.visibility</p:attrName>
                                            </p:attrNameLst>
                                          </p:cBhvr>
                                          <p:to>
                                            <p:strVal val="visible"/>
                                          </p:to>
                                        </p:set>
                                        <p:anim calcmode="lin" valueType="num">
                                          <p:cBhvr additive="base">
                                            <p:cTn id="38" dur="500" fill="hold"/>
                                            <p:tgtEl>
                                              <p:spTgt spid="110"/>
                                            </p:tgtEl>
                                            <p:attrNameLst>
                                              <p:attrName>ppt_x</p:attrName>
                                            </p:attrNameLst>
                                          </p:cBhvr>
                                          <p:tavLst>
                                            <p:tav tm="0">
                                              <p:val>
                                                <p:strVal val="0-#ppt_w/2"/>
                                              </p:val>
                                            </p:tav>
                                            <p:tav tm="100000">
                                              <p:val>
                                                <p:strVal val="#ppt_x"/>
                                              </p:val>
                                            </p:tav>
                                          </p:tavLst>
                                        </p:anim>
                                        <p:anim calcmode="lin" valueType="num">
                                          <p:cBhvr additive="base">
                                            <p:cTn id="39" dur="500" fill="hold"/>
                                            <p:tgtEl>
                                              <p:spTgt spid="110"/>
                                            </p:tgtEl>
                                            <p:attrNameLst>
                                              <p:attrName>ppt_y</p:attrName>
                                            </p:attrNameLst>
                                          </p:cBhvr>
                                          <p:tavLst>
                                            <p:tav tm="0">
                                              <p:val>
                                                <p:strVal val="#ppt_y"/>
                                              </p:val>
                                            </p:tav>
                                            <p:tav tm="100000">
                                              <p:val>
                                                <p:strVal val="#ppt_y"/>
                                              </p:val>
                                            </p:tav>
                                          </p:tavLst>
                                        </p:anim>
                                      </p:childTnLst>
                                    </p:cTn>
                                  </p:par>
                                  <p:par>
                                    <p:cTn id="40" presetID="2" presetClass="entr" presetSubtype="8" fill="hold" nodeType="withEffect">
                                      <p:stCondLst>
                                        <p:cond delay="500"/>
                                      </p:stCondLst>
                                      <p:childTnLst>
                                        <p:set>
                                          <p:cBhvr>
                                            <p:cTn id="41" dur="1" fill="hold">
                                              <p:stCondLst>
                                                <p:cond delay="0"/>
                                              </p:stCondLst>
                                            </p:cTn>
                                            <p:tgtEl>
                                              <p:spTgt spid="128"/>
                                            </p:tgtEl>
                                            <p:attrNameLst>
                                              <p:attrName>style.visibility</p:attrName>
                                            </p:attrNameLst>
                                          </p:cBhvr>
                                          <p:to>
                                            <p:strVal val="visible"/>
                                          </p:to>
                                        </p:set>
                                        <p:anim calcmode="lin" valueType="num">
                                          <p:cBhvr additive="base">
                                            <p:cTn id="42" dur="500" fill="hold"/>
                                            <p:tgtEl>
                                              <p:spTgt spid="128"/>
                                            </p:tgtEl>
                                            <p:attrNameLst>
                                              <p:attrName>ppt_x</p:attrName>
                                            </p:attrNameLst>
                                          </p:cBhvr>
                                          <p:tavLst>
                                            <p:tav tm="0">
                                              <p:val>
                                                <p:strVal val="0-#ppt_w/2"/>
                                              </p:val>
                                            </p:tav>
                                            <p:tav tm="100000">
                                              <p:val>
                                                <p:strVal val="#ppt_x"/>
                                              </p:val>
                                            </p:tav>
                                          </p:tavLst>
                                        </p:anim>
                                        <p:anim calcmode="lin" valueType="num">
                                          <p:cBhvr additive="base">
                                            <p:cTn id="43" dur="500" fill="hold"/>
                                            <p:tgtEl>
                                              <p:spTgt spid="128"/>
                                            </p:tgtEl>
                                            <p:attrNameLst>
                                              <p:attrName>ppt_y</p:attrName>
                                            </p:attrNameLst>
                                          </p:cBhvr>
                                          <p:tavLst>
                                            <p:tav tm="0">
                                              <p:val>
                                                <p:strVal val="#ppt_y"/>
                                              </p:val>
                                            </p:tav>
                                            <p:tav tm="100000">
                                              <p:val>
                                                <p:strVal val="#ppt_y"/>
                                              </p:val>
                                            </p:tav>
                                          </p:tavLst>
                                        </p:anim>
                                      </p:childTnLst>
                                    </p:cTn>
                                  </p:par>
                                  <p:par>
                                    <p:cTn id="44" presetID="2" presetClass="entr" presetSubtype="8" fill="hold" nodeType="withEffect">
                                      <p:stCondLst>
                                        <p:cond delay="600"/>
                                      </p:stCondLst>
                                      <p:childTnLst>
                                        <p:set>
                                          <p:cBhvr>
                                            <p:cTn id="45" dur="1" fill="hold">
                                              <p:stCondLst>
                                                <p:cond delay="0"/>
                                              </p:stCondLst>
                                            </p:cTn>
                                            <p:tgtEl>
                                              <p:spTgt spid="37"/>
                                            </p:tgtEl>
                                            <p:attrNameLst>
                                              <p:attrName>style.visibility</p:attrName>
                                            </p:attrNameLst>
                                          </p:cBhvr>
                                          <p:to>
                                            <p:strVal val="visible"/>
                                          </p:to>
                                        </p:set>
                                        <p:anim calcmode="lin" valueType="num">
                                          <p:cBhvr additive="base">
                                            <p:cTn id="46" dur="500" fill="hold"/>
                                            <p:tgtEl>
                                              <p:spTgt spid="37"/>
                                            </p:tgtEl>
                                            <p:attrNameLst>
                                              <p:attrName>ppt_x</p:attrName>
                                            </p:attrNameLst>
                                          </p:cBhvr>
                                          <p:tavLst>
                                            <p:tav tm="0">
                                              <p:val>
                                                <p:strVal val="0-#ppt_w/2"/>
                                              </p:val>
                                            </p:tav>
                                            <p:tav tm="100000">
                                              <p:val>
                                                <p:strVal val="#ppt_x"/>
                                              </p:val>
                                            </p:tav>
                                          </p:tavLst>
                                        </p:anim>
                                        <p:anim calcmode="lin" valueType="num">
                                          <p:cBhvr additive="base">
                                            <p:cTn id="47" dur="500" fill="hold"/>
                                            <p:tgtEl>
                                              <p:spTgt spid="37"/>
                                            </p:tgtEl>
                                            <p:attrNameLst>
                                              <p:attrName>ppt_y</p:attrName>
                                            </p:attrNameLst>
                                          </p:cBhvr>
                                          <p:tavLst>
                                            <p:tav tm="0">
                                              <p:val>
                                                <p:strVal val="#ppt_y"/>
                                              </p:val>
                                            </p:tav>
                                            <p:tav tm="100000">
                                              <p:val>
                                                <p:strVal val="#ppt_y"/>
                                              </p:val>
                                            </p:tav>
                                          </p:tavLst>
                                        </p:anim>
                                      </p:childTnLst>
                                    </p:cTn>
                                  </p:par>
                                  <p:par>
                                    <p:cTn id="48" presetID="42" presetClass="path" presetSubtype="0" accel="50000" fill="hold" nodeType="withEffect">
                                      <p:stCondLst>
                                        <p:cond delay="150"/>
                                      </p:stCondLst>
                                      <p:childTnLst>
                                        <p:animMotion origin="layout" path="M -2.08333E-7 7.40741E-7 L -0.12734 0.225 " pathEditMode="relative" rAng="0" ptsTypes="AA">
                                          <p:cBhvr>
                                            <p:cTn id="49" dur="500" spd="-100000" fill="hold"/>
                                            <p:tgtEl>
                                              <p:spTgt spid="118"/>
                                            </p:tgtEl>
                                            <p:attrNameLst>
                                              <p:attrName>ppt_x</p:attrName>
                                              <p:attrName>ppt_y</p:attrName>
                                            </p:attrNameLst>
                                          </p:cBhvr>
                                          <p:rCtr x="-6367" y="11250"/>
                                        </p:animMotion>
                                      </p:childTnLst>
                                    </p:cTn>
                                  </p:par>
                                  <p:par>
                                    <p:cTn id="50" presetID="42" presetClass="path" presetSubtype="0" accel="50000" fill="hold" nodeType="withEffect">
                                      <p:stCondLst>
                                        <p:cond delay="400"/>
                                      </p:stCondLst>
                                      <p:childTnLst>
                                        <p:animMotion origin="layout" path="M -2.5E-6 7.40741E-7 L -0.38203 0.22639 " pathEditMode="relative" rAng="0" ptsTypes="AA">
                                          <p:cBhvr>
                                            <p:cTn id="51" dur="500" spd="-100000" fill="hold"/>
                                            <p:tgtEl>
                                              <p:spTgt spid="99"/>
                                            </p:tgtEl>
                                            <p:attrNameLst>
                                              <p:attrName>ppt_x</p:attrName>
                                              <p:attrName>ppt_y</p:attrName>
                                            </p:attrNameLst>
                                          </p:cBhvr>
                                          <p:rCtr x="-19102" y="11319"/>
                                        </p:animMotion>
                                      </p:childTnLst>
                                    </p:cTn>
                                  </p:par>
                                  <p:par>
                                    <p:cTn id="52" presetID="42" presetClass="path" presetSubtype="0" accel="50000" fill="hold" nodeType="withEffect">
                                      <p:stCondLst>
                                        <p:cond delay="200"/>
                                      </p:stCondLst>
                                      <p:childTnLst>
                                        <p:animMotion origin="layout" path="M 3.75E-6 -4.44444E-6 L -0.25157 0.00139 " pathEditMode="relative" rAng="0" ptsTypes="AA">
                                          <p:cBhvr>
                                            <p:cTn id="53" dur="500" spd="-100000" fill="hold"/>
                                            <p:tgtEl>
                                              <p:spTgt spid="110"/>
                                            </p:tgtEl>
                                            <p:attrNameLst>
                                              <p:attrName>ppt_x</p:attrName>
                                              <p:attrName>ppt_y</p:attrName>
                                            </p:attrNameLst>
                                          </p:cBhvr>
                                          <p:rCtr x="-12578" y="69"/>
                                        </p:animMotion>
                                      </p:childTnLst>
                                    </p:cTn>
                                  </p:par>
                                  <p:par>
                                    <p:cTn id="54" presetID="42" presetClass="path" presetSubtype="0" accel="50000" fill="hold" nodeType="withEffect">
                                      <p:stCondLst>
                                        <p:cond delay="500"/>
                                      </p:stCondLst>
                                      <p:childTnLst>
                                        <p:animMotion origin="layout" path="M -3.54167E-6 -4.44444E-6 L -0.52109 0.00278 " pathEditMode="relative" rAng="0" ptsTypes="AA">
                                          <p:cBhvr>
                                            <p:cTn id="55" dur="500" spd="-100000" fill="hold"/>
                                            <p:tgtEl>
                                              <p:spTgt spid="128"/>
                                            </p:tgtEl>
                                            <p:attrNameLst>
                                              <p:attrName>ppt_x</p:attrName>
                                              <p:attrName>ppt_y</p:attrName>
                                            </p:attrNameLst>
                                          </p:cBhvr>
                                          <p:rCtr x="-26055" y="139"/>
                                        </p:animMotion>
                                      </p:childTnLst>
                                    </p:cTn>
                                  </p:par>
                                  <p:par>
                                    <p:cTn id="56" presetID="42" presetClass="path" presetSubtype="0" accel="50000" fill="hold" nodeType="withEffect">
                                      <p:stCondLst>
                                        <p:cond delay="600"/>
                                      </p:stCondLst>
                                      <p:childTnLst>
                                        <p:animMotion origin="layout" path="M 2.08333E-7 7.40741E-7 L -0.64297 0.21805 " pathEditMode="relative" rAng="0" ptsTypes="AA">
                                          <p:cBhvr>
                                            <p:cTn id="57" dur="500" spd="-100000" fill="hold"/>
                                            <p:tgtEl>
                                              <p:spTgt spid="37"/>
                                            </p:tgtEl>
                                            <p:attrNameLst>
                                              <p:attrName>ppt_x</p:attrName>
                                              <p:attrName>ppt_y</p:attrName>
                                            </p:attrNameLst>
                                          </p:cBhvr>
                                          <p:rCtr x="-32148" y="10903"/>
                                        </p:animMotion>
                                      </p:childTnLst>
                                    </p:cTn>
                                  </p:par>
                                </p:childTnLst>
                              </p:cTn>
                            </p:par>
                            <p:par>
                              <p:cTn id="58" fill="hold">
                                <p:stCondLst>
                                  <p:cond delay="4700"/>
                                </p:stCondLst>
                                <p:childTnLst>
                                  <p:par>
                                    <p:cTn id="59" presetID="22" presetClass="entr" presetSubtype="4" fill="hold"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wipe(down)">
                                          <p:cBhvr>
                                            <p:cTn id="61" dur="200"/>
                                            <p:tgtEl>
                                              <p:spTgt spid="48"/>
                                            </p:tgtEl>
                                          </p:cBhvr>
                                        </p:animEffect>
                                      </p:childTnLst>
                                    </p:cTn>
                                  </p:par>
                                </p:childTnLst>
                              </p:cTn>
                            </p:par>
                            <p:par>
                              <p:cTn id="62" fill="hold">
                                <p:stCondLst>
                                  <p:cond delay="4900"/>
                                </p:stCondLst>
                                <p:childTnLst>
                                  <p:par>
                                    <p:cTn id="63" presetID="22" presetClass="entr" presetSubtype="1" fill="hold" nodeType="afterEffect">
                                      <p:stCondLst>
                                        <p:cond delay="0"/>
                                      </p:stCondLst>
                                      <p:childTnLst>
                                        <p:set>
                                          <p:cBhvr>
                                            <p:cTn id="64" dur="1" fill="hold">
                                              <p:stCondLst>
                                                <p:cond delay="0"/>
                                              </p:stCondLst>
                                            </p:cTn>
                                            <p:tgtEl>
                                              <p:spTgt spid="57"/>
                                            </p:tgtEl>
                                            <p:attrNameLst>
                                              <p:attrName>style.visibility</p:attrName>
                                            </p:attrNameLst>
                                          </p:cBhvr>
                                          <p:to>
                                            <p:strVal val="visible"/>
                                          </p:to>
                                        </p:set>
                                        <p:animEffect transition="in" filter="wipe(up)">
                                          <p:cBhvr>
                                            <p:cTn id="65" dur="200"/>
                                            <p:tgtEl>
                                              <p:spTgt spid="57"/>
                                            </p:tgtEl>
                                          </p:cBhvr>
                                        </p:animEffect>
                                      </p:childTnLst>
                                    </p:cTn>
                                  </p:par>
                                </p:childTnLst>
                              </p:cTn>
                            </p:par>
                            <p:par>
                              <p:cTn id="66" fill="hold">
                                <p:stCondLst>
                                  <p:cond delay="5100"/>
                                </p:stCondLst>
                                <p:childTnLst>
                                  <p:par>
                                    <p:cTn id="67" presetID="22" presetClass="entr" presetSubtype="4" fill="hold"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down)">
                                          <p:cBhvr>
                                            <p:cTn id="69" dur="200"/>
                                            <p:tgtEl>
                                              <p:spTgt spid="53"/>
                                            </p:tgtEl>
                                          </p:cBhvr>
                                        </p:animEffect>
                                      </p:childTnLst>
                                    </p:cTn>
                                  </p:par>
                                </p:childTnLst>
                              </p:cTn>
                            </p:par>
                            <p:par>
                              <p:cTn id="70" fill="hold">
                                <p:stCondLst>
                                  <p:cond delay="5300"/>
                                </p:stCondLst>
                                <p:childTnLst>
                                  <p:par>
                                    <p:cTn id="71" presetID="22" presetClass="entr" presetSubtype="1" fill="hold" nodeType="afterEffect">
                                      <p:stCondLst>
                                        <p:cond delay="0"/>
                                      </p:stCondLst>
                                      <p:childTnLst>
                                        <p:set>
                                          <p:cBhvr>
                                            <p:cTn id="72" dur="1" fill="hold">
                                              <p:stCondLst>
                                                <p:cond delay="0"/>
                                              </p:stCondLst>
                                            </p:cTn>
                                            <p:tgtEl>
                                              <p:spTgt spid="61"/>
                                            </p:tgtEl>
                                            <p:attrNameLst>
                                              <p:attrName>style.visibility</p:attrName>
                                            </p:attrNameLst>
                                          </p:cBhvr>
                                          <p:to>
                                            <p:strVal val="visible"/>
                                          </p:to>
                                        </p:set>
                                        <p:animEffect transition="in" filter="wipe(up)">
                                          <p:cBhvr>
                                            <p:cTn id="73" dur="200"/>
                                            <p:tgtEl>
                                              <p:spTgt spid="61"/>
                                            </p:tgtEl>
                                          </p:cBhvr>
                                        </p:animEffect>
                                      </p:childTnLst>
                                    </p:cTn>
                                  </p:par>
                                </p:childTnLst>
                              </p:cTn>
                            </p:par>
                            <p:par>
                              <p:cTn id="74" fill="hold">
                                <p:stCondLst>
                                  <p:cond delay="5500"/>
                                </p:stCondLst>
                                <p:childTnLst>
                                  <p:par>
                                    <p:cTn id="75" presetID="22" presetClass="entr" presetSubtype="4" fill="hold"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wipe(down)">
                                          <p:cBhvr>
                                            <p:cTn id="77" dur="200"/>
                                            <p:tgtEl>
                                              <p:spTgt spid="33"/>
                                            </p:tgtEl>
                                          </p:cBhvr>
                                        </p:animEffect>
                                      </p:childTnLst>
                                    </p:cTn>
                                  </p:par>
                                </p:childTnLst>
                              </p:cTn>
                            </p:par>
                            <p:par>
                              <p:cTn id="78" fill="hold">
                                <p:stCondLst>
                                  <p:cond delay="5700"/>
                                </p:stCondLst>
                                <p:childTnLst>
                                  <p:par>
                                    <p:cTn id="79" presetID="47" presetClass="entr" presetSubtype="0" fill="hold" nodeType="afterEffect">
                                      <p:stCondLst>
                                        <p:cond delay="0"/>
                                      </p:stCondLst>
                                      <p:childTnLst>
                                        <p:set>
                                          <p:cBhvr>
                                            <p:cTn id="80" dur="1" fill="hold">
                                              <p:stCondLst>
                                                <p:cond delay="0"/>
                                              </p:stCondLst>
                                            </p:cTn>
                                            <p:tgtEl>
                                              <p:spTgt spid="66"/>
                                            </p:tgtEl>
                                            <p:attrNameLst>
                                              <p:attrName>style.visibility</p:attrName>
                                            </p:attrNameLst>
                                          </p:cBhvr>
                                          <p:to>
                                            <p:strVal val="visible"/>
                                          </p:to>
                                        </p:set>
                                        <p:animEffect transition="in" filter="fade">
                                          <p:cBhvr>
                                            <p:cTn id="81" dur="1000"/>
                                            <p:tgtEl>
                                              <p:spTgt spid="66"/>
                                            </p:tgtEl>
                                          </p:cBhvr>
                                        </p:animEffect>
                                        <p:anim calcmode="lin" valueType="num">
                                          <p:cBhvr>
                                            <p:cTn id="82" dur="1000" fill="hold"/>
                                            <p:tgtEl>
                                              <p:spTgt spid="66"/>
                                            </p:tgtEl>
                                            <p:attrNameLst>
                                              <p:attrName>ppt_x</p:attrName>
                                            </p:attrNameLst>
                                          </p:cBhvr>
                                          <p:tavLst>
                                            <p:tav tm="0">
                                              <p:val>
                                                <p:strVal val="#ppt_x"/>
                                              </p:val>
                                            </p:tav>
                                            <p:tav tm="100000">
                                              <p:val>
                                                <p:strVal val="#ppt_x"/>
                                              </p:val>
                                            </p:tav>
                                          </p:tavLst>
                                        </p:anim>
                                        <p:anim calcmode="lin" valueType="num">
                                          <p:cBhvr>
                                            <p:cTn id="83" dur="1000" fill="hold"/>
                                            <p:tgtEl>
                                              <p:spTgt spid="66"/>
                                            </p:tgtEl>
                                            <p:attrNameLst>
                                              <p:attrName>ppt_y</p:attrName>
                                            </p:attrNameLst>
                                          </p:cBhvr>
                                          <p:tavLst>
                                            <p:tav tm="0">
                                              <p:val>
                                                <p:strVal val="#ppt_y-.1"/>
                                              </p:val>
                                            </p:tav>
                                            <p:tav tm="100000">
                                              <p:val>
                                                <p:strVal val="#ppt_y"/>
                                              </p:val>
                                            </p:tav>
                                          </p:tavLst>
                                        </p:anim>
                                      </p:childTnLst>
                                    </p:cTn>
                                  </p:par>
                                  <p:par>
                                    <p:cTn id="84" presetID="47" presetClass="entr" presetSubtype="0" fill="hold" nodeType="withEffect">
                                      <p:stCondLst>
                                        <p:cond delay="0"/>
                                      </p:stCondLst>
                                      <p:childTnLst>
                                        <p:set>
                                          <p:cBhvr>
                                            <p:cTn id="85" dur="1" fill="hold">
                                              <p:stCondLst>
                                                <p:cond delay="0"/>
                                              </p:stCondLst>
                                            </p:cTn>
                                            <p:tgtEl>
                                              <p:spTgt spid="69"/>
                                            </p:tgtEl>
                                            <p:attrNameLst>
                                              <p:attrName>style.visibility</p:attrName>
                                            </p:attrNameLst>
                                          </p:cBhvr>
                                          <p:to>
                                            <p:strVal val="visible"/>
                                          </p:to>
                                        </p:set>
                                        <p:animEffect transition="in" filter="fade">
                                          <p:cBhvr>
                                            <p:cTn id="86" dur="1000"/>
                                            <p:tgtEl>
                                              <p:spTgt spid="69"/>
                                            </p:tgtEl>
                                          </p:cBhvr>
                                        </p:animEffect>
                                        <p:anim calcmode="lin" valueType="num">
                                          <p:cBhvr>
                                            <p:cTn id="87" dur="1000" fill="hold"/>
                                            <p:tgtEl>
                                              <p:spTgt spid="69"/>
                                            </p:tgtEl>
                                            <p:attrNameLst>
                                              <p:attrName>ppt_x</p:attrName>
                                            </p:attrNameLst>
                                          </p:cBhvr>
                                          <p:tavLst>
                                            <p:tav tm="0">
                                              <p:val>
                                                <p:strVal val="#ppt_x"/>
                                              </p:val>
                                            </p:tav>
                                            <p:tav tm="100000">
                                              <p:val>
                                                <p:strVal val="#ppt_x"/>
                                              </p:val>
                                            </p:tav>
                                          </p:tavLst>
                                        </p:anim>
                                        <p:anim calcmode="lin" valueType="num">
                                          <p:cBhvr>
                                            <p:cTn id="88" dur="1000" fill="hold"/>
                                            <p:tgtEl>
                                              <p:spTgt spid="69"/>
                                            </p:tgtEl>
                                            <p:attrNameLst>
                                              <p:attrName>ppt_y</p:attrName>
                                            </p:attrNameLst>
                                          </p:cBhvr>
                                          <p:tavLst>
                                            <p:tav tm="0">
                                              <p:val>
                                                <p:strVal val="#ppt_y-.1"/>
                                              </p:val>
                                            </p:tav>
                                            <p:tav tm="100000">
                                              <p:val>
                                                <p:strVal val="#ppt_y"/>
                                              </p:val>
                                            </p:tav>
                                          </p:tavLst>
                                        </p:anim>
                                      </p:childTnLst>
                                    </p:cTn>
                                  </p:par>
                                  <p:par>
                                    <p:cTn id="89" presetID="47" presetClass="entr" presetSubtype="0" fill="hold" nodeType="with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fade">
                                          <p:cBhvr>
                                            <p:cTn id="91" dur="1000"/>
                                            <p:tgtEl>
                                              <p:spTgt spid="73"/>
                                            </p:tgtEl>
                                          </p:cBhvr>
                                        </p:animEffect>
                                        <p:anim calcmode="lin" valueType="num">
                                          <p:cBhvr>
                                            <p:cTn id="92" dur="1000" fill="hold"/>
                                            <p:tgtEl>
                                              <p:spTgt spid="73"/>
                                            </p:tgtEl>
                                            <p:attrNameLst>
                                              <p:attrName>ppt_x</p:attrName>
                                            </p:attrNameLst>
                                          </p:cBhvr>
                                          <p:tavLst>
                                            <p:tav tm="0">
                                              <p:val>
                                                <p:strVal val="#ppt_x"/>
                                              </p:val>
                                            </p:tav>
                                            <p:tav tm="100000">
                                              <p:val>
                                                <p:strVal val="#ppt_x"/>
                                              </p:val>
                                            </p:tav>
                                          </p:tavLst>
                                        </p:anim>
                                        <p:anim calcmode="lin" valueType="num">
                                          <p:cBhvr>
                                            <p:cTn id="93" dur="1000" fill="hold"/>
                                            <p:tgtEl>
                                              <p:spTgt spid="73"/>
                                            </p:tgtEl>
                                            <p:attrNameLst>
                                              <p:attrName>ppt_y</p:attrName>
                                            </p:attrNameLst>
                                          </p:cBhvr>
                                          <p:tavLst>
                                            <p:tav tm="0">
                                              <p:val>
                                                <p:strVal val="#ppt_y-.1"/>
                                              </p:val>
                                            </p:tav>
                                            <p:tav tm="100000">
                                              <p:val>
                                                <p:strVal val="#ppt_y"/>
                                              </p:val>
                                            </p:tav>
                                          </p:tavLst>
                                        </p:anim>
                                      </p:childTnLst>
                                    </p:cTn>
                                  </p:par>
                                  <p:par>
                                    <p:cTn id="94" presetID="42" presetClass="entr" presetSubtype="0" fill="hold" nodeType="withEffect">
                                      <p:stCondLst>
                                        <p:cond delay="0"/>
                                      </p:stCondLst>
                                      <p:childTnLst>
                                        <p:set>
                                          <p:cBhvr>
                                            <p:cTn id="95" dur="1" fill="hold">
                                              <p:stCondLst>
                                                <p:cond delay="0"/>
                                              </p:stCondLst>
                                            </p:cTn>
                                            <p:tgtEl>
                                              <p:spTgt spid="78"/>
                                            </p:tgtEl>
                                            <p:attrNameLst>
                                              <p:attrName>style.visibility</p:attrName>
                                            </p:attrNameLst>
                                          </p:cBhvr>
                                          <p:to>
                                            <p:strVal val="visible"/>
                                          </p:to>
                                        </p:set>
                                        <p:animEffect transition="in" filter="fade">
                                          <p:cBhvr>
                                            <p:cTn id="96" dur="1000"/>
                                            <p:tgtEl>
                                              <p:spTgt spid="78"/>
                                            </p:tgtEl>
                                          </p:cBhvr>
                                        </p:animEffect>
                                        <p:anim calcmode="lin" valueType="num">
                                          <p:cBhvr>
                                            <p:cTn id="97" dur="1000" fill="hold"/>
                                            <p:tgtEl>
                                              <p:spTgt spid="78"/>
                                            </p:tgtEl>
                                            <p:attrNameLst>
                                              <p:attrName>ppt_x</p:attrName>
                                            </p:attrNameLst>
                                          </p:cBhvr>
                                          <p:tavLst>
                                            <p:tav tm="0">
                                              <p:val>
                                                <p:strVal val="#ppt_x"/>
                                              </p:val>
                                            </p:tav>
                                            <p:tav tm="100000">
                                              <p:val>
                                                <p:strVal val="#ppt_x"/>
                                              </p:val>
                                            </p:tav>
                                          </p:tavLst>
                                        </p:anim>
                                        <p:anim calcmode="lin" valueType="num">
                                          <p:cBhvr>
                                            <p:cTn id="98" dur="1000" fill="hold"/>
                                            <p:tgtEl>
                                              <p:spTgt spid="78"/>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88"/>
                                            </p:tgtEl>
                                            <p:attrNameLst>
                                              <p:attrName>style.visibility</p:attrName>
                                            </p:attrNameLst>
                                          </p:cBhvr>
                                          <p:to>
                                            <p:strVal val="visible"/>
                                          </p:to>
                                        </p:set>
                                        <p:animEffect transition="in" filter="fade">
                                          <p:cBhvr>
                                            <p:cTn id="101" dur="1000"/>
                                            <p:tgtEl>
                                              <p:spTgt spid="88"/>
                                            </p:tgtEl>
                                          </p:cBhvr>
                                        </p:animEffect>
                                        <p:anim calcmode="lin" valueType="num">
                                          <p:cBhvr>
                                            <p:cTn id="102" dur="1000" fill="hold"/>
                                            <p:tgtEl>
                                              <p:spTgt spid="88"/>
                                            </p:tgtEl>
                                            <p:attrNameLst>
                                              <p:attrName>ppt_x</p:attrName>
                                            </p:attrNameLst>
                                          </p:cBhvr>
                                          <p:tavLst>
                                            <p:tav tm="0">
                                              <p:val>
                                                <p:strVal val="#ppt_x"/>
                                              </p:val>
                                            </p:tav>
                                            <p:tav tm="100000">
                                              <p:val>
                                                <p:strVal val="#ppt_x"/>
                                              </p:val>
                                            </p:tav>
                                          </p:tavLst>
                                        </p:anim>
                                        <p:anim calcmode="lin" valueType="num">
                                          <p:cBhvr>
                                            <p:cTn id="103" dur="1000" fill="hold"/>
                                            <p:tgtEl>
                                              <p:spTgt spid="88"/>
                                            </p:tgtEl>
                                            <p:attrNameLst>
                                              <p:attrName>ppt_y</p:attrName>
                                            </p:attrNameLst>
                                          </p:cBhvr>
                                          <p:tavLst>
                                            <p:tav tm="0">
                                              <p:val>
                                                <p:strVal val="#ppt_y+.1"/>
                                              </p:val>
                                            </p:tav>
                                            <p:tav tm="100000">
                                              <p:val>
                                                <p:strVal val="#ppt_y"/>
                                              </p:val>
                                            </p:tav>
                                          </p:tavLst>
                                        </p:anim>
                                      </p:childTnLst>
                                    </p:cTn>
                                  </p:par>
                                  <p:par>
                                    <p:cTn id="104" presetID="42" presetClass="entr" presetSubtype="0" fill="hold" nodeType="withEffect">
                                      <p:stCondLst>
                                        <p:cond delay="0"/>
                                      </p:stCondLst>
                                      <p:childTnLst>
                                        <p:set>
                                          <p:cBhvr>
                                            <p:cTn id="105" dur="1" fill="hold">
                                              <p:stCondLst>
                                                <p:cond delay="0"/>
                                              </p:stCondLst>
                                            </p:cTn>
                                            <p:tgtEl>
                                              <p:spTgt spid="91"/>
                                            </p:tgtEl>
                                            <p:attrNameLst>
                                              <p:attrName>style.visibility</p:attrName>
                                            </p:attrNameLst>
                                          </p:cBhvr>
                                          <p:to>
                                            <p:strVal val="visible"/>
                                          </p:to>
                                        </p:set>
                                        <p:animEffect transition="in" filter="fade">
                                          <p:cBhvr>
                                            <p:cTn id="106" dur="1000"/>
                                            <p:tgtEl>
                                              <p:spTgt spid="91"/>
                                            </p:tgtEl>
                                          </p:cBhvr>
                                        </p:animEffect>
                                        <p:anim calcmode="lin" valueType="num">
                                          <p:cBhvr>
                                            <p:cTn id="107" dur="1000" fill="hold"/>
                                            <p:tgtEl>
                                              <p:spTgt spid="91"/>
                                            </p:tgtEl>
                                            <p:attrNameLst>
                                              <p:attrName>ppt_x</p:attrName>
                                            </p:attrNameLst>
                                          </p:cBhvr>
                                          <p:tavLst>
                                            <p:tav tm="0">
                                              <p:val>
                                                <p:strVal val="#ppt_x"/>
                                              </p:val>
                                            </p:tav>
                                            <p:tav tm="100000">
                                              <p:val>
                                                <p:strVal val="#ppt_x"/>
                                              </p:val>
                                            </p:tav>
                                          </p:tavLst>
                                        </p:anim>
                                        <p:anim calcmode="lin" valueType="num">
                                          <p:cBhvr>
                                            <p:cTn id="108"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p:bldP spid="146"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任意多边形 107"/>
          <p:cNvSpPr/>
          <p:nvPr/>
        </p:nvSpPr>
        <p:spPr>
          <a:xfrm>
            <a:off x="4431656" y="4500563"/>
            <a:ext cx="1536700" cy="1782762"/>
          </a:xfrm>
          <a:custGeom>
            <a:avLst/>
            <a:gdLst>
              <a:gd name="connsiteX0" fmla="*/ 724662 w 1449324"/>
              <a:gd name="connsiteY0" fmla="*/ 0 h 1681216"/>
              <a:gd name="connsiteX1" fmla="*/ 1449324 w 1449324"/>
              <a:gd name="connsiteY1" fmla="*/ 362331 h 1681216"/>
              <a:gd name="connsiteX2" fmla="*/ 1449324 w 1449324"/>
              <a:gd name="connsiteY2" fmla="*/ 1318885 h 1681216"/>
              <a:gd name="connsiteX3" fmla="*/ 724662 w 1449324"/>
              <a:gd name="connsiteY3" fmla="*/ 1681216 h 1681216"/>
              <a:gd name="connsiteX4" fmla="*/ 0 w 1449324"/>
              <a:gd name="connsiteY4" fmla="*/ 1318885 h 1681216"/>
              <a:gd name="connsiteX5" fmla="*/ 0 w 1449324"/>
              <a:gd name="connsiteY5" fmla="*/ 362331 h 168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9324" h="1681216">
                <a:moveTo>
                  <a:pt x="724662" y="0"/>
                </a:moveTo>
                <a:lnTo>
                  <a:pt x="1449324" y="362331"/>
                </a:lnTo>
                <a:lnTo>
                  <a:pt x="1449324" y="1318885"/>
                </a:lnTo>
                <a:lnTo>
                  <a:pt x="724662" y="1681216"/>
                </a:lnTo>
                <a:lnTo>
                  <a:pt x="0" y="1318885"/>
                </a:lnTo>
                <a:lnTo>
                  <a:pt x="0" y="362331"/>
                </a:lnTo>
                <a:close/>
              </a:path>
            </a:pathLst>
          </a:custGeom>
          <a:solidFill>
            <a:schemeClr val="accent1"/>
          </a:solidFill>
          <a:ln w="12700">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p>
            <a:pPr defTabSz="914263" fontAlgn="base">
              <a:spcBef>
                <a:spcPct val="0"/>
              </a:spcBef>
              <a:spcAft>
                <a:spcPct val="0"/>
              </a:spcAft>
              <a:buFont typeface="Arial" pitchFamily="34" charset="0"/>
            </a:pPr>
            <a:endParaRPr lang="zh-CN" altLang="en-US" sz="2000" b="1">
              <a:solidFill>
                <a:schemeClr val="bg1"/>
              </a:solidFill>
              <a:latin typeface="DIN Mittelschrift Std" pitchFamily="50" charset="0"/>
              <a:ea typeface="华文细黑" panose="02010600040101010101" pitchFamily="2" charset="-122"/>
            </a:endParaRPr>
          </a:p>
        </p:txBody>
      </p:sp>
      <p:sp>
        <p:nvSpPr>
          <p:cNvPr id="111" name="任意多边形 110"/>
          <p:cNvSpPr/>
          <p:nvPr/>
        </p:nvSpPr>
        <p:spPr>
          <a:xfrm>
            <a:off x="6098531" y="1471613"/>
            <a:ext cx="1535113" cy="1782762"/>
          </a:xfrm>
          <a:custGeom>
            <a:avLst/>
            <a:gdLst>
              <a:gd name="connsiteX0" fmla="*/ 724662 w 1449324"/>
              <a:gd name="connsiteY0" fmla="*/ 0 h 1681216"/>
              <a:gd name="connsiteX1" fmla="*/ 1449324 w 1449324"/>
              <a:gd name="connsiteY1" fmla="*/ 362331 h 1681216"/>
              <a:gd name="connsiteX2" fmla="*/ 1449324 w 1449324"/>
              <a:gd name="connsiteY2" fmla="*/ 1318885 h 1681216"/>
              <a:gd name="connsiteX3" fmla="*/ 724662 w 1449324"/>
              <a:gd name="connsiteY3" fmla="*/ 1681216 h 1681216"/>
              <a:gd name="connsiteX4" fmla="*/ 0 w 1449324"/>
              <a:gd name="connsiteY4" fmla="*/ 1318885 h 1681216"/>
              <a:gd name="connsiteX5" fmla="*/ 0 w 1449324"/>
              <a:gd name="connsiteY5" fmla="*/ 362331 h 168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9324" h="1681216">
                <a:moveTo>
                  <a:pt x="724662" y="0"/>
                </a:moveTo>
                <a:lnTo>
                  <a:pt x="1449324" y="362331"/>
                </a:lnTo>
                <a:lnTo>
                  <a:pt x="1449324" y="1318885"/>
                </a:lnTo>
                <a:lnTo>
                  <a:pt x="724662" y="1681216"/>
                </a:lnTo>
                <a:lnTo>
                  <a:pt x="0" y="1318885"/>
                </a:lnTo>
                <a:lnTo>
                  <a:pt x="0" y="362331"/>
                </a:lnTo>
                <a:close/>
              </a:path>
            </a:pathLst>
          </a:cu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ea typeface="华文细黑" panose="02010600040101010101" pitchFamily="2" charset="-122"/>
            </a:endParaRPr>
          </a:p>
        </p:txBody>
      </p:sp>
      <p:sp>
        <p:nvSpPr>
          <p:cNvPr id="110" name="任意多边形 109"/>
          <p:cNvSpPr/>
          <p:nvPr/>
        </p:nvSpPr>
        <p:spPr>
          <a:xfrm>
            <a:off x="5260331" y="2986088"/>
            <a:ext cx="1535113" cy="1782762"/>
          </a:xfrm>
          <a:custGeom>
            <a:avLst/>
            <a:gdLst>
              <a:gd name="connsiteX0" fmla="*/ 724662 w 1449324"/>
              <a:gd name="connsiteY0" fmla="*/ 0 h 1681216"/>
              <a:gd name="connsiteX1" fmla="*/ 1449324 w 1449324"/>
              <a:gd name="connsiteY1" fmla="*/ 362331 h 1681216"/>
              <a:gd name="connsiteX2" fmla="*/ 1449324 w 1449324"/>
              <a:gd name="connsiteY2" fmla="*/ 1318885 h 1681216"/>
              <a:gd name="connsiteX3" fmla="*/ 724662 w 1449324"/>
              <a:gd name="connsiteY3" fmla="*/ 1681216 h 1681216"/>
              <a:gd name="connsiteX4" fmla="*/ 0 w 1449324"/>
              <a:gd name="connsiteY4" fmla="*/ 1318885 h 1681216"/>
              <a:gd name="connsiteX5" fmla="*/ 0 w 1449324"/>
              <a:gd name="connsiteY5" fmla="*/ 362331 h 168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9324" h="1681216">
                <a:moveTo>
                  <a:pt x="724662" y="0"/>
                </a:moveTo>
                <a:lnTo>
                  <a:pt x="1449324" y="362331"/>
                </a:lnTo>
                <a:lnTo>
                  <a:pt x="1449324" y="1318885"/>
                </a:lnTo>
                <a:lnTo>
                  <a:pt x="724662" y="1681216"/>
                </a:lnTo>
                <a:lnTo>
                  <a:pt x="0" y="1318885"/>
                </a:lnTo>
                <a:lnTo>
                  <a:pt x="0" y="362331"/>
                </a:lnTo>
                <a:close/>
              </a:path>
            </a:pathLst>
          </a:cu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ea typeface="华文细黑" panose="02010600040101010101" pitchFamily="2" charset="-122"/>
            </a:endParaRPr>
          </a:p>
        </p:txBody>
      </p:sp>
      <p:sp>
        <p:nvSpPr>
          <p:cNvPr id="112" name="任意多边形 111"/>
          <p:cNvSpPr/>
          <p:nvPr/>
        </p:nvSpPr>
        <p:spPr>
          <a:xfrm>
            <a:off x="4431656" y="1471613"/>
            <a:ext cx="1536700" cy="1782762"/>
          </a:xfrm>
          <a:custGeom>
            <a:avLst/>
            <a:gdLst>
              <a:gd name="connsiteX0" fmla="*/ 724662 w 1449324"/>
              <a:gd name="connsiteY0" fmla="*/ 0 h 1681216"/>
              <a:gd name="connsiteX1" fmla="*/ 1449324 w 1449324"/>
              <a:gd name="connsiteY1" fmla="*/ 362331 h 1681216"/>
              <a:gd name="connsiteX2" fmla="*/ 1449324 w 1449324"/>
              <a:gd name="connsiteY2" fmla="*/ 1318885 h 1681216"/>
              <a:gd name="connsiteX3" fmla="*/ 724662 w 1449324"/>
              <a:gd name="connsiteY3" fmla="*/ 1681216 h 1681216"/>
              <a:gd name="connsiteX4" fmla="*/ 0 w 1449324"/>
              <a:gd name="connsiteY4" fmla="*/ 1318885 h 1681216"/>
              <a:gd name="connsiteX5" fmla="*/ 0 w 1449324"/>
              <a:gd name="connsiteY5" fmla="*/ 362331 h 168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9324" h="1681216">
                <a:moveTo>
                  <a:pt x="724662" y="0"/>
                </a:moveTo>
                <a:lnTo>
                  <a:pt x="1449324" y="362331"/>
                </a:lnTo>
                <a:lnTo>
                  <a:pt x="1449324" y="1318885"/>
                </a:lnTo>
                <a:lnTo>
                  <a:pt x="724662" y="1681216"/>
                </a:lnTo>
                <a:lnTo>
                  <a:pt x="0" y="1318885"/>
                </a:lnTo>
                <a:lnTo>
                  <a:pt x="0" y="362331"/>
                </a:lnTo>
                <a:close/>
              </a:path>
            </a:pathLst>
          </a:custGeom>
          <a:solidFill>
            <a:schemeClr val="accent1"/>
          </a:solidFill>
          <a:ln w="12700">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p>
            <a:pPr defTabSz="914263" fontAlgn="base">
              <a:spcBef>
                <a:spcPct val="0"/>
              </a:spcBef>
              <a:spcAft>
                <a:spcPct val="0"/>
              </a:spcAft>
              <a:buFont typeface="Arial" pitchFamily="34" charset="0"/>
            </a:pPr>
            <a:endParaRPr lang="zh-CN" altLang="en-US" sz="2000" b="1">
              <a:solidFill>
                <a:schemeClr val="bg1"/>
              </a:solidFill>
              <a:latin typeface="DIN Mittelschrift Std" pitchFamily="50" charset="0"/>
              <a:ea typeface="华文细黑" panose="02010600040101010101" pitchFamily="2" charset="-122"/>
            </a:endParaRPr>
          </a:p>
        </p:txBody>
      </p:sp>
      <p:cxnSp>
        <p:nvCxnSpPr>
          <p:cNvPr id="136" name="直接连接符 135"/>
          <p:cNvCxnSpPr/>
          <p:nvPr/>
        </p:nvCxnSpPr>
        <p:spPr>
          <a:xfrm>
            <a:off x="1661359" y="1052062"/>
            <a:ext cx="9685166" cy="1597"/>
          </a:xfrm>
          <a:prstGeom prst="line">
            <a:avLst/>
          </a:prstGeom>
          <a:ln w="19050">
            <a:solidFill>
              <a:schemeClr val="bg2">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37" name="组合 136"/>
          <p:cNvGrpSpPr/>
          <p:nvPr/>
        </p:nvGrpSpPr>
        <p:grpSpPr>
          <a:xfrm>
            <a:off x="567138" y="369630"/>
            <a:ext cx="942567" cy="804941"/>
            <a:chOff x="-232427" y="-283585"/>
            <a:chExt cx="2596386" cy="2217283"/>
          </a:xfrm>
        </p:grpSpPr>
        <p:sp>
          <p:nvSpPr>
            <p:cNvPr id="138" name="椭圆 137"/>
            <p:cNvSpPr/>
            <p:nvPr/>
          </p:nvSpPr>
          <p:spPr>
            <a:xfrm>
              <a:off x="-232427" y="-181291"/>
              <a:ext cx="942567" cy="942567"/>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dirty="0">
                <a:ea typeface="华文细黑" panose="02010600040101010101" pitchFamily="2" charset="-122"/>
              </a:endParaRPr>
            </a:p>
          </p:txBody>
        </p:sp>
        <p:sp>
          <p:nvSpPr>
            <p:cNvPr id="139" name="椭圆 138"/>
            <p:cNvSpPr/>
            <p:nvPr/>
          </p:nvSpPr>
          <p:spPr>
            <a:xfrm>
              <a:off x="1360810" y="855446"/>
              <a:ext cx="927953" cy="927953"/>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140" name="椭圆 139"/>
            <p:cNvSpPr/>
            <p:nvPr/>
          </p:nvSpPr>
          <p:spPr>
            <a:xfrm>
              <a:off x="308145" y="808463"/>
              <a:ext cx="1125235" cy="1125235"/>
            </a:xfrm>
            <a:prstGeom prst="ellipse">
              <a:avLst/>
            </a:prstGeom>
            <a:gradFill flip="none" rotWithShape="1">
              <a:gsLst>
                <a:gs pos="0">
                  <a:schemeClr val="bg1"/>
                </a:gs>
                <a:gs pos="36000">
                  <a:schemeClr val="bg1"/>
                </a:gs>
                <a:gs pos="100000">
                  <a:srgbClr val="C7C7C7"/>
                </a:gs>
              </a:gsLst>
              <a:lin ang="13500000" scaled="1"/>
              <a:tileRect/>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141" name="椭圆 140"/>
            <p:cNvSpPr/>
            <p:nvPr/>
          </p:nvSpPr>
          <p:spPr>
            <a:xfrm>
              <a:off x="166801" y="-283585"/>
              <a:ext cx="2089723" cy="2089721"/>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2032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142" name="文本框 17"/>
            <p:cNvSpPr txBox="1"/>
            <p:nvPr/>
          </p:nvSpPr>
          <p:spPr>
            <a:xfrm>
              <a:off x="131421" y="168317"/>
              <a:ext cx="2125103" cy="1271698"/>
            </a:xfrm>
            <a:prstGeom prst="rect">
              <a:avLst/>
            </a:prstGeom>
            <a:noFill/>
          </p:spPr>
          <p:txBody>
            <a:bodyPr wrap="square" rtlCol="0">
              <a:spAutoFit/>
            </a:bodyPr>
            <a:lstStyle/>
            <a:p>
              <a:pPr algn="ctr"/>
              <a:r>
                <a:rPr lang="en-US" altLang="zh-CN" sz="2400" b="1" dirty="0">
                  <a:solidFill>
                    <a:schemeClr val="accent1"/>
                  </a:solidFill>
                  <a:latin typeface="华文细黑" panose="02010600040101010101" pitchFamily="2" charset="-122"/>
                  <a:ea typeface="华文细黑" panose="02010600040101010101" pitchFamily="2" charset="-122"/>
                </a:rPr>
                <a:t>01</a:t>
              </a:r>
              <a:endParaRPr lang="zh-CN" altLang="en-US" sz="3200" b="1" dirty="0">
                <a:solidFill>
                  <a:schemeClr val="accent1"/>
                </a:solidFill>
                <a:latin typeface="华文细黑" panose="02010600040101010101" pitchFamily="2" charset="-122"/>
                <a:ea typeface="华文细黑" panose="02010600040101010101" pitchFamily="2" charset="-122"/>
              </a:endParaRPr>
            </a:p>
          </p:txBody>
        </p:sp>
        <p:sp>
          <p:nvSpPr>
            <p:cNvPr id="143" name="椭圆 142"/>
            <p:cNvSpPr/>
            <p:nvPr/>
          </p:nvSpPr>
          <p:spPr>
            <a:xfrm>
              <a:off x="2149085" y="-283585"/>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ea typeface="华文细黑" panose="02010600040101010101" pitchFamily="2" charset="-122"/>
              </a:endParaRPr>
            </a:p>
          </p:txBody>
        </p:sp>
        <p:sp>
          <p:nvSpPr>
            <p:cNvPr id="144" name="椭圆 143"/>
            <p:cNvSpPr/>
            <p:nvPr/>
          </p:nvSpPr>
          <p:spPr>
            <a:xfrm>
              <a:off x="23983" y="1333840"/>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ea typeface="华文细黑" panose="02010600040101010101" pitchFamily="2" charset="-122"/>
              </a:endParaRPr>
            </a:p>
          </p:txBody>
        </p:sp>
      </p:grpSp>
      <p:sp>
        <p:nvSpPr>
          <p:cNvPr id="145" name="标题 1"/>
          <p:cNvSpPr txBox="1">
            <a:spLocks/>
          </p:cNvSpPr>
          <p:nvPr/>
        </p:nvSpPr>
        <p:spPr>
          <a:xfrm>
            <a:off x="1708744" y="616240"/>
            <a:ext cx="6911141" cy="683927"/>
          </a:xfrm>
          <a:prstGeom prst="rect">
            <a:avLst/>
          </a:prstGeom>
        </p:spPr>
        <p:txBody>
          <a:bodyPr>
            <a:normAutofit/>
          </a:bodyPr>
          <a:lstStyle>
            <a:lvl1pPr algn="ctr" defTabSz="914400" rtl="0" eaLnBrk="1" latinLnBrk="0" hangingPunct="1">
              <a:lnSpc>
                <a:spcPct val="90000"/>
              </a:lnSpc>
              <a:spcBef>
                <a:spcPct val="0"/>
              </a:spcBef>
              <a:buNone/>
              <a:defRPr sz="3600" b="0" kern="1200">
                <a:solidFill>
                  <a:schemeClr val="bg1">
                    <a:lumMod val="50000"/>
                  </a:schemeClr>
                </a:solidFill>
                <a:effectLst/>
                <a:latin typeface="+mj-ea"/>
                <a:ea typeface="+mj-ea"/>
                <a:cs typeface="+mj-cs"/>
              </a:defRPr>
            </a:lvl1pPr>
          </a:lstStyle>
          <a:p>
            <a:pPr algn="l"/>
            <a:r>
              <a:rPr lang="zh-CN" altLang="en-US" sz="1600" dirty="0">
                <a:solidFill>
                  <a:schemeClr val="accent1"/>
                </a:solidFill>
                <a:latin typeface="华文细黑" panose="02010600040101010101" pitchFamily="2" charset="-122"/>
                <a:ea typeface="华文细黑" panose="02010600040101010101" pitchFamily="2" charset="-122"/>
              </a:rPr>
              <a:t>点击输入您的主标题 </a:t>
            </a:r>
            <a:r>
              <a:rPr lang="en-US" altLang="zh-CN" sz="1600" dirty="0">
                <a:latin typeface="华文细黑" panose="02010600040101010101" pitchFamily="2" charset="-122"/>
                <a:ea typeface="华文细黑" panose="02010600040101010101" pitchFamily="2" charset="-122"/>
              </a:rPr>
              <a:t>/ </a:t>
            </a:r>
            <a:r>
              <a:rPr lang="zh-CN" altLang="en-US" sz="1600" dirty="0">
                <a:latin typeface="华文细黑" panose="02010600040101010101" pitchFamily="2" charset="-122"/>
                <a:ea typeface="华文细黑" panose="02010600040101010101" pitchFamily="2" charset="-122"/>
              </a:rPr>
              <a:t>或您公司</a:t>
            </a:r>
            <a:r>
              <a:rPr lang="en-US" altLang="zh-CN" sz="1600" dirty="0">
                <a:latin typeface="华文细黑" panose="02010600040101010101" pitchFamily="2" charset="-122"/>
                <a:ea typeface="华文细黑" panose="02010600040101010101" pitchFamily="2" charset="-122"/>
              </a:rPr>
              <a:t>LOGO</a:t>
            </a:r>
            <a:r>
              <a:rPr lang="zh-CN" altLang="en-US" sz="1600" dirty="0">
                <a:latin typeface="华文细黑" panose="02010600040101010101" pitchFamily="2" charset="-122"/>
                <a:ea typeface="华文细黑" panose="02010600040101010101" pitchFamily="2" charset="-122"/>
              </a:rPr>
              <a:t>名称</a:t>
            </a:r>
            <a:endParaRPr lang="en-US" altLang="zh-CN" sz="1600" dirty="0">
              <a:latin typeface="华文细黑" panose="02010600040101010101" pitchFamily="2" charset="-122"/>
              <a:ea typeface="华文细黑" panose="02010600040101010101" pitchFamily="2" charset="-122"/>
              <a:cs typeface="Lato Light"/>
            </a:endParaRPr>
          </a:p>
        </p:txBody>
      </p:sp>
      <p:sp>
        <p:nvSpPr>
          <p:cNvPr id="146" name="标题 1"/>
          <p:cNvSpPr txBox="1">
            <a:spLocks/>
          </p:cNvSpPr>
          <p:nvPr/>
        </p:nvSpPr>
        <p:spPr>
          <a:xfrm>
            <a:off x="10318678" y="635290"/>
            <a:ext cx="1046898" cy="683927"/>
          </a:xfrm>
          <a:prstGeom prst="rect">
            <a:avLst/>
          </a:prstGeom>
        </p:spPr>
        <p:txBody>
          <a:bodyPr>
            <a:normAutofit/>
          </a:bodyPr>
          <a:lstStyle>
            <a:lvl1pPr algn="ctr" defTabSz="914400" rtl="0" eaLnBrk="1" latinLnBrk="0" hangingPunct="1">
              <a:lnSpc>
                <a:spcPct val="90000"/>
              </a:lnSpc>
              <a:spcBef>
                <a:spcPct val="0"/>
              </a:spcBef>
              <a:buNone/>
              <a:defRPr sz="3600" b="0" kern="1200">
                <a:solidFill>
                  <a:schemeClr val="bg1">
                    <a:lumMod val="50000"/>
                  </a:schemeClr>
                </a:solidFill>
                <a:effectLst/>
                <a:latin typeface="+mj-ea"/>
                <a:ea typeface="+mj-ea"/>
                <a:cs typeface="+mj-cs"/>
              </a:defRPr>
            </a:lvl1pPr>
          </a:lstStyle>
          <a:p>
            <a:pPr algn="l"/>
            <a:r>
              <a:rPr lang="en-US" altLang="zh-CN" sz="1800" dirty="0">
                <a:solidFill>
                  <a:schemeClr val="bg2"/>
                </a:solidFill>
                <a:latin typeface="华文细黑" panose="02010600040101010101" pitchFamily="2" charset="-122"/>
                <a:ea typeface="华文细黑" panose="02010600040101010101" pitchFamily="2" charset="-122"/>
              </a:rPr>
              <a:t>LOGO</a:t>
            </a:r>
            <a:endParaRPr lang="en-US" altLang="zh-CN" sz="1800" dirty="0">
              <a:solidFill>
                <a:schemeClr val="bg2"/>
              </a:solidFill>
              <a:latin typeface="华文细黑" panose="02010600040101010101" pitchFamily="2" charset="-122"/>
              <a:ea typeface="华文细黑" panose="02010600040101010101" pitchFamily="2" charset="-122"/>
              <a:cs typeface="Lato Light"/>
            </a:endParaRPr>
          </a:p>
        </p:txBody>
      </p:sp>
      <p:sp>
        <p:nvSpPr>
          <p:cNvPr id="107" name="任意多边形 106"/>
          <p:cNvSpPr/>
          <p:nvPr/>
        </p:nvSpPr>
        <p:spPr>
          <a:xfrm>
            <a:off x="6098531" y="4500563"/>
            <a:ext cx="1535113" cy="1782762"/>
          </a:xfrm>
          <a:custGeom>
            <a:avLst/>
            <a:gdLst>
              <a:gd name="connsiteX0" fmla="*/ 724662 w 1449324"/>
              <a:gd name="connsiteY0" fmla="*/ 0 h 1681216"/>
              <a:gd name="connsiteX1" fmla="*/ 1449324 w 1449324"/>
              <a:gd name="connsiteY1" fmla="*/ 362331 h 1681216"/>
              <a:gd name="connsiteX2" fmla="*/ 1449324 w 1449324"/>
              <a:gd name="connsiteY2" fmla="*/ 1318885 h 1681216"/>
              <a:gd name="connsiteX3" fmla="*/ 724662 w 1449324"/>
              <a:gd name="connsiteY3" fmla="*/ 1681216 h 1681216"/>
              <a:gd name="connsiteX4" fmla="*/ 0 w 1449324"/>
              <a:gd name="connsiteY4" fmla="*/ 1318885 h 1681216"/>
              <a:gd name="connsiteX5" fmla="*/ 0 w 1449324"/>
              <a:gd name="connsiteY5" fmla="*/ 362331 h 168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9324" h="1681216">
                <a:moveTo>
                  <a:pt x="724662" y="0"/>
                </a:moveTo>
                <a:lnTo>
                  <a:pt x="1449324" y="362331"/>
                </a:lnTo>
                <a:lnTo>
                  <a:pt x="1449324" y="1318885"/>
                </a:lnTo>
                <a:lnTo>
                  <a:pt x="724662" y="1681216"/>
                </a:lnTo>
                <a:lnTo>
                  <a:pt x="0" y="1318885"/>
                </a:lnTo>
                <a:lnTo>
                  <a:pt x="0" y="362331"/>
                </a:lnTo>
                <a:close/>
              </a:path>
            </a:pathLst>
          </a:cu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ea typeface="华文细黑" panose="02010600040101010101" pitchFamily="2" charset="-122"/>
            </a:endParaRPr>
          </a:p>
        </p:txBody>
      </p:sp>
      <p:sp>
        <p:nvSpPr>
          <p:cNvPr id="109" name="任意多边形 108"/>
          <p:cNvSpPr/>
          <p:nvPr/>
        </p:nvSpPr>
        <p:spPr>
          <a:xfrm>
            <a:off x="6925619" y="2986088"/>
            <a:ext cx="1536700" cy="1782762"/>
          </a:xfrm>
          <a:custGeom>
            <a:avLst/>
            <a:gdLst>
              <a:gd name="connsiteX0" fmla="*/ 724662 w 1449324"/>
              <a:gd name="connsiteY0" fmla="*/ 0 h 1681216"/>
              <a:gd name="connsiteX1" fmla="*/ 1449324 w 1449324"/>
              <a:gd name="connsiteY1" fmla="*/ 362331 h 1681216"/>
              <a:gd name="connsiteX2" fmla="*/ 1449324 w 1449324"/>
              <a:gd name="connsiteY2" fmla="*/ 1318885 h 1681216"/>
              <a:gd name="connsiteX3" fmla="*/ 724662 w 1449324"/>
              <a:gd name="connsiteY3" fmla="*/ 1681216 h 1681216"/>
              <a:gd name="connsiteX4" fmla="*/ 0 w 1449324"/>
              <a:gd name="connsiteY4" fmla="*/ 1318885 h 1681216"/>
              <a:gd name="connsiteX5" fmla="*/ 0 w 1449324"/>
              <a:gd name="connsiteY5" fmla="*/ 362331 h 168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9324" h="1681216">
                <a:moveTo>
                  <a:pt x="724662" y="0"/>
                </a:moveTo>
                <a:lnTo>
                  <a:pt x="1449324" y="362331"/>
                </a:lnTo>
                <a:lnTo>
                  <a:pt x="1449324" y="1318885"/>
                </a:lnTo>
                <a:lnTo>
                  <a:pt x="724662" y="1681216"/>
                </a:lnTo>
                <a:lnTo>
                  <a:pt x="0" y="1318885"/>
                </a:lnTo>
                <a:lnTo>
                  <a:pt x="0" y="362331"/>
                </a:lnTo>
                <a:close/>
              </a:path>
            </a:pathLst>
          </a:custGeom>
          <a:solidFill>
            <a:schemeClr val="accent1"/>
          </a:solidFill>
          <a:ln w="12700">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p>
            <a:pPr defTabSz="914263" fontAlgn="base">
              <a:spcBef>
                <a:spcPct val="0"/>
              </a:spcBef>
              <a:spcAft>
                <a:spcPct val="0"/>
              </a:spcAft>
              <a:buFont typeface="Arial" pitchFamily="34" charset="0"/>
            </a:pPr>
            <a:endParaRPr lang="zh-CN" altLang="en-US" sz="2000" b="1">
              <a:solidFill>
                <a:schemeClr val="bg1"/>
              </a:solidFill>
              <a:latin typeface="DIN Mittelschrift Std" pitchFamily="50" charset="0"/>
              <a:ea typeface="华文细黑" panose="02010600040101010101" pitchFamily="2" charset="-122"/>
            </a:endParaRPr>
          </a:p>
        </p:txBody>
      </p:sp>
      <p:sp>
        <p:nvSpPr>
          <p:cNvPr id="113" name="Freeform 100"/>
          <p:cNvSpPr>
            <a:spLocks/>
          </p:cNvSpPr>
          <p:nvPr/>
        </p:nvSpPr>
        <p:spPr bwMode="auto">
          <a:xfrm>
            <a:off x="4804719" y="1957388"/>
            <a:ext cx="647700" cy="665162"/>
          </a:xfrm>
          <a:custGeom>
            <a:avLst/>
            <a:gdLst>
              <a:gd name="T0" fmla="*/ 2147483647 w 91"/>
              <a:gd name="T1" fmla="*/ 2147483647 h 88"/>
              <a:gd name="T2" fmla="*/ 2147483647 w 91"/>
              <a:gd name="T3" fmla="*/ 2147483647 h 88"/>
              <a:gd name="T4" fmla="*/ 2147483647 w 91"/>
              <a:gd name="T5" fmla="*/ 2147483647 h 88"/>
              <a:gd name="T6" fmla="*/ 2147483647 w 91"/>
              <a:gd name="T7" fmla="*/ 2147483647 h 88"/>
              <a:gd name="T8" fmla="*/ 2147483647 w 91"/>
              <a:gd name="T9" fmla="*/ 2147483647 h 88"/>
              <a:gd name="T10" fmla="*/ 2147483647 w 91"/>
              <a:gd name="T11" fmla="*/ 0 h 88"/>
              <a:gd name="T12" fmla="*/ 2147483647 w 91"/>
              <a:gd name="T13" fmla="*/ 2147483647 h 88"/>
              <a:gd name="T14" fmla="*/ 2147483647 w 91"/>
              <a:gd name="T15" fmla="*/ 2147483647 h 88"/>
              <a:gd name="T16" fmla="*/ 2147483647 w 91"/>
              <a:gd name="T17" fmla="*/ 2147483647 h 88"/>
              <a:gd name="T18" fmla="*/ 2147483647 w 91"/>
              <a:gd name="T19" fmla="*/ 2147483647 h 88"/>
              <a:gd name="T20" fmla="*/ 2147483647 w 91"/>
              <a:gd name="T21" fmla="*/ 2147483647 h 88"/>
              <a:gd name="T22" fmla="*/ 2147483647 w 91"/>
              <a:gd name="T23" fmla="*/ 2147483647 h 88"/>
              <a:gd name="T24" fmla="*/ 2147483647 w 91"/>
              <a:gd name="T25" fmla="*/ 2147483647 h 88"/>
              <a:gd name="T26" fmla="*/ 2147483647 w 91"/>
              <a:gd name="T27" fmla="*/ 2147483647 h 88"/>
              <a:gd name="T28" fmla="*/ 2147483647 w 91"/>
              <a:gd name="T29" fmla="*/ 2147483647 h 88"/>
              <a:gd name="T30" fmla="*/ 2147483647 w 91"/>
              <a:gd name="T31" fmla="*/ 2147483647 h 88"/>
              <a:gd name="T32" fmla="*/ 2147483647 w 91"/>
              <a:gd name="T33" fmla="*/ 2147483647 h 88"/>
              <a:gd name="T34" fmla="*/ 2147483647 w 91"/>
              <a:gd name="T35" fmla="*/ 2147483647 h 88"/>
              <a:gd name="T36" fmla="*/ 2147483647 w 91"/>
              <a:gd name="T37" fmla="*/ 2147483647 h 88"/>
              <a:gd name="T38" fmla="*/ 2147483647 w 91"/>
              <a:gd name="T39" fmla="*/ 2147483647 h 88"/>
              <a:gd name="T40" fmla="*/ 2147483647 w 91"/>
              <a:gd name="T41" fmla="*/ 2147483647 h 88"/>
              <a:gd name="T42" fmla="*/ 2147483647 w 91"/>
              <a:gd name="T43" fmla="*/ 2147483647 h 88"/>
              <a:gd name="T44" fmla="*/ 2147483647 w 91"/>
              <a:gd name="T45" fmla="*/ 2147483647 h 88"/>
              <a:gd name="T46" fmla="*/ 2147483647 w 91"/>
              <a:gd name="T47" fmla="*/ 2147483647 h 88"/>
              <a:gd name="T48" fmla="*/ 2147483647 w 91"/>
              <a:gd name="T49" fmla="*/ 2147483647 h 88"/>
              <a:gd name="T50" fmla="*/ 2147483647 w 91"/>
              <a:gd name="T51" fmla="*/ 2147483647 h 88"/>
              <a:gd name="T52" fmla="*/ 2147483647 w 91"/>
              <a:gd name="T53" fmla="*/ 2147483647 h 88"/>
              <a:gd name="T54" fmla="*/ 2147483647 w 91"/>
              <a:gd name="T55" fmla="*/ 2147483647 h 88"/>
              <a:gd name="T56" fmla="*/ 2147483647 w 91"/>
              <a:gd name="T57" fmla="*/ 2147483647 h 88"/>
              <a:gd name="T58" fmla="*/ 2147483647 w 91"/>
              <a:gd name="T59" fmla="*/ 2147483647 h 88"/>
              <a:gd name="T60" fmla="*/ 2147483647 w 91"/>
              <a:gd name="T61" fmla="*/ 2147483647 h 88"/>
              <a:gd name="T62" fmla="*/ 2147483647 w 91"/>
              <a:gd name="T63" fmla="*/ 2147483647 h 88"/>
              <a:gd name="T64" fmla="*/ 2147483647 w 91"/>
              <a:gd name="T65" fmla="*/ 2147483647 h 88"/>
              <a:gd name="T66" fmla="*/ 2147483647 w 91"/>
              <a:gd name="T67" fmla="*/ 2147483647 h 88"/>
              <a:gd name="T68" fmla="*/ 2147483647 w 91"/>
              <a:gd name="T69" fmla="*/ 2147483647 h 88"/>
              <a:gd name="T70" fmla="*/ 2147483647 w 91"/>
              <a:gd name="T71" fmla="*/ 2147483647 h 88"/>
              <a:gd name="T72" fmla="*/ 2147483647 w 91"/>
              <a:gd name="T73" fmla="*/ 2147483647 h 88"/>
              <a:gd name="T74" fmla="*/ 2147483647 w 91"/>
              <a:gd name="T75" fmla="*/ 2147483647 h 88"/>
              <a:gd name="T76" fmla="*/ 2147483647 w 91"/>
              <a:gd name="T77" fmla="*/ 2147483647 h 88"/>
              <a:gd name="T78" fmla="*/ 2147483647 w 91"/>
              <a:gd name="T79" fmla="*/ 2147483647 h 88"/>
              <a:gd name="T80" fmla="*/ 2147483647 w 91"/>
              <a:gd name="T81" fmla="*/ 2147483647 h 8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91" h="88">
                <a:moveTo>
                  <a:pt x="26" y="25"/>
                </a:moveTo>
                <a:cubicBezTo>
                  <a:pt x="51" y="25"/>
                  <a:pt x="51" y="25"/>
                  <a:pt x="51" y="25"/>
                </a:cubicBezTo>
                <a:cubicBezTo>
                  <a:pt x="52" y="24"/>
                  <a:pt x="54" y="23"/>
                  <a:pt x="53" y="21"/>
                </a:cubicBezTo>
                <a:cubicBezTo>
                  <a:pt x="52" y="19"/>
                  <a:pt x="50" y="17"/>
                  <a:pt x="49" y="15"/>
                </a:cubicBezTo>
                <a:cubicBezTo>
                  <a:pt x="46" y="12"/>
                  <a:pt x="47" y="6"/>
                  <a:pt x="50" y="3"/>
                </a:cubicBezTo>
                <a:cubicBezTo>
                  <a:pt x="53" y="0"/>
                  <a:pt x="58" y="0"/>
                  <a:pt x="58" y="0"/>
                </a:cubicBezTo>
                <a:cubicBezTo>
                  <a:pt x="58" y="0"/>
                  <a:pt x="64" y="0"/>
                  <a:pt x="67" y="3"/>
                </a:cubicBezTo>
                <a:cubicBezTo>
                  <a:pt x="70" y="6"/>
                  <a:pt x="70" y="12"/>
                  <a:pt x="68" y="15"/>
                </a:cubicBezTo>
                <a:cubicBezTo>
                  <a:pt x="67" y="17"/>
                  <a:pt x="65" y="19"/>
                  <a:pt x="64" y="21"/>
                </a:cubicBezTo>
                <a:cubicBezTo>
                  <a:pt x="63" y="23"/>
                  <a:pt x="64" y="24"/>
                  <a:pt x="65" y="25"/>
                </a:cubicBezTo>
                <a:cubicBezTo>
                  <a:pt x="91" y="25"/>
                  <a:pt x="91" y="25"/>
                  <a:pt x="91" y="25"/>
                </a:cubicBezTo>
                <a:cubicBezTo>
                  <a:pt x="91" y="49"/>
                  <a:pt x="91" y="49"/>
                  <a:pt x="91" y="49"/>
                </a:cubicBezTo>
                <a:cubicBezTo>
                  <a:pt x="90" y="50"/>
                  <a:pt x="89" y="51"/>
                  <a:pt x="87" y="51"/>
                </a:cubicBezTo>
                <a:cubicBezTo>
                  <a:pt x="85" y="50"/>
                  <a:pt x="83" y="48"/>
                  <a:pt x="81" y="47"/>
                </a:cubicBezTo>
                <a:cubicBezTo>
                  <a:pt x="78" y="44"/>
                  <a:pt x="73" y="45"/>
                  <a:pt x="70" y="48"/>
                </a:cubicBezTo>
                <a:cubicBezTo>
                  <a:pt x="67" y="51"/>
                  <a:pt x="67" y="56"/>
                  <a:pt x="67" y="56"/>
                </a:cubicBezTo>
                <a:cubicBezTo>
                  <a:pt x="67" y="56"/>
                  <a:pt x="67" y="61"/>
                  <a:pt x="70" y="64"/>
                </a:cubicBezTo>
                <a:cubicBezTo>
                  <a:pt x="73" y="67"/>
                  <a:pt x="78" y="67"/>
                  <a:pt x="81" y="65"/>
                </a:cubicBezTo>
                <a:cubicBezTo>
                  <a:pt x="83" y="64"/>
                  <a:pt x="85" y="62"/>
                  <a:pt x="87" y="61"/>
                </a:cubicBezTo>
                <a:cubicBezTo>
                  <a:pt x="89" y="60"/>
                  <a:pt x="90" y="61"/>
                  <a:pt x="91" y="62"/>
                </a:cubicBezTo>
                <a:cubicBezTo>
                  <a:pt x="91" y="88"/>
                  <a:pt x="91" y="88"/>
                  <a:pt x="91" y="88"/>
                </a:cubicBezTo>
                <a:cubicBezTo>
                  <a:pt x="64" y="88"/>
                  <a:pt x="64" y="88"/>
                  <a:pt x="64" y="88"/>
                </a:cubicBezTo>
                <a:cubicBezTo>
                  <a:pt x="63" y="88"/>
                  <a:pt x="62" y="86"/>
                  <a:pt x="63" y="85"/>
                </a:cubicBezTo>
                <a:cubicBezTo>
                  <a:pt x="63" y="83"/>
                  <a:pt x="65" y="81"/>
                  <a:pt x="67" y="79"/>
                </a:cubicBezTo>
                <a:cubicBezTo>
                  <a:pt x="69" y="76"/>
                  <a:pt x="68" y="71"/>
                  <a:pt x="66" y="68"/>
                </a:cubicBezTo>
                <a:cubicBezTo>
                  <a:pt x="63" y="65"/>
                  <a:pt x="58" y="66"/>
                  <a:pt x="58" y="66"/>
                </a:cubicBezTo>
                <a:cubicBezTo>
                  <a:pt x="58" y="66"/>
                  <a:pt x="53" y="65"/>
                  <a:pt x="50" y="68"/>
                </a:cubicBezTo>
                <a:cubicBezTo>
                  <a:pt x="47" y="71"/>
                  <a:pt x="46" y="76"/>
                  <a:pt x="49" y="79"/>
                </a:cubicBezTo>
                <a:cubicBezTo>
                  <a:pt x="50" y="81"/>
                  <a:pt x="52" y="83"/>
                  <a:pt x="53" y="85"/>
                </a:cubicBezTo>
                <a:cubicBezTo>
                  <a:pt x="53" y="86"/>
                  <a:pt x="52" y="88"/>
                  <a:pt x="51" y="88"/>
                </a:cubicBezTo>
                <a:cubicBezTo>
                  <a:pt x="26" y="88"/>
                  <a:pt x="26" y="88"/>
                  <a:pt x="26" y="88"/>
                </a:cubicBezTo>
                <a:cubicBezTo>
                  <a:pt x="26" y="64"/>
                  <a:pt x="26" y="64"/>
                  <a:pt x="26" y="64"/>
                </a:cubicBezTo>
                <a:cubicBezTo>
                  <a:pt x="26" y="63"/>
                  <a:pt x="24" y="61"/>
                  <a:pt x="22" y="62"/>
                </a:cubicBezTo>
                <a:cubicBezTo>
                  <a:pt x="20" y="63"/>
                  <a:pt x="18" y="65"/>
                  <a:pt x="16" y="67"/>
                </a:cubicBezTo>
                <a:cubicBezTo>
                  <a:pt x="12" y="69"/>
                  <a:pt x="7" y="69"/>
                  <a:pt x="4" y="65"/>
                </a:cubicBezTo>
                <a:cubicBezTo>
                  <a:pt x="0" y="62"/>
                  <a:pt x="1" y="57"/>
                  <a:pt x="1" y="57"/>
                </a:cubicBezTo>
                <a:cubicBezTo>
                  <a:pt x="1" y="57"/>
                  <a:pt x="0" y="51"/>
                  <a:pt x="4" y="48"/>
                </a:cubicBezTo>
                <a:cubicBezTo>
                  <a:pt x="7" y="45"/>
                  <a:pt x="12" y="44"/>
                  <a:pt x="16" y="47"/>
                </a:cubicBezTo>
                <a:cubicBezTo>
                  <a:pt x="18" y="48"/>
                  <a:pt x="20" y="50"/>
                  <a:pt x="22" y="51"/>
                </a:cubicBezTo>
                <a:cubicBezTo>
                  <a:pt x="24" y="52"/>
                  <a:pt x="26" y="51"/>
                  <a:pt x="26" y="49"/>
                </a:cubicBezTo>
                <a:lnTo>
                  <a:pt x="26" y="25"/>
                </a:lnTo>
                <a:close/>
              </a:path>
            </a:pathLst>
          </a:custGeom>
          <a:solidFill>
            <a:schemeClr val="bg1"/>
          </a:solidFill>
          <a:ln>
            <a:noFill/>
          </a:ln>
        </p:spPr>
        <p:txBody>
          <a:bodyPr/>
          <a:lstStyle/>
          <a:p>
            <a:endParaRPr lang="zh-CN" altLang="en-US">
              <a:ea typeface="华文细黑" panose="02010600040101010101" pitchFamily="2" charset="-122"/>
            </a:endParaRPr>
          </a:p>
        </p:txBody>
      </p:sp>
      <p:sp>
        <p:nvSpPr>
          <p:cNvPr id="114" name="Freeform 19"/>
          <p:cNvSpPr>
            <a:spLocks/>
          </p:cNvSpPr>
          <p:nvPr/>
        </p:nvSpPr>
        <p:spPr bwMode="auto">
          <a:xfrm>
            <a:off x="7432031" y="3584575"/>
            <a:ext cx="525463" cy="496888"/>
          </a:xfrm>
          <a:custGeom>
            <a:avLst/>
            <a:gdLst>
              <a:gd name="T0" fmla="*/ 2147483647 w 86"/>
              <a:gd name="T1" fmla="*/ 0 h 77"/>
              <a:gd name="T2" fmla="*/ 2147483647 w 86"/>
              <a:gd name="T3" fmla="*/ 2147483647 h 77"/>
              <a:gd name="T4" fmla="*/ 2147483647 w 86"/>
              <a:gd name="T5" fmla="*/ 2147483647 h 77"/>
              <a:gd name="T6" fmla="*/ 2147483647 w 86"/>
              <a:gd name="T7" fmla="*/ 2147483647 h 77"/>
              <a:gd name="T8" fmla="*/ 0 w 86"/>
              <a:gd name="T9" fmla="*/ 2147483647 h 77"/>
              <a:gd name="T10" fmla="*/ 0 w 86"/>
              <a:gd name="T11" fmla="*/ 2147483647 h 77"/>
              <a:gd name="T12" fmla="*/ 2147483647 w 86"/>
              <a:gd name="T13" fmla="*/ 2147483647 h 77"/>
              <a:gd name="T14" fmla="*/ 2147483647 w 86"/>
              <a:gd name="T15" fmla="*/ 2147483647 h 77"/>
              <a:gd name="T16" fmla="*/ 2147483647 w 86"/>
              <a:gd name="T17" fmla="*/ 2147483647 h 77"/>
              <a:gd name="T18" fmla="*/ 2147483647 w 86"/>
              <a:gd name="T19" fmla="*/ 2147483647 h 77"/>
              <a:gd name="T20" fmla="*/ 2147483647 w 86"/>
              <a:gd name="T21" fmla="*/ 2147483647 h 77"/>
              <a:gd name="T22" fmla="*/ 2147483647 w 86"/>
              <a:gd name="T23" fmla="*/ 2147483647 h 77"/>
              <a:gd name="T24" fmla="*/ 2147483647 w 86"/>
              <a:gd name="T25" fmla="*/ 2147483647 h 77"/>
              <a:gd name="T26" fmla="*/ 2147483647 w 86"/>
              <a:gd name="T27" fmla="*/ 2147483647 h 77"/>
              <a:gd name="T28" fmla="*/ 2147483647 w 86"/>
              <a:gd name="T29" fmla="*/ 2147483647 h 77"/>
              <a:gd name="T30" fmla="*/ 2147483647 w 86"/>
              <a:gd name="T31" fmla="*/ 2147483647 h 77"/>
              <a:gd name="T32" fmla="*/ 2147483647 w 86"/>
              <a:gd name="T33" fmla="*/ 2147483647 h 77"/>
              <a:gd name="T34" fmla="*/ 2147483647 w 86"/>
              <a:gd name="T35" fmla="*/ 2147483647 h 77"/>
              <a:gd name="T36" fmla="*/ 2147483647 w 86"/>
              <a:gd name="T37" fmla="*/ 2147483647 h 77"/>
              <a:gd name="T38" fmla="*/ 2147483647 w 86"/>
              <a:gd name="T39" fmla="*/ 2147483647 h 77"/>
              <a:gd name="T40" fmla="*/ 2147483647 w 86"/>
              <a:gd name="T41" fmla="*/ 2147483647 h 77"/>
              <a:gd name="T42" fmla="*/ 2147483647 w 86"/>
              <a:gd name="T43" fmla="*/ 2147483647 h 77"/>
              <a:gd name="T44" fmla="*/ 2147483647 w 86"/>
              <a:gd name="T45" fmla="*/ 2147483647 h 77"/>
              <a:gd name="T46" fmla="*/ 2147483647 w 86"/>
              <a:gd name="T47" fmla="*/ 2147483647 h 77"/>
              <a:gd name="T48" fmla="*/ 2147483647 w 86"/>
              <a:gd name="T49" fmla="*/ 2147483647 h 77"/>
              <a:gd name="T50" fmla="*/ 2147483647 w 86"/>
              <a:gd name="T51" fmla="*/ 2147483647 h 77"/>
              <a:gd name="T52" fmla="*/ 2147483647 w 86"/>
              <a:gd name="T53" fmla="*/ 2147483647 h 77"/>
              <a:gd name="T54" fmla="*/ 2147483647 w 86"/>
              <a:gd name="T55" fmla="*/ 2147483647 h 77"/>
              <a:gd name="T56" fmla="*/ 2147483647 w 86"/>
              <a:gd name="T57" fmla="*/ 0 h 7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6" h="77">
                <a:moveTo>
                  <a:pt x="30" y="0"/>
                </a:moveTo>
                <a:cubicBezTo>
                  <a:pt x="2" y="7"/>
                  <a:pt x="34" y="28"/>
                  <a:pt x="34" y="28"/>
                </a:cubicBezTo>
                <a:cubicBezTo>
                  <a:pt x="8" y="28"/>
                  <a:pt x="8" y="28"/>
                  <a:pt x="8" y="28"/>
                </a:cubicBezTo>
                <a:cubicBezTo>
                  <a:pt x="7" y="28"/>
                  <a:pt x="7" y="28"/>
                  <a:pt x="7" y="28"/>
                </a:cubicBezTo>
                <a:cubicBezTo>
                  <a:pt x="3" y="28"/>
                  <a:pt x="0" y="31"/>
                  <a:pt x="0" y="35"/>
                </a:cubicBezTo>
                <a:cubicBezTo>
                  <a:pt x="0" y="35"/>
                  <a:pt x="0" y="35"/>
                  <a:pt x="0" y="35"/>
                </a:cubicBezTo>
                <a:cubicBezTo>
                  <a:pt x="0" y="38"/>
                  <a:pt x="2" y="40"/>
                  <a:pt x="4" y="41"/>
                </a:cubicBezTo>
                <a:cubicBezTo>
                  <a:pt x="2" y="42"/>
                  <a:pt x="1" y="45"/>
                  <a:pt x="1" y="47"/>
                </a:cubicBezTo>
                <a:cubicBezTo>
                  <a:pt x="1" y="47"/>
                  <a:pt x="1" y="47"/>
                  <a:pt x="1" y="47"/>
                </a:cubicBezTo>
                <a:cubicBezTo>
                  <a:pt x="1" y="50"/>
                  <a:pt x="3" y="53"/>
                  <a:pt x="6" y="54"/>
                </a:cubicBezTo>
                <a:cubicBezTo>
                  <a:pt x="5" y="55"/>
                  <a:pt x="4" y="56"/>
                  <a:pt x="4" y="58"/>
                </a:cubicBezTo>
                <a:cubicBezTo>
                  <a:pt x="4" y="58"/>
                  <a:pt x="4" y="58"/>
                  <a:pt x="4" y="58"/>
                </a:cubicBezTo>
                <a:cubicBezTo>
                  <a:pt x="4" y="62"/>
                  <a:pt x="7" y="65"/>
                  <a:pt x="11" y="65"/>
                </a:cubicBezTo>
                <a:cubicBezTo>
                  <a:pt x="11" y="65"/>
                  <a:pt x="11" y="65"/>
                  <a:pt x="11" y="65"/>
                </a:cubicBezTo>
                <a:cubicBezTo>
                  <a:pt x="10" y="66"/>
                  <a:pt x="9" y="68"/>
                  <a:pt x="9" y="70"/>
                </a:cubicBezTo>
                <a:cubicBezTo>
                  <a:pt x="9" y="70"/>
                  <a:pt x="9" y="70"/>
                  <a:pt x="9" y="70"/>
                </a:cubicBezTo>
                <a:cubicBezTo>
                  <a:pt x="9" y="73"/>
                  <a:pt x="12" y="76"/>
                  <a:pt x="16" y="76"/>
                </a:cubicBezTo>
                <a:cubicBezTo>
                  <a:pt x="29" y="76"/>
                  <a:pt x="29" y="76"/>
                  <a:pt x="29" y="76"/>
                </a:cubicBezTo>
                <a:cubicBezTo>
                  <a:pt x="46" y="76"/>
                  <a:pt x="46" y="76"/>
                  <a:pt x="46" y="76"/>
                </a:cubicBezTo>
                <a:cubicBezTo>
                  <a:pt x="46" y="76"/>
                  <a:pt x="46" y="76"/>
                  <a:pt x="46" y="76"/>
                </a:cubicBezTo>
                <a:cubicBezTo>
                  <a:pt x="52" y="71"/>
                  <a:pt x="52" y="71"/>
                  <a:pt x="52" y="71"/>
                </a:cubicBezTo>
                <a:cubicBezTo>
                  <a:pt x="66" y="69"/>
                  <a:pt x="66" y="69"/>
                  <a:pt x="66" y="69"/>
                </a:cubicBezTo>
                <a:cubicBezTo>
                  <a:pt x="66" y="77"/>
                  <a:pt x="66" y="77"/>
                  <a:pt x="66" y="77"/>
                </a:cubicBezTo>
                <a:cubicBezTo>
                  <a:pt x="86" y="77"/>
                  <a:pt x="86" y="77"/>
                  <a:pt x="86" y="77"/>
                </a:cubicBezTo>
                <a:cubicBezTo>
                  <a:pt x="86" y="25"/>
                  <a:pt x="86" y="25"/>
                  <a:pt x="86" y="25"/>
                </a:cubicBezTo>
                <a:cubicBezTo>
                  <a:pt x="66" y="25"/>
                  <a:pt x="66" y="25"/>
                  <a:pt x="66" y="25"/>
                </a:cubicBezTo>
                <a:cubicBezTo>
                  <a:pt x="66" y="32"/>
                  <a:pt x="66" y="32"/>
                  <a:pt x="66" y="32"/>
                </a:cubicBezTo>
                <a:cubicBezTo>
                  <a:pt x="62" y="32"/>
                  <a:pt x="62" y="32"/>
                  <a:pt x="62" y="32"/>
                </a:cubicBezTo>
                <a:cubicBezTo>
                  <a:pt x="58" y="16"/>
                  <a:pt x="32" y="17"/>
                  <a:pt x="30" y="0"/>
                </a:cubicBezTo>
                <a:close/>
              </a:path>
            </a:pathLst>
          </a:custGeom>
          <a:solidFill>
            <a:schemeClr val="bg1"/>
          </a:solidFill>
          <a:ln>
            <a:noFill/>
          </a:ln>
        </p:spPr>
        <p:txBody>
          <a:bodyPr/>
          <a:lstStyle/>
          <a:p>
            <a:endParaRPr lang="zh-CN" altLang="en-US">
              <a:ea typeface="华文细黑" panose="02010600040101010101" pitchFamily="2" charset="-122"/>
            </a:endParaRPr>
          </a:p>
        </p:txBody>
      </p:sp>
      <p:sp>
        <p:nvSpPr>
          <p:cNvPr id="115" name="Freeform 71"/>
          <p:cNvSpPr>
            <a:spLocks noEditPoints="1"/>
          </p:cNvSpPr>
          <p:nvPr/>
        </p:nvSpPr>
        <p:spPr bwMode="auto">
          <a:xfrm>
            <a:off x="4917431" y="5126038"/>
            <a:ext cx="565150" cy="533400"/>
          </a:xfrm>
          <a:custGeom>
            <a:avLst/>
            <a:gdLst>
              <a:gd name="T0" fmla="*/ 2147483647 w 101"/>
              <a:gd name="T1" fmla="*/ 2147483647 h 90"/>
              <a:gd name="T2" fmla="*/ 2147483647 w 101"/>
              <a:gd name="T3" fmla="*/ 2147483647 h 90"/>
              <a:gd name="T4" fmla="*/ 2147483647 w 101"/>
              <a:gd name="T5" fmla="*/ 2147483647 h 90"/>
              <a:gd name="T6" fmla="*/ 2147483647 w 101"/>
              <a:gd name="T7" fmla="*/ 2147483647 h 90"/>
              <a:gd name="T8" fmla="*/ 2147483647 w 101"/>
              <a:gd name="T9" fmla="*/ 2147483647 h 90"/>
              <a:gd name="T10" fmla="*/ 2147483647 w 101"/>
              <a:gd name="T11" fmla="*/ 2147483647 h 90"/>
              <a:gd name="T12" fmla="*/ 2147483647 w 101"/>
              <a:gd name="T13" fmla="*/ 2147483647 h 90"/>
              <a:gd name="T14" fmla="*/ 2147483647 w 101"/>
              <a:gd name="T15" fmla="*/ 2147483647 h 90"/>
              <a:gd name="T16" fmla="*/ 0 w 101"/>
              <a:gd name="T17" fmla="*/ 2147483647 h 90"/>
              <a:gd name="T18" fmla="*/ 2147483647 w 101"/>
              <a:gd name="T19" fmla="*/ 2147483647 h 90"/>
              <a:gd name="T20" fmla="*/ 2147483647 w 101"/>
              <a:gd name="T21" fmla="*/ 0 h 90"/>
              <a:gd name="T22" fmla="*/ 2147483647 w 101"/>
              <a:gd name="T23" fmla="*/ 0 h 90"/>
              <a:gd name="T24" fmla="*/ 2147483647 w 101"/>
              <a:gd name="T25" fmla="*/ 2147483647 h 90"/>
              <a:gd name="T26" fmla="*/ 2147483647 w 101"/>
              <a:gd name="T27" fmla="*/ 2147483647 h 90"/>
              <a:gd name="T28" fmla="*/ 2147483647 w 101"/>
              <a:gd name="T29" fmla="*/ 2147483647 h 90"/>
              <a:gd name="T30" fmla="*/ 2147483647 w 101"/>
              <a:gd name="T31" fmla="*/ 2147483647 h 90"/>
              <a:gd name="T32" fmla="*/ 2147483647 w 101"/>
              <a:gd name="T33" fmla="*/ 2147483647 h 90"/>
              <a:gd name="T34" fmla="*/ 2147483647 w 101"/>
              <a:gd name="T35" fmla="*/ 2147483647 h 90"/>
              <a:gd name="T36" fmla="*/ 2147483647 w 101"/>
              <a:gd name="T37" fmla="*/ 2147483647 h 90"/>
              <a:gd name="T38" fmla="*/ 2147483647 w 101"/>
              <a:gd name="T39" fmla="*/ 2147483647 h 90"/>
              <a:gd name="T40" fmla="*/ 2147483647 w 101"/>
              <a:gd name="T41" fmla="*/ 2147483647 h 90"/>
              <a:gd name="T42" fmla="*/ 2147483647 w 101"/>
              <a:gd name="T43" fmla="*/ 2147483647 h 90"/>
              <a:gd name="T44" fmla="*/ 2147483647 w 101"/>
              <a:gd name="T45" fmla="*/ 2147483647 h 90"/>
              <a:gd name="T46" fmla="*/ 2147483647 w 101"/>
              <a:gd name="T47" fmla="*/ 2147483647 h 90"/>
              <a:gd name="T48" fmla="*/ 2147483647 w 101"/>
              <a:gd name="T49" fmla="*/ 2147483647 h 90"/>
              <a:gd name="T50" fmla="*/ 2147483647 w 101"/>
              <a:gd name="T51" fmla="*/ 2147483647 h 90"/>
              <a:gd name="T52" fmla="*/ 2147483647 w 101"/>
              <a:gd name="T53" fmla="*/ 2147483647 h 90"/>
              <a:gd name="T54" fmla="*/ 2147483647 w 101"/>
              <a:gd name="T55" fmla="*/ 2147483647 h 90"/>
              <a:gd name="T56" fmla="*/ 2147483647 w 101"/>
              <a:gd name="T57" fmla="*/ 2147483647 h 90"/>
              <a:gd name="T58" fmla="*/ 2147483647 w 101"/>
              <a:gd name="T59" fmla="*/ 2147483647 h 90"/>
              <a:gd name="T60" fmla="*/ 2147483647 w 101"/>
              <a:gd name="T61" fmla="*/ 2147483647 h 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1" h="90">
                <a:moveTo>
                  <a:pt x="35" y="77"/>
                </a:moveTo>
                <a:cubicBezTo>
                  <a:pt x="36" y="78"/>
                  <a:pt x="37" y="79"/>
                  <a:pt x="38" y="80"/>
                </a:cubicBezTo>
                <a:cubicBezTo>
                  <a:pt x="39" y="80"/>
                  <a:pt x="40" y="80"/>
                  <a:pt x="41" y="80"/>
                </a:cubicBezTo>
                <a:cubicBezTo>
                  <a:pt x="42" y="80"/>
                  <a:pt x="43" y="80"/>
                  <a:pt x="43" y="79"/>
                </a:cubicBezTo>
                <a:cubicBezTo>
                  <a:pt x="44" y="78"/>
                  <a:pt x="45" y="77"/>
                  <a:pt x="45" y="75"/>
                </a:cubicBezTo>
                <a:cubicBezTo>
                  <a:pt x="45" y="75"/>
                  <a:pt x="45" y="75"/>
                  <a:pt x="45" y="75"/>
                </a:cubicBezTo>
                <a:cubicBezTo>
                  <a:pt x="45" y="47"/>
                  <a:pt x="45" y="47"/>
                  <a:pt x="45" y="47"/>
                </a:cubicBezTo>
                <a:cubicBezTo>
                  <a:pt x="38" y="47"/>
                  <a:pt x="34" y="49"/>
                  <a:pt x="29" y="52"/>
                </a:cubicBezTo>
                <a:cubicBezTo>
                  <a:pt x="18" y="47"/>
                  <a:pt x="8" y="47"/>
                  <a:pt x="0" y="52"/>
                </a:cubicBezTo>
                <a:cubicBezTo>
                  <a:pt x="2" y="26"/>
                  <a:pt x="16" y="9"/>
                  <a:pt x="43" y="6"/>
                </a:cubicBezTo>
                <a:cubicBezTo>
                  <a:pt x="45" y="0"/>
                  <a:pt x="45" y="0"/>
                  <a:pt x="45" y="0"/>
                </a:cubicBezTo>
                <a:cubicBezTo>
                  <a:pt x="55" y="0"/>
                  <a:pt x="55" y="0"/>
                  <a:pt x="55" y="0"/>
                </a:cubicBezTo>
                <a:cubicBezTo>
                  <a:pt x="56" y="6"/>
                  <a:pt x="56" y="6"/>
                  <a:pt x="56" y="6"/>
                </a:cubicBezTo>
                <a:cubicBezTo>
                  <a:pt x="84" y="9"/>
                  <a:pt x="98" y="26"/>
                  <a:pt x="101" y="52"/>
                </a:cubicBezTo>
                <a:cubicBezTo>
                  <a:pt x="92" y="47"/>
                  <a:pt x="82" y="47"/>
                  <a:pt x="71" y="52"/>
                </a:cubicBezTo>
                <a:cubicBezTo>
                  <a:pt x="67" y="49"/>
                  <a:pt x="62" y="47"/>
                  <a:pt x="56" y="47"/>
                </a:cubicBezTo>
                <a:cubicBezTo>
                  <a:pt x="56" y="75"/>
                  <a:pt x="56" y="75"/>
                  <a:pt x="56" y="75"/>
                </a:cubicBezTo>
                <a:cubicBezTo>
                  <a:pt x="56" y="75"/>
                  <a:pt x="56" y="75"/>
                  <a:pt x="56" y="75"/>
                </a:cubicBezTo>
                <a:cubicBezTo>
                  <a:pt x="55" y="81"/>
                  <a:pt x="53" y="85"/>
                  <a:pt x="49" y="88"/>
                </a:cubicBezTo>
                <a:cubicBezTo>
                  <a:pt x="47" y="89"/>
                  <a:pt x="44" y="90"/>
                  <a:pt x="42" y="90"/>
                </a:cubicBezTo>
                <a:cubicBezTo>
                  <a:pt x="40" y="90"/>
                  <a:pt x="37" y="90"/>
                  <a:pt x="35" y="89"/>
                </a:cubicBezTo>
                <a:cubicBezTo>
                  <a:pt x="30" y="88"/>
                  <a:pt x="26" y="84"/>
                  <a:pt x="25" y="79"/>
                </a:cubicBezTo>
                <a:cubicBezTo>
                  <a:pt x="35" y="77"/>
                  <a:pt x="35" y="77"/>
                  <a:pt x="35" y="77"/>
                </a:cubicBezTo>
                <a:close/>
                <a:moveTo>
                  <a:pt x="71" y="43"/>
                </a:moveTo>
                <a:cubicBezTo>
                  <a:pt x="74" y="42"/>
                  <a:pt x="76" y="42"/>
                  <a:pt x="79" y="41"/>
                </a:cubicBezTo>
                <a:cubicBezTo>
                  <a:pt x="77" y="23"/>
                  <a:pt x="68" y="16"/>
                  <a:pt x="57" y="13"/>
                </a:cubicBezTo>
                <a:cubicBezTo>
                  <a:pt x="67" y="20"/>
                  <a:pt x="73" y="29"/>
                  <a:pt x="71" y="43"/>
                </a:cubicBezTo>
                <a:close/>
                <a:moveTo>
                  <a:pt x="10" y="40"/>
                </a:moveTo>
                <a:cubicBezTo>
                  <a:pt x="13" y="40"/>
                  <a:pt x="16" y="40"/>
                  <a:pt x="20" y="39"/>
                </a:cubicBezTo>
                <a:cubicBezTo>
                  <a:pt x="24" y="31"/>
                  <a:pt x="28" y="24"/>
                  <a:pt x="32" y="16"/>
                </a:cubicBezTo>
                <a:cubicBezTo>
                  <a:pt x="20" y="19"/>
                  <a:pt x="13" y="28"/>
                  <a:pt x="10" y="40"/>
                </a:cubicBezTo>
                <a:close/>
              </a:path>
            </a:pathLst>
          </a:custGeom>
          <a:solidFill>
            <a:schemeClr val="bg1"/>
          </a:solidFill>
          <a:ln>
            <a:noFill/>
          </a:ln>
        </p:spPr>
        <p:txBody>
          <a:bodyPr/>
          <a:lstStyle/>
          <a:p>
            <a:endParaRPr lang="zh-CN" altLang="en-US">
              <a:ea typeface="华文细黑" panose="02010600040101010101" pitchFamily="2" charset="-122"/>
            </a:endParaRPr>
          </a:p>
        </p:txBody>
      </p:sp>
      <p:sp>
        <p:nvSpPr>
          <p:cNvPr id="116" name="文本框 13"/>
          <p:cNvSpPr txBox="1">
            <a:spLocks noChangeArrowheads="1"/>
          </p:cNvSpPr>
          <p:nvPr/>
        </p:nvSpPr>
        <p:spPr bwMode="auto">
          <a:xfrm>
            <a:off x="8724256" y="3533775"/>
            <a:ext cx="30241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defRPr sz="1700">
                <a:solidFill>
                  <a:schemeClr val="tx1"/>
                </a:solidFill>
                <a:latin typeface="Calibri" pitchFamily="34" charset="0"/>
              </a:defRPr>
            </a:lvl1pPr>
            <a:lvl2pPr marL="742950" indent="-285750">
              <a:defRPr sz="1700">
                <a:solidFill>
                  <a:schemeClr val="tx1"/>
                </a:solidFill>
                <a:latin typeface="Calibri" pitchFamily="34" charset="0"/>
              </a:defRPr>
            </a:lvl2pPr>
            <a:lvl3pPr marL="1143000" indent="-228600">
              <a:defRPr sz="1700">
                <a:solidFill>
                  <a:schemeClr val="tx1"/>
                </a:solidFill>
                <a:latin typeface="Calibri" pitchFamily="34" charset="0"/>
              </a:defRPr>
            </a:lvl3pPr>
            <a:lvl4pPr marL="1600200" indent="-228600">
              <a:defRPr sz="1700">
                <a:solidFill>
                  <a:schemeClr val="tx1"/>
                </a:solidFill>
                <a:latin typeface="Calibri" pitchFamily="34" charset="0"/>
              </a:defRPr>
            </a:lvl4pPr>
            <a:lvl5pPr marL="2057400" indent="-228600">
              <a:defRPr sz="1700">
                <a:solidFill>
                  <a:schemeClr val="tx1"/>
                </a:solidFill>
                <a:latin typeface="Calibri" pitchFamily="34" charset="0"/>
              </a:defRPr>
            </a:lvl5pPr>
            <a:lvl6pPr marL="2514600" indent="-228600" defTabSz="854075" eaLnBrk="0" fontAlgn="base" hangingPunct="0">
              <a:spcBef>
                <a:spcPct val="0"/>
              </a:spcBef>
              <a:spcAft>
                <a:spcPct val="0"/>
              </a:spcAft>
              <a:defRPr sz="1700">
                <a:solidFill>
                  <a:schemeClr val="tx1"/>
                </a:solidFill>
                <a:latin typeface="Calibri" pitchFamily="34" charset="0"/>
              </a:defRPr>
            </a:lvl6pPr>
            <a:lvl7pPr marL="2971800" indent="-228600" defTabSz="854075" eaLnBrk="0" fontAlgn="base" hangingPunct="0">
              <a:spcBef>
                <a:spcPct val="0"/>
              </a:spcBef>
              <a:spcAft>
                <a:spcPct val="0"/>
              </a:spcAft>
              <a:defRPr sz="1700">
                <a:solidFill>
                  <a:schemeClr val="tx1"/>
                </a:solidFill>
                <a:latin typeface="Calibri" pitchFamily="34" charset="0"/>
              </a:defRPr>
            </a:lvl7pPr>
            <a:lvl8pPr marL="3429000" indent="-228600" defTabSz="854075" eaLnBrk="0" fontAlgn="base" hangingPunct="0">
              <a:spcBef>
                <a:spcPct val="0"/>
              </a:spcBef>
              <a:spcAft>
                <a:spcPct val="0"/>
              </a:spcAft>
              <a:defRPr sz="1700">
                <a:solidFill>
                  <a:schemeClr val="tx1"/>
                </a:solidFill>
                <a:latin typeface="Calibri" pitchFamily="34" charset="0"/>
              </a:defRPr>
            </a:lvl8pPr>
            <a:lvl9pPr marL="3886200" indent="-228600" defTabSz="854075" eaLnBrk="0" fontAlgn="base" hangingPunct="0">
              <a:spcBef>
                <a:spcPct val="0"/>
              </a:spcBef>
              <a:spcAft>
                <a:spcPct val="0"/>
              </a:spcAft>
              <a:defRPr sz="1700">
                <a:solidFill>
                  <a:schemeClr val="tx1"/>
                </a:solidFill>
                <a:latin typeface="Calibri" pitchFamily="34" charset="0"/>
              </a:defRPr>
            </a:lvl9pPr>
          </a:lstStyle>
          <a:p>
            <a:pPr>
              <a:lnSpc>
                <a:spcPct val="150000"/>
              </a:lnSpc>
              <a:spcAft>
                <a:spcPts val="600"/>
              </a:spcAft>
            </a:pPr>
            <a:r>
              <a:rPr lang="zh-CN" altLang="en-US" sz="1200" dirty="0">
                <a:solidFill>
                  <a:schemeClr val="tx1">
                    <a:lumMod val="65000"/>
                    <a:lumOff val="35000"/>
                  </a:schemeClr>
                </a:solidFill>
                <a:latin typeface="华文细黑" panose="02010600040101010101" pitchFamily="2" charset="-122"/>
                <a:ea typeface="华文细黑" panose="02010600040101010101" pitchFamily="2" charset="-122"/>
              </a:rPr>
              <a:t>请在此处添加正文内容，根据需要调整字体与字号。在此处添加正文内容，根据需要调整字体与字号。</a:t>
            </a:r>
          </a:p>
        </p:txBody>
      </p:sp>
      <p:sp>
        <p:nvSpPr>
          <p:cNvPr id="117" name="文本框 14"/>
          <p:cNvSpPr txBox="1">
            <a:spLocks noChangeArrowheads="1"/>
          </p:cNvSpPr>
          <p:nvPr/>
        </p:nvSpPr>
        <p:spPr bwMode="auto">
          <a:xfrm>
            <a:off x="8724256" y="3271838"/>
            <a:ext cx="1616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a:defRPr sz="1700">
                <a:solidFill>
                  <a:schemeClr val="tx1"/>
                </a:solidFill>
                <a:latin typeface="Calibri" pitchFamily="34" charset="0"/>
              </a:defRPr>
            </a:lvl1pPr>
            <a:lvl2pPr marL="742950" indent="-285750">
              <a:defRPr sz="1700">
                <a:solidFill>
                  <a:schemeClr val="tx1"/>
                </a:solidFill>
                <a:latin typeface="Calibri" pitchFamily="34" charset="0"/>
              </a:defRPr>
            </a:lvl2pPr>
            <a:lvl3pPr marL="1143000" indent="-228600">
              <a:defRPr sz="1700">
                <a:solidFill>
                  <a:schemeClr val="tx1"/>
                </a:solidFill>
                <a:latin typeface="Calibri" pitchFamily="34" charset="0"/>
              </a:defRPr>
            </a:lvl3pPr>
            <a:lvl4pPr marL="1600200" indent="-228600">
              <a:defRPr sz="1700">
                <a:solidFill>
                  <a:schemeClr val="tx1"/>
                </a:solidFill>
                <a:latin typeface="Calibri" pitchFamily="34" charset="0"/>
              </a:defRPr>
            </a:lvl4pPr>
            <a:lvl5pPr marL="2057400" indent="-228600">
              <a:defRPr sz="1700">
                <a:solidFill>
                  <a:schemeClr val="tx1"/>
                </a:solidFill>
                <a:latin typeface="Calibri" pitchFamily="34" charset="0"/>
              </a:defRPr>
            </a:lvl5pPr>
            <a:lvl6pPr marL="2514600" indent="-228600" defTabSz="854075" eaLnBrk="0" fontAlgn="base" hangingPunct="0">
              <a:spcBef>
                <a:spcPct val="0"/>
              </a:spcBef>
              <a:spcAft>
                <a:spcPct val="0"/>
              </a:spcAft>
              <a:defRPr sz="1700">
                <a:solidFill>
                  <a:schemeClr val="tx1"/>
                </a:solidFill>
                <a:latin typeface="Calibri" pitchFamily="34" charset="0"/>
              </a:defRPr>
            </a:lvl6pPr>
            <a:lvl7pPr marL="2971800" indent="-228600" defTabSz="854075" eaLnBrk="0" fontAlgn="base" hangingPunct="0">
              <a:spcBef>
                <a:spcPct val="0"/>
              </a:spcBef>
              <a:spcAft>
                <a:spcPct val="0"/>
              </a:spcAft>
              <a:defRPr sz="1700">
                <a:solidFill>
                  <a:schemeClr val="tx1"/>
                </a:solidFill>
                <a:latin typeface="Calibri" pitchFamily="34" charset="0"/>
              </a:defRPr>
            </a:lvl7pPr>
            <a:lvl8pPr marL="3429000" indent="-228600" defTabSz="854075" eaLnBrk="0" fontAlgn="base" hangingPunct="0">
              <a:spcBef>
                <a:spcPct val="0"/>
              </a:spcBef>
              <a:spcAft>
                <a:spcPct val="0"/>
              </a:spcAft>
              <a:defRPr sz="1700">
                <a:solidFill>
                  <a:schemeClr val="tx1"/>
                </a:solidFill>
                <a:latin typeface="Calibri" pitchFamily="34" charset="0"/>
              </a:defRPr>
            </a:lvl8pPr>
            <a:lvl9pPr marL="3886200" indent="-228600" defTabSz="854075" eaLnBrk="0" fontAlgn="base" hangingPunct="0">
              <a:spcBef>
                <a:spcPct val="0"/>
              </a:spcBef>
              <a:spcAft>
                <a:spcPct val="0"/>
              </a:spcAft>
              <a:defRPr sz="1700">
                <a:solidFill>
                  <a:schemeClr val="tx1"/>
                </a:solidFill>
                <a:latin typeface="Calibri" pitchFamily="34" charset="0"/>
              </a:defRPr>
            </a:lvl9pPr>
          </a:lstStyle>
          <a:p>
            <a:pPr eaLnBrk="1" hangingPunct="1"/>
            <a:r>
              <a:rPr lang="zh-CN" altLang="en-US" sz="1400" dirty="0">
                <a:solidFill>
                  <a:schemeClr val="accent1"/>
                </a:solidFill>
                <a:latin typeface="华文细黑" panose="02010600040101010101" pitchFamily="2" charset="-122"/>
                <a:ea typeface="华文细黑" panose="02010600040101010101" pitchFamily="2" charset="-122"/>
              </a:rPr>
              <a:t>请在此处添加小标题</a:t>
            </a:r>
          </a:p>
        </p:txBody>
      </p:sp>
      <p:sp>
        <p:nvSpPr>
          <p:cNvPr id="118" name="文本框 15"/>
          <p:cNvSpPr txBox="1">
            <a:spLocks noChangeArrowheads="1"/>
          </p:cNvSpPr>
          <p:nvPr/>
        </p:nvSpPr>
        <p:spPr bwMode="auto">
          <a:xfrm>
            <a:off x="1074094" y="2039938"/>
            <a:ext cx="31480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defRPr sz="1700">
                <a:solidFill>
                  <a:schemeClr val="tx1"/>
                </a:solidFill>
                <a:latin typeface="Calibri" pitchFamily="34" charset="0"/>
              </a:defRPr>
            </a:lvl1pPr>
            <a:lvl2pPr marL="742950" indent="-285750">
              <a:defRPr sz="1700">
                <a:solidFill>
                  <a:schemeClr val="tx1"/>
                </a:solidFill>
                <a:latin typeface="Calibri" pitchFamily="34" charset="0"/>
              </a:defRPr>
            </a:lvl2pPr>
            <a:lvl3pPr marL="1143000" indent="-228600">
              <a:defRPr sz="1700">
                <a:solidFill>
                  <a:schemeClr val="tx1"/>
                </a:solidFill>
                <a:latin typeface="Calibri" pitchFamily="34" charset="0"/>
              </a:defRPr>
            </a:lvl3pPr>
            <a:lvl4pPr marL="1600200" indent="-228600">
              <a:defRPr sz="1700">
                <a:solidFill>
                  <a:schemeClr val="tx1"/>
                </a:solidFill>
                <a:latin typeface="Calibri" pitchFamily="34" charset="0"/>
              </a:defRPr>
            </a:lvl4pPr>
            <a:lvl5pPr marL="2057400" indent="-228600">
              <a:defRPr sz="1700">
                <a:solidFill>
                  <a:schemeClr val="tx1"/>
                </a:solidFill>
                <a:latin typeface="Calibri" pitchFamily="34" charset="0"/>
              </a:defRPr>
            </a:lvl5pPr>
            <a:lvl6pPr marL="2514600" indent="-228600" defTabSz="854075" eaLnBrk="0" fontAlgn="base" hangingPunct="0">
              <a:spcBef>
                <a:spcPct val="0"/>
              </a:spcBef>
              <a:spcAft>
                <a:spcPct val="0"/>
              </a:spcAft>
              <a:defRPr sz="1700">
                <a:solidFill>
                  <a:schemeClr val="tx1"/>
                </a:solidFill>
                <a:latin typeface="Calibri" pitchFamily="34" charset="0"/>
              </a:defRPr>
            </a:lvl6pPr>
            <a:lvl7pPr marL="2971800" indent="-228600" defTabSz="854075" eaLnBrk="0" fontAlgn="base" hangingPunct="0">
              <a:spcBef>
                <a:spcPct val="0"/>
              </a:spcBef>
              <a:spcAft>
                <a:spcPct val="0"/>
              </a:spcAft>
              <a:defRPr sz="1700">
                <a:solidFill>
                  <a:schemeClr val="tx1"/>
                </a:solidFill>
                <a:latin typeface="Calibri" pitchFamily="34" charset="0"/>
              </a:defRPr>
            </a:lvl7pPr>
            <a:lvl8pPr marL="3429000" indent="-228600" defTabSz="854075" eaLnBrk="0" fontAlgn="base" hangingPunct="0">
              <a:spcBef>
                <a:spcPct val="0"/>
              </a:spcBef>
              <a:spcAft>
                <a:spcPct val="0"/>
              </a:spcAft>
              <a:defRPr sz="1700">
                <a:solidFill>
                  <a:schemeClr val="tx1"/>
                </a:solidFill>
                <a:latin typeface="Calibri" pitchFamily="34" charset="0"/>
              </a:defRPr>
            </a:lvl8pPr>
            <a:lvl9pPr marL="3886200" indent="-228600" defTabSz="854075" eaLnBrk="0" fontAlgn="base" hangingPunct="0">
              <a:spcBef>
                <a:spcPct val="0"/>
              </a:spcBef>
              <a:spcAft>
                <a:spcPct val="0"/>
              </a:spcAft>
              <a:defRPr sz="1700">
                <a:solidFill>
                  <a:schemeClr val="tx1"/>
                </a:solidFill>
                <a:latin typeface="Calibri" pitchFamily="34" charset="0"/>
              </a:defRPr>
            </a:lvl9pPr>
          </a:lstStyle>
          <a:p>
            <a:pPr eaLnBrk="1" hangingPunct="1">
              <a:lnSpc>
                <a:spcPct val="150000"/>
              </a:lnSpc>
              <a:spcAft>
                <a:spcPts val="600"/>
              </a:spcAft>
            </a:pPr>
            <a:r>
              <a:rPr lang="zh-CN" altLang="en-US" sz="1200" dirty="0">
                <a:solidFill>
                  <a:schemeClr val="tx1">
                    <a:lumMod val="65000"/>
                    <a:lumOff val="35000"/>
                  </a:schemeClr>
                </a:solidFill>
                <a:latin typeface="华文细黑" panose="02010600040101010101" pitchFamily="2" charset="-122"/>
                <a:ea typeface="华文细黑" panose="02010600040101010101" pitchFamily="2" charset="-122"/>
              </a:rPr>
              <a:t>请在此处添加正文内容，根据需要调整字体与字号。在此处添加正文内容，根据需要调整字体与字号。</a:t>
            </a:r>
          </a:p>
        </p:txBody>
      </p:sp>
      <p:sp>
        <p:nvSpPr>
          <p:cNvPr id="119" name="文本框 16"/>
          <p:cNvSpPr txBox="1">
            <a:spLocks noChangeArrowheads="1"/>
          </p:cNvSpPr>
          <p:nvPr/>
        </p:nvSpPr>
        <p:spPr bwMode="auto">
          <a:xfrm>
            <a:off x="2499669" y="1778000"/>
            <a:ext cx="1616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a:defRPr sz="1700">
                <a:solidFill>
                  <a:schemeClr val="tx1"/>
                </a:solidFill>
                <a:latin typeface="Calibri" pitchFamily="34" charset="0"/>
              </a:defRPr>
            </a:lvl1pPr>
            <a:lvl2pPr marL="742950" indent="-285750">
              <a:defRPr sz="1700">
                <a:solidFill>
                  <a:schemeClr val="tx1"/>
                </a:solidFill>
                <a:latin typeface="Calibri" pitchFamily="34" charset="0"/>
              </a:defRPr>
            </a:lvl2pPr>
            <a:lvl3pPr marL="1143000" indent="-228600">
              <a:defRPr sz="1700">
                <a:solidFill>
                  <a:schemeClr val="tx1"/>
                </a:solidFill>
                <a:latin typeface="Calibri" pitchFamily="34" charset="0"/>
              </a:defRPr>
            </a:lvl3pPr>
            <a:lvl4pPr marL="1600200" indent="-228600">
              <a:defRPr sz="1700">
                <a:solidFill>
                  <a:schemeClr val="tx1"/>
                </a:solidFill>
                <a:latin typeface="Calibri" pitchFamily="34" charset="0"/>
              </a:defRPr>
            </a:lvl4pPr>
            <a:lvl5pPr marL="2057400" indent="-228600">
              <a:defRPr sz="1700">
                <a:solidFill>
                  <a:schemeClr val="tx1"/>
                </a:solidFill>
                <a:latin typeface="Calibri" pitchFamily="34" charset="0"/>
              </a:defRPr>
            </a:lvl5pPr>
            <a:lvl6pPr marL="2514600" indent="-228600" defTabSz="854075" eaLnBrk="0" fontAlgn="base" hangingPunct="0">
              <a:spcBef>
                <a:spcPct val="0"/>
              </a:spcBef>
              <a:spcAft>
                <a:spcPct val="0"/>
              </a:spcAft>
              <a:defRPr sz="1700">
                <a:solidFill>
                  <a:schemeClr val="tx1"/>
                </a:solidFill>
                <a:latin typeface="Calibri" pitchFamily="34" charset="0"/>
              </a:defRPr>
            </a:lvl6pPr>
            <a:lvl7pPr marL="2971800" indent="-228600" defTabSz="854075" eaLnBrk="0" fontAlgn="base" hangingPunct="0">
              <a:spcBef>
                <a:spcPct val="0"/>
              </a:spcBef>
              <a:spcAft>
                <a:spcPct val="0"/>
              </a:spcAft>
              <a:defRPr sz="1700">
                <a:solidFill>
                  <a:schemeClr val="tx1"/>
                </a:solidFill>
                <a:latin typeface="Calibri" pitchFamily="34" charset="0"/>
              </a:defRPr>
            </a:lvl7pPr>
            <a:lvl8pPr marL="3429000" indent="-228600" defTabSz="854075" eaLnBrk="0" fontAlgn="base" hangingPunct="0">
              <a:spcBef>
                <a:spcPct val="0"/>
              </a:spcBef>
              <a:spcAft>
                <a:spcPct val="0"/>
              </a:spcAft>
              <a:defRPr sz="1700">
                <a:solidFill>
                  <a:schemeClr val="tx1"/>
                </a:solidFill>
                <a:latin typeface="Calibri" pitchFamily="34" charset="0"/>
              </a:defRPr>
            </a:lvl8pPr>
            <a:lvl9pPr marL="3886200" indent="-228600" defTabSz="854075" eaLnBrk="0" fontAlgn="base" hangingPunct="0">
              <a:spcBef>
                <a:spcPct val="0"/>
              </a:spcBef>
              <a:spcAft>
                <a:spcPct val="0"/>
              </a:spcAft>
              <a:defRPr sz="1700">
                <a:solidFill>
                  <a:schemeClr val="tx1"/>
                </a:solidFill>
                <a:latin typeface="Calibri" pitchFamily="34" charset="0"/>
              </a:defRPr>
            </a:lvl9pPr>
          </a:lstStyle>
          <a:p>
            <a:pPr algn="r" eaLnBrk="1" hangingPunct="1"/>
            <a:r>
              <a:rPr lang="zh-CN" altLang="en-US" sz="1400" dirty="0">
                <a:solidFill>
                  <a:schemeClr val="accent1"/>
                </a:solidFill>
                <a:latin typeface="华文细黑" panose="02010600040101010101" pitchFamily="2" charset="-122"/>
                <a:ea typeface="华文细黑" panose="02010600040101010101" pitchFamily="2" charset="-122"/>
              </a:rPr>
              <a:t>请在此处添加小标题</a:t>
            </a:r>
          </a:p>
        </p:txBody>
      </p:sp>
      <p:sp>
        <p:nvSpPr>
          <p:cNvPr id="120" name="文本框 17"/>
          <p:cNvSpPr txBox="1">
            <a:spLocks noChangeArrowheads="1"/>
          </p:cNvSpPr>
          <p:nvPr/>
        </p:nvSpPr>
        <p:spPr bwMode="auto">
          <a:xfrm>
            <a:off x="1074094" y="5078413"/>
            <a:ext cx="31480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defRPr sz="1700">
                <a:solidFill>
                  <a:schemeClr val="tx1"/>
                </a:solidFill>
                <a:latin typeface="Calibri" pitchFamily="34" charset="0"/>
              </a:defRPr>
            </a:lvl1pPr>
            <a:lvl2pPr marL="742950" indent="-285750">
              <a:defRPr sz="1700">
                <a:solidFill>
                  <a:schemeClr val="tx1"/>
                </a:solidFill>
                <a:latin typeface="Calibri" pitchFamily="34" charset="0"/>
              </a:defRPr>
            </a:lvl2pPr>
            <a:lvl3pPr marL="1143000" indent="-228600">
              <a:defRPr sz="1700">
                <a:solidFill>
                  <a:schemeClr val="tx1"/>
                </a:solidFill>
                <a:latin typeface="Calibri" pitchFamily="34" charset="0"/>
              </a:defRPr>
            </a:lvl3pPr>
            <a:lvl4pPr marL="1600200" indent="-228600">
              <a:defRPr sz="1700">
                <a:solidFill>
                  <a:schemeClr val="tx1"/>
                </a:solidFill>
                <a:latin typeface="Calibri" pitchFamily="34" charset="0"/>
              </a:defRPr>
            </a:lvl4pPr>
            <a:lvl5pPr marL="2057400" indent="-228600">
              <a:defRPr sz="1700">
                <a:solidFill>
                  <a:schemeClr val="tx1"/>
                </a:solidFill>
                <a:latin typeface="Calibri" pitchFamily="34" charset="0"/>
              </a:defRPr>
            </a:lvl5pPr>
            <a:lvl6pPr marL="2514600" indent="-228600" defTabSz="854075" eaLnBrk="0" fontAlgn="base" hangingPunct="0">
              <a:spcBef>
                <a:spcPct val="0"/>
              </a:spcBef>
              <a:spcAft>
                <a:spcPct val="0"/>
              </a:spcAft>
              <a:defRPr sz="1700">
                <a:solidFill>
                  <a:schemeClr val="tx1"/>
                </a:solidFill>
                <a:latin typeface="Calibri" pitchFamily="34" charset="0"/>
              </a:defRPr>
            </a:lvl6pPr>
            <a:lvl7pPr marL="2971800" indent="-228600" defTabSz="854075" eaLnBrk="0" fontAlgn="base" hangingPunct="0">
              <a:spcBef>
                <a:spcPct val="0"/>
              </a:spcBef>
              <a:spcAft>
                <a:spcPct val="0"/>
              </a:spcAft>
              <a:defRPr sz="1700">
                <a:solidFill>
                  <a:schemeClr val="tx1"/>
                </a:solidFill>
                <a:latin typeface="Calibri" pitchFamily="34" charset="0"/>
              </a:defRPr>
            </a:lvl7pPr>
            <a:lvl8pPr marL="3429000" indent="-228600" defTabSz="854075" eaLnBrk="0" fontAlgn="base" hangingPunct="0">
              <a:spcBef>
                <a:spcPct val="0"/>
              </a:spcBef>
              <a:spcAft>
                <a:spcPct val="0"/>
              </a:spcAft>
              <a:defRPr sz="1700">
                <a:solidFill>
                  <a:schemeClr val="tx1"/>
                </a:solidFill>
                <a:latin typeface="Calibri" pitchFamily="34" charset="0"/>
              </a:defRPr>
            </a:lvl8pPr>
            <a:lvl9pPr marL="3886200" indent="-228600" defTabSz="854075" eaLnBrk="0" fontAlgn="base" hangingPunct="0">
              <a:spcBef>
                <a:spcPct val="0"/>
              </a:spcBef>
              <a:spcAft>
                <a:spcPct val="0"/>
              </a:spcAft>
              <a:defRPr sz="1700">
                <a:solidFill>
                  <a:schemeClr val="tx1"/>
                </a:solidFill>
                <a:latin typeface="Calibri" pitchFamily="34" charset="0"/>
              </a:defRPr>
            </a:lvl9pPr>
          </a:lstStyle>
          <a:p>
            <a:pPr>
              <a:lnSpc>
                <a:spcPct val="150000"/>
              </a:lnSpc>
              <a:spcAft>
                <a:spcPts val="600"/>
              </a:spcAft>
            </a:pPr>
            <a:r>
              <a:rPr lang="zh-CN" altLang="en-US" sz="1200" dirty="0">
                <a:solidFill>
                  <a:schemeClr val="tx1">
                    <a:lumMod val="65000"/>
                    <a:lumOff val="35000"/>
                  </a:schemeClr>
                </a:solidFill>
                <a:latin typeface="华文细黑" panose="02010600040101010101" pitchFamily="2" charset="-122"/>
                <a:ea typeface="华文细黑" panose="02010600040101010101" pitchFamily="2" charset="-122"/>
              </a:rPr>
              <a:t>请在此处添加正文内容，根据需要调整字体与字号。在此处添加正文内容，根据需要调整字体与字号。</a:t>
            </a:r>
          </a:p>
        </p:txBody>
      </p:sp>
      <p:sp>
        <p:nvSpPr>
          <p:cNvPr id="121" name="文本框 18"/>
          <p:cNvSpPr txBox="1"/>
          <p:nvPr/>
        </p:nvSpPr>
        <p:spPr>
          <a:xfrm>
            <a:off x="2499669" y="4818063"/>
            <a:ext cx="1616075" cy="307975"/>
          </a:xfrm>
          <a:prstGeom prst="rect">
            <a:avLst/>
          </a:prstGeom>
          <a:noFill/>
        </p:spPr>
        <p:txBody>
          <a:bodyPr wrap="none" lIns="0" rIns="0">
            <a:spAutoFit/>
          </a:bodyPr>
          <a:lstStyle/>
          <a:p>
            <a:pPr algn="r" defTabSz="855346" eaLnBrk="1" fontAlgn="auto" hangingPunct="1">
              <a:spcBef>
                <a:spcPts val="0"/>
              </a:spcBef>
              <a:spcAft>
                <a:spcPts val="0"/>
              </a:spcAft>
              <a:defRPr/>
            </a:pPr>
            <a:r>
              <a:rPr lang="zh-CN" altLang="en-US" sz="1400" dirty="0">
                <a:solidFill>
                  <a:schemeClr val="accent1"/>
                </a:solidFill>
                <a:latin typeface="华文细黑" panose="02010600040101010101" pitchFamily="2" charset="-122"/>
                <a:ea typeface="华文细黑" panose="02010600040101010101" pitchFamily="2" charset="-122"/>
              </a:rPr>
              <a:t>请在此处添加小标题</a:t>
            </a:r>
          </a:p>
        </p:txBody>
      </p:sp>
      <p:sp>
        <p:nvSpPr>
          <p:cNvPr id="122" name="文本框 19"/>
          <p:cNvSpPr txBox="1">
            <a:spLocks noChangeArrowheads="1"/>
          </p:cNvSpPr>
          <p:nvPr/>
        </p:nvSpPr>
        <p:spPr bwMode="auto">
          <a:xfrm>
            <a:off x="6519840" y="2043340"/>
            <a:ext cx="6924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a:defRPr sz="1700">
                <a:solidFill>
                  <a:schemeClr val="tx1"/>
                </a:solidFill>
                <a:latin typeface="Calibri" pitchFamily="34" charset="0"/>
              </a:defRPr>
            </a:lvl1pPr>
            <a:lvl2pPr marL="742950" indent="-285750">
              <a:defRPr sz="1700">
                <a:solidFill>
                  <a:schemeClr val="tx1"/>
                </a:solidFill>
                <a:latin typeface="Calibri" pitchFamily="34" charset="0"/>
              </a:defRPr>
            </a:lvl2pPr>
            <a:lvl3pPr marL="1143000" indent="-228600">
              <a:defRPr sz="1700">
                <a:solidFill>
                  <a:schemeClr val="tx1"/>
                </a:solidFill>
                <a:latin typeface="Calibri" pitchFamily="34" charset="0"/>
              </a:defRPr>
            </a:lvl3pPr>
            <a:lvl4pPr marL="1600200" indent="-228600">
              <a:defRPr sz="1700">
                <a:solidFill>
                  <a:schemeClr val="tx1"/>
                </a:solidFill>
                <a:latin typeface="Calibri" pitchFamily="34" charset="0"/>
              </a:defRPr>
            </a:lvl4pPr>
            <a:lvl5pPr marL="2057400" indent="-228600">
              <a:defRPr sz="1700">
                <a:solidFill>
                  <a:schemeClr val="tx1"/>
                </a:solidFill>
                <a:latin typeface="Calibri" pitchFamily="34" charset="0"/>
              </a:defRPr>
            </a:lvl5pPr>
            <a:lvl6pPr marL="2514600" indent="-228600" defTabSz="854075" eaLnBrk="0" fontAlgn="base" hangingPunct="0">
              <a:spcBef>
                <a:spcPct val="0"/>
              </a:spcBef>
              <a:spcAft>
                <a:spcPct val="0"/>
              </a:spcAft>
              <a:defRPr sz="1700">
                <a:solidFill>
                  <a:schemeClr val="tx1"/>
                </a:solidFill>
                <a:latin typeface="Calibri" pitchFamily="34" charset="0"/>
              </a:defRPr>
            </a:lvl6pPr>
            <a:lvl7pPr marL="2971800" indent="-228600" defTabSz="854075" eaLnBrk="0" fontAlgn="base" hangingPunct="0">
              <a:spcBef>
                <a:spcPct val="0"/>
              </a:spcBef>
              <a:spcAft>
                <a:spcPct val="0"/>
              </a:spcAft>
              <a:defRPr sz="1700">
                <a:solidFill>
                  <a:schemeClr val="tx1"/>
                </a:solidFill>
                <a:latin typeface="Calibri" pitchFamily="34" charset="0"/>
              </a:defRPr>
            </a:lvl7pPr>
            <a:lvl8pPr marL="3429000" indent="-228600" defTabSz="854075" eaLnBrk="0" fontAlgn="base" hangingPunct="0">
              <a:spcBef>
                <a:spcPct val="0"/>
              </a:spcBef>
              <a:spcAft>
                <a:spcPct val="0"/>
              </a:spcAft>
              <a:defRPr sz="1700">
                <a:solidFill>
                  <a:schemeClr val="tx1"/>
                </a:solidFill>
                <a:latin typeface="Calibri" pitchFamily="34" charset="0"/>
              </a:defRPr>
            </a:lvl8pPr>
            <a:lvl9pPr marL="3886200" indent="-228600" defTabSz="854075" eaLnBrk="0" fontAlgn="base" hangingPunct="0">
              <a:spcBef>
                <a:spcPct val="0"/>
              </a:spcBef>
              <a:spcAft>
                <a:spcPct val="0"/>
              </a:spcAft>
              <a:defRPr sz="1700">
                <a:solidFill>
                  <a:schemeClr val="tx1"/>
                </a:solidFill>
                <a:latin typeface="Calibri" pitchFamily="34" charset="0"/>
              </a:defRPr>
            </a:lvl9pPr>
          </a:lstStyle>
          <a:p>
            <a:pPr algn="ctr" eaLnBrk="1" hangingPunct="1"/>
            <a:r>
              <a:rPr lang="zh-CN" altLang="en-US" sz="1800" dirty="0">
                <a:solidFill>
                  <a:schemeClr val="accent1"/>
                </a:solidFill>
                <a:latin typeface="华文细黑" panose="02010600040101010101" pitchFamily="2" charset="-122"/>
                <a:ea typeface="华文细黑" panose="02010600040101010101" pitchFamily="2" charset="-122"/>
              </a:rPr>
              <a:t>添加</a:t>
            </a:r>
            <a:endParaRPr lang="en-US" altLang="zh-CN" sz="1800" dirty="0">
              <a:solidFill>
                <a:schemeClr val="accent1"/>
              </a:solidFill>
              <a:latin typeface="华文细黑" panose="02010600040101010101" pitchFamily="2" charset="-122"/>
              <a:ea typeface="华文细黑" panose="02010600040101010101" pitchFamily="2" charset="-122"/>
            </a:endParaRPr>
          </a:p>
          <a:p>
            <a:pPr algn="ctr" eaLnBrk="1" hangingPunct="1"/>
            <a:r>
              <a:rPr lang="zh-CN" altLang="en-US" sz="1800" dirty="0">
                <a:solidFill>
                  <a:schemeClr val="accent1"/>
                </a:solidFill>
                <a:latin typeface="华文细黑" panose="02010600040101010101" pitchFamily="2" charset="-122"/>
                <a:ea typeface="华文细黑" panose="02010600040101010101" pitchFamily="2" charset="-122"/>
              </a:rPr>
              <a:t>关键字</a:t>
            </a:r>
          </a:p>
        </p:txBody>
      </p:sp>
      <p:sp>
        <p:nvSpPr>
          <p:cNvPr id="125" name="文本框 20"/>
          <p:cNvSpPr txBox="1">
            <a:spLocks noChangeArrowheads="1"/>
          </p:cNvSpPr>
          <p:nvPr/>
        </p:nvSpPr>
        <p:spPr bwMode="auto">
          <a:xfrm>
            <a:off x="5638096" y="3555547"/>
            <a:ext cx="6924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a:defRPr sz="1700">
                <a:solidFill>
                  <a:schemeClr val="tx1"/>
                </a:solidFill>
                <a:latin typeface="Calibri" pitchFamily="34" charset="0"/>
              </a:defRPr>
            </a:lvl1pPr>
            <a:lvl2pPr marL="742950" indent="-285750">
              <a:defRPr sz="1700">
                <a:solidFill>
                  <a:schemeClr val="tx1"/>
                </a:solidFill>
                <a:latin typeface="Calibri" pitchFamily="34" charset="0"/>
              </a:defRPr>
            </a:lvl2pPr>
            <a:lvl3pPr marL="1143000" indent="-228600">
              <a:defRPr sz="1700">
                <a:solidFill>
                  <a:schemeClr val="tx1"/>
                </a:solidFill>
                <a:latin typeface="Calibri" pitchFamily="34" charset="0"/>
              </a:defRPr>
            </a:lvl3pPr>
            <a:lvl4pPr marL="1600200" indent="-228600">
              <a:defRPr sz="1700">
                <a:solidFill>
                  <a:schemeClr val="tx1"/>
                </a:solidFill>
                <a:latin typeface="Calibri" pitchFamily="34" charset="0"/>
              </a:defRPr>
            </a:lvl4pPr>
            <a:lvl5pPr marL="2057400" indent="-228600">
              <a:defRPr sz="1700">
                <a:solidFill>
                  <a:schemeClr val="tx1"/>
                </a:solidFill>
                <a:latin typeface="Calibri" pitchFamily="34" charset="0"/>
              </a:defRPr>
            </a:lvl5pPr>
            <a:lvl6pPr marL="2514600" indent="-228600" defTabSz="854075" eaLnBrk="0" fontAlgn="base" hangingPunct="0">
              <a:spcBef>
                <a:spcPct val="0"/>
              </a:spcBef>
              <a:spcAft>
                <a:spcPct val="0"/>
              </a:spcAft>
              <a:defRPr sz="1700">
                <a:solidFill>
                  <a:schemeClr val="tx1"/>
                </a:solidFill>
                <a:latin typeface="Calibri" pitchFamily="34" charset="0"/>
              </a:defRPr>
            </a:lvl6pPr>
            <a:lvl7pPr marL="2971800" indent="-228600" defTabSz="854075" eaLnBrk="0" fontAlgn="base" hangingPunct="0">
              <a:spcBef>
                <a:spcPct val="0"/>
              </a:spcBef>
              <a:spcAft>
                <a:spcPct val="0"/>
              </a:spcAft>
              <a:defRPr sz="1700">
                <a:solidFill>
                  <a:schemeClr val="tx1"/>
                </a:solidFill>
                <a:latin typeface="Calibri" pitchFamily="34" charset="0"/>
              </a:defRPr>
            </a:lvl7pPr>
            <a:lvl8pPr marL="3429000" indent="-228600" defTabSz="854075" eaLnBrk="0" fontAlgn="base" hangingPunct="0">
              <a:spcBef>
                <a:spcPct val="0"/>
              </a:spcBef>
              <a:spcAft>
                <a:spcPct val="0"/>
              </a:spcAft>
              <a:defRPr sz="1700">
                <a:solidFill>
                  <a:schemeClr val="tx1"/>
                </a:solidFill>
                <a:latin typeface="Calibri" pitchFamily="34" charset="0"/>
              </a:defRPr>
            </a:lvl8pPr>
            <a:lvl9pPr marL="3886200" indent="-228600" defTabSz="854075" eaLnBrk="0" fontAlgn="base" hangingPunct="0">
              <a:spcBef>
                <a:spcPct val="0"/>
              </a:spcBef>
              <a:spcAft>
                <a:spcPct val="0"/>
              </a:spcAft>
              <a:defRPr sz="1700">
                <a:solidFill>
                  <a:schemeClr val="tx1"/>
                </a:solidFill>
                <a:latin typeface="Calibri" pitchFamily="34" charset="0"/>
              </a:defRPr>
            </a:lvl9pPr>
          </a:lstStyle>
          <a:p>
            <a:pPr algn="ctr"/>
            <a:r>
              <a:rPr lang="zh-CN" altLang="en-US" sz="1800" dirty="0">
                <a:solidFill>
                  <a:schemeClr val="accent1"/>
                </a:solidFill>
                <a:latin typeface="华文细黑" panose="02010600040101010101" pitchFamily="2" charset="-122"/>
                <a:ea typeface="华文细黑" panose="02010600040101010101" pitchFamily="2" charset="-122"/>
              </a:rPr>
              <a:t>添加</a:t>
            </a:r>
            <a:endParaRPr lang="en-US" altLang="zh-CN" sz="1800" dirty="0">
              <a:solidFill>
                <a:schemeClr val="accent1"/>
              </a:solidFill>
              <a:latin typeface="华文细黑" panose="02010600040101010101" pitchFamily="2" charset="-122"/>
              <a:ea typeface="华文细黑" panose="02010600040101010101" pitchFamily="2" charset="-122"/>
            </a:endParaRPr>
          </a:p>
          <a:p>
            <a:pPr algn="ctr"/>
            <a:r>
              <a:rPr lang="zh-CN" altLang="en-US" sz="1800" dirty="0">
                <a:solidFill>
                  <a:schemeClr val="accent1"/>
                </a:solidFill>
                <a:latin typeface="华文细黑" panose="02010600040101010101" pitchFamily="2" charset="-122"/>
                <a:ea typeface="华文细黑" panose="02010600040101010101" pitchFamily="2" charset="-122"/>
              </a:rPr>
              <a:t>关键字</a:t>
            </a:r>
          </a:p>
        </p:txBody>
      </p:sp>
      <p:sp>
        <p:nvSpPr>
          <p:cNvPr id="126" name="文本框 21"/>
          <p:cNvSpPr txBox="1">
            <a:spLocks noChangeArrowheads="1"/>
          </p:cNvSpPr>
          <p:nvPr/>
        </p:nvSpPr>
        <p:spPr bwMode="auto">
          <a:xfrm>
            <a:off x="6503942" y="5091113"/>
            <a:ext cx="6924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a:defRPr sz="1700">
                <a:solidFill>
                  <a:schemeClr val="tx1"/>
                </a:solidFill>
                <a:latin typeface="Calibri" pitchFamily="34" charset="0"/>
              </a:defRPr>
            </a:lvl1pPr>
            <a:lvl2pPr marL="742950" indent="-285750">
              <a:defRPr sz="1700">
                <a:solidFill>
                  <a:schemeClr val="tx1"/>
                </a:solidFill>
                <a:latin typeface="Calibri" pitchFamily="34" charset="0"/>
              </a:defRPr>
            </a:lvl2pPr>
            <a:lvl3pPr marL="1143000" indent="-228600">
              <a:defRPr sz="1700">
                <a:solidFill>
                  <a:schemeClr val="tx1"/>
                </a:solidFill>
                <a:latin typeface="Calibri" pitchFamily="34" charset="0"/>
              </a:defRPr>
            </a:lvl3pPr>
            <a:lvl4pPr marL="1600200" indent="-228600">
              <a:defRPr sz="1700">
                <a:solidFill>
                  <a:schemeClr val="tx1"/>
                </a:solidFill>
                <a:latin typeface="Calibri" pitchFamily="34" charset="0"/>
              </a:defRPr>
            </a:lvl4pPr>
            <a:lvl5pPr marL="2057400" indent="-228600">
              <a:defRPr sz="1700">
                <a:solidFill>
                  <a:schemeClr val="tx1"/>
                </a:solidFill>
                <a:latin typeface="Calibri" pitchFamily="34" charset="0"/>
              </a:defRPr>
            </a:lvl5pPr>
            <a:lvl6pPr marL="2514600" indent="-228600" defTabSz="854075" eaLnBrk="0" fontAlgn="base" hangingPunct="0">
              <a:spcBef>
                <a:spcPct val="0"/>
              </a:spcBef>
              <a:spcAft>
                <a:spcPct val="0"/>
              </a:spcAft>
              <a:defRPr sz="1700">
                <a:solidFill>
                  <a:schemeClr val="tx1"/>
                </a:solidFill>
                <a:latin typeface="Calibri" pitchFamily="34" charset="0"/>
              </a:defRPr>
            </a:lvl6pPr>
            <a:lvl7pPr marL="2971800" indent="-228600" defTabSz="854075" eaLnBrk="0" fontAlgn="base" hangingPunct="0">
              <a:spcBef>
                <a:spcPct val="0"/>
              </a:spcBef>
              <a:spcAft>
                <a:spcPct val="0"/>
              </a:spcAft>
              <a:defRPr sz="1700">
                <a:solidFill>
                  <a:schemeClr val="tx1"/>
                </a:solidFill>
                <a:latin typeface="Calibri" pitchFamily="34" charset="0"/>
              </a:defRPr>
            </a:lvl7pPr>
            <a:lvl8pPr marL="3429000" indent="-228600" defTabSz="854075" eaLnBrk="0" fontAlgn="base" hangingPunct="0">
              <a:spcBef>
                <a:spcPct val="0"/>
              </a:spcBef>
              <a:spcAft>
                <a:spcPct val="0"/>
              </a:spcAft>
              <a:defRPr sz="1700">
                <a:solidFill>
                  <a:schemeClr val="tx1"/>
                </a:solidFill>
                <a:latin typeface="Calibri" pitchFamily="34" charset="0"/>
              </a:defRPr>
            </a:lvl8pPr>
            <a:lvl9pPr marL="3886200" indent="-228600" defTabSz="854075" eaLnBrk="0" fontAlgn="base" hangingPunct="0">
              <a:spcBef>
                <a:spcPct val="0"/>
              </a:spcBef>
              <a:spcAft>
                <a:spcPct val="0"/>
              </a:spcAft>
              <a:defRPr sz="1700">
                <a:solidFill>
                  <a:schemeClr val="tx1"/>
                </a:solidFill>
                <a:latin typeface="Calibri" pitchFamily="34" charset="0"/>
              </a:defRPr>
            </a:lvl9pPr>
          </a:lstStyle>
          <a:p>
            <a:pPr algn="ctr"/>
            <a:r>
              <a:rPr lang="zh-CN" altLang="en-US" sz="1800" dirty="0">
                <a:solidFill>
                  <a:schemeClr val="accent1"/>
                </a:solidFill>
                <a:latin typeface="华文细黑" panose="02010600040101010101" pitchFamily="2" charset="-122"/>
                <a:ea typeface="华文细黑" panose="02010600040101010101" pitchFamily="2" charset="-122"/>
              </a:rPr>
              <a:t>添加</a:t>
            </a:r>
            <a:endParaRPr lang="en-US" altLang="zh-CN" sz="1800" dirty="0">
              <a:solidFill>
                <a:schemeClr val="accent1"/>
              </a:solidFill>
              <a:latin typeface="华文细黑" panose="02010600040101010101" pitchFamily="2" charset="-122"/>
              <a:ea typeface="华文细黑" panose="02010600040101010101" pitchFamily="2" charset="-122"/>
            </a:endParaRPr>
          </a:p>
          <a:p>
            <a:pPr algn="ctr"/>
            <a:r>
              <a:rPr lang="zh-CN" altLang="en-US" sz="1800" dirty="0">
                <a:solidFill>
                  <a:schemeClr val="accent1"/>
                </a:solidFill>
                <a:latin typeface="华文细黑" panose="02010600040101010101" pitchFamily="2" charset="-122"/>
                <a:ea typeface="华文细黑" panose="02010600040101010101" pitchFamily="2" charset="-122"/>
              </a:rPr>
              <a:t>关键字</a:t>
            </a:r>
          </a:p>
        </p:txBody>
      </p:sp>
    </p:spTree>
    <p:extLst>
      <p:ext uri="{BB962C8B-B14F-4D97-AF65-F5344CB8AC3E}">
        <p14:creationId xmlns:p14="http://schemas.microsoft.com/office/powerpoint/2010/main" val="367708733"/>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fade">
                                      <p:cBhvr>
                                        <p:cTn id="7" dur="500"/>
                                        <p:tgtEl>
                                          <p:spTgt spid="13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Effect transition="in" filter="wipe(left)">
                                      <p:cBhvr>
                                        <p:cTn id="11" dur="500"/>
                                        <p:tgtEl>
                                          <p:spTgt spid="136"/>
                                        </p:tgtEl>
                                      </p:cBhvr>
                                    </p:animEffect>
                                  </p:childTnLst>
                                </p:cTn>
                              </p:par>
                            </p:childTnLst>
                          </p:cTn>
                        </p:par>
                        <p:par>
                          <p:cTn id="12" fill="hold">
                            <p:stCondLst>
                              <p:cond delay="1000"/>
                            </p:stCondLst>
                            <p:childTnLst>
                              <p:par>
                                <p:cTn id="13" presetID="2" presetClass="entr" presetSubtype="2" decel="100000" fill="hold" grpId="0" nodeType="afterEffect">
                                  <p:stCondLst>
                                    <p:cond delay="0"/>
                                  </p:stCondLst>
                                  <p:iterate type="lt">
                                    <p:tmPct val="10000"/>
                                  </p:iterate>
                                  <p:childTnLst>
                                    <p:set>
                                      <p:cBhvr>
                                        <p:cTn id="14" dur="1" fill="hold">
                                          <p:stCondLst>
                                            <p:cond delay="0"/>
                                          </p:stCondLst>
                                        </p:cTn>
                                        <p:tgtEl>
                                          <p:spTgt spid="145"/>
                                        </p:tgtEl>
                                        <p:attrNameLst>
                                          <p:attrName>style.visibility</p:attrName>
                                        </p:attrNameLst>
                                      </p:cBhvr>
                                      <p:to>
                                        <p:strVal val="visible"/>
                                      </p:to>
                                    </p:set>
                                    <p:anim calcmode="lin" valueType="num">
                                      <p:cBhvr additive="base">
                                        <p:cTn id="15" dur="500" fill="hold"/>
                                        <p:tgtEl>
                                          <p:spTgt spid="145"/>
                                        </p:tgtEl>
                                        <p:attrNameLst>
                                          <p:attrName>ppt_x</p:attrName>
                                        </p:attrNameLst>
                                      </p:cBhvr>
                                      <p:tavLst>
                                        <p:tav tm="0">
                                          <p:val>
                                            <p:strVal val="1+#ppt_w/2"/>
                                          </p:val>
                                        </p:tav>
                                        <p:tav tm="100000">
                                          <p:val>
                                            <p:strVal val="#ppt_x"/>
                                          </p:val>
                                        </p:tav>
                                      </p:tavLst>
                                    </p:anim>
                                    <p:anim calcmode="lin" valueType="num">
                                      <p:cBhvr additive="base">
                                        <p:cTn id="16" dur="500" fill="hold"/>
                                        <p:tgtEl>
                                          <p:spTgt spid="145"/>
                                        </p:tgtEl>
                                        <p:attrNameLst>
                                          <p:attrName>ppt_y</p:attrName>
                                        </p:attrNameLst>
                                      </p:cBhvr>
                                      <p:tavLst>
                                        <p:tav tm="0">
                                          <p:val>
                                            <p:strVal val="#ppt_y"/>
                                          </p:val>
                                        </p:tav>
                                        <p:tav tm="100000">
                                          <p:val>
                                            <p:strVal val="#ppt_y"/>
                                          </p:val>
                                        </p:tav>
                                      </p:tavLst>
                                    </p:anim>
                                  </p:childTnLst>
                                </p:cTn>
                              </p:par>
                            </p:childTnLst>
                          </p:cTn>
                        </p:par>
                        <p:par>
                          <p:cTn id="17" fill="hold">
                            <p:stCondLst>
                              <p:cond delay="2450"/>
                            </p:stCondLst>
                            <p:childTnLst>
                              <p:par>
                                <p:cTn id="18" presetID="2" presetClass="entr" presetSubtype="2" decel="100000" fill="hold" grpId="0" nodeType="afterEffect">
                                  <p:stCondLst>
                                    <p:cond delay="0"/>
                                  </p:stCondLst>
                                  <p:iterate type="lt">
                                    <p:tmPct val="10000"/>
                                  </p:iterate>
                                  <p:childTnLst>
                                    <p:set>
                                      <p:cBhvr>
                                        <p:cTn id="19" dur="1" fill="hold">
                                          <p:stCondLst>
                                            <p:cond delay="0"/>
                                          </p:stCondLst>
                                        </p:cTn>
                                        <p:tgtEl>
                                          <p:spTgt spid="146"/>
                                        </p:tgtEl>
                                        <p:attrNameLst>
                                          <p:attrName>style.visibility</p:attrName>
                                        </p:attrNameLst>
                                      </p:cBhvr>
                                      <p:to>
                                        <p:strVal val="visible"/>
                                      </p:to>
                                    </p:set>
                                    <p:anim calcmode="lin" valueType="num">
                                      <p:cBhvr additive="base">
                                        <p:cTn id="20" dur="500" fill="hold"/>
                                        <p:tgtEl>
                                          <p:spTgt spid="146"/>
                                        </p:tgtEl>
                                        <p:attrNameLst>
                                          <p:attrName>ppt_x</p:attrName>
                                        </p:attrNameLst>
                                      </p:cBhvr>
                                      <p:tavLst>
                                        <p:tav tm="0">
                                          <p:val>
                                            <p:strVal val="1+#ppt_w/2"/>
                                          </p:val>
                                        </p:tav>
                                        <p:tav tm="100000">
                                          <p:val>
                                            <p:strVal val="#ppt_x"/>
                                          </p:val>
                                        </p:tav>
                                      </p:tavLst>
                                    </p:anim>
                                    <p:anim calcmode="lin" valueType="num">
                                      <p:cBhvr additive="base">
                                        <p:cTn id="21" dur="500" fill="hold"/>
                                        <p:tgtEl>
                                          <p:spTgt spid="146"/>
                                        </p:tgtEl>
                                        <p:attrNameLst>
                                          <p:attrName>ppt_y</p:attrName>
                                        </p:attrNameLst>
                                      </p:cBhvr>
                                      <p:tavLst>
                                        <p:tav tm="0">
                                          <p:val>
                                            <p:strVal val="#ppt_y"/>
                                          </p:val>
                                        </p:tav>
                                        <p:tav tm="100000">
                                          <p:val>
                                            <p:strVal val="#ppt_y"/>
                                          </p:val>
                                        </p:tav>
                                      </p:tavLst>
                                    </p:anim>
                                  </p:childTnLst>
                                </p:cTn>
                              </p:par>
                            </p:childTnLst>
                          </p:cTn>
                        </p:par>
                        <p:par>
                          <p:cTn id="22" fill="hold">
                            <p:stCondLst>
                              <p:cond delay="3100"/>
                            </p:stCondLst>
                            <p:childTnLst>
                              <p:par>
                                <p:cTn id="23" presetID="10" presetClass="entr" presetSubtype="0"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500"/>
                                        <p:tgtEl>
                                          <p:spTgt spid="107"/>
                                        </p:tgtEl>
                                      </p:cBhvr>
                                    </p:animEffect>
                                  </p:childTnLst>
                                </p:cTn>
                              </p:par>
                            </p:childTnLst>
                          </p:cTn>
                        </p:par>
                        <p:par>
                          <p:cTn id="26" fill="hold">
                            <p:stCondLst>
                              <p:cond delay="3600"/>
                            </p:stCondLst>
                            <p:childTnLst>
                              <p:par>
                                <p:cTn id="27" presetID="10" presetClass="entr" presetSubtype="0" fill="hold" nodeType="afterEffect">
                                  <p:stCondLst>
                                    <p:cond delay="0"/>
                                  </p:stCondLst>
                                  <p:childTnLst>
                                    <p:set>
                                      <p:cBhvr>
                                        <p:cTn id="28" dur="1" fill="hold">
                                          <p:stCondLst>
                                            <p:cond delay="0"/>
                                          </p:stCondLst>
                                        </p:cTn>
                                        <p:tgtEl>
                                          <p:spTgt spid="108"/>
                                        </p:tgtEl>
                                        <p:attrNameLst>
                                          <p:attrName>style.visibility</p:attrName>
                                        </p:attrNameLst>
                                      </p:cBhvr>
                                      <p:to>
                                        <p:strVal val="visible"/>
                                      </p:to>
                                    </p:set>
                                    <p:animEffect transition="in" filter="fade">
                                      <p:cBhvr>
                                        <p:cTn id="29" dur="500"/>
                                        <p:tgtEl>
                                          <p:spTgt spid="108"/>
                                        </p:tgtEl>
                                      </p:cBhvr>
                                    </p:animEffect>
                                  </p:childTnLst>
                                </p:cTn>
                              </p:par>
                            </p:childTnLst>
                          </p:cTn>
                        </p:par>
                        <p:par>
                          <p:cTn id="30" fill="hold">
                            <p:stCondLst>
                              <p:cond delay="4100"/>
                            </p:stCondLst>
                            <p:childTnLst>
                              <p:par>
                                <p:cTn id="31" presetID="10" presetClass="entr" presetSubtype="0" fill="hold" nodeType="afterEffect">
                                  <p:stCondLst>
                                    <p:cond delay="0"/>
                                  </p:stCondLst>
                                  <p:childTnLst>
                                    <p:set>
                                      <p:cBhvr>
                                        <p:cTn id="32" dur="1" fill="hold">
                                          <p:stCondLst>
                                            <p:cond delay="0"/>
                                          </p:stCondLst>
                                        </p:cTn>
                                        <p:tgtEl>
                                          <p:spTgt spid="109"/>
                                        </p:tgtEl>
                                        <p:attrNameLst>
                                          <p:attrName>style.visibility</p:attrName>
                                        </p:attrNameLst>
                                      </p:cBhvr>
                                      <p:to>
                                        <p:strVal val="visible"/>
                                      </p:to>
                                    </p:set>
                                    <p:animEffect transition="in" filter="fade">
                                      <p:cBhvr>
                                        <p:cTn id="33" dur="500"/>
                                        <p:tgtEl>
                                          <p:spTgt spid="109"/>
                                        </p:tgtEl>
                                      </p:cBhvr>
                                    </p:animEffect>
                                  </p:childTnLst>
                                </p:cTn>
                              </p:par>
                            </p:childTnLst>
                          </p:cTn>
                        </p:par>
                        <p:par>
                          <p:cTn id="34" fill="hold">
                            <p:stCondLst>
                              <p:cond delay="4600"/>
                            </p:stCondLst>
                            <p:childTnLst>
                              <p:par>
                                <p:cTn id="35" presetID="10" presetClass="entr" presetSubtype="0" fill="hold" nodeType="afterEffect">
                                  <p:stCondLst>
                                    <p:cond delay="0"/>
                                  </p:stCondLst>
                                  <p:childTnLst>
                                    <p:set>
                                      <p:cBhvr>
                                        <p:cTn id="36" dur="1" fill="hold">
                                          <p:stCondLst>
                                            <p:cond delay="0"/>
                                          </p:stCondLst>
                                        </p:cTn>
                                        <p:tgtEl>
                                          <p:spTgt spid="110"/>
                                        </p:tgtEl>
                                        <p:attrNameLst>
                                          <p:attrName>style.visibility</p:attrName>
                                        </p:attrNameLst>
                                      </p:cBhvr>
                                      <p:to>
                                        <p:strVal val="visible"/>
                                      </p:to>
                                    </p:set>
                                    <p:animEffect transition="in" filter="fade">
                                      <p:cBhvr>
                                        <p:cTn id="37" dur="500"/>
                                        <p:tgtEl>
                                          <p:spTgt spid="110"/>
                                        </p:tgtEl>
                                      </p:cBhvr>
                                    </p:animEffect>
                                  </p:childTnLst>
                                </p:cTn>
                              </p:par>
                            </p:childTnLst>
                          </p:cTn>
                        </p:par>
                        <p:par>
                          <p:cTn id="38" fill="hold">
                            <p:stCondLst>
                              <p:cond delay="5100"/>
                            </p:stCondLst>
                            <p:childTnLst>
                              <p:par>
                                <p:cTn id="39" presetID="10" presetClass="entr" presetSubtype="0" fill="hold" nodeType="afterEffect">
                                  <p:stCondLst>
                                    <p:cond delay="0"/>
                                  </p:stCondLst>
                                  <p:childTnLst>
                                    <p:set>
                                      <p:cBhvr>
                                        <p:cTn id="40" dur="1" fill="hold">
                                          <p:stCondLst>
                                            <p:cond delay="0"/>
                                          </p:stCondLst>
                                        </p:cTn>
                                        <p:tgtEl>
                                          <p:spTgt spid="111"/>
                                        </p:tgtEl>
                                        <p:attrNameLst>
                                          <p:attrName>style.visibility</p:attrName>
                                        </p:attrNameLst>
                                      </p:cBhvr>
                                      <p:to>
                                        <p:strVal val="visible"/>
                                      </p:to>
                                    </p:set>
                                    <p:animEffect transition="in" filter="fade">
                                      <p:cBhvr>
                                        <p:cTn id="41" dur="500"/>
                                        <p:tgtEl>
                                          <p:spTgt spid="111"/>
                                        </p:tgtEl>
                                      </p:cBhvr>
                                    </p:animEffect>
                                  </p:childTnLst>
                                </p:cTn>
                              </p:par>
                            </p:childTnLst>
                          </p:cTn>
                        </p:par>
                        <p:par>
                          <p:cTn id="42" fill="hold">
                            <p:stCondLst>
                              <p:cond delay="5600"/>
                            </p:stCondLst>
                            <p:childTnLst>
                              <p:par>
                                <p:cTn id="43" presetID="10" presetClass="entr" presetSubtype="0" fill="hold" nodeType="afterEffect">
                                  <p:stCondLst>
                                    <p:cond delay="0"/>
                                  </p:stCondLst>
                                  <p:childTnLst>
                                    <p:set>
                                      <p:cBhvr>
                                        <p:cTn id="44" dur="1" fill="hold">
                                          <p:stCondLst>
                                            <p:cond delay="0"/>
                                          </p:stCondLst>
                                        </p:cTn>
                                        <p:tgtEl>
                                          <p:spTgt spid="112"/>
                                        </p:tgtEl>
                                        <p:attrNameLst>
                                          <p:attrName>style.visibility</p:attrName>
                                        </p:attrNameLst>
                                      </p:cBhvr>
                                      <p:to>
                                        <p:strVal val="visible"/>
                                      </p:to>
                                    </p:set>
                                    <p:animEffect transition="in" filter="fade">
                                      <p:cBhvr>
                                        <p:cTn id="45" dur="500"/>
                                        <p:tgtEl>
                                          <p:spTgt spid="112"/>
                                        </p:tgtEl>
                                      </p:cBhvr>
                                    </p:animEffect>
                                  </p:childTnLst>
                                </p:cTn>
                              </p:par>
                            </p:childTnLst>
                          </p:cTn>
                        </p:par>
                        <p:par>
                          <p:cTn id="46" fill="hold">
                            <p:stCondLst>
                              <p:cond delay="6100"/>
                            </p:stCondLst>
                            <p:childTnLst>
                              <p:par>
                                <p:cTn id="47" presetID="10" presetClass="entr" presetSubtype="0" fill="hold" grpId="0" nodeType="afterEffect">
                                  <p:stCondLst>
                                    <p:cond delay="0"/>
                                  </p:stCondLst>
                                  <p:childTnLst>
                                    <p:set>
                                      <p:cBhvr>
                                        <p:cTn id="48" dur="1" fill="hold">
                                          <p:stCondLst>
                                            <p:cond delay="0"/>
                                          </p:stCondLst>
                                        </p:cTn>
                                        <p:tgtEl>
                                          <p:spTgt spid="122"/>
                                        </p:tgtEl>
                                        <p:attrNameLst>
                                          <p:attrName>style.visibility</p:attrName>
                                        </p:attrNameLst>
                                      </p:cBhvr>
                                      <p:to>
                                        <p:strVal val="visible"/>
                                      </p:to>
                                    </p:set>
                                    <p:animEffect transition="in" filter="fade">
                                      <p:cBhvr>
                                        <p:cTn id="49" dur="500"/>
                                        <p:tgtEl>
                                          <p:spTgt spid="122"/>
                                        </p:tgtEl>
                                      </p:cBhvr>
                                    </p:animEffect>
                                  </p:childTnLst>
                                </p:cTn>
                              </p:par>
                            </p:childTnLst>
                          </p:cTn>
                        </p:par>
                        <p:par>
                          <p:cTn id="50" fill="hold">
                            <p:stCondLst>
                              <p:cond delay="6600"/>
                            </p:stCondLst>
                            <p:childTnLst>
                              <p:par>
                                <p:cTn id="51" presetID="10" presetClass="entr" presetSubtype="0" fill="hold" grpId="0" nodeType="afterEffect">
                                  <p:stCondLst>
                                    <p:cond delay="0"/>
                                  </p:stCondLst>
                                  <p:childTnLst>
                                    <p:set>
                                      <p:cBhvr>
                                        <p:cTn id="52" dur="1" fill="hold">
                                          <p:stCondLst>
                                            <p:cond delay="0"/>
                                          </p:stCondLst>
                                        </p:cTn>
                                        <p:tgtEl>
                                          <p:spTgt spid="125"/>
                                        </p:tgtEl>
                                        <p:attrNameLst>
                                          <p:attrName>style.visibility</p:attrName>
                                        </p:attrNameLst>
                                      </p:cBhvr>
                                      <p:to>
                                        <p:strVal val="visible"/>
                                      </p:to>
                                    </p:set>
                                    <p:animEffect transition="in" filter="fade">
                                      <p:cBhvr>
                                        <p:cTn id="53" dur="500"/>
                                        <p:tgtEl>
                                          <p:spTgt spid="125"/>
                                        </p:tgtEl>
                                      </p:cBhvr>
                                    </p:animEffect>
                                  </p:childTnLst>
                                </p:cTn>
                              </p:par>
                            </p:childTnLst>
                          </p:cTn>
                        </p:par>
                        <p:par>
                          <p:cTn id="54" fill="hold">
                            <p:stCondLst>
                              <p:cond delay="7100"/>
                            </p:stCondLst>
                            <p:childTnLst>
                              <p:par>
                                <p:cTn id="55" presetID="10" presetClass="entr" presetSubtype="0" fill="hold" grpId="0" nodeType="afterEffect">
                                  <p:stCondLst>
                                    <p:cond delay="0"/>
                                  </p:stCondLst>
                                  <p:childTnLst>
                                    <p:set>
                                      <p:cBhvr>
                                        <p:cTn id="56" dur="1" fill="hold">
                                          <p:stCondLst>
                                            <p:cond delay="0"/>
                                          </p:stCondLst>
                                        </p:cTn>
                                        <p:tgtEl>
                                          <p:spTgt spid="126"/>
                                        </p:tgtEl>
                                        <p:attrNameLst>
                                          <p:attrName>style.visibility</p:attrName>
                                        </p:attrNameLst>
                                      </p:cBhvr>
                                      <p:to>
                                        <p:strVal val="visible"/>
                                      </p:to>
                                    </p:set>
                                    <p:animEffect transition="in" filter="fade">
                                      <p:cBhvr>
                                        <p:cTn id="57" dur="500"/>
                                        <p:tgtEl>
                                          <p:spTgt spid="126"/>
                                        </p:tgtEl>
                                      </p:cBhvr>
                                    </p:animEffect>
                                  </p:childTnLst>
                                </p:cTn>
                              </p:par>
                            </p:childTnLst>
                          </p:cTn>
                        </p:par>
                        <p:par>
                          <p:cTn id="58" fill="hold">
                            <p:stCondLst>
                              <p:cond delay="7600"/>
                            </p:stCondLst>
                            <p:childTnLst>
                              <p:par>
                                <p:cTn id="59" presetID="10" presetClass="entr" presetSubtype="0"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fade">
                                      <p:cBhvr>
                                        <p:cTn id="61" dur="500"/>
                                        <p:tgtEl>
                                          <p:spTgt spid="113"/>
                                        </p:tgtEl>
                                      </p:cBhvr>
                                    </p:animEffect>
                                  </p:childTnLst>
                                </p:cTn>
                              </p:par>
                            </p:childTnLst>
                          </p:cTn>
                        </p:par>
                        <p:par>
                          <p:cTn id="62" fill="hold">
                            <p:stCondLst>
                              <p:cond delay="8100"/>
                            </p:stCondLst>
                            <p:childTnLst>
                              <p:par>
                                <p:cTn id="63" presetID="10" presetClass="entr" presetSubtype="0" fill="hold" grpId="0" nodeType="afterEffect">
                                  <p:stCondLst>
                                    <p:cond delay="0"/>
                                  </p:stCondLst>
                                  <p:childTnLst>
                                    <p:set>
                                      <p:cBhvr>
                                        <p:cTn id="64" dur="1" fill="hold">
                                          <p:stCondLst>
                                            <p:cond delay="0"/>
                                          </p:stCondLst>
                                        </p:cTn>
                                        <p:tgtEl>
                                          <p:spTgt spid="114"/>
                                        </p:tgtEl>
                                        <p:attrNameLst>
                                          <p:attrName>style.visibility</p:attrName>
                                        </p:attrNameLst>
                                      </p:cBhvr>
                                      <p:to>
                                        <p:strVal val="visible"/>
                                      </p:to>
                                    </p:set>
                                    <p:animEffect transition="in" filter="fade">
                                      <p:cBhvr>
                                        <p:cTn id="65" dur="500"/>
                                        <p:tgtEl>
                                          <p:spTgt spid="114"/>
                                        </p:tgtEl>
                                      </p:cBhvr>
                                    </p:animEffect>
                                  </p:childTnLst>
                                </p:cTn>
                              </p:par>
                            </p:childTnLst>
                          </p:cTn>
                        </p:par>
                        <p:par>
                          <p:cTn id="66" fill="hold">
                            <p:stCondLst>
                              <p:cond delay="8600"/>
                            </p:stCondLst>
                            <p:childTnLst>
                              <p:par>
                                <p:cTn id="67" presetID="10" presetClass="entr" presetSubtype="0" fill="hold" grpId="0" nodeType="afterEffect">
                                  <p:stCondLst>
                                    <p:cond delay="0"/>
                                  </p:stCondLst>
                                  <p:childTnLst>
                                    <p:set>
                                      <p:cBhvr>
                                        <p:cTn id="68" dur="1" fill="hold">
                                          <p:stCondLst>
                                            <p:cond delay="0"/>
                                          </p:stCondLst>
                                        </p:cTn>
                                        <p:tgtEl>
                                          <p:spTgt spid="115"/>
                                        </p:tgtEl>
                                        <p:attrNameLst>
                                          <p:attrName>style.visibility</p:attrName>
                                        </p:attrNameLst>
                                      </p:cBhvr>
                                      <p:to>
                                        <p:strVal val="visible"/>
                                      </p:to>
                                    </p:set>
                                    <p:animEffect transition="in" filter="fade">
                                      <p:cBhvr>
                                        <p:cTn id="69" dur="500"/>
                                        <p:tgtEl>
                                          <p:spTgt spid="115"/>
                                        </p:tgtEl>
                                      </p:cBhvr>
                                    </p:animEffect>
                                  </p:childTnLst>
                                </p:cTn>
                              </p:par>
                            </p:childTnLst>
                          </p:cTn>
                        </p:par>
                        <p:par>
                          <p:cTn id="70" fill="hold">
                            <p:stCondLst>
                              <p:cond delay="9100"/>
                            </p:stCondLst>
                            <p:childTnLst>
                              <p:par>
                                <p:cTn id="71" presetID="10" presetClass="entr" presetSubtype="0" fill="hold" grpId="0" nodeType="afterEffect">
                                  <p:stCondLst>
                                    <p:cond delay="0"/>
                                  </p:stCondLst>
                                  <p:childTnLst>
                                    <p:set>
                                      <p:cBhvr>
                                        <p:cTn id="72" dur="1" fill="hold">
                                          <p:stCondLst>
                                            <p:cond delay="0"/>
                                          </p:stCondLst>
                                        </p:cTn>
                                        <p:tgtEl>
                                          <p:spTgt spid="117"/>
                                        </p:tgtEl>
                                        <p:attrNameLst>
                                          <p:attrName>style.visibility</p:attrName>
                                        </p:attrNameLst>
                                      </p:cBhvr>
                                      <p:to>
                                        <p:strVal val="visible"/>
                                      </p:to>
                                    </p:set>
                                    <p:animEffect transition="in" filter="fade">
                                      <p:cBhvr>
                                        <p:cTn id="73" dur="500"/>
                                        <p:tgtEl>
                                          <p:spTgt spid="117"/>
                                        </p:tgtEl>
                                      </p:cBhvr>
                                    </p:animEffect>
                                  </p:childTnLst>
                                </p:cTn>
                              </p:par>
                            </p:childTnLst>
                          </p:cTn>
                        </p:par>
                        <p:par>
                          <p:cTn id="74" fill="hold">
                            <p:stCondLst>
                              <p:cond delay="9600"/>
                            </p:stCondLst>
                            <p:childTnLst>
                              <p:par>
                                <p:cTn id="75" presetID="10" presetClass="entr" presetSubtype="0" fill="hold" grpId="0" nodeType="afterEffect">
                                  <p:stCondLst>
                                    <p:cond delay="0"/>
                                  </p:stCondLst>
                                  <p:childTnLst>
                                    <p:set>
                                      <p:cBhvr>
                                        <p:cTn id="76" dur="1" fill="hold">
                                          <p:stCondLst>
                                            <p:cond delay="0"/>
                                          </p:stCondLst>
                                        </p:cTn>
                                        <p:tgtEl>
                                          <p:spTgt spid="116"/>
                                        </p:tgtEl>
                                        <p:attrNameLst>
                                          <p:attrName>style.visibility</p:attrName>
                                        </p:attrNameLst>
                                      </p:cBhvr>
                                      <p:to>
                                        <p:strVal val="visible"/>
                                      </p:to>
                                    </p:set>
                                    <p:animEffect transition="in" filter="fade">
                                      <p:cBhvr>
                                        <p:cTn id="77" dur="500"/>
                                        <p:tgtEl>
                                          <p:spTgt spid="116"/>
                                        </p:tgtEl>
                                      </p:cBhvr>
                                    </p:animEffect>
                                  </p:childTnLst>
                                </p:cTn>
                              </p:par>
                            </p:childTnLst>
                          </p:cTn>
                        </p:par>
                        <p:par>
                          <p:cTn id="78" fill="hold">
                            <p:stCondLst>
                              <p:cond delay="10100"/>
                            </p:stCondLst>
                            <p:childTnLst>
                              <p:par>
                                <p:cTn id="79" presetID="10" presetClass="entr" presetSubtype="0" fill="hold" grpId="0" nodeType="afterEffect">
                                  <p:stCondLst>
                                    <p:cond delay="0"/>
                                  </p:stCondLst>
                                  <p:childTnLst>
                                    <p:set>
                                      <p:cBhvr>
                                        <p:cTn id="80" dur="1" fill="hold">
                                          <p:stCondLst>
                                            <p:cond delay="0"/>
                                          </p:stCondLst>
                                        </p:cTn>
                                        <p:tgtEl>
                                          <p:spTgt spid="119"/>
                                        </p:tgtEl>
                                        <p:attrNameLst>
                                          <p:attrName>style.visibility</p:attrName>
                                        </p:attrNameLst>
                                      </p:cBhvr>
                                      <p:to>
                                        <p:strVal val="visible"/>
                                      </p:to>
                                    </p:set>
                                    <p:animEffect transition="in" filter="fade">
                                      <p:cBhvr>
                                        <p:cTn id="81" dur="500"/>
                                        <p:tgtEl>
                                          <p:spTgt spid="119"/>
                                        </p:tgtEl>
                                      </p:cBhvr>
                                    </p:animEffect>
                                  </p:childTnLst>
                                </p:cTn>
                              </p:par>
                            </p:childTnLst>
                          </p:cTn>
                        </p:par>
                        <p:par>
                          <p:cTn id="82" fill="hold">
                            <p:stCondLst>
                              <p:cond delay="10600"/>
                            </p:stCondLst>
                            <p:childTnLst>
                              <p:par>
                                <p:cTn id="83" presetID="10" presetClass="entr" presetSubtype="0" fill="hold" grpId="0" nodeType="afterEffect">
                                  <p:stCondLst>
                                    <p:cond delay="0"/>
                                  </p:stCondLst>
                                  <p:childTnLst>
                                    <p:set>
                                      <p:cBhvr>
                                        <p:cTn id="84" dur="1" fill="hold">
                                          <p:stCondLst>
                                            <p:cond delay="0"/>
                                          </p:stCondLst>
                                        </p:cTn>
                                        <p:tgtEl>
                                          <p:spTgt spid="118"/>
                                        </p:tgtEl>
                                        <p:attrNameLst>
                                          <p:attrName>style.visibility</p:attrName>
                                        </p:attrNameLst>
                                      </p:cBhvr>
                                      <p:to>
                                        <p:strVal val="visible"/>
                                      </p:to>
                                    </p:set>
                                    <p:animEffect transition="in" filter="fade">
                                      <p:cBhvr>
                                        <p:cTn id="85" dur="500"/>
                                        <p:tgtEl>
                                          <p:spTgt spid="118"/>
                                        </p:tgtEl>
                                      </p:cBhvr>
                                    </p:animEffect>
                                  </p:childTnLst>
                                </p:cTn>
                              </p:par>
                            </p:childTnLst>
                          </p:cTn>
                        </p:par>
                        <p:par>
                          <p:cTn id="86" fill="hold">
                            <p:stCondLst>
                              <p:cond delay="11100"/>
                            </p:stCondLst>
                            <p:childTnLst>
                              <p:par>
                                <p:cTn id="87" presetID="10" presetClass="entr" presetSubtype="0" fill="hold" grpId="0" nodeType="afterEffect">
                                  <p:stCondLst>
                                    <p:cond delay="0"/>
                                  </p:stCondLst>
                                  <p:childTnLst>
                                    <p:set>
                                      <p:cBhvr>
                                        <p:cTn id="88" dur="1" fill="hold">
                                          <p:stCondLst>
                                            <p:cond delay="0"/>
                                          </p:stCondLst>
                                        </p:cTn>
                                        <p:tgtEl>
                                          <p:spTgt spid="121"/>
                                        </p:tgtEl>
                                        <p:attrNameLst>
                                          <p:attrName>style.visibility</p:attrName>
                                        </p:attrNameLst>
                                      </p:cBhvr>
                                      <p:to>
                                        <p:strVal val="visible"/>
                                      </p:to>
                                    </p:set>
                                    <p:animEffect transition="in" filter="fade">
                                      <p:cBhvr>
                                        <p:cTn id="89" dur="500"/>
                                        <p:tgtEl>
                                          <p:spTgt spid="121"/>
                                        </p:tgtEl>
                                      </p:cBhvr>
                                    </p:animEffect>
                                  </p:childTnLst>
                                </p:cTn>
                              </p:par>
                            </p:childTnLst>
                          </p:cTn>
                        </p:par>
                        <p:par>
                          <p:cTn id="90" fill="hold">
                            <p:stCondLst>
                              <p:cond delay="11600"/>
                            </p:stCondLst>
                            <p:childTnLst>
                              <p:par>
                                <p:cTn id="91" presetID="10" presetClass="entr" presetSubtype="0" fill="hold" grpId="0" nodeType="afterEffect">
                                  <p:stCondLst>
                                    <p:cond delay="0"/>
                                  </p:stCondLst>
                                  <p:childTnLst>
                                    <p:set>
                                      <p:cBhvr>
                                        <p:cTn id="92" dur="1" fill="hold">
                                          <p:stCondLst>
                                            <p:cond delay="0"/>
                                          </p:stCondLst>
                                        </p:cTn>
                                        <p:tgtEl>
                                          <p:spTgt spid="120"/>
                                        </p:tgtEl>
                                        <p:attrNameLst>
                                          <p:attrName>style.visibility</p:attrName>
                                        </p:attrNameLst>
                                      </p:cBhvr>
                                      <p:to>
                                        <p:strVal val="visible"/>
                                      </p:to>
                                    </p:set>
                                    <p:animEffect transition="in" filter="fade">
                                      <p:cBhvr>
                                        <p:cTn id="93" dur="5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p:bldP spid="146" grpId="0"/>
      <p:bldP spid="113" grpId="0" animBg="1"/>
      <p:bldP spid="114" grpId="0" animBg="1"/>
      <p:bldP spid="115" grpId="0" animBg="1"/>
      <p:bldP spid="116" grpId="0"/>
      <p:bldP spid="117" grpId="0"/>
      <p:bldP spid="118" grpId="0"/>
      <p:bldP spid="119" grpId="0"/>
      <p:bldP spid="120" grpId="0"/>
      <p:bldP spid="121" grpId="0"/>
      <p:bldP spid="122" grpId="0"/>
      <p:bldP spid="125" grpId="0"/>
      <p:bldP spid="12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6" name="直接连接符 135"/>
          <p:cNvCxnSpPr/>
          <p:nvPr/>
        </p:nvCxnSpPr>
        <p:spPr>
          <a:xfrm>
            <a:off x="1661359" y="1052062"/>
            <a:ext cx="9685166" cy="1597"/>
          </a:xfrm>
          <a:prstGeom prst="line">
            <a:avLst/>
          </a:prstGeom>
          <a:ln w="19050">
            <a:solidFill>
              <a:schemeClr val="bg2">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37" name="组合 136"/>
          <p:cNvGrpSpPr/>
          <p:nvPr/>
        </p:nvGrpSpPr>
        <p:grpSpPr>
          <a:xfrm>
            <a:off x="567138" y="369630"/>
            <a:ext cx="942567" cy="804941"/>
            <a:chOff x="-232427" y="-283585"/>
            <a:chExt cx="2596386" cy="2217283"/>
          </a:xfrm>
        </p:grpSpPr>
        <p:sp>
          <p:nvSpPr>
            <p:cNvPr id="138" name="椭圆 137"/>
            <p:cNvSpPr/>
            <p:nvPr/>
          </p:nvSpPr>
          <p:spPr>
            <a:xfrm>
              <a:off x="-232427" y="-181291"/>
              <a:ext cx="942567" cy="942567"/>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dirty="0">
                <a:ea typeface="华文细黑" panose="02010600040101010101" pitchFamily="2" charset="-122"/>
              </a:endParaRPr>
            </a:p>
          </p:txBody>
        </p:sp>
        <p:sp>
          <p:nvSpPr>
            <p:cNvPr id="139" name="椭圆 138"/>
            <p:cNvSpPr/>
            <p:nvPr/>
          </p:nvSpPr>
          <p:spPr>
            <a:xfrm>
              <a:off x="1360810" y="855446"/>
              <a:ext cx="927953" cy="927953"/>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140" name="椭圆 139"/>
            <p:cNvSpPr/>
            <p:nvPr/>
          </p:nvSpPr>
          <p:spPr>
            <a:xfrm>
              <a:off x="308145" y="808463"/>
              <a:ext cx="1125235" cy="1125235"/>
            </a:xfrm>
            <a:prstGeom prst="ellipse">
              <a:avLst/>
            </a:prstGeom>
            <a:gradFill flip="none" rotWithShape="1">
              <a:gsLst>
                <a:gs pos="0">
                  <a:schemeClr val="bg1"/>
                </a:gs>
                <a:gs pos="36000">
                  <a:schemeClr val="bg1"/>
                </a:gs>
                <a:gs pos="100000">
                  <a:srgbClr val="C7C7C7"/>
                </a:gs>
              </a:gsLst>
              <a:lin ang="13500000" scaled="1"/>
              <a:tileRect/>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141" name="椭圆 140"/>
            <p:cNvSpPr/>
            <p:nvPr/>
          </p:nvSpPr>
          <p:spPr>
            <a:xfrm>
              <a:off x="166801" y="-283585"/>
              <a:ext cx="2089723" cy="2089721"/>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2032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142" name="文本框 17"/>
            <p:cNvSpPr txBox="1"/>
            <p:nvPr/>
          </p:nvSpPr>
          <p:spPr>
            <a:xfrm>
              <a:off x="131421" y="168317"/>
              <a:ext cx="2125103" cy="1271698"/>
            </a:xfrm>
            <a:prstGeom prst="rect">
              <a:avLst/>
            </a:prstGeom>
            <a:noFill/>
          </p:spPr>
          <p:txBody>
            <a:bodyPr wrap="square" rtlCol="0">
              <a:spAutoFit/>
            </a:bodyPr>
            <a:lstStyle/>
            <a:p>
              <a:pPr algn="ctr"/>
              <a:r>
                <a:rPr lang="en-US" altLang="zh-CN" sz="2400" b="1" dirty="0">
                  <a:solidFill>
                    <a:schemeClr val="accent1"/>
                  </a:solidFill>
                  <a:latin typeface="华文细黑" panose="02010600040101010101" pitchFamily="2" charset="-122"/>
                  <a:ea typeface="华文细黑" panose="02010600040101010101" pitchFamily="2" charset="-122"/>
                </a:rPr>
                <a:t>01</a:t>
              </a:r>
              <a:endParaRPr lang="zh-CN" altLang="en-US" sz="3200" b="1" dirty="0">
                <a:solidFill>
                  <a:schemeClr val="accent1"/>
                </a:solidFill>
                <a:latin typeface="华文细黑" panose="02010600040101010101" pitchFamily="2" charset="-122"/>
                <a:ea typeface="华文细黑" panose="02010600040101010101" pitchFamily="2" charset="-122"/>
              </a:endParaRPr>
            </a:p>
          </p:txBody>
        </p:sp>
        <p:sp>
          <p:nvSpPr>
            <p:cNvPr id="143" name="椭圆 142"/>
            <p:cNvSpPr/>
            <p:nvPr/>
          </p:nvSpPr>
          <p:spPr>
            <a:xfrm>
              <a:off x="2149085" y="-283585"/>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ea typeface="华文细黑" panose="02010600040101010101" pitchFamily="2" charset="-122"/>
              </a:endParaRPr>
            </a:p>
          </p:txBody>
        </p:sp>
        <p:sp>
          <p:nvSpPr>
            <p:cNvPr id="144" name="椭圆 143"/>
            <p:cNvSpPr/>
            <p:nvPr/>
          </p:nvSpPr>
          <p:spPr>
            <a:xfrm>
              <a:off x="23983" y="1333840"/>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ea typeface="华文细黑" panose="02010600040101010101" pitchFamily="2" charset="-122"/>
              </a:endParaRPr>
            </a:p>
          </p:txBody>
        </p:sp>
      </p:grpSp>
      <p:sp>
        <p:nvSpPr>
          <p:cNvPr id="145" name="标题 1"/>
          <p:cNvSpPr txBox="1">
            <a:spLocks/>
          </p:cNvSpPr>
          <p:nvPr/>
        </p:nvSpPr>
        <p:spPr>
          <a:xfrm>
            <a:off x="1708744" y="616240"/>
            <a:ext cx="6911141" cy="683927"/>
          </a:xfrm>
          <a:prstGeom prst="rect">
            <a:avLst/>
          </a:prstGeom>
        </p:spPr>
        <p:txBody>
          <a:bodyPr>
            <a:normAutofit/>
          </a:bodyPr>
          <a:lstStyle>
            <a:lvl1pPr algn="ctr" defTabSz="914400" rtl="0" eaLnBrk="1" latinLnBrk="0" hangingPunct="1">
              <a:lnSpc>
                <a:spcPct val="90000"/>
              </a:lnSpc>
              <a:spcBef>
                <a:spcPct val="0"/>
              </a:spcBef>
              <a:buNone/>
              <a:defRPr sz="3600" b="0" kern="1200">
                <a:solidFill>
                  <a:schemeClr val="bg1">
                    <a:lumMod val="50000"/>
                  </a:schemeClr>
                </a:solidFill>
                <a:effectLst/>
                <a:latin typeface="+mj-ea"/>
                <a:ea typeface="+mj-ea"/>
                <a:cs typeface="+mj-cs"/>
              </a:defRPr>
            </a:lvl1pPr>
          </a:lstStyle>
          <a:p>
            <a:pPr algn="l"/>
            <a:r>
              <a:rPr lang="zh-CN" altLang="en-US" sz="1600" dirty="0">
                <a:solidFill>
                  <a:schemeClr val="accent1"/>
                </a:solidFill>
                <a:latin typeface="华文细黑" panose="02010600040101010101" pitchFamily="2" charset="-122"/>
                <a:ea typeface="华文细黑" panose="02010600040101010101" pitchFamily="2" charset="-122"/>
              </a:rPr>
              <a:t>点击输入您的主标题 </a:t>
            </a:r>
            <a:r>
              <a:rPr lang="en-US" altLang="zh-CN" sz="1600" dirty="0">
                <a:latin typeface="华文细黑" panose="02010600040101010101" pitchFamily="2" charset="-122"/>
                <a:ea typeface="华文细黑" panose="02010600040101010101" pitchFamily="2" charset="-122"/>
              </a:rPr>
              <a:t>/ </a:t>
            </a:r>
            <a:r>
              <a:rPr lang="zh-CN" altLang="en-US" sz="1600" dirty="0">
                <a:latin typeface="华文细黑" panose="02010600040101010101" pitchFamily="2" charset="-122"/>
                <a:ea typeface="华文细黑" panose="02010600040101010101" pitchFamily="2" charset="-122"/>
              </a:rPr>
              <a:t>或您公司</a:t>
            </a:r>
            <a:r>
              <a:rPr lang="en-US" altLang="zh-CN" sz="1600" dirty="0">
                <a:latin typeface="华文细黑" panose="02010600040101010101" pitchFamily="2" charset="-122"/>
                <a:ea typeface="华文细黑" panose="02010600040101010101" pitchFamily="2" charset="-122"/>
              </a:rPr>
              <a:t>LOGO</a:t>
            </a:r>
            <a:r>
              <a:rPr lang="zh-CN" altLang="en-US" sz="1600" dirty="0">
                <a:latin typeface="华文细黑" panose="02010600040101010101" pitchFamily="2" charset="-122"/>
                <a:ea typeface="华文细黑" panose="02010600040101010101" pitchFamily="2" charset="-122"/>
              </a:rPr>
              <a:t>名称</a:t>
            </a:r>
            <a:endParaRPr lang="en-US" altLang="zh-CN" sz="1600" dirty="0">
              <a:latin typeface="华文细黑" panose="02010600040101010101" pitchFamily="2" charset="-122"/>
              <a:ea typeface="华文细黑" panose="02010600040101010101" pitchFamily="2" charset="-122"/>
              <a:cs typeface="Lato Light"/>
            </a:endParaRPr>
          </a:p>
        </p:txBody>
      </p:sp>
      <p:sp>
        <p:nvSpPr>
          <p:cNvPr id="146" name="标题 1"/>
          <p:cNvSpPr txBox="1">
            <a:spLocks/>
          </p:cNvSpPr>
          <p:nvPr/>
        </p:nvSpPr>
        <p:spPr>
          <a:xfrm>
            <a:off x="10318678" y="635290"/>
            <a:ext cx="1046898" cy="683927"/>
          </a:xfrm>
          <a:prstGeom prst="rect">
            <a:avLst/>
          </a:prstGeom>
        </p:spPr>
        <p:txBody>
          <a:bodyPr>
            <a:normAutofit/>
          </a:bodyPr>
          <a:lstStyle>
            <a:lvl1pPr algn="ctr" defTabSz="914400" rtl="0" eaLnBrk="1" latinLnBrk="0" hangingPunct="1">
              <a:lnSpc>
                <a:spcPct val="90000"/>
              </a:lnSpc>
              <a:spcBef>
                <a:spcPct val="0"/>
              </a:spcBef>
              <a:buNone/>
              <a:defRPr sz="3600" b="0" kern="1200">
                <a:solidFill>
                  <a:schemeClr val="bg1">
                    <a:lumMod val="50000"/>
                  </a:schemeClr>
                </a:solidFill>
                <a:effectLst/>
                <a:latin typeface="+mj-ea"/>
                <a:ea typeface="+mj-ea"/>
                <a:cs typeface="+mj-cs"/>
              </a:defRPr>
            </a:lvl1pPr>
          </a:lstStyle>
          <a:p>
            <a:pPr algn="l"/>
            <a:r>
              <a:rPr lang="en-US" altLang="zh-CN" sz="1800" dirty="0">
                <a:solidFill>
                  <a:schemeClr val="bg2"/>
                </a:solidFill>
                <a:latin typeface="华文细黑" panose="02010600040101010101" pitchFamily="2" charset="-122"/>
                <a:ea typeface="华文细黑" panose="02010600040101010101" pitchFamily="2" charset="-122"/>
              </a:rPr>
              <a:t>LOGO</a:t>
            </a:r>
            <a:endParaRPr lang="en-US" altLang="zh-CN" sz="1800" dirty="0">
              <a:solidFill>
                <a:schemeClr val="bg2"/>
              </a:solidFill>
              <a:latin typeface="华文细黑" panose="02010600040101010101" pitchFamily="2" charset="-122"/>
              <a:ea typeface="华文细黑" panose="02010600040101010101" pitchFamily="2" charset="-122"/>
              <a:cs typeface="Lato Light"/>
            </a:endParaRPr>
          </a:p>
        </p:txBody>
      </p:sp>
      <p:grpSp>
        <p:nvGrpSpPr>
          <p:cNvPr id="62" name="Group 72"/>
          <p:cNvGrpSpPr/>
          <p:nvPr/>
        </p:nvGrpSpPr>
        <p:grpSpPr>
          <a:xfrm>
            <a:off x="1708744" y="2069624"/>
            <a:ext cx="8263302" cy="3660644"/>
            <a:chOff x="3070225" y="2241065"/>
            <a:chExt cx="6995388" cy="3169135"/>
          </a:xfrm>
        </p:grpSpPr>
        <p:sp>
          <p:nvSpPr>
            <p:cNvPr id="63" name="Freeform 5"/>
            <p:cNvSpPr>
              <a:spLocks/>
            </p:cNvSpPr>
            <p:nvPr/>
          </p:nvSpPr>
          <p:spPr bwMode="auto">
            <a:xfrm>
              <a:off x="3070225" y="2241065"/>
              <a:ext cx="5749795" cy="3169135"/>
            </a:xfrm>
            <a:custGeom>
              <a:avLst/>
              <a:gdLst/>
              <a:ahLst/>
              <a:cxnLst>
                <a:cxn ang="0">
                  <a:pos x="1466" y="24"/>
                </a:cxn>
                <a:cxn ang="0">
                  <a:pos x="1247" y="244"/>
                </a:cxn>
                <a:cxn ang="0">
                  <a:pos x="1265" y="331"/>
                </a:cxn>
                <a:cxn ang="0">
                  <a:pos x="1166" y="463"/>
                </a:cxn>
                <a:cxn ang="0">
                  <a:pos x="1166" y="463"/>
                </a:cxn>
                <a:cxn ang="0">
                  <a:pos x="1131" y="459"/>
                </a:cxn>
                <a:cxn ang="0">
                  <a:pos x="1110" y="460"/>
                </a:cxn>
                <a:cxn ang="0">
                  <a:pos x="1110" y="460"/>
                </a:cxn>
                <a:cxn ang="0">
                  <a:pos x="1022" y="318"/>
                </a:cxn>
                <a:cxn ang="0">
                  <a:pos x="1048" y="215"/>
                </a:cxn>
                <a:cxn ang="0">
                  <a:pos x="833" y="0"/>
                </a:cxn>
                <a:cxn ang="0">
                  <a:pos x="618" y="215"/>
                </a:cxn>
                <a:cxn ang="0">
                  <a:pos x="645" y="320"/>
                </a:cxn>
                <a:cxn ang="0">
                  <a:pos x="645" y="320"/>
                </a:cxn>
                <a:cxn ang="0">
                  <a:pos x="563" y="433"/>
                </a:cxn>
                <a:cxn ang="0">
                  <a:pos x="563" y="433"/>
                </a:cxn>
                <a:cxn ang="0">
                  <a:pos x="534" y="431"/>
                </a:cxn>
                <a:cxn ang="0">
                  <a:pos x="454" y="444"/>
                </a:cxn>
                <a:cxn ang="0">
                  <a:pos x="454" y="444"/>
                </a:cxn>
                <a:cxn ang="0">
                  <a:pos x="364" y="370"/>
                </a:cxn>
                <a:cxn ang="0">
                  <a:pos x="372" y="313"/>
                </a:cxn>
                <a:cxn ang="0">
                  <a:pos x="186" y="127"/>
                </a:cxn>
                <a:cxn ang="0">
                  <a:pos x="0" y="313"/>
                </a:cxn>
                <a:cxn ang="0">
                  <a:pos x="186" y="500"/>
                </a:cxn>
                <a:cxn ang="0">
                  <a:pos x="233" y="494"/>
                </a:cxn>
                <a:cxn ang="0">
                  <a:pos x="303" y="588"/>
                </a:cxn>
                <a:cxn ang="0">
                  <a:pos x="303" y="588"/>
                </a:cxn>
                <a:cxn ang="0">
                  <a:pos x="285" y="680"/>
                </a:cxn>
                <a:cxn ang="0">
                  <a:pos x="534" y="928"/>
                </a:cxn>
                <a:cxn ang="0">
                  <a:pos x="782" y="680"/>
                </a:cxn>
                <a:cxn ang="0">
                  <a:pos x="746" y="550"/>
                </a:cxn>
                <a:cxn ang="0">
                  <a:pos x="815" y="429"/>
                </a:cxn>
                <a:cxn ang="0">
                  <a:pos x="815" y="429"/>
                </a:cxn>
                <a:cxn ang="0">
                  <a:pos x="833" y="430"/>
                </a:cxn>
                <a:cxn ang="0">
                  <a:pos x="875" y="426"/>
                </a:cxn>
                <a:cxn ang="0">
                  <a:pos x="985" y="552"/>
                </a:cxn>
                <a:cxn ang="0">
                  <a:pos x="985" y="552"/>
                </a:cxn>
                <a:cxn ang="0">
                  <a:pos x="970" y="620"/>
                </a:cxn>
                <a:cxn ang="0">
                  <a:pos x="1131" y="782"/>
                </a:cxn>
                <a:cxn ang="0">
                  <a:pos x="1292" y="620"/>
                </a:cxn>
                <a:cxn ang="0">
                  <a:pos x="1283" y="567"/>
                </a:cxn>
                <a:cxn ang="0">
                  <a:pos x="1403" y="454"/>
                </a:cxn>
                <a:cxn ang="0">
                  <a:pos x="1466" y="463"/>
                </a:cxn>
                <a:cxn ang="0">
                  <a:pos x="1686" y="244"/>
                </a:cxn>
                <a:cxn ang="0">
                  <a:pos x="1466" y="24"/>
                </a:cxn>
              </a:cxnLst>
              <a:rect l="0" t="0" r="r" b="b"/>
              <a:pathLst>
                <a:path w="1686" h="928">
                  <a:moveTo>
                    <a:pt x="1466" y="24"/>
                  </a:moveTo>
                  <a:cubicBezTo>
                    <a:pt x="1345" y="24"/>
                    <a:pt x="1247" y="123"/>
                    <a:pt x="1247" y="244"/>
                  </a:cubicBezTo>
                  <a:cubicBezTo>
                    <a:pt x="1247" y="275"/>
                    <a:pt x="1253" y="304"/>
                    <a:pt x="1265" y="331"/>
                  </a:cubicBezTo>
                  <a:cubicBezTo>
                    <a:pt x="1302" y="418"/>
                    <a:pt x="1235" y="478"/>
                    <a:pt x="1166" y="463"/>
                  </a:cubicBezTo>
                  <a:cubicBezTo>
                    <a:pt x="1166" y="463"/>
                    <a:pt x="1166" y="463"/>
                    <a:pt x="1166" y="463"/>
                  </a:cubicBezTo>
                  <a:cubicBezTo>
                    <a:pt x="1155" y="460"/>
                    <a:pt x="1143" y="459"/>
                    <a:pt x="1131" y="459"/>
                  </a:cubicBezTo>
                  <a:cubicBezTo>
                    <a:pt x="1124" y="459"/>
                    <a:pt x="1117" y="459"/>
                    <a:pt x="1110" y="460"/>
                  </a:cubicBezTo>
                  <a:cubicBezTo>
                    <a:pt x="1110" y="460"/>
                    <a:pt x="1110" y="460"/>
                    <a:pt x="1110" y="460"/>
                  </a:cubicBezTo>
                  <a:cubicBezTo>
                    <a:pt x="1039" y="470"/>
                    <a:pt x="977" y="402"/>
                    <a:pt x="1022" y="318"/>
                  </a:cubicBezTo>
                  <a:cubicBezTo>
                    <a:pt x="1039" y="287"/>
                    <a:pt x="1048" y="252"/>
                    <a:pt x="1048" y="215"/>
                  </a:cubicBezTo>
                  <a:cubicBezTo>
                    <a:pt x="1048" y="96"/>
                    <a:pt x="952" y="0"/>
                    <a:pt x="833" y="0"/>
                  </a:cubicBezTo>
                  <a:cubicBezTo>
                    <a:pt x="714" y="0"/>
                    <a:pt x="618" y="96"/>
                    <a:pt x="618" y="215"/>
                  </a:cubicBezTo>
                  <a:cubicBezTo>
                    <a:pt x="618" y="253"/>
                    <a:pt x="628" y="289"/>
                    <a:pt x="645" y="320"/>
                  </a:cubicBezTo>
                  <a:cubicBezTo>
                    <a:pt x="645" y="320"/>
                    <a:pt x="645" y="320"/>
                    <a:pt x="645" y="320"/>
                  </a:cubicBezTo>
                  <a:cubicBezTo>
                    <a:pt x="677" y="376"/>
                    <a:pt x="638" y="442"/>
                    <a:pt x="563" y="433"/>
                  </a:cubicBezTo>
                  <a:cubicBezTo>
                    <a:pt x="563" y="433"/>
                    <a:pt x="563" y="433"/>
                    <a:pt x="563" y="433"/>
                  </a:cubicBezTo>
                  <a:cubicBezTo>
                    <a:pt x="554" y="432"/>
                    <a:pt x="544" y="431"/>
                    <a:pt x="534" y="431"/>
                  </a:cubicBezTo>
                  <a:cubicBezTo>
                    <a:pt x="506" y="431"/>
                    <a:pt x="479" y="436"/>
                    <a:pt x="454" y="444"/>
                  </a:cubicBezTo>
                  <a:cubicBezTo>
                    <a:pt x="454" y="444"/>
                    <a:pt x="454" y="444"/>
                    <a:pt x="454" y="444"/>
                  </a:cubicBezTo>
                  <a:cubicBezTo>
                    <a:pt x="391" y="466"/>
                    <a:pt x="349" y="418"/>
                    <a:pt x="364" y="370"/>
                  </a:cubicBezTo>
                  <a:cubicBezTo>
                    <a:pt x="369" y="352"/>
                    <a:pt x="372" y="333"/>
                    <a:pt x="372" y="313"/>
                  </a:cubicBezTo>
                  <a:cubicBezTo>
                    <a:pt x="372" y="211"/>
                    <a:pt x="289" y="127"/>
                    <a:pt x="186" y="127"/>
                  </a:cubicBezTo>
                  <a:cubicBezTo>
                    <a:pt x="83" y="127"/>
                    <a:pt x="0" y="211"/>
                    <a:pt x="0" y="313"/>
                  </a:cubicBezTo>
                  <a:cubicBezTo>
                    <a:pt x="0" y="416"/>
                    <a:pt x="83" y="500"/>
                    <a:pt x="186" y="500"/>
                  </a:cubicBezTo>
                  <a:cubicBezTo>
                    <a:pt x="202" y="500"/>
                    <a:pt x="218" y="498"/>
                    <a:pt x="233" y="494"/>
                  </a:cubicBezTo>
                  <a:cubicBezTo>
                    <a:pt x="282" y="482"/>
                    <a:pt x="328" y="526"/>
                    <a:pt x="303" y="588"/>
                  </a:cubicBezTo>
                  <a:cubicBezTo>
                    <a:pt x="303" y="588"/>
                    <a:pt x="303" y="588"/>
                    <a:pt x="303" y="588"/>
                  </a:cubicBezTo>
                  <a:cubicBezTo>
                    <a:pt x="292" y="616"/>
                    <a:pt x="285" y="647"/>
                    <a:pt x="285" y="680"/>
                  </a:cubicBezTo>
                  <a:cubicBezTo>
                    <a:pt x="285" y="817"/>
                    <a:pt x="397" y="928"/>
                    <a:pt x="534" y="928"/>
                  </a:cubicBezTo>
                  <a:cubicBezTo>
                    <a:pt x="671" y="928"/>
                    <a:pt x="782" y="817"/>
                    <a:pt x="782" y="680"/>
                  </a:cubicBezTo>
                  <a:cubicBezTo>
                    <a:pt x="782" y="632"/>
                    <a:pt x="769" y="588"/>
                    <a:pt x="746" y="550"/>
                  </a:cubicBezTo>
                  <a:cubicBezTo>
                    <a:pt x="707" y="486"/>
                    <a:pt x="751" y="424"/>
                    <a:pt x="815" y="429"/>
                  </a:cubicBezTo>
                  <a:cubicBezTo>
                    <a:pt x="815" y="429"/>
                    <a:pt x="815" y="429"/>
                    <a:pt x="815" y="429"/>
                  </a:cubicBezTo>
                  <a:cubicBezTo>
                    <a:pt x="821" y="430"/>
                    <a:pt x="827" y="430"/>
                    <a:pt x="833" y="430"/>
                  </a:cubicBezTo>
                  <a:cubicBezTo>
                    <a:pt x="847" y="430"/>
                    <a:pt x="861" y="428"/>
                    <a:pt x="875" y="426"/>
                  </a:cubicBezTo>
                  <a:cubicBezTo>
                    <a:pt x="969" y="407"/>
                    <a:pt x="1015" y="487"/>
                    <a:pt x="985" y="552"/>
                  </a:cubicBezTo>
                  <a:cubicBezTo>
                    <a:pt x="985" y="552"/>
                    <a:pt x="985" y="552"/>
                    <a:pt x="985" y="552"/>
                  </a:cubicBezTo>
                  <a:cubicBezTo>
                    <a:pt x="975" y="573"/>
                    <a:pt x="970" y="596"/>
                    <a:pt x="970" y="620"/>
                  </a:cubicBezTo>
                  <a:cubicBezTo>
                    <a:pt x="970" y="709"/>
                    <a:pt x="1042" y="782"/>
                    <a:pt x="1131" y="782"/>
                  </a:cubicBezTo>
                  <a:cubicBezTo>
                    <a:pt x="1220" y="782"/>
                    <a:pt x="1292" y="709"/>
                    <a:pt x="1292" y="620"/>
                  </a:cubicBezTo>
                  <a:cubicBezTo>
                    <a:pt x="1292" y="601"/>
                    <a:pt x="1289" y="583"/>
                    <a:pt x="1283" y="567"/>
                  </a:cubicBezTo>
                  <a:cubicBezTo>
                    <a:pt x="1260" y="501"/>
                    <a:pt x="1312" y="427"/>
                    <a:pt x="1403" y="454"/>
                  </a:cubicBezTo>
                  <a:cubicBezTo>
                    <a:pt x="1423" y="460"/>
                    <a:pt x="1444" y="463"/>
                    <a:pt x="1466" y="463"/>
                  </a:cubicBezTo>
                  <a:cubicBezTo>
                    <a:pt x="1587" y="463"/>
                    <a:pt x="1686" y="365"/>
                    <a:pt x="1686" y="244"/>
                  </a:cubicBezTo>
                  <a:cubicBezTo>
                    <a:pt x="1686" y="123"/>
                    <a:pt x="1587" y="24"/>
                    <a:pt x="1466" y="24"/>
                  </a:cubicBezTo>
                  <a:close/>
                </a:path>
              </a:pathLst>
            </a:custGeom>
            <a:gradFill flip="none" rotWithShape="1">
              <a:gsLst>
                <a:gs pos="0">
                  <a:sysClr val="window" lastClr="FFFFFF">
                    <a:lumMod val="85000"/>
                  </a:sysClr>
                </a:gs>
                <a:gs pos="73000">
                  <a:srgbClr val="ECECEC"/>
                </a:gs>
                <a:gs pos="100000">
                  <a:srgbClr val="D9D9D9"/>
                </a:gs>
              </a:gsLst>
              <a:lin ang="2700000" scaled="1"/>
              <a:tileRect/>
            </a:gradFill>
            <a:ln w="25400">
              <a:gradFill flip="none" rotWithShape="1">
                <a:gsLst>
                  <a:gs pos="100000">
                    <a:srgbClr val="B2B2B2"/>
                  </a:gs>
                  <a:gs pos="0">
                    <a:sysClr val="window" lastClr="FFFFFF"/>
                  </a:gs>
                </a:gsLst>
                <a:lin ang="2700000" scaled="1"/>
                <a:tileRect/>
              </a:gradFill>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kern="0">
                <a:solidFill>
                  <a:schemeClr val="bg1"/>
                </a:solidFill>
                <a:latin typeface="华文细黑" panose="02010600040101010101" pitchFamily="2" charset="-122"/>
                <a:ea typeface="华文细黑" panose="02010600040101010101" pitchFamily="2" charset="-122"/>
              </a:endParaRPr>
            </a:p>
          </p:txBody>
        </p:sp>
        <p:grpSp>
          <p:nvGrpSpPr>
            <p:cNvPr id="64" name="Group 71"/>
            <p:cNvGrpSpPr/>
            <p:nvPr/>
          </p:nvGrpSpPr>
          <p:grpSpPr>
            <a:xfrm>
              <a:off x="8522349" y="3337607"/>
              <a:ext cx="1543264" cy="1471310"/>
              <a:chOff x="8522349" y="3337607"/>
              <a:chExt cx="1543264" cy="1471310"/>
            </a:xfrm>
          </p:grpSpPr>
          <p:sp>
            <p:nvSpPr>
              <p:cNvPr id="65" name="Freeform 17"/>
              <p:cNvSpPr>
                <a:spLocks/>
              </p:cNvSpPr>
              <p:nvPr/>
            </p:nvSpPr>
            <p:spPr bwMode="auto">
              <a:xfrm>
                <a:off x="8522349" y="3337607"/>
                <a:ext cx="615860" cy="569356"/>
              </a:xfrm>
              <a:custGeom>
                <a:avLst/>
                <a:gdLst>
                  <a:gd name="T0" fmla="*/ 0 w 89"/>
                  <a:gd name="T1" fmla="*/ 40 h 82"/>
                  <a:gd name="T2" fmla="*/ 32 w 89"/>
                  <a:gd name="T3" fmla="*/ 0 h 82"/>
                  <a:gd name="T4" fmla="*/ 32 w 89"/>
                  <a:gd name="T5" fmla="*/ 0 h 82"/>
                  <a:gd name="T6" fmla="*/ 79 w 89"/>
                  <a:gd name="T7" fmla="*/ 38 h 82"/>
                  <a:gd name="T8" fmla="*/ 89 w 89"/>
                  <a:gd name="T9" fmla="*/ 37 h 82"/>
                  <a:gd name="T10" fmla="*/ 89 w 89"/>
                  <a:gd name="T11" fmla="*/ 37 h 82"/>
                  <a:gd name="T12" fmla="*/ 48 w 89"/>
                  <a:gd name="T13" fmla="*/ 82 h 82"/>
                  <a:gd name="T14" fmla="*/ 47 w 89"/>
                  <a:gd name="T15" fmla="*/ 82 h 82"/>
                  <a:gd name="T16" fmla="*/ 0 w 89"/>
                  <a:gd name="T17" fmla="*/ 41 h 82"/>
                  <a:gd name="T18" fmla="*/ 0 w 89"/>
                  <a:gd name="T19" fmla="*/ 41 h 82"/>
                  <a:gd name="T20" fmla="*/ 0 w 89"/>
                  <a:gd name="T21" fmla="*/ 4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 h="82">
                    <a:moveTo>
                      <a:pt x="0" y="40"/>
                    </a:moveTo>
                    <a:cubicBezTo>
                      <a:pt x="32" y="0"/>
                      <a:pt x="32" y="0"/>
                      <a:pt x="32" y="0"/>
                    </a:cubicBezTo>
                    <a:cubicBezTo>
                      <a:pt x="32" y="0"/>
                      <a:pt x="32" y="0"/>
                      <a:pt x="32" y="0"/>
                    </a:cubicBezTo>
                    <a:cubicBezTo>
                      <a:pt x="37" y="22"/>
                      <a:pt x="56" y="38"/>
                      <a:pt x="79" y="38"/>
                    </a:cubicBezTo>
                    <a:cubicBezTo>
                      <a:pt x="82" y="38"/>
                      <a:pt x="86" y="38"/>
                      <a:pt x="89" y="37"/>
                    </a:cubicBezTo>
                    <a:cubicBezTo>
                      <a:pt x="89" y="37"/>
                      <a:pt x="89" y="37"/>
                      <a:pt x="89" y="37"/>
                    </a:cubicBezTo>
                    <a:cubicBezTo>
                      <a:pt x="48" y="82"/>
                      <a:pt x="48" y="82"/>
                      <a:pt x="48" y="82"/>
                    </a:cubicBezTo>
                    <a:cubicBezTo>
                      <a:pt x="47" y="82"/>
                      <a:pt x="47" y="82"/>
                      <a:pt x="47" y="82"/>
                    </a:cubicBezTo>
                    <a:cubicBezTo>
                      <a:pt x="45" y="59"/>
                      <a:pt x="25" y="41"/>
                      <a:pt x="0" y="41"/>
                    </a:cubicBezTo>
                    <a:cubicBezTo>
                      <a:pt x="0" y="41"/>
                      <a:pt x="0" y="41"/>
                      <a:pt x="0" y="41"/>
                    </a:cubicBezTo>
                    <a:lnTo>
                      <a:pt x="0" y="40"/>
                    </a:lnTo>
                    <a:close/>
                  </a:path>
                </a:pathLst>
              </a:custGeom>
              <a:gradFill flip="none" rotWithShape="1">
                <a:gsLst>
                  <a:gs pos="0">
                    <a:sysClr val="window" lastClr="FFFFFF">
                      <a:lumMod val="85000"/>
                    </a:sysClr>
                  </a:gs>
                  <a:gs pos="73000">
                    <a:srgbClr val="ECECEC"/>
                  </a:gs>
                  <a:gs pos="100000">
                    <a:srgbClr val="D9D9D9"/>
                  </a:gs>
                </a:gsLst>
                <a:lin ang="2700000" scaled="1"/>
                <a:tileRect/>
              </a:gradFill>
              <a:ln w="25400">
                <a:gradFill flip="none" rotWithShape="1">
                  <a:gsLst>
                    <a:gs pos="100000">
                      <a:srgbClr val="B2B2B2"/>
                    </a:gs>
                    <a:gs pos="0">
                      <a:sysClr val="window" lastClr="FFFFFF"/>
                    </a:gs>
                  </a:gsLst>
                  <a:lin ang="2700000" scaled="1"/>
                  <a:tileRect/>
                </a:gradFill>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kern="0">
                  <a:solidFill>
                    <a:schemeClr val="bg1"/>
                  </a:solidFill>
                  <a:latin typeface="华文细黑" panose="02010600040101010101" pitchFamily="2" charset="-122"/>
                  <a:ea typeface="华文细黑" panose="02010600040101010101" pitchFamily="2" charset="-122"/>
                </a:endParaRPr>
              </a:p>
            </p:txBody>
          </p:sp>
          <p:sp>
            <p:nvSpPr>
              <p:cNvPr id="66" name="Oval 9"/>
              <p:cNvSpPr>
                <a:spLocks noChangeArrowheads="1"/>
              </p:cNvSpPr>
              <p:nvPr/>
            </p:nvSpPr>
            <p:spPr bwMode="auto">
              <a:xfrm>
                <a:off x="8786517" y="3523899"/>
                <a:ext cx="1279096" cy="1285018"/>
              </a:xfrm>
              <a:prstGeom prst="ellipse">
                <a:avLst/>
              </a:prstGeom>
              <a:gradFill flip="none" rotWithShape="1">
                <a:gsLst>
                  <a:gs pos="0">
                    <a:sysClr val="window" lastClr="FFFFFF">
                      <a:lumMod val="85000"/>
                    </a:sysClr>
                  </a:gs>
                  <a:gs pos="73000">
                    <a:srgbClr val="ECECEC"/>
                  </a:gs>
                  <a:gs pos="100000">
                    <a:srgbClr val="D9D9D9"/>
                  </a:gs>
                </a:gsLst>
                <a:lin ang="2700000" scaled="1"/>
                <a:tileRect/>
              </a:gradFill>
              <a:ln w="25400">
                <a:gradFill flip="none" rotWithShape="1">
                  <a:gsLst>
                    <a:gs pos="100000">
                      <a:srgbClr val="B2B2B2"/>
                    </a:gs>
                    <a:gs pos="0">
                      <a:sysClr val="window" lastClr="FFFFFF"/>
                    </a:gs>
                  </a:gsLst>
                  <a:lin ang="2700000" scaled="1"/>
                  <a:tileRect/>
                </a:gradFill>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kern="0">
                  <a:solidFill>
                    <a:schemeClr val="bg1"/>
                  </a:solidFill>
                  <a:latin typeface="华文细黑" panose="02010600040101010101" pitchFamily="2" charset="-122"/>
                  <a:ea typeface="华文细黑" panose="02010600040101010101" pitchFamily="2" charset="-122"/>
                </a:endParaRPr>
              </a:p>
            </p:txBody>
          </p:sp>
        </p:grpSp>
      </p:grpSp>
      <p:grpSp>
        <p:nvGrpSpPr>
          <p:cNvPr id="67" name="Group 64"/>
          <p:cNvGrpSpPr/>
          <p:nvPr/>
        </p:nvGrpSpPr>
        <p:grpSpPr>
          <a:xfrm>
            <a:off x="8510190" y="3652724"/>
            <a:ext cx="1445144" cy="1303703"/>
            <a:chOff x="8820020" y="3598864"/>
            <a:chExt cx="1223402" cy="1128657"/>
          </a:xfrm>
        </p:grpSpPr>
        <p:sp>
          <p:nvSpPr>
            <p:cNvPr id="68" name="Oval 9"/>
            <p:cNvSpPr>
              <a:spLocks noChangeArrowheads="1"/>
            </p:cNvSpPr>
            <p:nvPr/>
          </p:nvSpPr>
          <p:spPr bwMode="auto">
            <a:xfrm>
              <a:off x="8861100" y="3598864"/>
              <a:ext cx="1132893" cy="1128657"/>
            </a:xfrm>
            <a:prstGeom prst="ellipse">
              <a:avLst/>
            </a:prstGeom>
            <a:solidFill>
              <a:schemeClr val="accent1"/>
            </a:solidFill>
            <a:ln w="12700">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p>
              <a:pPr defTabSz="914263" fontAlgn="base">
                <a:spcBef>
                  <a:spcPct val="0"/>
                </a:spcBef>
                <a:spcAft>
                  <a:spcPct val="0"/>
                </a:spcAft>
                <a:buFont typeface="Arial" pitchFamily="34" charset="0"/>
              </a:pPr>
              <a:endParaRPr lang="en-US" sz="2000" b="1">
                <a:solidFill>
                  <a:schemeClr val="bg1"/>
                </a:solidFill>
                <a:latin typeface="DIN Mittelschrift Std" pitchFamily="50" charset="0"/>
                <a:ea typeface="华文细黑" panose="02010600040101010101" pitchFamily="2" charset="-122"/>
              </a:endParaRPr>
            </a:p>
          </p:txBody>
        </p:sp>
        <p:sp>
          <p:nvSpPr>
            <p:cNvPr id="69" name="TextBox 68"/>
            <p:cNvSpPr txBox="1"/>
            <p:nvPr/>
          </p:nvSpPr>
          <p:spPr>
            <a:xfrm>
              <a:off x="9020943" y="4137549"/>
              <a:ext cx="851135" cy="239807"/>
            </a:xfrm>
            <a:prstGeom prst="rect">
              <a:avLst/>
            </a:prstGeom>
            <a:noFill/>
          </p:spPr>
          <p:txBody>
            <a:bodyPr wrap="none" rtlCol="0">
              <a:spAutoFit/>
            </a:bodyPr>
            <a:lstStyle/>
            <a:p>
              <a:pPr algn="ctr">
                <a:lnSpc>
                  <a:spcPct val="150000"/>
                </a:lnSpc>
              </a:pPr>
              <a:r>
                <a:rPr lang="zh-CN" altLang="en-US" sz="800" kern="100" dirty="0">
                  <a:solidFill>
                    <a:schemeClr val="bg1"/>
                  </a:solidFill>
                  <a:latin typeface="华文细黑" panose="02010600040101010101" pitchFamily="2" charset="-122"/>
                  <a:ea typeface="华文细黑" panose="02010600040101010101" pitchFamily="2" charset="-122"/>
                  <a:cs typeface="Times New Roman" panose="02020603050405020304" pitchFamily="18" charset="0"/>
                </a:rPr>
                <a:t>（添加补充内容）</a:t>
              </a:r>
              <a:endParaRPr lang="en-US" altLang="zh-CN" sz="800" kern="100" dirty="0">
                <a:solidFill>
                  <a:schemeClr val="bg1"/>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70" name="TextBox 69"/>
            <p:cNvSpPr txBox="1"/>
            <p:nvPr/>
          </p:nvSpPr>
          <p:spPr>
            <a:xfrm>
              <a:off x="8820020" y="3832429"/>
              <a:ext cx="1223402" cy="399678"/>
            </a:xfrm>
            <a:prstGeom prst="rect">
              <a:avLst/>
            </a:prstGeom>
            <a:noFill/>
          </p:spPr>
          <p:txBody>
            <a:bodyPr wrap="square" rtlCol="0">
              <a:spAutoFit/>
            </a:bodyPr>
            <a:lstStyle/>
            <a:p>
              <a:pPr algn="ctr">
                <a:lnSpc>
                  <a:spcPct val="150000"/>
                </a:lnSpc>
              </a:pPr>
              <a:r>
                <a:rPr lang="zh-CN" altLang="en-US" sz="1600" dirty="0">
                  <a:solidFill>
                    <a:schemeClr val="bg1"/>
                  </a:solidFill>
                  <a:latin typeface="华文细黑" panose="02010600040101010101" pitchFamily="2" charset="-122"/>
                  <a:ea typeface="华文细黑" panose="02010600040101010101" pitchFamily="2" charset="-122"/>
                </a:rPr>
                <a:t>输入标题</a:t>
              </a:r>
              <a:endParaRPr lang="en-US" altLang="zh-CN" sz="1600" dirty="0">
                <a:solidFill>
                  <a:schemeClr val="bg1"/>
                </a:solidFill>
                <a:latin typeface="华文细黑" panose="02010600040101010101" pitchFamily="2" charset="-122"/>
                <a:ea typeface="华文细黑" panose="02010600040101010101" pitchFamily="2" charset="-122"/>
              </a:endParaRPr>
            </a:p>
          </p:txBody>
        </p:sp>
      </p:grpSp>
      <p:grpSp>
        <p:nvGrpSpPr>
          <p:cNvPr id="71" name="Group 1"/>
          <p:cNvGrpSpPr/>
          <p:nvPr/>
        </p:nvGrpSpPr>
        <p:grpSpPr>
          <a:xfrm>
            <a:off x="1749005" y="2653746"/>
            <a:ext cx="1445144" cy="1305443"/>
            <a:chOff x="3104308" y="2746758"/>
            <a:chExt cx="1223402" cy="1130163"/>
          </a:xfrm>
        </p:grpSpPr>
        <p:sp>
          <p:nvSpPr>
            <p:cNvPr id="72" name="Oval 6"/>
            <p:cNvSpPr>
              <a:spLocks noChangeArrowheads="1"/>
            </p:cNvSpPr>
            <p:nvPr/>
          </p:nvSpPr>
          <p:spPr bwMode="auto">
            <a:xfrm>
              <a:off x="3142210" y="2746758"/>
              <a:ext cx="1128364" cy="1130163"/>
            </a:xfrm>
            <a:prstGeom prst="ellipse">
              <a:avLst/>
            </a:prstGeom>
            <a:solidFill>
              <a:schemeClr val="accent1"/>
            </a:solidFill>
            <a:ln w="12700">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p>
              <a:pPr defTabSz="914263" fontAlgn="base">
                <a:spcBef>
                  <a:spcPct val="0"/>
                </a:spcBef>
                <a:spcAft>
                  <a:spcPct val="0"/>
                </a:spcAft>
                <a:buFont typeface="Arial" pitchFamily="34" charset="0"/>
              </a:pPr>
              <a:endParaRPr lang="en-US" sz="2000" b="1">
                <a:solidFill>
                  <a:schemeClr val="bg1"/>
                </a:solidFill>
                <a:latin typeface="DIN Mittelschrift Std" pitchFamily="50" charset="0"/>
                <a:ea typeface="华文细黑" panose="02010600040101010101" pitchFamily="2" charset="-122"/>
              </a:endParaRPr>
            </a:p>
          </p:txBody>
        </p:sp>
        <p:sp>
          <p:nvSpPr>
            <p:cNvPr id="73" name="TextBox 72"/>
            <p:cNvSpPr txBox="1"/>
            <p:nvPr/>
          </p:nvSpPr>
          <p:spPr>
            <a:xfrm>
              <a:off x="3251547" y="3255295"/>
              <a:ext cx="851135" cy="239807"/>
            </a:xfrm>
            <a:prstGeom prst="rect">
              <a:avLst/>
            </a:prstGeom>
            <a:noFill/>
          </p:spPr>
          <p:txBody>
            <a:bodyPr wrap="none" rtlCol="0">
              <a:spAutoFit/>
            </a:bodyPr>
            <a:lstStyle/>
            <a:p>
              <a:pPr algn="ctr">
                <a:lnSpc>
                  <a:spcPct val="150000"/>
                </a:lnSpc>
              </a:pPr>
              <a:r>
                <a:rPr lang="zh-CN" altLang="en-US" sz="800" kern="100" dirty="0">
                  <a:solidFill>
                    <a:schemeClr val="bg1"/>
                  </a:solidFill>
                  <a:latin typeface="华文细黑" panose="02010600040101010101" pitchFamily="2" charset="-122"/>
                  <a:ea typeface="华文细黑" panose="02010600040101010101" pitchFamily="2" charset="-122"/>
                  <a:cs typeface="Times New Roman" panose="02020603050405020304" pitchFamily="18" charset="0"/>
                </a:rPr>
                <a:t>（添加补充内容）</a:t>
              </a:r>
              <a:endParaRPr lang="en-US" altLang="zh-CN" sz="800" kern="100" dirty="0">
                <a:solidFill>
                  <a:schemeClr val="bg1"/>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74" name="TextBox 73"/>
            <p:cNvSpPr txBox="1"/>
            <p:nvPr/>
          </p:nvSpPr>
          <p:spPr>
            <a:xfrm>
              <a:off x="3104308" y="2959859"/>
              <a:ext cx="1223402" cy="399678"/>
            </a:xfrm>
            <a:prstGeom prst="rect">
              <a:avLst/>
            </a:prstGeom>
            <a:noFill/>
          </p:spPr>
          <p:txBody>
            <a:bodyPr wrap="square" rtlCol="0">
              <a:spAutoFit/>
            </a:bodyPr>
            <a:lstStyle/>
            <a:p>
              <a:pPr algn="ctr">
                <a:lnSpc>
                  <a:spcPct val="150000"/>
                </a:lnSpc>
              </a:pPr>
              <a:r>
                <a:rPr lang="zh-CN" altLang="en-US" sz="1600" dirty="0">
                  <a:solidFill>
                    <a:schemeClr val="bg1"/>
                  </a:solidFill>
                  <a:latin typeface="华文细黑" panose="02010600040101010101" pitchFamily="2" charset="-122"/>
                  <a:ea typeface="华文细黑" panose="02010600040101010101" pitchFamily="2" charset="-122"/>
                </a:rPr>
                <a:t>输入标题</a:t>
              </a:r>
              <a:endParaRPr lang="en-US" altLang="zh-CN" sz="1600" dirty="0">
                <a:solidFill>
                  <a:schemeClr val="bg1"/>
                </a:solidFill>
                <a:latin typeface="华文细黑" panose="02010600040101010101" pitchFamily="2" charset="-122"/>
                <a:ea typeface="华文细黑" panose="02010600040101010101" pitchFamily="2" charset="-122"/>
              </a:endParaRPr>
            </a:p>
          </p:txBody>
        </p:sp>
      </p:grpSp>
      <p:grpSp>
        <p:nvGrpSpPr>
          <p:cNvPr id="75" name="Group 51"/>
          <p:cNvGrpSpPr/>
          <p:nvPr/>
        </p:nvGrpSpPr>
        <p:grpSpPr>
          <a:xfrm>
            <a:off x="2958856" y="3853174"/>
            <a:ext cx="1832444" cy="1793944"/>
            <a:chOff x="4114006" y="3785141"/>
            <a:chExt cx="1551275" cy="1553074"/>
          </a:xfrm>
        </p:grpSpPr>
        <p:sp>
          <p:nvSpPr>
            <p:cNvPr id="76" name="Oval 7"/>
            <p:cNvSpPr>
              <a:spLocks noChangeArrowheads="1"/>
            </p:cNvSpPr>
            <p:nvPr/>
          </p:nvSpPr>
          <p:spPr bwMode="auto">
            <a:xfrm>
              <a:off x="4114006" y="3785141"/>
              <a:ext cx="1551275" cy="1553074"/>
            </a:xfrm>
            <a:prstGeom prst="ellipse">
              <a:avLst/>
            </a:prstGeom>
            <a:solidFill>
              <a:schemeClr val="accent1"/>
            </a:solidFill>
            <a:ln w="12700">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p>
              <a:pPr defTabSz="914263" fontAlgn="base">
                <a:spcBef>
                  <a:spcPct val="0"/>
                </a:spcBef>
                <a:spcAft>
                  <a:spcPct val="0"/>
                </a:spcAft>
                <a:buFont typeface="Arial" pitchFamily="34" charset="0"/>
              </a:pPr>
              <a:endParaRPr lang="en-US" sz="2000" b="1">
                <a:solidFill>
                  <a:schemeClr val="bg1"/>
                </a:solidFill>
                <a:latin typeface="DIN Mittelschrift Std" pitchFamily="50" charset="0"/>
                <a:ea typeface="华文细黑" panose="02010600040101010101" pitchFamily="2" charset="-122"/>
              </a:endParaRPr>
            </a:p>
          </p:txBody>
        </p:sp>
        <p:sp>
          <p:nvSpPr>
            <p:cNvPr id="77" name="TextBox 76"/>
            <p:cNvSpPr txBox="1"/>
            <p:nvPr/>
          </p:nvSpPr>
          <p:spPr>
            <a:xfrm>
              <a:off x="4182372" y="4628053"/>
              <a:ext cx="1372238" cy="359710"/>
            </a:xfrm>
            <a:prstGeom prst="rect">
              <a:avLst/>
            </a:prstGeom>
            <a:noFill/>
          </p:spPr>
          <p:txBody>
            <a:bodyPr wrap="none" rtlCol="0">
              <a:spAutoFit/>
            </a:bodyPr>
            <a:lstStyle/>
            <a:p>
              <a:pPr algn="ctr">
                <a:lnSpc>
                  <a:spcPct val="150000"/>
                </a:lnSpc>
              </a:pPr>
              <a:r>
                <a:rPr lang="zh-CN" altLang="en-US" sz="1400" kern="100" dirty="0">
                  <a:solidFill>
                    <a:schemeClr val="bg1"/>
                  </a:solidFill>
                  <a:latin typeface="华文细黑" panose="02010600040101010101" pitchFamily="2" charset="-122"/>
                  <a:ea typeface="华文细黑" panose="02010600040101010101" pitchFamily="2" charset="-122"/>
                  <a:cs typeface="Times New Roman" panose="02020603050405020304" pitchFamily="18" charset="0"/>
                </a:rPr>
                <a:t>（添加补充内容）</a:t>
              </a:r>
              <a:endParaRPr lang="en-US" altLang="zh-CN" sz="1400" kern="100" dirty="0">
                <a:solidFill>
                  <a:schemeClr val="bg1"/>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78" name="TextBox 77"/>
            <p:cNvSpPr txBox="1"/>
            <p:nvPr/>
          </p:nvSpPr>
          <p:spPr>
            <a:xfrm>
              <a:off x="4265093" y="4222580"/>
              <a:ext cx="1223402" cy="399678"/>
            </a:xfrm>
            <a:prstGeom prst="rect">
              <a:avLst/>
            </a:prstGeom>
            <a:noFill/>
          </p:spPr>
          <p:txBody>
            <a:bodyPr wrap="square" rtlCol="0">
              <a:spAutoFit/>
            </a:bodyPr>
            <a:lstStyle/>
            <a:p>
              <a:pPr algn="ctr">
                <a:lnSpc>
                  <a:spcPct val="150000"/>
                </a:lnSpc>
              </a:pPr>
              <a:r>
                <a:rPr lang="zh-CN" altLang="en-US" sz="1600" dirty="0">
                  <a:solidFill>
                    <a:schemeClr val="bg1"/>
                  </a:solidFill>
                  <a:latin typeface="华文细黑" panose="02010600040101010101" pitchFamily="2" charset="-122"/>
                  <a:ea typeface="华文细黑" panose="02010600040101010101" pitchFamily="2" charset="-122"/>
                </a:rPr>
                <a:t>输入标题</a:t>
              </a:r>
              <a:endParaRPr lang="en-US" altLang="zh-CN" sz="1600" dirty="0">
                <a:solidFill>
                  <a:schemeClr val="bg1"/>
                </a:solidFill>
                <a:latin typeface="华文细黑" panose="02010600040101010101" pitchFamily="2" charset="-122"/>
                <a:ea typeface="华文细黑" panose="02010600040101010101" pitchFamily="2" charset="-122"/>
              </a:endParaRPr>
            </a:p>
          </p:txBody>
        </p:sp>
      </p:grpSp>
      <p:grpSp>
        <p:nvGrpSpPr>
          <p:cNvPr id="79" name="Group 52"/>
          <p:cNvGrpSpPr/>
          <p:nvPr/>
        </p:nvGrpSpPr>
        <p:grpSpPr>
          <a:xfrm>
            <a:off x="4283094" y="2148616"/>
            <a:ext cx="1566718" cy="1534104"/>
            <a:chOff x="5249569" y="2309451"/>
            <a:chExt cx="1326322" cy="1328122"/>
          </a:xfrm>
        </p:grpSpPr>
        <p:sp>
          <p:nvSpPr>
            <p:cNvPr id="80" name="Oval 8"/>
            <p:cNvSpPr>
              <a:spLocks noChangeArrowheads="1"/>
            </p:cNvSpPr>
            <p:nvPr/>
          </p:nvSpPr>
          <p:spPr bwMode="auto">
            <a:xfrm>
              <a:off x="5249569" y="2309451"/>
              <a:ext cx="1326322" cy="1328122"/>
            </a:xfrm>
            <a:prstGeom prst="ellipse">
              <a:avLst/>
            </a:prstGeom>
            <a:solidFill>
              <a:schemeClr val="accent1"/>
            </a:solidFill>
            <a:ln w="12700">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p>
              <a:pPr defTabSz="914263" fontAlgn="base">
                <a:spcBef>
                  <a:spcPct val="0"/>
                </a:spcBef>
                <a:spcAft>
                  <a:spcPct val="0"/>
                </a:spcAft>
                <a:buFont typeface="Arial" pitchFamily="34" charset="0"/>
              </a:pPr>
              <a:endParaRPr lang="en-US" sz="2000" b="1">
                <a:solidFill>
                  <a:schemeClr val="bg1"/>
                </a:solidFill>
                <a:latin typeface="DIN Mittelschrift Std" pitchFamily="50" charset="0"/>
                <a:ea typeface="华文细黑" panose="02010600040101010101" pitchFamily="2" charset="-122"/>
              </a:endParaRPr>
            </a:p>
          </p:txBody>
        </p:sp>
        <p:sp>
          <p:nvSpPr>
            <p:cNvPr id="81" name="TextBox 80"/>
            <p:cNvSpPr txBox="1"/>
            <p:nvPr/>
          </p:nvSpPr>
          <p:spPr>
            <a:xfrm>
              <a:off x="5449414" y="2924083"/>
              <a:ext cx="937986" cy="259790"/>
            </a:xfrm>
            <a:prstGeom prst="rect">
              <a:avLst/>
            </a:prstGeom>
            <a:noFill/>
          </p:spPr>
          <p:txBody>
            <a:bodyPr wrap="none" rtlCol="0">
              <a:spAutoFit/>
            </a:bodyPr>
            <a:lstStyle/>
            <a:p>
              <a:pPr algn="ctr">
                <a:lnSpc>
                  <a:spcPct val="150000"/>
                </a:lnSpc>
              </a:pPr>
              <a:r>
                <a:rPr lang="zh-CN" altLang="en-US" sz="900" kern="100" dirty="0">
                  <a:solidFill>
                    <a:schemeClr val="bg1"/>
                  </a:solidFill>
                  <a:latin typeface="华文细黑" panose="02010600040101010101" pitchFamily="2" charset="-122"/>
                  <a:ea typeface="华文细黑" panose="02010600040101010101" pitchFamily="2" charset="-122"/>
                  <a:cs typeface="Times New Roman" panose="02020603050405020304" pitchFamily="18" charset="0"/>
                </a:rPr>
                <a:t>（添加补充内容）</a:t>
              </a:r>
              <a:endParaRPr lang="en-US" altLang="zh-CN" sz="900" kern="100" dirty="0">
                <a:solidFill>
                  <a:schemeClr val="bg1"/>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82" name="TextBox 81"/>
            <p:cNvSpPr txBox="1"/>
            <p:nvPr/>
          </p:nvSpPr>
          <p:spPr>
            <a:xfrm>
              <a:off x="5291915" y="2596101"/>
              <a:ext cx="1223402" cy="399678"/>
            </a:xfrm>
            <a:prstGeom prst="rect">
              <a:avLst/>
            </a:prstGeom>
            <a:noFill/>
          </p:spPr>
          <p:txBody>
            <a:bodyPr wrap="square" rtlCol="0">
              <a:spAutoFit/>
            </a:bodyPr>
            <a:lstStyle/>
            <a:p>
              <a:pPr algn="ctr">
                <a:lnSpc>
                  <a:spcPct val="150000"/>
                </a:lnSpc>
              </a:pPr>
              <a:r>
                <a:rPr lang="zh-CN" altLang="en-US" sz="1600" dirty="0">
                  <a:solidFill>
                    <a:schemeClr val="bg1"/>
                  </a:solidFill>
                  <a:latin typeface="华文细黑" panose="02010600040101010101" pitchFamily="2" charset="-122"/>
                  <a:ea typeface="华文细黑" panose="02010600040101010101" pitchFamily="2" charset="-122"/>
                </a:rPr>
                <a:t>输入标题</a:t>
              </a:r>
              <a:endParaRPr lang="en-US" altLang="zh-CN" sz="1600" dirty="0">
                <a:solidFill>
                  <a:schemeClr val="bg1"/>
                </a:solidFill>
                <a:latin typeface="华文细黑" panose="02010600040101010101" pitchFamily="2" charset="-122"/>
                <a:ea typeface="华文细黑" panose="02010600040101010101" pitchFamily="2" charset="-122"/>
              </a:endParaRPr>
            </a:p>
          </p:txBody>
        </p:sp>
      </p:grpSp>
      <p:grpSp>
        <p:nvGrpSpPr>
          <p:cNvPr id="83" name="Group 66"/>
          <p:cNvGrpSpPr/>
          <p:nvPr/>
        </p:nvGrpSpPr>
        <p:grpSpPr>
          <a:xfrm>
            <a:off x="6817053" y="2246314"/>
            <a:ext cx="1598605" cy="1567364"/>
            <a:chOff x="7394719" y="2394032"/>
            <a:chExt cx="1353316" cy="1356916"/>
          </a:xfrm>
        </p:grpSpPr>
        <p:sp>
          <p:nvSpPr>
            <p:cNvPr id="84" name="Oval 10"/>
            <p:cNvSpPr>
              <a:spLocks noChangeArrowheads="1"/>
            </p:cNvSpPr>
            <p:nvPr/>
          </p:nvSpPr>
          <p:spPr bwMode="auto">
            <a:xfrm>
              <a:off x="7394719" y="2394032"/>
              <a:ext cx="1353316" cy="1356916"/>
            </a:xfrm>
            <a:prstGeom prst="ellipse">
              <a:avLst/>
            </a:prstGeom>
            <a:solidFill>
              <a:schemeClr val="accent1"/>
            </a:solidFill>
            <a:ln w="12700">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p>
              <a:pPr defTabSz="914263" fontAlgn="base">
                <a:spcBef>
                  <a:spcPct val="0"/>
                </a:spcBef>
                <a:spcAft>
                  <a:spcPct val="0"/>
                </a:spcAft>
                <a:buFont typeface="Arial" pitchFamily="34" charset="0"/>
              </a:pPr>
              <a:endParaRPr lang="en-US" sz="2000" b="1">
                <a:solidFill>
                  <a:schemeClr val="bg1"/>
                </a:solidFill>
                <a:latin typeface="DIN Mittelschrift Std" pitchFamily="50" charset="0"/>
                <a:ea typeface="华文细黑" panose="02010600040101010101" pitchFamily="2" charset="-122"/>
              </a:endParaRPr>
            </a:p>
          </p:txBody>
        </p:sp>
        <p:grpSp>
          <p:nvGrpSpPr>
            <p:cNvPr id="85" name="Group 65"/>
            <p:cNvGrpSpPr/>
            <p:nvPr/>
          </p:nvGrpSpPr>
          <p:grpSpPr>
            <a:xfrm>
              <a:off x="7483965" y="2735377"/>
              <a:ext cx="1223402" cy="583715"/>
              <a:chOff x="7512540" y="2725852"/>
              <a:chExt cx="1223402" cy="583715"/>
            </a:xfrm>
          </p:grpSpPr>
          <p:sp>
            <p:nvSpPr>
              <p:cNvPr id="86" name="TextBox 85"/>
              <p:cNvSpPr txBox="1"/>
              <p:nvPr/>
            </p:nvSpPr>
            <p:spPr>
              <a:xfrm>
                <a:off x="7583188" y="3009808"/>
                <a:ext cx="1111686" cy="299759"/>
              </a:xfrm>
              <a:prstGeom prst="rect">
                <a:avLst/>
              </a:prstGeom>
              <a:noFill/>
            </p:spPr>
            <p:txBody>
              <a:bodyPr wrap="none" rtlCol="0">
                <a:spAutoFit/>
              </a:bodyPr>
              <a:lstStyle/>
              <a:p>
                <a:pPr algn="ctr">
                  <a:lnSpc>
                    <a:spcPct val="150000"/>
                  </a:lnSpc>
                </a:pPr>
                <a:r>
                  <a:rPr lang="zh-CN" altLang="en-US" sz="1100" kern="100" dirty="0">
                    <a:solidFill>
                      <a:schemeClr val="bg1"/>
                    </a:solidFill>
                    <a:latin typeface="华文细黑" panose="02010600040101010101" pitchFamily="2" charset="-122"/>
                    <a:ea typeface="华文细黑" panose="02010600040101010101" pitchFamily="2" charset="-122"/>
                    <a:cs typeface="Times New Roman" panose="02020603050405020304" pitchFamily="18" charset="0"/>
                  </a:rPr>
                  <a:t>（添加补充内容）</a:t>
                </a:r>
                <a:endParaRPr lang="en-US" altLang="zh-CN" sz="1100" kern="100" dirty="0">
                  <a:solidFill>
                    <a:schemeClr val="bg1"/>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87" name="TextBox 86"/>
              <p:cNvSpPr txBox="1"/>
              <p:nvPr/>
            </p:nvSpPr>
            <p:spPr>
              <a:xfrm>
                <a:off x="7512540" y="2725852"/>
                <a:ext cx="1223402" cy="399678"/>
              </a:xfrm>
              <a:prstGeom prst="rect">
                <a:avLst/>
              </a:prstGeom>
              <a:noFill/>
            </p:spPr>
            <p:txBody>
              <a:bodyPr wrap="square" rtlCol="0">
                <a:spAutoFit/>
              </a:bodyPr>
              <a:lstStyle/>
              <a:p>
                <a:pPr algn="ctr">
                  <a:lnSpc>
                    <a:spcPct val="150000"/>
                  </a:lnSpc>
                </a:pPr>
                <a:r>
                  <a:rPr lang="zh-CN" altLang="en-US" sz="1600" dirty="0">
                    <a:solidFill>
                      <a:schemeClr val="bg1"/>
                    </a:solidFill>
                    <a:latin typeface="华文细黑" panose="02010600040101010101" pitchFamily="2" charset="-122"/>
                    <a:ea typeface="华文细黑" panose="02010600040101010101" pitchFamily="2" charset="-122"/>
                  </a:rPr>
                  <a:t>输入标题</a:t>
                </a:r>
                <a:endParaRPr lang="en-US" altLang="zh-CN" sz="1600" dirty="0">
                  <a:solidFill>
                    <a:schemeClr val="bg1"/>
                  </a:solidFill>
                  <a:latin typeface="华文细黑" panose="02010600040101010101" pitchFamily="2" charset="-122"/>
                  <a:ea typeface="华文细黑" panose="02010600040101010101" pitchFamily="2" charset="-122"/>
                </a:endParaRPr>
              </a:p>
            </p:txBody>
          </p:sp>
        </p:grpSp>
      </p:grpSp>
      <p:grpSp>
        <p:nvGrpSpPr>
          <p:cNvPr id="88" name="Group 61"/>
          <p:cNvGrpSpPr/>
          <p:nvPr/>
        </p:nvGrpSpPr>
        <p:grpSpPr>
          <a:xfrm>
            <a:off x="5539491" y="3963347"/>
            <a:ext cx="1445144" cy="1107963"/>
            <a:chOff x="6313185" y="3880521"/>
            <a:chExt cx="1223402" cy="959198"/>
          </a:xfrm>
        </p:grpSpPr>
        <p:grpSp>
          <p:nvGrpSpPr>
            <p:cNvPr id="89" name="Group 54"/>
            <p:cNvGrpSpPr/>
            <p:nvPr/>
          </p:nvGrpSpPr>
          <p:grpSpPr>
            <a:xfrm>
              <a:off x="6446317" y="3880521"/>
              <a:ext cx="962799" cy="959198"/>
              <a:chOff x="6446317" y="3880521"/>
              <a:chExt cx="962799" cy="959198"/>
            </a:xfrm>
          </p:grpSpPr>
          <p:sp>
            <p:nvSpPr>
              <p:cNvPr id="91" name="Oval 9"/>
              <p:cNvSpPr>
                <a:spLocks noChangeArrowheads="1"/>
              </p:cNvSpPr>
              <p:nvPr/>
            </p:nvSpPr>
            <p:spPr bwMode="auto">
              <a:xfrm>
                <a:off x="6446317" y="3880521"/>
                <a:ext cx="962799" cy="959198"/>
              </a:xfrm>
              <a:prstGeom prst="ellipse">
                <a:avLst/>
              </a:prstGeom>
              <a:solidFill>
                <a:schemeClr val="accent1"/>
              </a:solidFill>
              <a:ln w="12700">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p>
                <a:pPr defTabSz="914263" fontAlgn="base">
                  <a:spcBef>
                    <a:spcPct val="0"/>
                  </a:spcBef>
                  <a:spcAft>
                    <a:spcPct val="0"/>
                  </a:spcAft>
                  <a:buFont typeface="Arial" pitchFamily="34" charset="0"/>
                </a:pPr>
                <a:endParaRPr lang="en-US" sz="2000" b="1">
                  <a:solidFill>
                    <a:schemeClr val="bg1"/>
                  </a:solidFill>
                  <a:latin typeface="DIN Mittelschrift Std" pitchFamily="50" charset="0"/>
                  <a:ea typeface="华文细黑" panose="02010600040101010101" pitchFamily="2" charset="-122"/>
                </a:endParaRPr>
              </a:p>
            </p:txBody>
          </p:sp>
          <p:sp>
            <p:nvSpPr>
              <p:cNvPr id="92" name="TextBox 91"/>
              <p:cNvSpPr txBox="1"/>
              <p:nvPr/>
            </p:nvSpPr>
            <p:spPr>
              <a:xfrm>
                <a:off x="6514109" y="4335428"/>
                <a:ext cx="851134" cy="239807"/>
              </a:xfrm>
              <a:prstGeom prst="rect">
                <a:avLst/>
              </a:prstGeom>
              <a:noFill/>
            </p:spPr>
            <p:txBody>
              <a:bodyPr wrap="none" rtlCol="0">
                <a:spAutoFit/>
              </a:bodyPr>
              <a:lstStyle/>
              <a:p>
                <a:pPr algn="ctr">
                  <a:lnSpc>
                    <a:spcPct val="150000"/>
                  </a:lnSpc>
                </a:pPr>
                <a:r>
                  <a:rPr lang="zh-CN" altLang="en-US" sz="800" kern="100" dirty="0">
                    <a:solidFill>
                      <a:schemeClr val="bg1"/>
                    </a:solidFill>
                    <a:latin typeface="华文细黑" panose="02010600040101010101" pitchFamily="2" charset="-122"/>
                    <a:ea typeface="华文细黑" panose="02010600040101010101" pitchFamily="2" charset="-122"/>
                    <a:cs typeface="Times New Roman" panose="02020603050405020304" pitchFamily="18" charset="0"/>
                  </a:rPr>
                  <a:t>（添加补充内容）</a:t>
                </a:r>
                <a:endParaRPr lang="en-US" altLang="zh-CN" sz="800" kern="100" dirty="0">
                  <a:solidFill>
                    <a:schemeClr val="bg1"/>
                  </a:solidFill>
                  <a:latin typeface="华文细黑" panose="02010600040101010101" pitchFamily="2" charset="-122"/>
                  <a:ea typeface="华文细黑" panose="02010600040101010101" pitchFamily="2" charset="-122"/>
                  <a:cs typeface="Times New Roman" panose="02020603050405020304" pitchFamily="18" charset="0"/>
                </a:endParaRPr>
              </a:p>
            </p:txBody>
          </p:sp>
        </p:grpSp>
        <p:sp>
          <p:nvSpPr>
            <p:cNvPr id="90" name="TextBox 89"/>
            <p:cNvSpPr txBox="1"/>
            <p:nvPr/>
          </p:nvSpPr>
          <p:spPr>
            <a:xfrm>
              <a:off x="6313185" y="4078572"/>
              <a:ext cx="1223402" cy="359710"/>
            </a:xfrm>
            <a:prstGeom prst="rect">
              <a:avLst/>
            </a:prstGeom>
            <a:noFill/>
          </p:spPr>
          <p:txBody>
            <a:bodyPr wrap="square" rtlCol="0">
              <a:spAutoFit/>
            </a:bodyPr>
            <a:lstStyle/>
            <a:p>
              <a:pPr algn="ctr">
                <a:lnSpc>
                  <a:spcPct val="150000"/>
                </a:lnSpc>
              </a:pPr>
              <a:r>
                <a:rPr lang="zh-CN" altLang="en-US" sz="1400" dirty="0">
                  <a:solidFill>
                    <a:schemeClr val="bg1"/>
                  </a:solidFill>
                  <a:latin typeface="华文细黑" panose="02010600040101010101" pitchFamily="2" charset="-122"/>
                  <a:ea typeface="华文细黑" panose="02010600040101010101" pitchFamily="2" charset="-122"/>
                </a:rPr>
                <a:t>输入标题</a:t>
              </a:r>
              <a:endParaRPr lang="en-US" altLang="zh-CN" sz="1400" dirty="0">
                <a:solidFill>
                  <a:schemeClr val="bg1"/>
                </a:solidFill>
                <a:latin typeface="华文细黑" panose="02010600040101010101" pitchFamily="2" charset="-122"/>
                <a:ea typeface="华文细黑" panose="02010600040101010101" pitchFamily="2" charset="-122"/>
              </a:endParaRPr>
            </a:p>
          </p:txBody>
        </p:sp>
      </p:grpSp>
    </p:spTree>
    <p:extLst>
      <p:ext uri="{BB962C8B-B14F-4D97-AF65-F5344CB8AC3E}">
        <p14:creationId xmlns:p14="http://schemas.microsoft.com/office/powerpoint/2010/main" val="2144835258"/>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fade">
                                      <p:cBhvr>
                                        <p:cTn id="7" dur="500"/>
                                        <p:tgtEl>
                                          <p:spTgt spid="13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Effect transition="in" filter="wipe(left)">
                                      <p:cBhvr>
                                        <p:cTn id="11" dur="500"/>
                                        <p:tgtEl>
                                          <p:spTgt spid="136"/>
                                        </p:tgtEl>
                                      </p:cBhvr>
                                    </p:animEffect>
                                  </p:childTnLst>
                                </p:cTn>
                              </p:par>
                            </p:childTnLst>
                          </p:cTn>
                        </p:par>
                        <p:par>
                          <p:cTn id="12" fill="hold">
                            <p:stCondLst>
                              <p:cond delay="1000"/>
                            </p:stCondLst>
                            <p:childTnLst>
                              <p:par>
                                <p:cTn id="13" presetID="2" presetClass="entr" presetSubtype="2" decel="100000" fill="hold" grpId="0" nodeType="afterEffect">
                                  <p:stCondLst>
                                    <p:cond delay="0"/>
                                  </p:stCondLst>
                                  <p:iterate type="lt">
                                    <p:tmPct val="10000"/>
                                  </p:iterate>
                                  <p:childTnLst>
                                    <p:set>
                                      <p:cBhvr>
                                        <p:cTn id="14" dur="1" fill="hold">
                                          <p:stCondLst>
                                            <p:cond delay="0"/>
                                          </p:stCondLst>
                                        </p:cTn>
                                        <p:tgtEl>
                                          <p:spTgt spid="145"/>
                                        </p:tgtEl>
                                        <p:attrNameLst>
                                          <p:attrName>style.visibility</p:attrName>
                                        </p:attrNameLst>
                                      </p:cBhvr>
                                      <p:to>
                                        <p:strVal val="visible"/>
                                      </p:to>
                                    </p:set>
                                    <p:anim calcmode="lin" valueType="num">
                                      <p:cBhvr additive="base">
                                        <p:cTn id="15" dur="500" fill="hold"/>
                                        <p:tgtEl>
                                          <p:spTgt spid="145"/>
                                        </p:tgtEl>
                                        <p:attrNameLst>
                                          <p:attrName>ppt_x</p:attrName>
                                        </p:attrNameLst>
                                      </p:cBhvr>
                                      <p:tavLst>
                                        <p:tav tm="0">
                                          <p:val>
                                            <p:strVal val="1+#ppt_w/2"/>
                                          </p:val>
                                        </p:tav>
                                        <p:tav tm="100000">
                                          <p:val>
                                            <p:strVal val="#ppt_x"/>
                                          </p:val>
                                        </p:tav>
                                      </p:tavLst>
                                    </p:anim>
                                    <p:anim calcmode="lin" valueType="num">
                                      <p:cBhvr additive="base">
                                        <p:cTn id="16" dur="500" fill="hold"/>
                                        <p:tgtEl>
                                          <p:spTgt spid="145"/>
                                        </p:tgtEl>
                                        <p:attrNameLst>
                                          <p:attrName>ppt_y</p:attrName>
                                        </p:attrNameLst>
                                      </p:cBhvr>
                                      <p:tavLst>
                                        <p:tav tm="0">
                                          <p:val>
                                            <p:strVal val="#ppt_y"/>
                                          </p:val>
                                        </p:tav>
                                        <p:tav tm="100000">
                                          <p:val>
                                            <p:strVal val="#ppt_y"/>
                                          </p:val>
                                        </p:tav>
                                      </p:tavLst>
                                    </p:anim>
                                  </p:childTnLst>
                                </p:cTn>
                              </p:par>
                            </p:childTnLst>
                          </p:cTn>
                        </p:par>
                        <p:par>
                          <p:cTn id="17" fill="hold">
                            <p:stCondLst>
                              <p:cond delay="2450"/>
                            </p:stCondLst>
                            <p:childTnLst>
                              <p:par>
                                <p:cTn id="18" presetID="2" presetClass="entr" presetSubtype="2" decel="100000" fill="hold" grpId="0" nodeType="afterEffect">
                                  <p:stCondLst>
                                    <p:cond delay="0"/>
                                  </p:stCondLst>
                                  <p:iterate type="lt">
                                    <p:tmPct val="10000"/>
                                  </p:iterate>
                                  <p:childTnLst>
                                    <p:set>
                                      <p:cBhvr>
                                        <p:cTn id="19" dur="1" fill="hold">
                                          <p:stCondLst>
                                            <p:cond delay="0"/>
                                          </p:stCondLst>
                                        </p:cTn>
                                        <p:tgtEl>
                                          <p:spTgt spid="146"/>
                                        </p:tgtEl>
                                        <p:attrNameLst>
                                          <p:attrName>style.visibility</p:attrName>
                                        </p:attrNameLst>
                                      </p:cBhvr>
                                      <p:to>
                                        <p:strVal val="visible"/>
                                      </p:to>
                                    </p:set>
                                    <p:anim calcmode="lin" valueType="num">
                                      <p:cBhvr additive="base">
                                        <p:cTn id="20" dur="500" fill="hold"/>
                                        <p:tgtEl>
                                          <p:spTgt spid="146"/>
                                        </p:tgtEl>
                                        <p:attrNameLst>
                                          <p:attrName>ppt_x</p:attrName>
                                        </p:attrNameLst>
                                      </p:cBhvr>
                                      <p:tavLst>
                                        <p:tav tm="0">
                                          <p:val>
                                            <p:strVal val="1+#ppt_w/2"/>
                                          </p:val>
                                        </p:tav>
                                        <p:tav tm="100000">
                                          <p:val>
                                            <p:strVal val="#ppt_x"/>
                                          </p:val>
                                        </p:tav>
                                      </p:tavLst>
                                    </p:anim>
                                    <p:anim calcmode="lin" valueType="num">
                                      <p:cBhvr additive="base">
                                        <p:cTn id="21" dur="500" fill="hold"/>
                                        <p:tgtEl>
                                          <p:spTgt spid="146"/>
                                        </p:tgtEl>
                                        <p:attrNameLst>
                                          <p:attrName>ppt_y</p:attrName>
                                        </p:attrNameLst>
                                      </p:cBhvr>
                                      <p:tavLst>
                                        <p:tav tm="0">
                                          <p:val>
                                            <p:strVal val="#ppt_y"/>
                                          </p:val>
                                        </p:tav>
                                        <p:tav tm="100000">
                                          <p:val>
                                            <p:strVal val="#ppt_y"/>
                                          </p:val>
                                        </p:tav>
                                      </p:tavLst>
                                    </p:anim>
                                  </p:childTnLst>
                                </p:cTn>
                              </p:par>
                            </p:childTnLst>
                          </p:cTn>
                        </p:par>
                        <p:par>
                          <p:cTn id="22" fill="hold">
                            <p:stCondLst>
                              <p:cond delay="3100"/>
                            </p:stCondLst>
                            <p:childTnLst>
                              <p:par>
                                <p:cTn id="23" presetID="10"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500"/>
                                        <p:tgtEl>
                                          <p:spTgt spid="62"/>
                                        </p:tgtEl>
                                      </p:cBhvr>
                                    </p:animEffect>
                                  </p:childTnLst>
                                </p:cTn>
                              </p:par>
                            </p:childTnLst>
                          </p:cTn>
                        </p:par>
                        <p:par>
                          <p:cTn id="26" fill="hold">
                            <p:stCondLst>
                              <p:cond delay="3600"/>
                            </p:stCondLst>
                            <p:childTnLst>
                              <p:par>
                                <p:cTn id="27" presetID="53" presetClass="entr" presetSubtype="16" fill="hold"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4100"/>
                            </p:stCondLst>
                            <p:childTnLst>
                              <p:par>
                                <p:cTn id="33" presetID="53" presetClass="entr" presetSubtype="16" fill="hold" nodeType="afterEffect">
                                  <p:stCondLst>
                                    <p:cond delay="0"/>
                                  </p:stCondLst>
                                  <p:childTnLst>
                                    <p:set>
                                      <p:cBhvr>
                                        <p:cTn id="34" dur="1" fill="hold">
                                          <p:stCondLst>
                                            <p:cond delay="0"/>
                                          </p:stCondLst>
                                        </p:cTn>
                                        <p:tgtEl>
                                          <p:spTgt spid="75"/>
                                        </p:tgtEl>
                                        <p:attrNameLst>
                                          <p:attrName>style.visibility</p:attrName>
                                        </p:attrNameLst>
                                      </p:cBhvr>
                                      <p:to>
                                        <p:strVal val="visible"/>
                                      </p:to>
                                    </p:set>
                                    <p:anim calcmode="lin" valueType="num">
                                      <p:cBhvr>
                                        <p:cTn id="35" dur="500" fill="hold"/>
                                        <p:tgtEl>
                                          <p:spTgt spid="75"/>
                                        </p:tgtEl>
                                        <p:attrNameLst>
                                          <p:attrName>ppt_w</p:attrName>
                                        </p:attrNameLst>
                                      </p:cBhvr>
                                      <p:tavLst>
                                        <p:tav tm="0">
                                          <p:val>
                                            <p:fltVal val="0"/>
                                          </p:val>
                                        </p:tav>
                                        <p:tav tm="100000">
                                          <p:val>
                                            <p:strVal val="#ppt_w"/>
                                          </p:val>
                                        </p:tav>
                                      </p:tavLst>
                                    </p:anim>
                                    <p:anim calcmode="lin" valueType="num">
                                      <p:cBhvr>
                                        <p:cTn id="36" dur="500" fill="hold"/>
                                        <p:tgtEl>
                                          <p:spTgt spid="75"/>
                                        </p:tgtEl>
                                        <p:attrNameLst>
                                          <p:attrName>ppt_h</p:attrName>
                                        </p:attrNameLst>
                                      </p:cBhvr>
                                      <p:tavLst>
                                        <p:tav tm="0">
                                          <p:val>
                                            <p:fltVal val="0"/>
                                          </p:val>
                                        </p:tav>
                                        <p:tav tm="100000">
                                          <p:val>
                                            <p:strVal val="#ppt_h"/>
                                          </p:val>
                                        </p:tav>
                                      </p:tavLst>
                                    </p:anim>
                                    <p:animEffect transition="in" filter="fade">
                                      <p:cBhvr>
                                        <p:cTn id="37" dur="500"/>
                                        <p:tgtEl>
                                          <p:spTgt spid="75"/>
                                        </p:tgtEl>
                                      </p:cBhvr>
                                    </p:animEffect>
                                  </p:childTnLst>
                                </p:cTn>
                              </p:par>
                            </p:childTnLst>
                          </p:cTn>
                        </p:par>
                        <p:par>
                          <p:cTn id="38" fill="hold">
                            <p:stCondLst>
                              <p:cond delay="4600"/>
                            </p:stCondLst>
                            <p:childTnLst>
                              <p:par>
                                <p:cTn id="39" presetID="53" presetClass="entr" presetSubtype="16" fill="hold"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p:cTn id="41" dur="500" fill="hold"/>
                                        <p:tgtEl>
                                          <p:spTgt spid="79"/>
                                        </p:tgtEl>
                                        <p:attrNameLst>
                                          <p:attrName>ppt_w</p:attrName>
                                        </p:attrNameLst>
                                      </p:cBhvr>
                                      <p:tavLst>
                                        <p:tav tm="0">
                                          <p:val>
                                            <p:fltVal val="0"/>
                                          </p:val>
                                        </p:tav>
                                        <p:tav tm="100000">
                                          <p:val>
                                            <p:strVal val="#ppt_w"/>
                                          </p:val>
                                        </p:tav>
                                      </p:tavLst>
                                    </p:anim>
                                    <p:anim calcmode="lin" valueType="num">
                                      <p:cBhvr>
                                        <p:cTn id="42" dur="500" fill="hold"/>
                                        <p:tgtEl>
                                          <p:spTgt spid="79"/>
                                        </p:tgtEl>
                                        <p:attrNameLst>
                                          <p:attrName>ppt_h</p:attrName>
                                        </p:attrNameLst>
                                      </p:cBhvr>
                                      <p:tavLst>
                                        <p:tav tm="0">
                                          <p:val>
                                            <p:fltVal val="0"/>
                                          </p:val>
                                        </p:tav>
                                        <p:tav tm="100000">
                                          <p:val>
                                            <p:strVal val="#ppt_h"/>
                                          </p:val>
                                        </p:tav>
                                      </p:tavLst>
                                    </p:anim>
                                    <p:animEffect transition="in" filter="fade">
                                      <p:cBhvr>
                                        <p:cTn id="43" dur="500"/>
                                        <p:tgtEl>
                                          <p:spTgt spid="79"/>
                                        </p:tgtEl>
                                      </p:cBhvr>
                                    </p:animEffect>
                                  </p:childTnLst>
                                </p:cTn>
                              </p:par>
                            </p:childTnLst>
                          </p:cTn>
                        </p:par>
                        <p:par>
                          <p:cTn id="44" fill="hold">
                            <p:stCondLst>
                              <p:cond delay="5100"/>
                            </p:stCondLst>
                            <p:childTnLst>
                              <p:par>
                                <p:cTn id="45" presetID="53" presetClass="entr" presetSubtype="16"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 calcmode="lin" valueType="num">
                                      <p:cBhvr>
                                        <p:cTn id="47" dur="500" fill="hold"/>
                                        <p:tgtEl>
                                          <p:spTgt spid="88"/>
                                        </p:tgtEl>
                                        <p:attrNameLst>
                                          <p:attrName>ppt_w</p:attrName>
                                        </p:attrNameLst>
                                      </p:cBhvr>
                                      <p:tavLst>
                                        <p:tav tm="0">
                                          <p:val>
                                            <p:fltVal val="0"/>
                                          </p:val>
                                        </p:tav>
                                        <p:tav tm="100000">
                                          <p:val>
                                            <p:strVal val="#ppt_w"/>
                                          </p:val>
                                        </p:tav>
                                      </p:tavLst>
                                    </p:anim>
                                    <p:anim calcmode="lin" valueType="num">
                                      <p:cBhvr>
                                        <p:cTn id="48" dur="500" fill="hold"/>
                                        <p:tgtEl>
                                          <p:spTgt spid="88"/>
                                        </p:tgtEl>
                                        <p:attrNameLst>
                                          <p:attrName>ppt_h</p:attrName>
                                        </p:attrNameLst>
                                      </p:cBhvr>
                                      <p:tavLst>
                                        <p:tav tm="0">
                                          <p:val>
                                            <p:fltVal val="0"/>
                                          </p:val>
                                        </p:tav>
                                        <p:tav tm="100000">
                                          <p:val>
                                            <p:strVal val="#ppt_h"/>
                                          </p:val>
                                        </p:tav>
                                      </p:tavLst>
                                    </p:anim>
                                    <p:animEffect transition="in" filter="fade">
                                      <p:cBhvr>
                                        <p:cTn id="49" dur="500"/>
                                        <p:tgtEl>
                                          <p:spTgt spid="88"/>
                                        </p:tgtEl>
                                      </p:cBhvr>
                                    </p:animEffect>
                                  </p:childTnLst>
                                </p:cTn>
                              </p:par>
                            </p:childTnLst>
                          </p:cTn>
                        </p:par>
                        <p:par>
                          <p:cTn id="50" fill="hold">
                            <p:stCondLst>
                              <p:cond delay="5600"/>
                            </p:stCondLst>
                            <p:childTnLst>
                              <p:par>
                                <p:cTn id="51" presetID="53" presetClass="entr" presetSubtype="16" fill="hold" nodeType="afterEffect">
                                  <p:stCondLst>
                                    <p:cond delay="0"/>
                                  </p:stCondLst>
                                  <p:childTnLst>
                                    <p:set>
                                      <p:cBhvr>
                                        <p:cTn id="52" dur="1" fill="hold">
                                          <p:stCondLst>
                                            <p:cond delay="0"/>
                                          </p:stCondLst>
                                        </p:cTn>
                                        <p:tgtEl>
                                          <p:spTgt spid="83"/>
                                        </p:tgtEl>
                                        <p:attrNameLst>
                                          <p:attrName>style.visibility</p:attrName>
                                        </p:attrNameLst>
                                      </p:cBhvr>
                                      <p:to>
                                        <p:strVal val="visible"/>
                                      </p:to>
                                    </p:set>
                                    <p:anim calcmode="lin" valueType="num">
                                      <p:cBhvr>
                                        <p:cTn id="53" dur="500" fill="hold"/>
                                        <p:tgtEl>
                                          <p:spTgt spid="83"/>
                                        </p:tgtEl>
                                        <p:attrNameLst>
                                          <p:attrName>ppt_w</p:attrName>
                                        </p:attrNameLst>
                                      </p:cBhvr>
                                      <p:tavLst>
                                        <p:tav tm="0">
                                          <p:val>
                                            <p:fltVal val="0"/>
                                          </p:val>
                                        </p:tav>
                                        <p:tav tm="100000">
                                          <p:val>
                                            <p:strVal val="#ppt_w"/>
                                          </p:val>
                                        </p:tav>
                                      </p:tavLst>
                                    </p:anim>
                                    <p:anim calcmode="lin" valueType="num">
                                      <p:cBhvr>
                                        <p:cTn id="54" dur="500" fill="hold"/>
                                        <p:tgtEl>
                                          <p:spTgt spid="83"/>
                                        </p:tgtEl>
                                        <p:attrNameLst>
                                          <p:attrName>ppt_h</p:attrName>
                                        </p:attrNameLst>
                                      </p:cBhvr>
                                      <p:tavLst>
                                        <p:tav tm="0">
                                          <p:val>
                                            <p:fltVal val="0"/>
                                          </p:val>
                                        </p:tav>
                                        <p:tav tm="100000">
                                          <p:val>
                                            <p:strVal val="#ppt_h"/>
                                          </p:val>
                                        </p:tav>
                                      </p:tavLst>
                                    </p:anim>
                                    <p:animEffect transition="in" filter="fade">
                                      <p:cBhvr>
                                        <p:cTn id="55" dur="500"/>
                                        <p:tgtEl>
                                          <p:spTgt spid="83"/>
                                        </p:tgtEl>
                                      </p:cBhvr>
                                    </p:animEffect>
                                  </p:childTnLst>
                                </p:cTn>
                              </p:par>
                            </p:childTnLst>
                          </p:cTn>
                        </p:par>
                        <p:par>
                          <p:cTn id="56" fill="hold">
                            <p:stCondLst>
                              <p:cond delay="6100"/>
                            </p:stCondLst>
                            <p:childTnLst>
                              <p:par>
                                <p:cTn id="57" presetID="53" presetClass="entr" presetSubtype="16" fill="hold" nodeType="afterEffect">
                                  <p:stCondLst>
                                    <p:cond delay="0"/>
                                  </p:stCondLst>
                                  <p:childTnLst>
                                    <p:set>
                                      <p:cBhvr>
                                        <p:cTn id="58" dur="1" fill="hold">
                                          <p:stCondLst>
                                            <p:cond delay="0"/>
                                          </p:stCondLst>
                                        </p:cTn>
                                        <p:tgtEl>
                                          <p:spTgt spid="67"/>
                                        </p:tgtEl>
                                        <p:attrNameLst>
                                          <p:attrName>style.visibility</p:attrName>
                                        </p:attrNameLst>
                                      </p:cBhvr>
                                      <p:to>
                                        <p:strVal val="visible"/>
                                      </p:to>
                                    </p:set>
                                    <p:anim calcmode="lin" valueType="num">
                                      <p:cBhvr>
                                        <p:cTn id="59" dur="500" fill="hold"/>
                                        <p:tgtEl>
                                          <p:spTgt spid="67"/>
                                        </p:tgtEl>
                                        <p:attrNameLst>
                                          <p:attrName>ppt_w</p:attrName>
                                        </p:attrNameLst>
                                      </p:cBhvr>
                                      <p:tavLst>
                                        <p:tav tm="0">
                                          <p:val>
                                            <p:fltVal val="0"/>
                                          </p:val>
                                        </p:tav>
                                        <p:tav tm="100000">
                                          <p:val>
                                            <p:strVal val="#ppt_w"/>
                                          </p:val>
                                        </p:tav>
                                      </p:tavLst>
                                    </p:anim>
                                    <p:anim calcmode="lin" valueType="num">
                                      <p:cBhvr>
                                        <p:cTn id="60" dur="500" fill="hold"/>
                                        <p:tgtEl>
                                          <p:spTgt spid="67"/>
                                        </p:tgtEl>
                                        <p:attrNameLst>
                                          <p:attrName>ppt_h</p:attrName>
                                        </p:attrNameLst>
                                      </p:cBhvr>
                                      <p:tavLst>
                                        <p:tav tm="0">
                                          <p:val>
                                            <p:fltVal val="0"/>
                                          </p:val>
                                        </p:tav>
                                        <p:tav tm="100000">
                                          <p:val>
                                            <p:strVal val="#ppt_h"/>
                                          </p:val>
                                        </p:tav>
                                      </p:tavLst>
                                    </p:anim>
                                    <p:animEffect transition="in" filter="fade">
                                      <p:cBhvr>
                                        <p:cTn id="6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p:bldP spid="14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6" name="直接连接符 135"/>
          <p:cNvCxnSpPr/>
          <p:nvPr/>
        </p:nvCxnSpPr>
        <p:spPr>
          <a:xfrm>
            <a:off x="1661359" y="1052062"/>
            <a:ext cx="9685166" cy="1597"/>
          </a:xfrm>
          <a:prstGeom prst="line">
            <a:avLst/>
          </a:prstGeom>
          <a:ln w="19050">
            <a:solidFill>
              <a:schemeClr val="bg2">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37" name="组合 136"/>
          <p:cNvGrpSpPr/>
          <p:nvPr/>
        </p:nvGrpSpPr>
        <p:grpSpPr>
          <a:xfrm>
            <a:off x="567138" y="369630"/>
            <a:ext cx="942567" cy="804941"/>
            <a:chOff x="-232427" y="-283585"/>
            <a:chExt cx="2596386" cy="2217283"/>
          </a:xfrm>
        </p:grpSpPr>
        <p:sp>
          <p:nvSpPr>
            <p:cNvPr id="138" name="椭圆 137"/>
            <p:cNvSpPr/>
            <p:nvPr/>
          </p:nvSpPr>
          <p:spPr>
            <a:xfrm>
              <a:off x="-232427" y="-181291"/>
              <a:ext cx="942567" cy="942567"/>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dirty="0">
                <a:ea typeface="华文细黑" panose="02010600040101010101" pitchFamily="2" charset="-122"/>
              </a:endParaRPr>
            </a:p>
          </p:txBody>
        </p:sp>
        <p:sp>
          <p:nvSpPr>
            <p:cNvPr id="139" name="椭圆 138"/>
            <p:cNvSpPr/>
            <p:nvPr/>
          </p:nvSpPr>
          <p:spPr>
            <a:xfrm>
              <a:off x="1360810" y="855446"/>
              <a:ext cx="927953" cy="927953"/>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140" name="椭圆 139"/>
            <p:cNvSpPr/>
            <p:nvPr/>
          </p:nvSpPr>
          <p:spPr>
            <a:xfrm>
              <a:off x="308145" y="808463"/>
              <a:ext cx="1125235" cy="1125235"/>
            </a:xfrm>
            <a:prstGeom prst="ellipse">
              <a:avLst/>
            </a:prstGeom>
            <a:gradFill flip="none" rotWithShape="1">
              <a:gsLst>
                <a:gs pos="0">
                  <a:schemeClr val="bg1"/>
                </a:gs>
                <a:gs pos="36000">
                  <a:schemeClr val="bg1"/>
                </a:gs>
                <a:gs pos="100000">
                  <a:srgbClr val="C7C7C7"/>
                </a:gs>
              </a:gsLst>
              <a:lin ang="13500000" scaled="1"/>
              <a:tileRect/>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141" name="椭圆 140"/>
            <p:cNvSpPr/>
            <p:nvPr/>
          </p:nvSpPr>
          <p:spPr>
            <a:xfrm>
              <a:off x="166801" y="-283585"/>
              <a:ext cx="2089723" cy="2089721"/>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2032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142" name="文本框 17"/>
            <p:cNvSpPr txBox="1"/>
            <p:nvPr/>
          </p:nvSpPr>
          <p:spPr>
            <a:xfrm>
              <a:off x="131421" y="168317"/>
              <a:ext cx="2125103" cy="1271698"/>
            </a:xfrm>
            <a:prstGeom prst="rect">
              <a:avLst/>
            </a:prstGeom>
            <a:noFill/>
          </p:spPr>
          <p:txBody>
            <a:bodyPr wrap="square" rtlCol="0">
              <a:spAutoFit/>
            </a:bodyPr>
            <a:lstStyle/>
            <a:p>
              <a:pPr algn="ctr"/>
              <a:r>
                <a:rPr lang="en-US" altLang="zh-CN" sz="2400" b="1" dirty="0">
                  <a:solidFill>
                    <a:schemeClr val="accent1"/>
                  </a:solidFill>
                  <a:latin typeface="华文细黑" panose="02010600040101010101" pitchFamily="2" charset="-122"/>
                  <a:ea typeface="华文细黑" panose="02010600040101010101" pitchFamily="2" charset="-122"/>
                </a:rPr>
                <a:t>01</a:t>
              </a:r>
              <a:endParaRPr lang="zh-CN" altLang="en-US" sz="3200" b="1" dirty="0">
                <a:solidFill>
                  <a:schemeClr val="accent1"/>
                </a:solidFill>
                <a:latin typeface="华文细黑" panose="02010600040101010101" pitchFamily="2" charset="-122"/>
                <a:ea typeface="华文细黑" panose="02010600040101010101" pitchFamily="2" charset="-122"/>
              </a:endParaRPr>
            </a:p>
          </p:txBody>
        </p:sp>
        <p:sp>
          <p:nvSpPr>
            <p:cNvPr id="143" name="椭圆 142"/>
            <p:cNvSpPr/>
            <p:nvPr/>
          </p:nvSpPr>
          <p:spPr>
            <a:xfrm>
              <a:off x="2149085" y="-283585"/>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ea typeface="华文细黑" panose="02010600040101010101" pitchFamily="2" charset="-122"/>
              </a:endParaRPr>
            </a:p>
          </p:txBody>
        </p:sp>
        <p:sp>
          <p:nvSpPr>
            <p:cNvPr id="144" name="椭圆 143"/>
            <p:cNvSpPr/>
            <p:nvPr/>
          </p:nvSpPr>
          <p:spPr>
            <a:xfrm>
              <a:off x="23983" y="1333840"/>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ea typeface="华文细黑" panose="02010600040101010101" pitchFamily="2" charset="-122"/>
              </a:endParaRPr>
            </a:p>
          </p:txBody>
        </p:sp>
      </p:grpSp>
      <p:sp>
        <p:nvSpPr>
          <p:cNvPr id="145" name="标题 1"/>
          <p:cNvSpPr txBox="1">
            <a:spLocks/>
          </p:cNvSpPr>
          <p:nvPr/>
        </p:nvSpPr>
        <p:spPr>
          <a:xfrm>
            <a:off x="1708744" y="616240"/>
            <a:ext cx="6911141" cy="683927"/>
          </a:xfrm>
          <a:prstGeom prst="rect">
            <a:avLst/>
          </a:prstGeom>
        </p:spPr>
        <p:txBody>
          <a:bodyPr>
            <a:normAutofit/>
          </a:bodyPr>
          <a:lstStyle>
            <a:lvl1pPr algn="ctr" defTabSz="914400" rtl="0" eaLnBrk="1" latinLnBrk="0" hangingPunct="1">
              <a:lnSpc>
                <a:spcPct val="90000"/>
              </a:lnSpc>
              <a:spcBef>
                <a:spcPct val="0"/>
              </a:spcBef>
              <a:buNone/>
              <a:defRPr sz="3600" b="0" kern="1200">
                <a:solidFill>
                  <a:schemeClr val="bg1">
                    <a:lumMod val="50000"/>
                  </a:schemeClr>
                </a:solidFill>
                <a:effectLst/>
                <a:latin typeface="+mj-ea"/>
                <a:ea typeface="+mj-ea"/>
                <a:cs typeface="+mj-cs"/>
              </a:defRPr>
            </a:lvl1pPr>
          </a:lstStyle>
          <a:p>
            <a:pPr algn="l"/>
            <a:r>
              <a:rPr lang="zh-CN" altLang="en-US" sz="1600" dirty="0">
                <a:solidFill>
                  <a:schemeClr val="accent1"/>
                </a:solidFill>
                <a:latin typeface="华文细黑" panose="02010600040101010101" pitchFamily="2" charset="-122"/>
                <a:ea typeface="华文细黑" panose="02010600040101010101" pitchFamily="2" charset="-122"/>
              </a:rPr>
              <a:t>点击输入您的主标题 </a:t>
            </a:r>
            <a:r>
              <a:rPr lang="en-US" altLang="zh-CN" sz="1600" dirty="0">
                <a:latin typeface="华文细黑" panose="02010600040101010101" pitchFamily="2" charset="-122"/>
                <a:ea typeface="华文细黑" panose="02010600040101010101" pitchFamily="2" charset="-122"/>
              </a:rPr>
              <a:t>/ </a:t>
            </a:r>
            <a:r>
              <a:rPr lang="zh-CN" altLang="en-US" sz="1600" dirty="0">
                <a:latin typeface="华文细黑" panose="02010600040101010101" pitchFamily="2" charset="-122"/>
                <a:ea typeface="华文细黑" panose="02010600040101010101" pitchFamily="2" charset="-122"/>
              </a:rPr>
              <a:t>或您公司</a:t>
            </a:r>
            <a:r>
              <a:rPr lang="en-US" altLang="zh-CN" sz="1600" dirty="0">
                <a:latin typeface="华文细黑" panose="02010600040101010101" pitchFamily="2" charset="-122"/>
                <a:ea typeface="华文细黑" panose="02010600040101010101" pitchFamily="2" charset="-122"/>
              </a:rPr>
              <a:t>LOGO</a:t>
            </a:r>
            <a:r>
              <a:rPr lang="zh-CN" altLang="en-US" sz="1600" dirty="0">
                <a:latin typeface="华文细黑" panose="02010600040101010101" pitchFamily="2" charset="-122"/>
                <a:ea typeface="华文细黑" panose="02010600040101010101" pitchFamily="2" charset="-122"/>
              </a:rPr>
              <a:t>名称</a:t>
            </a:r>
            <a:endParaRPr lang="en-US" altLang="zh-CN" sz="1600" dirty="0">
              <a:latin typeface="华文细黑" panose="02010600040101010101" pitchFamily="2" charset="-122"/>
              <a:ea typeface="华文细黑" panose="02010600040101010101" pitchFamily="2" charset="-122"/>
              <a:cs typeface="Lato Light"/>
            </a:endParaRPr>
          </a:p>
        </p:txBody>
      </p:sp>
      <p:sp>
        <p:nvSpPr>
          <p:cNvPr id="146" name="标题 1"/>
          <p:cNvSpPr txBox="1">
            <a:spLocks/>
          </p:cNvSpPr>
          <p:nvPr/>
        </p:nvSpPr>
        <p:spPr>
          <a:xfrm>
            <a:off x="10318678" y="635290"/>
            <a:ext cx="1046898" cy="683927"/>
          </a:xfrm>
          <a:prstGeom prst="rect">
            <a:avLst/>
          </a:prstGeom>
        </p:spPr>
        <p:txBody>
          <a:bodyPr>
            <a:normAutofit/>
          </a:bodyPr>
          <a:lstStyle>
            <a:lvl1pPr algn="ctr" defTabSz="914400" rtl="0" eaLnBrk="1" latinLnBrk="0" hangingPunct="1">
              <a:lnSpc>
                <a:spcPct val="90000"/>
              </a:lnSpc>
              <a:spcBef>
                <a:spcPct val="0"/>
              </a:spcBef>
              <a:buNone/>
              <a:defRPr sz="3600" b="0" kern="1200">
                <a:solidFill>
                  <a:schemeClr val="bg1">
                    <a:lumMod val="50000"/>
                  </a:schemeClr>
                </a:solidFill>
                <a:effectLst/>
                <a:latin typeface="+mj-ea"/>
                <a:ea typeface="+mj-ea"/>
                <a:cs typeface="+mj-cs"/>
              </a:defRPr>
            </a:lvl1pPr>
          </a:lstStyle>
          <a:p>
            <a:pPr algn="l"/>
            <a:r>
              <a:rPr lang="en-US" altLang="zh-CN" sz="1800" dirty="0">
                <a:solidFill>
                  <a:schemeClr val="bg2"/>
                </a:solidFill>
                <a:latin typeface="华文细黑" panose="02010600040101010101" pitchFamily="2" charset="-122"/>
                <a:ea typeface="华文细黑" panose="02010600040101010101" pitchFamily="2" charset="-122"/>
              </a:rPr>
              <a:t>LOGO</a:t>
            </a:r>
            <a:endParaRPr lang="en-US" altLang="zh-CN" sz="1800" dirty="0">
              <a:solidFill>
                <a:schemeClr val="bg2"/>
              </a:solidFill>
              <a:latin typeface="华文细黑" panose="02010600040101010101" pitchFamily="2" charset="-122"/>
              <a:ea typeface="华文细黑" panose="02010600040101010101" pitchFamily="2" charset="-122"/>
              <a:cs typeface="Lato Light"/>
            </a:endParaRPr>
          </a:p>
        </p:txBody>
      </p:sp>
      <p:grpSp>
        <p:nvGrpSpPr>
          <p:cNvPr id="5" name="组合 4"/>
          <p:cNvGrpSpPr/>
          <p:nvPr/>
        </p:nvGrpSpPr>
        <p:grpSpPr>
          <a:xfrm>
            <a:off x="6374193" y="4005065"/>
            <a:ext cx="3706611" cy="1811807"/>
            <a:chOff x="6374193" y="4005065"/>
            <a:chExt cx="3706611" cy="1811807"/>
          </a:xfrm>
        </p:grpSpPr>
        <p:sp>
          <p:nvSpPr>
            <p:cNvPr id="68" name="对角圆角矩形 67"/>
            <p:cNvSpPr/>
            <p:nvPr/>
          </p:nvSpPr>
          <p:spPr>
            <a:xfrm>
              <a:off x="6384033" y="4005065"/>
              <a:ext cx="3696771" cy="1811807"/>
            </a:xfrm>
            <a:prstGeom prst="round2DiagRect">
              <a:avLst>
                <a:gd name="adj1" fmla="val 31785"/>
                <a:gd name="adj2" fmla="val 0"/>
              </a:avLst>
            </a:prstGeom>
            <a:gradFill flip="none" rotWithShape="1">
              <a:gsLst>
                <a:gs pos="0">
                  <a:schemeClr val="bg1"/>
                </a:gs>
                <a:gs pos="36000">
                  <a:schemeClr val="bg1"/>
                </a:gs>
                <a:gs pos="100000">
                  <a:schemeClr val="bg1">
                    <a:lumMod val="85000"/>
                  </a:schemeClr>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华文细黑" panose="02010600040101010101" pitchFamily="2" charset="-122"/>
              </a:endParaRPr>
            </a:p>
          </p:txBody>
        </p:sp>
        <p:sp>
          <p:nvSpPr>
            <p:cNvPr id="69" name="矩形 68"/>
            <p:cNvSpPr/>
            <p:nvPr/>
          </p:nvSpPr>
          <p:spPr>
            <a:xfrm>
              <a:off x="6374193" y="5096791"/>
              <a:ext cx="720080" cy="720080"/>
            </a:xfrm>
            <a:prstGeom prst="rect">
              <a:avLst/>
            </a:prstGeom>
            <a:solidFill>
              <a:schemeClr val="accent1"/>
            </a:solidFill>
            <a:ln w="12700">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p>
              <a:pPr defTabSz="914263" fontAlgn="base">
                <a:spcBef>
                  <a:spcPct val="0"/>
                </a:spcBef>
                <a:spcAft>
                  <a:spcPct val="0"/>
                </a:spcAft>
                <a:buFont typeface="Arial" pitchFamily="34" charset="0"/>
              </a:pPr>
              <a:endParaRPr lang="zh-CN" altLang="en-US" sz="2000" b="1">
                <a:solidFill>
                  <a:schemeClr val="bg1"/>
                </a:solidFill>
                <a:latin typeface="DIN Mittelschrift Std" pitchFamily="50" charset="0"/>
                <a:ea typeface="华文细黑" panose="02010600040101010101" pitchFamily="2" charset="-122"/>
              </a:endParaRPr>
            </a:p>
          </p:txBody>
        </p:sp>
        <p:sp>
          <p:nvSpPr>
            <p:cNvPr id="70" name="TextBox 69"/>
            <p:cNvSpPr txBox="1"/>
            <p:nvPr/>
          </p:nvSpPr>
          <p:spPr>
            <a:xfrm>
              <a:off x="7094273" y="5225999"/>
              <a:ext cx="600427" cy="461665"/>
            </a:xfrm>
            <a:prstGeom prst="rect">
              <a:avLst/>
            </a:prstGeom>
            <a:noFill/>
          </p:spPr>
          <p:txBody>
            <a:bodyPr wrap="square" rtlCol="0">
              <a:spAutoFit/>
            </a:bodyPr>
            <a:lstStyle/>
            <a:p>
              <a:pPr algn="ctr"/>
              <a:r>
                <a:rPr lang="en-US" altLang="zh-CN" sz="2400" b="1" dirty="0">
                  <a:solidFill>
                    <a:schemeClr val="accent1"/>
                  </a:solidFill>
                  <a:latin typeface="Arial" panose="020B0604020202020204" pitchFamily="34" charset="0"/>
                  <a:ea typeface="华文细黑" panose="02010600040101010101" pitchFamily="2" charset="-122"/>
                  <a:cs typeface="Arial" panose="020B0604020202020204" pitchFamily="34" charset="0"/>
                </a:rPr>
                <a:t>01</a:t>
              </a:r>
              <a:endParaRPr lang="zh-CN" altLang="en-US" sz="2400" b="1" dirty="0">
                <a:solidFill>
                  <a:schemeClr val="accent1"/>
                </a:solidFill>
                <a:latin typeface="Arial" panose="020B0604020202020204" pitchFamily="34" charset="0"/>
                <a:ea typeface="华文细黑" panose="02010600040101010101" pitchFamily="2" charset="-122"/>
                <a:cs typeface="Arial" panose="020B0604020202020204" pitchFamily="34" charset="0"/>
              </a:endParaRPr>
            </a:p>
          </p:txBody>
        </p:sp>
        <p:sp>
          <p:nvSpPr>
            <p:cNvPr id="71" name="Rectangle 42"/>
            <p:cNvSpPr/>
            <p:nvPr/>
          </p:nvSpPr>
          <p:spPr>
            <a:xfrm flipH="1">
              <a:off x="6816004" y="4365104"/>
              <a:ext cx="2880320" cy="815079"/>
            </a:xfrm>
            <a:prstGeom prst="rect">
              <a:avLst/>
            </a:prstGeom>
            <a:noFill/>
            <a:ln w="12700" cap="flat" cmpd="sng" algn="ctr">
              <a:noFill/>
              <a:prstDash val="solid"/>
            </a:ln>
            <a:effectLst/>
          </p:spPr>
          <p:txBody>
            <a:bodyPr lIns="91440" tIns="0" rIns="91440" bIns="0" rtlCol="0" anchor="t"/>
            <a:lstStyle/>
            <a:p>
              <a:pPr fontAlgn="base">
                <a:lnSpc>
                  <a:spcPct val="150000"/>
                </a:lnSpc>
                <a:spcBef>
                  <a:spcPct val="0"/>
                </a:spcBef>
                <a:spcAft>
                  <a:spcPct val="0"/>
                </a:spcAft>
              </a:pPr>
              <a:r>
                <a:rPr lang="zh-CN" altLang="en-US" sz="1050" dirty="0">
                  <a:solidFill>
                    <a:schemeClr val="bg1">
                      <a:lumMod val="50000"/>
                    </a:schemeClr>
                  </a:solidFill>
                  <a:latin typeface="华文细黑" panose="02010600040101010101" pitchFamily="2" charset="-122"/>
                  <a:ea typeface="华文细黑" panose="02010600040101010101" pitchFamily="2" charset="-122"/>
                  <a:cs typeface="Lato Light" charset="0"/>
                  <a:sym typeface="Lato Light" charset="0"/>
                </a:rPr>
                <a:t>此处添加详细文本描述，建议与标题相关并符合整体语言风格，语言描述尽量简洁生动。</a:t>
              </a:r>
              <a:endParaRPr lang="en-US" altLang="zh-CN" sz="1050" dirty="0">
                <a:solidFill>
                  <a:schemeClr val="bg1">
                    <a:lumMod val="50000"/>
                  </a:schemeClr>
                </a:solidFill>
                <a:latin typeface="华文细黑" panose="02010600040101010101" pitchFamily="2" charset="-122"/>
                <a:ea typeface="华文细黑" panose="02010600040101010101" pitchFamily="2" charset="-122"/>
                <a:cs typeface="Lato Light" charset="0"/>
                <a:sym typeface="Lato Light" charset="0"/>
              </a:endParaRPr>
            </a:p>
          </p:txBody>
        </p:sp>
        <p:sp>
          <p:nvSpPr>
            <p:cNvPr id="72" name="Rectangle 42"/>
            <p:cNvSpPr/>
            <p:nvPr/>
          </p:nvSpPr>
          <p:spPr>
            <a:xfrm flipH="1">
              <a:off x="7621015" y="5330220"/>
              <a:ext cx="2058328" cy="253222"/>
            </a:xfrm>
            <a:prstGeom prst="rect">
              <a:avLst/>
            </a:prstGeom>
            <a:noFill/>
            <a:ln w="12700" cap="flat" cmpd="sng" algn="ctr">
              <a:noFill/>
              <a:prstDash val="solid"/>
            </a:ln>
            <a:effectLst/>
          </p:spPr>
          <p:txBody>
            <a:bodyPr lIns="91440" tIns="0" rIns="91440" bIns="0" rtlCol="0" anchor="t"/>
            <a:lstStyle/>
            <a:p>
              <a:r>
                <a:rPr lang="zh-CN" altLang="en-US" sz="1400" dirty="0">
                  <a:solidFill>
                    <a:schemeClr val="accent1"/>
                  </a:solidFill>
                  <a:latin typeface="华文细黑" panose="02010600040101010101" pitchFamily="2" charset="-122"/>
                  <a:ea typeface="华文细黑" panose="02010600040101010101" pitchFamily="2" charset="-122"/>
                </a:rPr>
                <a:t>请在此处添加小标题</a:t>
              </a:r>
            </a:p>
          </p:txBody>
        </p:sp>
        <p:sp>
          <p:nvSpPr>
            <p:cNvPr id="78" name="Freeform 130"/>
            <p:cNvSpPr>
              <a:spLocks noEditPoints="1"/>
            </p:cNvSpPr>
            <p:nvPr/>
          </p:nvSpPr>
          <p:spPr bwMode="auto">
            <a:xfrm>
              <a:off x="6514364" y="5283242"/>
              <a:ext cx="439738" cy="333375"/>
            </a:xfrm>
            <a:custGeom>
              <a:avLst/>
              <a:gdLst>
                <a:gd name="T0" fmla="*/ 138 w 277"/>
                <a:gd name="T1" fmla="*/ 183 h 210"/>
                <a:gd name="T2" fmla="*/ 212 w 277"/>
                <a:gd name="T3" fmla="*/ 156 h 210"/>
                <a:gd name="T4" fmla="*/ 209 w 277"/>
                <a:gd name="T5" fmla="*/ 171 h 210"/>
                <a:gd name="T6" fmla="*/ 200 w 277"/>
                <a:gd name="T7" fmla="*/ 182 h 210"/>
                <a:gd name="T8" fmla="*/ 170 w 277"/>
                <a:gd name="T9" fmla="*/ 196 h 210"/>
                <a:gd name="T10" fmla="*/ 146 w 277"/>
                <a:gd name="T11" fmla="*/ 209 h 210"/>
                <a:gd name="T12" fmla="*/ 129 w 277"/>
                <a:gd name="T13" fmla="*/ 209 h 210"/>
                <a:gd name="T14" fmla="*/ 105 w 277"/>
                <a:gd name="T15" fmla="*/ 194 h 210"/>
                <a:gd name="T16" fmla="*/ 70 w 277"/>
                <a:gd name="T17" fmla="*/ 176 h 210"/>
                <a:gd name="T18" fmla="*/ 51 w 277"/>
                <a:gd name="T19" fmla="*/ 153 h 210"/>
                <a:gd name="T20" fmla="*/ 248 w 277"/>
                <a:gd name="T21" fmla="*/ 98 h 210"/>
                <a:gd name="T22" fmla="*/ 251 w 277"/>
                <a:gd name="T23" fmla="*/ 103 h 210"/>
                <a:gd name="T24" fmla="*/ 255 w 277"/>
                <a:gd name="T25" fmla="*/ 124 h 210"/>
                <a:gd name="T26" fmla="*/ 256 w 277"/>
                <a:gd name="T27" fmla="*/ 161 h 210"/>
                <a:gd name="T28" fmla="*/ 253 w 277"/>
                <a:gd name="T29" fmla="*/ 193 h 210"/>
                <a:gd name="T30" fmla="*/ 248 w 277"/>
                <a:gd name="T31" fmla="*/ 197 h 210"/>
                <a:gd name="T32" fmla="*/ 243 w 277"/>
                <a:gd name="T33" fmla="*/ 197 h 210"/>
                <a:gd name="T34" fmla="*/ 238 w 277"/>
                <a:gd name="T35" fmla="*/ 196 h 210"/>
                <a:gd name="T36" fmla="*/ 234 w 277"/>
                <a:gd name="T37" fmla="*/ 192 h 210"/>
                <a:gd name="T38" fmla="*/ 238 w 277"/>
                <a:gd name="T39" fmla="*/ 165 h 210"/>
                <a:gd name="T40" fmla="*/ 237 w 277"/>
                <a:gd name="T41" fmla="*/ 130 h 210"/>
                <a:gd name="T42" fmla="*/ 232 w 277"/>
                <a:gd name="T43" fmla="*/ 114 h 210"/>
                <a:gd name="T44" fmla="*/ 229 w 277"/>
                <a:gd name="T45" fmla="*/ 109 h 210"/>
                <a:gd name="T46" fmla="*/ 143 w 277"/>
                <a:gd name="T47" fmla="*/ 0 h 210"/>
                <a:gd name="T48" fmla="*/ 270 w 277"/>
                <a:gd name="T49" fmla="*/ 68 h 210"/>
                <a:gd name="T50" fmla="*/ 275 w 277"/>
                <a:gd name="T51" fmla="*/ 74 h 210"/>
                <a:gd name="T52" fmla="*/ 275 w 277"/>
                <a:gd name="T53" fmla="*/ 80 h 210"/>
                <a:gd name="T54" fmla="*/ 270 w 277"/>
                <a:gd name="T55" fmla="*/ 87 h 210"/>
                <a:gd name="T56" fmla="*/ 162 w 277"/>
                <a:gd name="T57" fmla="*/ 70 h 210"/>
                <a:gd name="T58" fmla="*/ 148 w 277"/>
                <a:gd name="T59" fmla="*/ 61 h 210"/>
                <a:gd name="T60" fmla="*/ 124 w 277"/>
                <a:gd name="T61" fmla="*/ 62 h 210"/>
                <a:gd name="T62" fmla="*/ 111 w 277"/>
                <a:gd name="T63" fmla="*/ 75 h 210"/>
                <a:gd name="T64" fmla="*/ 124 w 277"/>
                <a:gd name="T65" fmla="*/ 89 h 210"/>
                <a:gd name="T66" fmla="*/ 143 w 277"/>
                <a:gd name="T67" fmla="*/ 91 h 210"/>
                <a:gd name="T68" fmla="*/ 229 w 277"/>
                <a:gd name="T69" fmla="*/ 109 h 210"/>
                <a:gd name="T70" fmla="*/ 143 w 277"/>
                <a:gd name="T71" fmla="*/ 155 h 210"/>
                <a:gd name="T72" fmla="*/ 121 w 277"/>
                <a:gd name="T73" fmla="*/ 151 h 210"/>
                <a:gd name="T74" fmla="*/ 2 w 277"/>
                <a:gd name="T75" fmla="*/ 83 h 210"/>
                <a:gd name="T76" fmla="*/ 0 w 277"/>
                <a:gd name="T77" fmla="*/ 77 h 210"/>
                <a:gd name="T78" fmla="*/ 2 w 277"/>
                <a:gd name="T79" fmla="*/ 70 h 210"/>
                <a:gd name="T80" fmla="*/ 121 w 277"/>
                <a:gd name="T81" fmla="*/ 3 h 210"/>
                <a:gd name="T82" fmla="*/ 143 w 277"/>
                <a:gd name="T83"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7" h="210">
                  <a:moveTo>
                    <a:pt x="44" y="135"/>
                  </a:moveTo>
                  <a:lnTo>
                    <a:pt x="138" y="183"/>
                  </a:lnTo>
                  <a:lnTo>
                    <a:pt x="215" y="146"/>
                  </a:lnTo>
                  <a:lnTo>
                    <a:pt x="212" y="156"/>
                  </a:lnTo>
                  <a:lnTo>
                    <a:pt x="211" y="165"/>
                  </a:lnTo>
                  <a:lnTo>
                    <a:pt x="209" y="171"/>
                  </a:lnTo>
                  <a:lnTo>
                    <a:pt x="206" y="176"/>
                  </a:lnTo>
                  <a:lnTo>
                    <a:pt x="200" y="182"/>
                  </a:lnTo>
                  <a:lnTo>
                    <a:pt x="188" y="187"/>
                  </a:lnTo>
                  <a:lnTo>
                    <a:pt x="170" y="196"/>
                  </a:lnTo>
                  <a:lnTo>
                    <a:pt x="157" y="203"/>
                  </a:lnTo>
                  <a:lnTo>
                    <a:pt x="146" y="209"/>
                  </a:lnTo>
                  <a:lnTo>
                    <a:pt x="138" y="210"/>
                  </a:lnTo>
                  <a:lnTo>
                    <a:pt x="129" y="209"/>
                  </a:lnTo>
                  <a:lnTo>
                    <a:pt x="119" y="202"/>
                  </a:lnTo>
                  <a:lnTo>
                    <a:pt x="105" y="194"/>
                  </a:lnTo>
                  <a:lnTo>
                    <a:pt x="87" y="185"/>
                  </a:lnTo>
                  <a:lnTo>
                    <a:pt x="70" y="176"/>
                  </a:lnTo>
                  <a:lnTo>
                    <a:pt x="59" y="166"/>
                  </a:lnTo>
                  <a:lnTo>
                    <a:pt x="51" y="153"/>
                  </a:lnTo>
                  <a:lnTo>
                    <a:pt x="44" y="135"/>
                  </a:lnTo>
                  <a:close/>
                  <a:moveTo>
                    <a:pt x="248" y="98"/>
                  </a:moveTo>
                  <a:lnTo>
                    <a:pt x="250" y="100"/>
                  </a:lnTo>
                  <a:lnTo>
                    <a:pt x="251" y="103"/>
                  </a:lnTo>
                  <a:lnTo>
                    <a:pt x="253" y="111"/>
                  </a:lnTo>
                  <a:lnTo>
                    <a:pt x="255" y="124"/>
                  </a:lnTo>
                  <a:lnTo>
                    <a:pt x="256" y="141"/>
                  </a:lnTo>
                  <a:lnTo>
                    <a:pt x="256" y="161"/>
                  </a:lnTo>
                  <a:lnTo>
                    <a:pt x="253" y="189"/>
                  </a:lnTo>
                  <a:lnTo>
                    <a:pt x="253" y="193"/>
                  </a:lnTo>
                  <a:lnTo>
                    <a:pt x="251" y="196"/>
                  </a:lnTo>
                  <a:lnTo>
                    <a:pt x="248" y="197"/>
                  </a:lnTo>
                  <a:lnTo>
                    <a:pt x="246" y="197"/>
                  </a:lnTo>
                  <a:lnTo>
                    <a:pt x="243" y="197"/>
                  </a:lnTo>
                  <a:lnTo>
                    <a:pt x="241" y="197"/>
                  </a:lnTo>
                  <a:lnTo>
                    <a:pt x="238" y="196"/>
                  </a:lnTo>
                  <a:lnTo>
                    <a:pt x="235" y="193"/>
                  </a:lnTo>
                  <a:lnTo>
                    <a:pt x="234" y="192"/>
                  </a:lnTo>
                  <a:lnTo>
                    <a:pt x="234" y="191"/>
                  </a:lnTo>
                  <a:lnTo>
                    <a:pt x="238" y="165"/>
                  </a:lnTo>
                  <a:lnTo>
                    <a:pt x="238" y="146"/>
                  </a:lnTo>
                  <a:lnTo>
                    <a:pt x="237" y="130"/>
                  </a:lnTo>
                  <a:lnTo>
                    <a:pt x="234" y="120"/>
                  </a:lnTo>
                  <a:lnTo>
                    <a:pt x="232" y="114"/>
                  </a:lnTo>
                  <a:lnTo>
                    <a:pt x="230" y="110"/>
                  </a:lnTo>
                  <a:lnTo>
                    <a:pt x="229" y="109"/>
                  </a:lnTo>
                  <a:lnTo>
                    <a:pt x="248" y="98"/>
                  </a:lnTo>
                  <a:close/>
                  <a:moveTo>
                    <a:pt x="143" y="0"/>
                  </a:moveTo>
                  <a:lnTo>
                    <a:pt x="155" y="3"/>
                  </a:lnTo>
                  <a:lnTo>
                    <a:pt x="270" y="68"/>
                  </a:lnTo>
                  <a:lnTo>
                    <a:pt x="274" y="70"/>
                  </a:lnTo>
                  <a:lnTo>
                    <a:pt x="275" y="74"/>
                  </a:lnTo>
                  <a:lnTo>
                    <a:pt x="277" y="77"/>
                  </a:lnTo>
                  <a:lnTo>
                    <a:pt x="275" y="80"/>
                  </a:lnTo>
                  <a:lnTo>
                    <a:pt x="274" y="83"/>
                  </a:lnTo>
                  <a:lnTo>
                    <a:pt x="270" y="87"/>
                  </a:lnTo>
                  <a:lnTo>
                    <a:pt x="248" y="98"/>
                  </a:lnTo>
                  <a:lnTo>
                    <a:pt x="162" y="70"/>
                  </a:lnTo>
                  <a:lnTo>
                    <a:pt x="157" y="65"/>
                  </a:lnTo>
                  <a:lnTo>
                    <a:pt x="148" y="61"/>
                  </a:lnTo>
                  <a:lnTo>
                    <a:pt x="138" y="60"/>
                  </a:lnTo>
                  <a:lnTo>
                    <a:pt x="124" y="62"/>
                  </a:lnTo>
                  <a:lnTo>
                    <a:pt x="115" y="68"/>
                  </a:lnTo>
                  <a:lnTo>
                    <a:pt x="111" y="75"/>
                  </a:lnTo>
                  <a:lnTo>
                    <a:pt x="115" y="83"/>
                  </a:lnTo>
                  <a:lnTo>
                    <a:pt x="124" y="89"/>
                  </a:lnTo>
                  <a:lnTo>
                    <a:pt x="138" y="92"/>
                  </a:lnTo>
                  <a:lnTo>
                    <a:pt x="143" y="91"/>
                  </a:lnTo>
                  <a:lnTo>
                    <a:pt x="148" y="91"/>
                  </a:lnTo>
                  <a:lnTo>
                    <a:pt x="229" y="109"/>
                  </a:lnTo>
                  <a:lnTo>
                    <a:pt x="155" y="151"/>
                  </a:lnTo>
                  <a:lnTo>
                    <a:pt x="143" y="155"/>
                  </a:lnTo>
                  <a:lnTo>
                    <a:pt x="132" y="155"/>
                  </a:lnTo>
                  <a:lnTo>
                    <a:pt x="121" y="151"/>
                  </a:lnTo>
                  <a:lnTo>
                    <a:pt x="6" y="87"/>
                  </a:lnTo>
                  <a:lnTo>
                    <a:pt x="2" y="83"/>
                  </a:lnTo>
                  <a:lnTo>
                    <a:pt x="0" y="80"/>
                  </a:lnTo>
                  <a:lnTo>
                    <a:pt x="0" y="77"/>
                  </a:lnTo>
                  <a:lnTo>
                    <a:pt x="0" y="74"/>
                  </a:lnTo>
                  <a:lnTo>
                    <a:pt x="2" y="70"/>
                  </a:lnTo>
                  <a:lnTo>
                    <a:pt x="6" y="68"/>
                  </a:lnTo>
                  <a:lnTo>
                    <a:pt x="121" y="3"/>
                  </a:lnTo>
                  <a:lnTo>
                    <a:pt x="132" y="0"/>
                  </a:lnTo>
                  <a:lnTo>
                    <a:pt x="14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ea typeface="华文细黑" panose="02010600040101010101" pitchFamily="2" charset="-122"/>
              </a:endParaRPr>
            </a:p>
          </p:txBody>
        </p:sp>
      </p:grpSp>
      <p:grpSp>
        <p:nvGrpSpPr>
          <p:cNvPr id="2" name="组合 1"/>
          <p:cNvGrpSpPr/>
          <p:nvPr/>
        </p:nvGrpSpPr>
        <p:grpSpPr>
          <a:xfrm>
            <a:off x="2279577" y="1761210"/>
            <a:ext cx="3696771" cy="1811807"/>
            <a:chOff x="2279577" y="1761210"/>
            <a:chExt cx="3696771" cy="1811807"/>
          </a:xfrm>
        </p:grpSpPr>
        <p:grpSp>
          <p:nvGrpSpPr>
            <p:cNvPr id="62" name="组合 61"/>
            <p:cNvGrpSpPr/>
            <p:nvPr/>
          </p:nvGrpSpPr>
          <p:grpSpPr>
            <a:xfrm>
              <a:off x="2279577" y="1761210"/>
              <a:ext cx="3696771" cy="1811807"/>
              <a:chOff x="755576" y="1761209"/>
              <a:chExt cx="3696771" cy="1811807"/>
            </a:xfrm>
          </p:grpSpPr>
          <p:sp>
            <p:nvSpPr>
              <p:cNvPr id="63" name="对角圆角矩形 62"/>
              <p:cNvSpPr/>
              <p:nvPr/>
            </p:nvSpPr>
            <p:spPr>
              <a:xfrm>
                <a:off x="755576" y="1761209"/>
                <a:ext cx="3696771" cy="1811807"/>
              </a:xfrm>
              <a:prstGeom prst="round2DiagRect">
                <a:avLst>
                  <a:gd name="adj1" fmla="val 31785"/>
                  <a:gd name="adj2" fmla="val 0"/>
                </a:avLst>
              </a:prstGeom>
              <a:gradFill flip="none" rotWithShape="1">
                <a:gsLst>
                  <a:gs pos="0">
                    <a:schemeClr val="bg1"/>
                  </a:gs>
                  <a:gs pos="36000">
                    <a:schemeClr val="bg1"/>
                  </a:gs>
                  <a:gs pos="100000">
                    <a:schemeClr val="bg1">
                      <a:lumMod val="85000"/>
                    </a:schemeClr>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华文细黑" panose="02010600040101010101" pitchFamily="2" charset="-122"/>
                </a:endParaRPr>
              </a:p>
            </p:txBody>
          </p:sp>
          <p:sp>
            <p:nvSpPr>
              <p:cNvPr id="64" name="矩形 63"/>
              <p:cNvSpPr/>
              <p:nvPr/>
            </p:nvSpPr>
            <p:spPr>
              <a:xfrm>
                <a:off x="3732267" y="1761209"/>
                <a:ext cx="720080" cy="720080"/>
              </a:xfrm>
              <a:prstGeom prst="rect">
                <a:avLst/>
              </a:prstGeom>
              <a:solidFill>
                <a:schemeClr val="accent1"/>
              </a:solidFill>
              <a:ln w="12700">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p>
                <a:pPr defTabSz="914263" fontAlgn="base">
                  <a:spcBef>
                    <a:spcPct val="0"/>
                  </a:spcBef>
                  <a:spcAft>
                    <a:spcPct val="0"/>
                  </a:spcAft>
                  <a:buFont typeface="Arial" pitchFamily="34" charset="0"/>
                </a:pPr>
                <a:r>
                  <a:rPr lang="en-US" altLang="zh-CN" sz="2000" b="1" dirty="0">
                    <a:solidFill>
                      <a:schemeClr val="bg1"/>
                    </a:solidFill>
                    <a:latin typeface="DIN Mittelschrift Std" pitchFamily="50" charset="0"/>
                    <a:ea typeface="华文细黑" panose="02010600040101010101" pitchFamily="2" charset="-122"/>
                  </a:rPr>
                  <a:t>V</a:t>
                </a:r>
                <a:endParaRPr lang="zh-CN" altLang="en-US" sz="2000" b="1" dirty="0">
                  <a:solidFill>
                    <a:schemeClr val="bg1"/>
                  </a:solidFill>
                  <a:latin typeface="DIN Mittelschrift Std" pitchFamily="50" charset="0"/>
                  <a:ea typeface="华文细黑" panose="02010600040101010101" pitchFamily="2" charset="-122"/>
                </a:endParaRPr>
              </a:p>
            </p:txBody>
          </p:sp>
          <p:sp>
            <p:nvSpPr>
              <p:cNvPr id="65" name="TextBox 64"/>
              <p:cNvSpPr txBox="1"/>
              <p:nvPr/>
            </p:nvSpPr>
            <p:spPr>
              <a:xfrm>
                <a:off x="3131840" y="1890416"/>
                <a:ext cx="600427" cy="461665"/>
              </a:xfrm>
              <a:prstGeom prst="rect">
                <a:avLst/>
              </a:prstGeom>
              <a:noFill/>
            </p:spPr>
            <p:txBody>
              <a:bodyPr wrap="square" rtlCol="0">
                <a:spAutoFit/>
              </a:bodyPr>
              <a:lstStyle/>
              <a:p>
                <a:pPr algn="ctr"/>
                <a:r>
                  <a:rPr lang="en-US" altLang="zh-CN" sz="2400" b="1" dirty="0">
                    <a:solidFill>
                      <a:schemeClr val="accent1"/>
                    </a:solidFill>
                    <a:latin typeface="Arial" panose="020B0604020202020204" pitchFamily="34" charset="0"/>
                    <a:ea typeface="华文细黑" panose="02010600040101010101" pitchFamily="2" charset="-122"/>
                    <a:cs typeface="Arial" panose="020B0604020202020204" pitchFamily="34" charset="0"/>
                  </a:rPr>
                  <a:t>01</a:t>
                </a:r>
                <a:endParaRPr lang="zh-CN" altLang="en-US" sz="2400" b="1" dirty="0">
                  <a:solidFill>
                    <a:schemeClr val="accent1"/>
                  </a:solidFill>
                  <a:latin typeface="Arial" panose="020B0604020202020204" pitchFamily="34" charset="0"/>
                  <a:ea typeface="华文细黑" panose="02010600040101010101" pitchFamily="2" charset="-122"/>
                  <a:cs typeface="Arial" panose="020B0604020202020204" pitchFamily="34" charset="0"/>
                </a:endParaRPr>
              </a:p>
            </p:txBody>
          </p:sp>
          <p:sp>
            <p:nvSpPr>
              <p:cNvPr id="66" name="Rectangle 42"/>
              <p:cNvSpPr/>
              <p:nvPr/>
            </p:nvSpPr>
            <p:spPr>
              <a:xfrm flipH="1">
                <a:off x="1187548" y="2631853"/>
                <a:ext cx="2880320" cy="815079"/>
              </a:xfrm>
              <a:prstGeom prst="rect">
                <a:avLst/>
              </a:prstGeom>
              <a:noFill/>
              <a:ln w="12700" cap="flat" cmpd="sng" algn="ctr">
                <a:noFill/>
                <a:prstDash val="solid"/>
              </a:ln>
              <a:effectLst/>
            </p:spPr>
            <p:txBody>
              <a:bodyPr lIns="91440" tIns="0" rIns="91440" bIns="0" rtlCol="0" anchor="t"/>
              <a:lstStyle/>
              <a:p>
                <a:pPr fontAlgn="base">
                  <a:lnSpc>
                    <a:spcPct val="150000"/>
                  </a:lnSpc>
                  <a:spcBef>
                    <a:spcPct val="0"/>
                  </a:spcBef>
                  <a:spcAft>
                    <a:spcPct val="0"/>
                  </a:spcAft>
                </a:pPr>
                <a:r>
                  <a:rPr lang="zh-CN" altLang="en-US" sz="1050" dirty="0">
                    <a:solidFill>
                      <a:schemeClr val="bg1">
                        <a:lumMod val="50000"/>
                      </a:schemeClr>
                    </a:solidFill>
                    <a:latin typeface="华文细黑" panose="02010600040101010101" pitchFamily="2" charset="-122"/>
                    <a:ea typeface="华文细黑" panose="02010600040101010101" pitchFamily="2" charset="-122"/>
                    <a:cs typeface="Lato Light" charset="0"/>
                    <a:sym typeface="Lato Light" charset="0"/>
                  </a:rPr>
                  <a:t>此处添加详细文本描述，建议与标题相关并符合整体语言风格，语言描述尽量简洁生动。</a:t>
                </a:r>
                <a:endParaRPr lang="en-US" altLang="zh-CN" sz="1050" dirty="0">
                  <a:solidFill>
                    <a:schemeClr val="bg1">
                      <a:lumMod val="50000"/>
                    </a:schemeClr>
                  </a:solidFill>
                  <a:latin typeface="华文细黑" panose="02010600040101010101" pitchFamily="2" charset="-122"/>
                  <a:ea typeface="华文细黑" panose="02010600040101010101" pitchFamily="2" charset="-122"/>
                  <a:cs typeface="Lato Light" charset="0"/>
                  <a:sym typeface="Lato Light" charset="0"/>
                </a:endParaRPr>
              </a:p>
            </p:txBody>
          </p:sp>
          <p:sp>
            <p:nvSpPr>
              <p:cNvPr id="67" name="Rectangle 42"/>
              <p:cNvSpPr/>
              <p:nvPr/>
            </p:nvSpPr>
            <p:spPr>
              <a:xfrm flipH="1">
                <a:off x="1217528" y="2024688"/>
                <a:ext cx="2058328" cy="253222"/>
              </a:xfrm>
              <a:prstGeom prst="rect">
                <a:avLst/>
              </a:prstGeom>
              <a:noFill/>
              <a:ln w="12700" cap="flat" cmpd="sng" algn="ctr">
                <a:noFill/>
                <a:prstDash val="solid"/>
              </a:ln>
              <a:effectLst/>
            </p:spPr>
            <p:txBody>
              <a:bodyPr lIns="91440" tIns="0" rIns="91440" bIns="0" rtlCol="0" anchor="t"/>
              <a:lstStyle/>
              <a:p>
                <a:r>
                  <a:rPr lang="zh-CN" altLang="en-US" sz="1400" dirty="0">
                    <a:solidFill>
                      <a:schemeClr val="accent1"/>
                    </a:solidFill>
                    <a:latin typeface="华文细黑" panose="02010600040101010101" pitchFamily="2" charset="-122"/>
                    <a:ea typeface="华文细黑" panose="02010600040101010101" pitchFamily="2" charset="-122"/>
                  </a:rPr>
                  <a:t>请在此处添加小标题</a:t>
                </a:r>
              </a:p>
            </p:txBody>
          </p:sp>
        </p:grpSp>
        <p:sp>
          <p:nvSpPr>
            <p:cNvPr id="79" name="Freeform 134"/>
            <p:cNvSpPr>
              <a:spLocks/>
            </p:cNvSpPr>
            <p:nvPr/>
          </p:nvSpPr>
          <p:spPr bwMode="auto">
            <a:xfrm>
              <a:off x="5486383" y="1925043"/>
              <a:ext cx="306388" cy="427038"/>
            </a:xfrm>
            <a:custGeom>
              <a:avLst/>
              <a:gdLst>
                <a:gd name="T0" fmla="*/ 64 w 193"/>
                <a:gd name="T1" fmla="*/ 3 h 269"/>
                <a:gd name="T2" fmla="*/ 192 w 193"/>
                <a:gd name="T3" fmla="*/ 69 h 269"/>
                <a:gd name="T4" fmla="*/ 193 w 193"/>
                <a:gd name="T5" fmla="*/ 75 h 269"/>
                <a:gd name="T6" fmla="*/ 193 w 193"/>
                <a:gd name="T7" fmla="*/ 235 h 269"/>
                <a:gd name="T8" fmla="*/ 187 w 193"/>
                <a:gd name="T9" fmla="*/ 240 h 269"/>
                <a:gd name="T10" fmla="*/ 181 w 193"/>
                <a:gd name="T11" fmla="*/ 241 h 269"/>
                <a:gd name="T12" fmla="*/ 174 w 193"/>
                <a:gd name="T13" fmla="*/ 239 h 269"/>
                <a:gd name="T14" fmla="*/ 170 w 193"/>
                <a:gd name="T15" fmla="*/ 235 h 269"/>
                <a:gd name="T16" fmla="*/ 170 w 193"/>
                <a:gd name="T17" fmla="*/ 139 h 269"/>
                <a:gd name="T18" fmla="*/ 170 w 193"/>
                <a:gd name="T19" fmla="*/ 103 h 269"/>
                <a:gd name="T20" fmla="*/ 170 w 193"/>
                <a:gd name="T21" fmla="*/ 86 h 269"/>
                <a:gd name="T22" fmla="*/ 169 w 193"/>
                <a:gd name="T23" fmla="*/ 83 h 269"/>
                <a:gd name="T24" fmla="*/ 166 w 193"/>
                <a:gd name="T25" fmla="*/ 81 h 269"/>
                <a:gd name="T26" fmla="*/ 154 w 193"/>
                <a:gd name="T27" fmla="*/ 75 h 269"/>
                <a:gd name="T28" fmla="*/ 125 w 193"/>
                <a:gd name="T29" fmla="*/ 59 h 269"/>
                <a:gd name="T30" fmla="*/ 93 w 193"/>
                <a:gd name="T31" fmla="*/ 42 h 269"/>
                <a:gd name="T32" fmla="*/ 65 w 193"/>
                <a:gd name="T33" fmla="*/ 27 h 269"/>
                <a:gd name="T34" fmla="*/ 55 w 193"/>
                <a:gd name="T35" fmla="*/ 21 h 269"/>
                <a:gd name="T36" fmla="*/ 50 w 193"/>
                <a:gd name="T37" fmla="*/ 21 h 269"/>
                <a:gd name="T38" fmla="*/ 41 w 193"/>
                <a:gd name="T39" fmla="*/ 22 h 269"/>
                <a:gd name="T40" fmla="*/ 29 w 193"/>
                <a:gd name="T41" fmla="*/ 27 h 269"/>
                <a:gd name="T42" fmla="*/ 22 w 193"/>
                <a:gd name="T43" fmla="*/ 33 h 269"/>
                <a:gd name="T44" fmla="*/ 133 w 193"/>
                <a:gd name="T45" fmla="*/ 100 h 269"/>
                <a:gd name="T46" fmla="*/ 138 w 193"/>
                <a:gd name="T47" fmla="*/ 104 h 269"/>
                <a:gd name="T48" fmla="*/ 138 w 193"/>
                <a:gd name="T49" fmla="*/ 260 h 269"/>
                <a:gd name="T50" fmla="*/ 136 w 193"/>
                <a:gd name="T51" fmla="*/ 265 h 269"/>
                <a:gd name="T52" fmla="*/ 131 w 193"/>
                <a:gd name="T53" fmla="*/ 268 h 269"/>
                <a:gd name="T54" fmla="*/ 125 w 193"/>
                <a:gd name="T55" fmla="*/ 268 h 269"/>
                <a:gd name="T56" fmla="*/ 119 w 193"/>
                <a:gd name="T57" fmla="*/ 265 h 269"/>
                <a:gd name="T58" fmla="*/ 98 w 193"/>
                <a:gd name="T59" fmla="*/ 251 h 269"/>
                <a:gd name="T60" fmla="*/ 68 w 193"/>
                <a:gd name="T61" fmla="*/ 232 h 269"/>
                <a:gd name="T62" fmla="*/ 36 w 193"/>
                <a:gd name="T63" fmla="*/ 213 h 269"/>
                <a:gd name="T64" fmla="*/ 14 w 193"/>
                <a:gd name="T65" fmla="*/ 199 h 269"/>
                <a:gd name="T66" fmla="*/ 6 w 193"/>
                <a:gd name="T67" fmla="*/ 194 h 269"/>
                <a:gd name="T68" fmla="*/ 2 w 193"/>
                <a:gd name="T69" fmla="*/ 189 h 269"/>
                <a:gd name="T70" fmla="*/ 0 w 193"/>
                <a:gd name="T71" fmla="*/ 41 h 269"/>
                <a:gd name="T72" fmla="*/ 0 w 193"/>
                <a:gd name="T73" fmla="*/ 36 h 269"/>
                <a:gd name="T74" fmla="*/ 4 w 193"/>
                <a:gd name="T75" fmla="*/ 27 h 269"/>
                <a:gd name="T76" fmla="*/ 20 w 193"/>
                <a:gd name="T77" fmla="*/ 12 h 269"/>
                <a:gd name="T78" fmla="*/ 43 w 193"/>
                <a:gd name="T79" fmla="*/ 1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3" h="269">
                  <a:moveTo>
                    <a:pt x="55" y="0"/>
                  </a:moveTo>
                  <a:lnTo>
                    <a:pt x="64" y="3"/>
                  </a:lnTo>
                  <a:lnTo>
                    <a:pt x="190" y="67"/>
                  </a:lnTo>
                  <a:lnTo>
                    <a:pt x="192" y="69"/>
                  </a:lnTo>
                  <a:lnTo>
                    <a:pt x="193" y="72"/>
                  </a:lnTo>
                  <a:lnTo>
                    <a:pt x="193" y="75"/>
                  </a:lnTo>
                  <a:lnTo>
                    <a:pt x="193" y="231"/>
                  </a:lnTo>
                  <a:lnTo>
                    <a:pt x="193" y="235"/>
                  </a:lnTo>
                  <a:lnTo>
                    <a:pt x="191" y="239"/>
                  </a:lnTo>
                  <a:lnTo>
                    <a:pt x="187" y="240"/>
                  </a:lnTo>
                  <a:lnTo>
                    <a:pt x="183" y="241"/>
                  </a:lnTo>
                  <a:lnTo>
                    <a:pt x="181" y="241"/>
                  </a:lnTo>
                  <a:lnTo>
                    <a:pt x="177" y="240"/>
                  </a:lnTo>
                  <a:lnTo>
                    <a:pt x="174" y="239"/>
                  </a:lnTo>
                  <a:lnTo>
                    <a:pt x="172" y="237"/>
                  </a:lnTo>
                  <a:lnTo>
                    <a:pt x="170" y="235"/>
                  </a:lnTo>
                  <a:lnTo>
                    <a:pt x="170" y="231"/>
                  </a:lnTo>
                  <a:lnTo>
                    <a:pt x="170" y="139"/>
                  </a:lnTo>
                  <a:lnTo>
                    <a:pt x="170" y="119"/>
                  </a:lnTo>
                  <a:lnTo>
                    <a:pt x="170" y="103"/>
                  </a:lnTo>
                  <a:lnTo>
                    <a:pt x="170" y="91"/>
                  </a:lnTo>
                  <a:lnTo>
                    <a:pt x="170" y="86"/>
                  </a:lnTo>
                  <a:lnTo>
                    <a:pt x="170" y="85"/>
                  </a:lnTo>
                  <a:lnTo>
                    <a:pt x="169" y="83"/>
                  </a:lnTo>
                  <a:lnTo>
                    <a:pt x="169" y="82"/>
                  </a:lnTo>
                  <a:lnTo>
                    <a:pt x="166" y="81"/>
                  </a:lnTo>
                  <a:lnTo>
                    <a:pt x="163" y="80"/>
                  </a:lnTo>
                  <a:lnTo>
                    <a:pt x="154" y="75"/>
                  </a:lnTo>
                  <a:lnTo>
                    <a:pt x="141" y="68"/>
                  </a:lnTo>
                  <a:lnTo>
                    <a:pt x="125" y="59"/>
                  </a:lnTo>
                  <a:lnTo>
                    <a:pt x="109" y="50"/>
                  </a:lnTo>
                  <a:lnTo>
                    <a:pt x="93" y="42"/>
                  </a:lnTo>
                  <a:lnTo>
                    <a:pt x="78" y="33"/>
                  </a:lnTo>
                  <a:lnTo>
                    <a:pt x="65" y="27"/>
                  </a:lnTo>
                  <a:lnTo>
                    <a:pt x="57" y="23"/>
                  </a:lnTo>
                  <a:lnTo>
                    <a:pt x="55" y="21"/>
                  </a:lnTo>
                  <a:lnTo>
                    <a:pt x="52" y="21"/>
                  </a:lnTo>
                  <a:lnTo>
                    <a:pt x="50" y="21"/>
                  </a:lnTo>
                  <a:lnTo>
                    <a:pt x="46" y="21"/>
                  </a:lnTo>
                  <a:lnTo>
                    <a:pt x="41" y="22"/>
                  </a:lnTo>
                  <a:lnTo>
                    <a:pt x="36" y="23"/>
                  </a:lnTo>
                  <a:lnTo>
                    <a:pt x="29" y="27"/>
                  </a:lnTo>
                  <a:lnTo>
                    <a:pt x="25" y="31"/>
                  </a:lnTo>
                  <a:lnTo>
                    <a:pt x="22" y="33"/>
                  </a:lnTo>
                  <a:lnTo>
                    <a:pt x="20" y="36"/>
                  </a:lnTo>
                  <a:lnTo>
                    <a:pt x="133" y="100"/>
                  </a:lnTo>
                  <a:lnTo>
                    <a:pt x="136" y="101"/>
                  </a:lnTo>
                  <a:lnTo>
                    <a:pt x="138" y="104"/>
                  </a:lnTo>
                  <a:lnTo>
                    <a:pt x="138" y="108"/>
                  </a:lnTo>
                  <a:lnTo>
                    <a:pt x="138" y="260"/>
                  </a:lnTo>
                  <a:lnTo>
                    <a:pt x="138" y="263"/>
                  </a:lnTo>
                  <a:lnTo>
                    <a:pt x="136" y="265"/>
                  </a:lnTo>
                  <a:lnTo>
                    <a:pt x="133" y="268"/>
                  </a:lnTo>
                  <a:lnTo>
                    <a:pt x="131" y="268"/>
                  </a:lnTo>
                  <a:lnTo>
                    <a:pt x="128" y="269"/>
                  </a:lnTo>
                  <a:lnTo>
                    <a:pt x="125" y="268"/>
                  </a:lnTo>
                  <a:lnTo>
                    <a:pt x="123" y="268"/>
                  </a:lnTo>
                  <a:lnTo>
                    <a:pt x="119" y="265"/>
                  </a:lnTo>
                  <a:lnTo>
                    <a:pt x="111" y="260"/>
                  </a:lnTo>
                  <a:lnTo>
                    <a:pt x="98" y="251"/>
                  </a:lnTo>
                  <a:lnTo>
                    <a:pt x="83" y="242"/>
                  </a:lnTo>
                  <a:lnTo>
                    <a:pt x="68" y="232"/>
                  </a:lnTo>
                  <a:lnTo>
                    <a:pt x="51" y="222"/>
                  </a:lnTo>
                  <a:lnTo>
                    <a:pt x="36" y="213"/>
                  </a:lnTo>
                  <a:lnTo>
                    <a:pt x="23" y="205"/>
                  </a:lnTo>
                  <a:lnTo>
                    <a:pt x="14" y="199"/>
                  </a:lnTo>
                  <a:lnTo>
                    <a:pt x="9" y="196"/>
                  </a:lnTo>
                  <a:lnTo>
                    <a:pt x="6" y="194"/>
                  </a:lnTo>
                  <a:lnTo>
                    <a:pt x="4" y="191"/>
                  </a:lnTo>
                  <a:lnTo>
                    <a:pt x="2" y="189"/>
                  </a:lnTo>
                  <a:lnTo>
                    <a:pt x="1" y="186"/>
                  </a:lnTo>
                  <a:lnTo>
                    <a:pt x="0" y="41"/>
                  </a:lnTo>
                  <a:lnTo>
                    <a:pt x="0" y="39"/>
                  </a:lnTo>
                  <a:lnTo>
                    <a:pt x="0" y="36"/>
                  </a:lnTo>
                  <a:lnTo>
                    <a:pt x="1" y="31"/>
                  </a:lnTo>
                  <a:lnTo>
                    <a:pt x="4" y="27"/>
                  </a:lnTo>
                  <a:lnTo>
                    <a:pt x="10" y="19"/>
                  </a:lnTo>
                  <a:lnTo>
                    <a:pt x="20" y="12"/>
                  </a:lnTo>
                  <a:lnTo>
                    <a:pt x="31" y="5"/>
                  </a:lnTo>
                  <a:lnTo>
                    <a:pt x="43" y="1"/>
                  </a:lnTo>
                  <a:lnTo>
                    <a:pt x="5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ea typeface="华文细黑" panose="02010600040101010101" pitchFamily="2" charset="-122"/>
              </a:endParaRPr>
            </a:p>
          </p:txBody>
        </p:sp>
      </p:grpSp>
      <p:grpSp>
        <p:nvGrpSpPr>
          <p:cNvPr id="3" name="组合 2"/>
          <p:cNvGrpSpPr/>
          <p:nvPr/>
        </p:nvGrpSpPr>
        <p:grpSpPr>
          <a:xfrm>
            <a:off x="6384032" y="1761208"/>
            <a:ext cx="3696772" cy="1811809"/>
            <a:chOff x="6384032" y="1761208"/>
            <a:chExt cx="3696772" cy="1811809"/>
          </a:xfrm>
        </p:grpSpPr>
        <p:sp>
          <p:nvSpPr>
            <p:cNvPr id="57" name="对角圆角矩形 56"/>
            <p:cNvSpPr/>
            <p:nvPr/>
          </p:nvSpPr>
          <p:spPr>
            <a:xfrm flipH="1">
              <a:off x="6384033" y="1761210"/>
              <a:ext cx="3696771" cy="1811807"/>
            </a:xfrm>
            <a:prstGeom prst="round2DiagRect">
              <a:avLst>
                <a:gd name="adj1" fmla="val 31785"/>
                <a:gd name="adj2" fmla="val 0"/>
              </a:avLst>
            </a:prstGeom>
            <a:gradFill flip="none" rotWithShape="1">
              <a:gsLst>
                <a:gs pos="0">
                  <a:schemeClr val="bg1"/>
                </a:gs>
                <a:gs pos="36000">
                  <a:schemeClr val="bg1"/>
                </a:gs>
                <a:gs pos="100000">
                  <a:schemeClr val="bg1">
                    <a:lumMod val="85000"/>
                  </a:schemeClr>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华文细黑" panose="02010600040101010101" pitchFamily="2" charset="-122"/>
              </a:endParaRPr>
            </a:p>
          </p:txBody>
        </p:sp>
        <p:sp>
          <p:nvSpPr>
            <p:cNvPr id="58" name="矩形 57"/>
            <p:cNvSpPr/>
            <p:nvPr/>
          </p:nvSpPr>
          <p:spPr>
            <a:xfrm>
              <a:off x="6384032" y="1761208"/>
              <a:ext cx="720080" cy="720080"/>
            </a:xfrm>
            <a:prstGeom prst="rect">
              <a:avLst/>
            </a:prstGeom>
            <a:solidFill>
              <a:schemeClr val="accent1"/>
            </a:solidFill>
            <a:ln w="12700">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p>
              <a:pPr defTabSz="914263" fontAlgn="base">
                <a:spcBef>
                  <a:spcPct val="0"/>
                </a:spcBef>
                <a:spcAft>
                  <a:spcPct val="0"/>
                </a:spcAft>
                <a:buFont typeface="Arial" pitchFamily="34" charset="0"/>
              </a:pPr>
              <a:endParaRPr lang="zh-CN" altLang="en-US" sz="2000" b="1">
                <a:solidFill>
                  <a:schemeClr val="bg1"/>
                </a:solidFill>
                <a:latin typeface="DIN Mittelschrift Std" pitchFamily="50" charset="0"/>
                <a:ea typeface="华文细黑" panose="02010600040101010101" pitchFamily="2" charset="-122"/>
              </a:endParaRPr>
            </a:p>
          </p:txBody>
        </p:sp>
        <p:sp>
          <p:nvSpPr>
            <p:cNvPr id="59" name="TextBox 58"/>
            <p:cNvSpPr txBox="1"/>
            <p:nvPr/>
          </p:nvSpPr>
          <p:spPr>
            <a:xfrm>
              <a:off x="7094274" y="1890417"/>
              <a:ext cx="600427" cy="461665"/>
            </a:xfrm>
            <a:prstGeom prst="rect">
              <a:avLst/>
            </a:prstGeom>
            <a:noFill/>
          </p:spPr>
          <p:txBody>
            <a:bodyPr wrap="square" rtlCol="0">
              <a:spAutoFit/>
            </a:bodyPr>
            <a:lstStyle/>
            <a:p>
              <a:pPr algn="ctr"/>
              <a:r>
                <a:rPr lang="en-US" altLang="zh-CN" sz="2400" b="1" dirty="0">
                  <a:solidFill>
                    <a:schemeClr val="accent1"/>
                  </a:solidFill>
                  <a:latin typeface="Arial" panose="020B0604020202020204" pitchFamily="34" charset="0"/>
                  <a:ea typeface="华文细黑" panose="02010600040101010101" pitchFamily="2" charset="-122"/>
                  <a:cs typeface="Arial" panose="020B0604020202020204" pitchFamily="34" charset="0"/>
                </a:rPr>
                <a:t>01</a:t>
              </a:r>
              <a:endParaRPr lang="zh-CN" altLang="en-US" sz="2400" b="1" dirty="0">
                <a:solidFill>
                  <a:schemeClr val="accent1"/>
                </a:solidFill>
                <a:latin typeface="Arial" panose="020B0604020202020204" pitchFamily="34" charset="0"/>
                <a:ea typeface="华文细黑" panose="02010600040101010101" pitchFamily="2" charset="-122"/>
                <a:cs typeface="Arial" panose="020B0604020202020204" pitchFamily="34" charset="0"/>
              </a:endParaRPr>
            </a:p>
          </p:txBody>
        </p:sp>
        <p:sp>
          <p:nvSpPr>
            <p:cNvPr id="60" name="Rectangle 42"/>
            <p:cNvSpPr/>
            <p:nvPr/>
          </p:nvSpPr>
          <p:spPr>
            <a:xfrm flipH="1">
              <a:off x="6816004" y="2631854"/>
              <a:ext cx="2880320" cy="815079"/>
            </a:xfrm>
            <a:prstGeom prst="rect">
              <a:avLst/>
            </a:prstGeom>
            <a:noFill/>
            <a:ln w="12700" cap="flat" cmpd="sng" algn="ctr">
              <a:noFill/>
              <a:prstDash val="solid"/>
            </a:ln>
            <a:effectLst/>
          </p:spPr>
          <p:txBody>
            <a:bodyPr lIns="91440" tIns="0" rIns="91440" bIns="0" rtlCol="0" anchor="t"/>
            <a:lstStyle/>
            <a:p>
              <a:pPr fontAlgn="base">
                <a:lnSpc>
                  <a:spcPct val="150000"/>
                </a:lnSpc>
                <a:spcBef>
                  <a:spcPct val="0"/>
                </a:spcBef>
                <a:spcAft>
                  <a:spcPct val="0"/>
                </a:spcAft>
              </a:pPr>
              <a:r>
                <a:rPr lang="zh-CN" altLang="en-US" sz="1050" dirty="0">
                  <a:solidFill>
                    <a:schemeClr val="bg1">
                      <a:lumMod val="50000"/>
                    </a:schemeClr>
                  </a:solidFill>
                  <a:latin typeface="华文细黑" panose="02010600040101010101" pitchFamily="2" charset="-122"/>
                  <a:ea typeface="华文细黑" panose="02010600040101010101" pitchFamily="2" charset="-122"/>
                  <a:cs typeface="Lato Light" charset="0"/>
                  <a:sym typeface="Lato Light" charset="0"/>
                </a:rPr>
                <a:t>此处添加详细文本描述，建议与标题相关并符合整体语言风格，语言描述尽量简洁生动。</a:t>
              </a:r>
              <a:endParaRPr lang="en-US" altLang="zh-CN" sz="1050" dirty="0">
                <a:solidFill>
                  <a:schemeClr val="bg1">
                    <a:lumMod val="50000"/>
                  </a:schemeClr>
                </a:solidFill>
                <a:latin typeface="华文细黑" panose="02010600040101010101" pitchFamily="2" charset="-122"/>
                <a:ea typeface="华文细黑" panose="02010600040101010101" pitchFamily="2" charset="-122"/>
                <a:cs typeface="Lato Light" charset="0"/>
                <a:sym typeface="Lato Light" charset="0"/>
              </a:endParaRPr>
            </a:p>
          </p:txBody>
        </p:sp>
        <p:sp>
          <p:nvSpPr>
            <p:cNvPr id="61" name="Rectangle 42"/>
            <p:cNvSpPr/>
            <p:nvPr/>
          </p:nvSpPr>
          <p:spPr>
            <a:xfrm flipH="1">
              <a:off x="7637996" y="2024688"/>
              <a:ext cx="2058328" cy="253222"/>
            </a:xfrm>
            <a:prstGeom prst="rect">
              <a:avLst/>
            </a:prstGeom>
            <a:noFill/>
            <a:ln w="12700" cap="flat" cmpd="sng" algn="ctr">
              <a:noFill/>
              <a:prstDash val="solid"/>
            </a:ln>
            <a:effectLst/>
          </p:spPr>
          <p:txBody>
            <a:bodyPr lIns="91440" tIns="0" rIns="91440" bIns="0" rtlCol="0" anchor="t"/>
            <a:lstStyle/>
            <a:p>
              <a:r>
                <a:rPr lang="zh-CN" altLang="en-US" sz="1400" dirty="0">
                  <a:solidFill>
                    <a:schemeClr val="accent1"/>
                  </a:solidFill>
                  <a:latin typeface="华文细黑" panose="02010600040101010101" pitchFamily="2" charset="-122"/>
                  <a:ea typeface="华文细黑" panose="02010600040101010101" pitchFamily="2" charset="-122"/>
                </a:rPr>
                <a:t>请在此处添加小标题</a:t>
              </a:r>
            </a:p>
          </p:txBody>
        </p:sp>
        <p:sp>
          <p:nvSpPr>
            <p:cNvPr id="80" name="Freeform 135"/>
            <p:cNvSpPr>
              <a:spLocks noEditPoints="1"/>
            </p:cNvSpPr>
            <p:nvPr/>
          </p:nvSpPr>
          <p:spPr bwMode="auto">
            <a:xfrm>
              <a:off x="6619453" y="1890417"/>
              <a:ext cx="249238" cy="447675"/>
            </a:xfrm>
            <a:custGeom>
              <a:avLst/>
              <a:gdLst>
                <a:gd name="T0" fmla="*/ 19 w 157"/>
                <a:gd name="T1" fmla="*/ 72 h 282"/>
                <a:gd name="T2" fmla="*/ 43 w 157"/>
                <a:gd name="T3" fmla="*/ 99 h 282"/>
                <a:gd name="T4" fmla="*/ 69 w 157"/>
                <a:gd name="T5" fmla="*/ 130 h 282"/>
                <a:gd name="T6" fmla="*/ 62 w 157"/>
                <a:gd name="T7" fmla="*/ 163 h 282"/>
                <a:gd name="T8" fmla="*/ 34 w 157"/>
                <a:gd name="T9" fmla="*/ 192 h 282"/>
                <a:gd name="T10" fmla="*/ 16 w 157"/>
                <a:gd name="T11" fmla="*/ 218 h 282"/>
                <a:gd name="T12" fmla="*/ 37 w 157"/>
                <a:gd name="T13" fmla="*/ 229 h 282"/>
                <a:gd name="T14" fmla="*/ 69 w 157"/>
                <a:gd name="T15" fmla="*/ 210 h 282"/>
                <a:gd name="T16" fmla="*/ 74 w 157"/>
                <a:gd name="T17" fmla="*/ 195 h 282"/>
                <a:gd name="T18" fmla="*/ 82 w 157"/>
                <a:gd name="T19" fmla="*/ 194 h 282"/>
                <a:gd name="T20" fmla="*/ 86 w 157"/>
                <a:gd name="T21" fmla="*/ 201 h 282"/>
                <a:gd name="T22" fmla="*/ 109 w 157"/>
                <a:gd name="T23" fmla="*/ 224 h 282"/>
                <a:gd name="T24" fmla="*/ 141 w 157"/>
                <a:gd name="T25" fmla="*/ 236 h 282"/>
                <a:gd name="T26" fmla="*/ 132 w 157"/>
                <a:gd name="T27" fmla="*/ 201 h 282"/>
                <a:gd name="T28" fmla="*/ 104 w 157"/>
                <a:gd name="T29" fmla="*/ 173 h 282"/>
                <a:gd name="T30" fmla="*/ 86 w 157"/>
                <a:gd name="T31" fmla="*/ 141 h 282"/>
                <a:gd name="T32" fmla="*/ 104 w 157"/>
                <a:gd name="T33" fmla="*/ 109 h 282"/>
                <a:gd name="T34" fmla="*/ 132 w 157"/>
                <a:gd name="T35" fmla="*/ 81 h 282"/>
                <a:gd name="T36" fmla="*/ 141 w 157"/>
                <a:gd name="T37" fmla="*/ 50 h 282"/>
                <a:gd name="T38" fmla="*/ 79 w 157"/>
                <a:gd name="T39" fmla="*/ 65 h 282"/>
                <a:gd name="T40" fmla="*/ 16 w 157"/>
                <a:gd name="T41" fmla="*/ 50 h 282"/>
                <a:gd name="T42" fmla="*/ 43 w 157"/>
                <a:gd name="T43" fmla="*/ 23 h 282"/>
                <a:gd name="T44" fmla="*/ 21 w 157"/>
                <a:gd name="T45" fmla="*/ 33 h 282"/>
                <a:gd name="T46" fmla="*/ 16 w 157"/>
                <a:gd name="T47" fmla="*/ 36 h 282"/>
                <a:gd name="T48" fmla="*/ 18 w 157"/>
                <a:gd name="T49" fmla="*/ 41 h 282"/>
                <a:gd name="T50" fmla="*/ 79 w 157"/>
                <a:gd name="T51" fmla="*/ 55 h 282"/>
                <a:gd name="T52" fmla="*/ 141 w 157"/>
                <a:gd name="T53" fmla="*/ 41 h 282"/>
                <a:gd name="T54" fmla="*/ 141 w 157"/>
                <a:gd name="T55" fmla="*/ 36 h 282"/>
                <a:gd name="T56" fmla="*/ 136 w 157"/>
                <a:gd name="T57" fmla="*/ 33 h 282"/>
                <a:gd name="T58" fmla="*/ 113 w 157"/>
                <a:gd name="T59" fmla="*/ 23 h 282"/>
                <a:gd name="T60" fmla="*/ 79 w 157"/>
                <a:gd name="T61" fmla="*/ 0 h 282"/>
                <a:gd name="T62" fmla="*/ 134 w 157"/>
                <a:gd name="T63" fmla="*/ 12 h 282"/>
                <a:gd name="T64" fmla="*/ 157 w 157"/>
                <a:gd name="T65" fmla="*/ 31 h 282"/>
                <a:gd name="T66" fmla="*/ 143 w 157"/>
                <a:gd name="T67" fmla="*/ 94 h 282"/>
                <a:gd name="T68" fmla="*/ 107 w 157"/>
                <a:gd name="T69" fmla="*/ 130 h 282"/>
                <a:gd name="T70" fmla="*/ 118 w 157"/>
                <a:gd name="T71" fmla="*/ 164 h 282"/>
                <a:gd name="T72" fmla="*/ 154 w 157"/>
                <a:gd name="T73" fmla="*/ 203 h 282"/>
                <a:gd name="T74" fmla="*/ 155 w 157"/>
                <a:gd name="T75" fmla="*/ 256 h 282"/>
                <a:gd name="T76" fmla="*/ 119 w 157"/>
                <a:gd name="T77" fmla="*/ 277 h 282"/>
                <a:gd name="T78" fmla="*/ 57 w 157"/>
                <a:gd name="T79" fmla="*/ 281 h 282"/>
                <a:gd name="T80" fmla="*/ 10 w 157"/>
                <a:gd name="T81" fmla="*/ 264 h 282"/>
                <a:gd name="T82" fmla="*/ 0 w 157"/>
                <a:gd name="T83" fmla="*/ 218 h 282"/>
                <a:gd name="T84" fmla="*/ 27 w 157"/>
                <a:gd name="T85" fmla="*/ 176 h 282"/>
                <a:gd name="T86" fmla="*/ 55 w 157"/>
                <a:gd name="T87" fmla="*/ 141 h 282"/>
                <a:gd name="T88" fmla="*/ 27 w 157"/>
                <a:gd name="T89" fmla="*/ 106 h 282"/>
                <a:gd name="T90" fmla="*/ 0 w 157"/>
                <a:gd name="T91" fmla="*/ 64 h 282"/>
                <a:gd name="T92" fmla="*/ 10 w 157"/>
                <a:gd name="T93" fmla="*/ 18 h 282"/>
                <a:gd name="T94" fmla="*/ 57 w 157"/>
                <a:gd name="T95" fmla="*/ 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7" h="282">
                  <a:moveTo>
                    <a:pt x="16" y="50"/>
                  </a:moveTo>
                  <a:lnTo>
                    <a:pt x="16" y="64"/>
                  </a:lnTo>
                  <a:lnTo>
                    <a:pt x="19" y="72"/>
                  </a:lnTo>
                  <a:lnTo>
                    <a:pt x="25" y="81"/>
                  </a:lnTo>
                  <a:lnTo>
                    <a:pt x="34" y="90"/>
                  </a:lnTo>
                  <a:lnTo>
                    <a:pt x="43" y="99"/>
                  </a:lnTo>
                  <a:lnTo>
                    <a:pt x="54" y="109"/>
                  </a:lnTo>
                  <a:lnTo>
                    <a:pt x="62" y="119"/>
                  </a:lnTo>
                  <a:lnTo>
                    <a:pt x="69" y="130"/>
                  </a:lnTo>
                  <a:lnTo>
                    <a:pt x="71" y="141"/>
                  </a:lnTo>
                  <a:lnTo>
                    <a:pt x="69" y="153"/>
                  </a:lnTo>
                  <a:lnTo>
                    <a:pt x="62" y="163"/>
                  </a:lnTo>
                  <a:lnTo>
                    <a:pt x="54" y="173"/>
                  </a:lnTo>
                  <a:lnTo>
                    <a:pt x="43" y="183"/>
                  </a:lnTo>
                  <a:lnTo>
                    <a:pt x="34" y="192"/>
                  </a:lnTo>
                  <a:lnTo>
                    <a:pt x="25" y="201"/>
                  </a:lnTo>
                  <a:lnTo>
                    <a:pt x="19" y="210"/>
                  </a:lnTo>
                  <a:lnTo>
                    <a:pt x="16" y="218"/>
                  </a:lnTo>
                  <a:lnTo>
                    <a:pt x="16" y="236"/>
                  </a:lnTo>
                  <a:lnTo>
                    <a:pt x="25" y="233"/>
                  </a:lnTo>
                  <a:lnTo>
                    <a:pt x="37" y="229"/>
                  </a:lnTo>
                  <a:lnTo>
                    <a:pt x="50" y="224"/>
                  </a:lnTo>
                  <a:lnTo>
                    <a:pt x="60" y="218"/>
                  </a:lnTo>
                  <a:lnTo>
                    <a:pt x="69" y="210"/>
                  </a:lnTo>
                  <a:lnTo>
                    <a:pt x="71" y="201"/>
                  </a:lnTo>
                  <a:lnTo>
                    <a:pt x="73" y="197"/>
                  </a:lnTo>
                  <a:lnTo>
                    <a:pt x="74" y="195"/>
                  </a:lnTo>
                  <a:lnTo>
                    <a:pt x="77" y="194"/>
                  </a:lnTo>
                  <a:lnTo>
                    <a:pt x="79" y="192"/>
                  </a:lnTo>
                  <a:lnTo>
                    <a:pt x="82" y="194"/>
                  </a:lnTo>
                  <a:lnTo>
                    <a:pt x="83" y="195"/>
                  </a:lnTo>
                  <a:lnTo>
                    <a:pt x="86" y="197"/>
                  </a:lnTo>
                  <a:lnTo>
                    <a:pt x="86" y="201"/>
                  </a:lnTo>
                  <a:lnTo>
                    <a:pt x="89" y="210"/>
                  </a:lnTo>
                  <a:lnTo>
                    <a:pt x="97" y="218"/>
                  </a:lnTo>
                  <a:lnTo>
                    <a:pt x="109" y="224"/>
                  </a:lnTo>
                  <a:lnTo>
                    <a:pt x="120" y="229"/>
                  </a:lnTo>
                  <a:lnTo>
                    <a:pt x="132" y="233"/>
                  </a:lnTo>
                  <a:lnTo>
                    <a:pt x="141" y="236"/>
                  </a:lnTo>
                  <a:lnTo>
                    <a:pt x="141" y="218"/>
                  </a:lnTo>
                  <a:lnTo>
                    <a:pt x="138" y="210"/>
                  </a:lnTo>
                  <a:lnTo>
                    <a:pt x="132" y="201"/>
                  </a:lnTo>
                  <a:lnTo>
                    <a:pt x="123" y="192"/>
                  </a:lnTo>
                  <a:lnTo>
                    <a:pt x="115" y="183"/>
                  </a:lnTo>
                  <a:lnTo>
                    <a:pt x="104" y="173"/>
                  </a:lnTo>
                  <a:lnTo>
                    <a:pt x="95" y="163"/>
                  </a:lnTo>
                  <a:lnTo>
                    <a:pt x="88" y="153"/>
                  </a:lnTo>
                  <a:lnTo>
                    <a:pt x="86" y="141"/>
                  </a:lnTo>
                  <a:lnTo>
                    <a:pt x="88" y="130"/>
                  </a:lnTo>
                  <a:lnTo>
                    <a:pt x="95" y="119"/>
                  </a:lnTo>
                  <a:lnTo>
                    <a:pt x="104" y="109"/>
                  </a:lnTo>
                  <a:lnTo>
                    <a:pt x="115" y="99"/>
                  </a:lnTo>
                  <a:lnTo>
                    <a:pt x="123" y="90"/>
                  </a:lnTo>
                  <a:lnTo>
                    <a:pt x="132" y="81"/>
                  </a:lnTo>
                  <a:lnTo>
                    <a:pt x="138" y="72"/>
                  </a:lnTo>
                  <a:lnTo>
                    <a:pt x="141" y="64"/>
                  </a:lnTo>
                  <a:lnTo>
                    <a:pt x="141" y="50"/>
                  </a:lnTo>
                  <a:lnTo>
                    <a:pt x="124" y="58"/>
                  </a:lnTo>
                  <a:lnTo>
                    <a:pt x="102" y="63"/>
                  </a:lnTo>
                  <a:lnTo>
                    <a:pt x="79" y="65"/>
                  </a:lnTo>
                  <a:lnTo>
                    <a:pt x="55" y="63"/>
                  </a:lnTo>
                  <a:lnTo>
                    <a:pt x="33" y="58"/>
                  </a:lnTo>
                  <a:lnTo>
                    <a:pt x="16" y="50"/>
                  </a:lnTo>
                  <a:close/>
                  <a:moveTo>
                    <a:pt x="79" y="18"/>
                  </a:moveTo>
                  <a:lnTo>
                    <a:pt x="59" y="19"/>
                  </a:lnTo>
                  <a:lnTo>
                    <a:pt x="43" y="23"/>
                  </a:lnTo>
                  <a:lnTo>
                    <a:pt x="30" y="28"/>
                  </a:lnTo>
                  <a:lnTo>
                    <a:pt x="21" y="33"/>
                  </a:lnTo>
                  <a:lnTo>
                    <a:pt x="21" y="33"/>
                  </a:lnTo>
                  <a:lnTo>
                    <a:pt x="20" y="33"/>
                  </a:lnTo>
                  <a:lnTo>
                    <a:pt x="18" y="35"/>
                  </a:lnTo>
                  <a:lnTo>
                    <a:pt x="16" y="36"/>
                  </a:lnTo>
                  <a:lnTo>
                    <a:pt x="16" y="37"/>
                  </a:lnTo>
                  <a:lnTo>
                    <a:pt x="16" y="40"/>
                  </a:lnTo>
                  <a:lnTo>
                    <a:pt x="18" y="41"/>
                  </a:lnTo>
                  <a:lnTo>
                    <a:pt x="33" y="47"/>
                  </a:lnTo>
                  <a:lnTo>
                    <a:pt x="54" y="54"/>
                  </a:lnTo>
                  <a:lnTo>
                    <a:pt x="79" y="55"/>
                  </a:lnTo>
                  <a:lnTo>
                    <a:pt x="104" y="54"/>
                  </a:lnTo>
                  <a:lnTo>
                    <a:pt x="125" y="49"/>
                  </a:lnTo>
                  <a:lnTo>
                    <a:pt x="141" y="41"/>
                  </a:lnTo>
                  <a:lnTo>
                    <a:pt x="142" y="40"/>
                  </a:lnTo>
                  <a:lnTo>
                    <a:pt x="142" y="39"/>
                  </a:lnTo>
                  <a:lnTo>
                    <a:pt x="141" y="36"/>
                  </a:lnTo>
                  <a:lnTo>
                    <a:pt x="139" y="35"/>
                  </a:lnTo>
                  <a:lnTo>
                    <a:pt x="137" y="33"/>
                  </a:lnTo>
                  <a:lnTo>
                    <a:pt x="136" y="33"/>
                  </a:lnTo>
                  <a:lnTo>
                    <a:pt x="133" y="31"/>
                  </a:lnTo>
                  <a:lnTo>
                    <a:pt x="125" y="27"/>
                  </a:lnTo>
                  <a:lnTo>
                    <a:pt x="113" y="23"/>
                  </a:lnTo>
                  <a:lnTo>
                    <a:pt x="97" y="19"/>
                  </a:lnTo>
                  <a:lnTo>
                    <a:pt x="79" y="18"/>
                  </a:lnTo>
                  <a:close/>
                  <a:moveTo>
                    <a:pt x="79" y="0"/>
                  </a:moveTo>
                  <a:lnTo>
                    <a:pt x="100" y="1"/>
                  </a:lnTo>
                  <a:lnTo>
                    <a:pt x="119" y="5"/>
                  </a:lnTo>
                  <a:lnTo>
                    <a:pt x="134" y="12"/>
                  </a:lnTo>
                  <a:lnTo>
                    <a:pt x="147" y="18"/>
                  </a:lnTo>
                  <a:lnTo>
                    <a:pt x="155" y="26"/>
                  </a:lnTo>
                  <a:lnTo>
                    <a:pt x="157" y="31"/>
                  </a:lnTo>
                  <a:lnTo>
                    <a:pt x="157" y="64"/>
                  </a:lnTo>
                  <a:lnTo>
                    <a:pt x="154" y="80"/>
                  </a:lnTo>
                  <a:lnTo>
                    <a:pt x="143" y="94"/>
                  </a:lnTo>
                  <a:lnTo>
                    <a:pt x="130" y="106"/>
                  </a:lnTo>
                  <a:lnTo>
                    <a:pt x="118" y="118"/>
                  </a:lnTo>
                  <a:lnTo>
                    <a:pt x="107" y="130"/>
                  </a:lnTo>
                  <a:lnTo>
                    <a:pt x="104" y="141"/>
                  </a:lnTo>
                  <a:lnTo>
                    <a:pt x="107" y="153"/>
                  </a:lnTo>
                  <a:lnTo>
                    <a:pt x="118" y="164"/>
                  </a:lnTo>
                  <a:lnTo>
                    <a:pt x="130" y="176"/>
                  </a:lnTo>
                  <a:lnTo>
                    <a:pt x="143" y="188"/>
                  </a:lnTo>
                  <a:lnTo>
                    <a:pt x="154" y="203"/>
                  </a:lnTo>
                  <a:lnTo>
                    <a:pt x="157" y="218"/>
                  </a:lnTo>
                  <a:lnTo>
                    <a:pt x="157" y="251"/>
                  </a:lnTo>
                  <a:lnTo>
                    <a:pt x="155" y="256"/>
                  </a:lnTo>
                  <a:lnTo>
                    <a:pt x="147" y="264"/>
                  </a:lnTo>
                  <a:lnTo>
                    <a:pt x="134" y="270"/>
                  </a:lnTo>
                  <a:lnTo>
                    <a:pt x="119" y="277"/>
                  </a:lnTo>
                  <a:lnTo>
                    <a:pt x="100" y="281"/>
                  </a:lnTo>
                  <a:lnTo>
                    <a:pt x="79" y="282"/>
                  </a:lnTo>
                  <a:lnTo>
                    <a:pt x="57" y="281"/>
                  </a:lnTo>
                  <a:lnTo>
                    <a:pt x="39" y="277"/>
                  </a:lnTo>
                  <a:lnTo>
                    <a:pt x="23" y="270"/>
                  </a:lnTo>
                  <a:lnTo>
                    <a:pt x="10" y="264"/>
                  </a:lnTo>
                  <a:lnTo>
                    <a:pt x="2" y="256"/>
                  </a:lnTo>
                  <a:lnTo>
                    <a:pt x="0" y="251"/>
                  </a:lnTo>
                  <a:lnTo>
                    <a:pt x="0" y="218"/>
                  </a:lnTo>
                  <a:lnTo>
                    <a:pt x="4" y="203"/>
                  </a:lnTo>
                  <a:lnTo>
                    <a:pt x="14" y="188"/>
                  </a:lnTo>
                  <a:lnTo>
                    <a:pt x="27" y="176"/>
                  </a:lnTo>
                  <a:lnTo>
                    <a:pt x="41" y="164"/>
                  </a:lnTo>
                  <a:lnTo>
                    <a:pt x="50" y="153"/>
                  </a:lnTo>
                  <a:lnTo>
                    <a:pt x="55" y="141"/>
                  </a:lnTo>
                  <a:lnTo>
                    <a:pt x="50" y="130"/>
                  </a:lnTo>
                  <a:lnTo>
                    <a:pt x="41" y="118"/>
                  </a:lnTo>
                  <a:lnTo>
                    <a:pt x="27" y="106"/>
                  </a:lnTo>
                  <a:lnTo>
                    <a:pt x="14" y="94"/>
                  </a:lnTo>
                  <a:lnTo>
                    <a:pt x="4" y="80"/>
                  </a:lnTo>
                  <a:lnTo>
                    <a:pt x="0" y="64"/>
                  </a:lnTo>
                  <a:lnTo>
                    <a:pt x="0" y="31"/>
                  </a:lnTo>
                  <a:lnTo>
                    <a:pt x="2" y="26"/>
                  </a:lnTo>
                  <a:lnTo>
                    <a:pt x="10" y="18"/>
                  </a:lnTo>
                  <a:lnTo>
                    <a:pt x="23" y="12"/>
                  </a:lnTo>
                  <a:lnTo>
                    <a:pt x="39" y="5"/>
                  </a:lnTo>
                  <a:lnTo>
                    <a:pt x="57" y="1"/>
                  </a:lnTo>
                  <a:lnTo>
                    <a:pt x="7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ea typeface="华文细黑" panose="02010600040101010101" pitchFamily="2" charset="-122"/>
              </a:endParaRPr>
            </a:p>
          </p:txBody>
        </p:sp>
      </p:grpSp>
      <p:grpSp>
        <p:nvGrpSpPr>
          <p:cNvPr id="4" name="组合 3"/>
          <p:cNvGrpSpPr/>
          <p:nvPr/>
        </p:nvGrpSpPr>
        <p:grpSpPr>
          <a:xfrm>
            <a:off x="2279577" y="4005065"/>
            <a:ext cx="3696771" cy="1811807"/>
            <a:chOff x="2279577" y="4005065"/>
            <a:chExt cx="3696771" cy="1811807"/>
          </a:xfrm>
        </p:grpSpPr>
        <p:sp>
          <p:nvSpPr>
            <p:cNvPr id="73" name="对角圆角矩形 72"/>
            <p:cNvSpPr/>
            <p:nvPr/>
          </p:nvSpPr>
          <p:spPr>
            <a:xfrm flipV="1">
              <a:off x="2279577" y="4005065"/>
              <a:ext cx="3696771" cy="1811807"/>
            </a:xfrm>
            <a:prstGeom prst="round2DiagRect">
              <a:avLst>
                <a:gd name="adj1" fmla="val 31785"/>
                <a:gd name="adj2" fmla="val 0"/>
              </a:avLst>
            </a:prstGeom>
            <a:gradFill flip="none" rotWithShape="1">
              <a:gsLst>
                <a:gs pos="0">
                  <a:schemeClr val="bg1"/>
                </a:gs>
                <a:gs pos="36000">
                  <a:schemeClr val="bg1"/>
                </a:gs>
                <a:gs pos="100000">
                  <a:schemeClr val="bg1">
                    <a:lumMod val="85000"/>
                  </a:schemeClr>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华文细黑" panose="02010600040101010101" pitchFamily="2" charset="-122"/>
              </a:endParaRPr>
            </a:p>
          </p:txBody>
        </p:sp>
        <p:sp>
          <p:nvSpPr>
            <p:cNvPr id="74" name="矩形 73"/>
            <p:cNvSpPr/>
            <p:nvPr/>
          </p:nvSpPr>
          <p:spPr>
            <a:xfrm>
              <a:off x="5256267" y="5096791"/>
              <a:ext cx="720080" cy="720080"/>
            </a:xfrm>
            <a:prstGeom prst="rect">
              <a:avLst/>
            </a:prstGeom>
            <a:solidFill>
              <a:schemeClr val="accent1"/>
            </a:solidFill>
            <a:ln w="12700">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p>
              <a:pPr defTabSz="914263" fontAlgn="base">
                <a:spcBef>
                  <a:spcPct val="0"/>
                </a:spcBef>
                <a:spcAft>
                  <a:spcPct val="0"/>
                </a:spcAft>
                <a:buFont typeface="Arial" pitchFamily="34" charset="0"/>
              </a:pPr>
              <a:endParaRPr lang="zh-CN" altLang="en-US" sz="2000" b="1">
                <a:solidFill>
                  <a:schemeClr val="bg1"/>
                </a:solidFill>
                <a:latin typeface="DIN Mittelschrift Std" pitchFamily="50" charset="0"/>
                <a:ea typeface="华文细黑" panose="02010600040101010101" pitchFamily="2" charset="-122"/>
              </a:endParaRPr>
            </a:p>
          </p:txBody>
        </p:sp>
        <p:sp>
          <p:nvSpPr>
            <p:cNvPr id="75" name="TextBox 74"/>
            <p:cNvSpPr txBox="1"/>
            <p:nvPr/>
          </p:nvSpPr>
          <p:spPr>
            <a:xfrm>
              <a:off x="4655841" y="5229123"/>
              <a:ext cx="600427" cy="461665"/>
            </a:xfrm>
            <a:prstGeom prst="rect">
              <a:avLst/>
            </a:prstGeom>
            <a:noFill/>
          </p:spPr>
          <p:txBody>
            <a:bodyPr wrap="square" rtlCol="0">
              <a:spAutoFit/>
            </a:bodyPr>
            <a:lstStyle/>
            <a:p>
              <a:pPr algn="ctr"/>
              <a:r>
                <a:rPr lang="en-US" altLang="zh-CN" sz="2400" b="1" dirty="0">
                  <a:solidFill>
                    <a:schemeClr val="accent1"/>
                  </a:solidFill>
                  <a:latin typeface="Arial" panose="020B0604020202020204" pitchFamily="34" charset="0"/>
                  <a:ea typeface="华文细黑" panose="02010600040101010101" pitchFamily="2" charset="-122"/>
                  <a:cs typeface="Arial" panose="020B0604020202020204" pitchFamily="34" charset="0"/>
                </a:rPr>
                <a:t>01</a:t>
              </a:r>
              <a:endParaRPr lang="zh-CN" altLang="en-US" sz="2400" b="1" dirty="0">
                <a:solidFill>
                  <a:schemeClr val="accent1"/>
                </a:solidFill>
                <a:latin typeface="Arial" panose="020B0604020202020204" pitchFamily="34" charset="0"/>
                <a:ea typeface="华文细黑" panose="02010600040101010101" pitchFamily="2" charset="-122"/>
                <a:cs typeface="Arial" panose="020B0604020202020204" pitchFamily="34" charset="0"/>
              </a:endParaRPr>
            </a:p>
          </p:txBody>
        </p:sp>
        <p:sp>
          <p:nvSpPr>
            <p:cNvPr id="76" name="Rectangle 42"/>
            <p:cNvSpPr/>
            <p:nvPr/>
          </p:nvSpPr>
          <p:spPr>
            <a:xfrm flipH="1">
              <a:off x="2711548" y="4365103"/>
              <a:ext cx="2880320" cy="815079"/>
            </a:xfrm>
            <a:prstGeom prst="rect">
              <a:avLst/>
            </a:prstGeom>
            <a:noFill/>
            <a:ln w="12700" cap="flat" cmpd="sng" algn="ctr">
              <a:noFill/>
              <a:prstDash val="solid"/>
            </a:ln>
            <a:effectLst/>
          </p:spPr>
          <p:txBody>
            <a:bodyPr lIns="91440" tIns="0" rIns="91440" bIns="0" rtlCol="0" anchor="t"/>
            <a:lstStyle/>
            <a:p>
              <a:pPr fontAlgn="base">
                <a:lnSpc>
                  <a:spcPct val="150000"/>
                </a:lnSpc>
                <a:spcBef>
                  <a:spcPct val="0"/>
                </a:spcBef>
                <a:spcAft>
                  <a:spcPct val="0"/>
                </a:spcAft>
              </a:pPr>
              <a:r>
                <a:rPr lang="zh-CN" altLang="en-US" sz="1050" dirty="0">
                  <a:solidFill>
                    <a:schemeClr val="bg1">
                      <a:lumMod val="50000"/>
                    </a:schemeClr>
                  </a:solidFill>
                  <a:latin typeface="华文细黑" panose="02010600040101010101" pitchFamily="2" charset="-122"/>
                  <a:ea typeface="华文细黑" panose="02010600040101010101" pitchFamily="2" charset="-122"/>
                  <a:cs typeface="Lato Light" charset="0"/>
                  <a:sym typeface="Lato Light" charset="0"/>
                </a:rPr>
                <a:t>此处添加详细文本描述，建议与标题相关并符合整体语言风格，语言描述尽量简洁生动。</a:t>
              </a:r>
              <a:endParaRPr lang="en-US" altLang="zh-CN" sz="1050" dirty="0">
                <a:solidFill>
                  <a:schemeClr val="bg1">
                    <a:lumMod val="50000"/>
                  </a:schemeClr>
                </a:solidFill>
                <a:latin typeface="华文细黑" panose="02010600040101010101" pitchFamily="2" charset="-122"/>
                <a:ea typeface="华文细黑" panose="02010600040101010101" pitchFamily="2" charset="-122"/>
                <a:cs typeface="Lato Light" charset="0"/>
                <a:sym typeface="Lato Light" charset="0"/>
              </a:endParaRPr>
            </a:p>
          </p:txBody>
        </p:sp>
        <p:sp>
          <p:nvSpPr>
            <p:cNvPr id="77" name="Rectangle 42"/>
            <p:cNvSpPr/>
            <p:nvPr/>
          </p:nvSpPr>
          <p:spPr>
            <a:xfrm flipH="1">
              <a:off x="2741528" y="5363394"/>
              <a:ext cx="2058328" cy="253222"/>
            </a:xfrm>
            <a:prstGeom prst="rect">
              <a:avLst/>
            </a:prstGeom>
            <a:noFill/>
            <a:ln w="12700" cap="flat" cmpd="sng" algn="ctr">
              <a:noFill/>
              <a:prstDash val="solid"/>
            </a:ln>
            <a:effectLst/>
          </p:spPr>
          <p:txBody>
            <a:bodyPr lIns="91440" tIns="0" rIns="91440" bIns="0" rtlCol="0" anchor="t"/>
            <a:lstStyle/>
            <a:p>
              <a:r>
                <a:rPr lang="zh-CN" altLang="en-US" sz="1400" dirty="0">
                  <a:solidFill>
                    <a:schemeClr val="accent1"/>
                  </a:solidFill>
                  <a:latin typeface="华文细黑" panose="02010600040101010101" pitchFamily="2" charset="-122"/>
                  <a:ea typeface="华文细黑" panose="02010600040101010101" pitchFamily="2" charset="-122"/>
                </a:rPr>
                <a:t>请在此处添加小标题</a:t>
              </a:r>
            </a:p>
          </p:txBody>
        </p:sp>
        <p:sp>
          <p:nvSpPr>
            <p:cNvPr id="81" name="Freeform 92"/>
            <p:cNvSpPr>
              <a:spLocks noEditPoints="1"/>
            </p:cNvSpPr>
            <p:nvPr/>
          </p:nvSpPr>
          <p:spPr bwMode="auto">
            <a:xfrm>
              <a:off x="5407009" y="5262311"/>
              <a:ext cx="385763" cy="395287"/>
            </a:xfrm>
            <a:custGeom>
              <a:avLst/>
              <a:gdLst>
                <a:gd name="T0" fmla="*/ 175 w 243"/>
                <a:gd name="T1" fmla="*/ 40 h 249"/>
                <a:gd name="T2" fmla="*/ 164 w 243"/>
                <a:gd name="T3" fmla="*/ 53 h 249"/>
                <a:gd name="T4" fmla="*/ 164 w 243"/>
                <a:gd name="T5" fmla="*/ 69 h 249"/>
                <a:gd name="T6" fmla="*/ 175 w 243"/>
                <a:gd name="T7" fmla="*/ 82 h 249"/>
                <a:gd name="T8" fmla="*/ 191 w 243"/>
                <a:gd name="T9" fmla="*/ 82 h 249"/>
                <a:gd name="T10" fmla="*/ 204 w 243"/>
                <a:gd name="T11" fmla="*/ 69 h 249"/>
                <a:gd name="T12" fmla="*/ 204 w 243"/>
                <a:gd name="T13" fmla="*/ 53 h 249"/>
                <a:gd name="T14" fmla="*/ 191 w 243"/>
                <a:gd name="T15" fmla="*/ 40 h 249"/>
                <a:gd name="T16" fmla="*/ 216 w 243"/>
                <a:gd name="T17" fmla="*/ 0 h 249"/>
                <a:gd name="T18" fmla="*/ 239 w 243"/>
                <a:gd name="T19" fmla="*/ 1 h 249"/>
                <a:gd name="T20" fmla="*/ 243 w 243"/>
                <a:gd name="T21" fmla="*/ 4 h 249"/>
                <a:gd name="T22" fmla="*/ 243 w 243"/>
                <a:gd name="T23" fmla="*/ 28 h 249"/>
                <a:gd name="T24" fmla="*/ 232 w 243"/>
                <a:gd name="T25" fmla="*/ 69 h 249"/>
                <a:gd name="T26" fmla="*/ 209 w 243"/>
                <a:gd name="T27" fmla="*/ 106 h 249"/>
                <a:gd name="T28" fmla="*/ 184 w 243"/>
                <a:gd name="T29" fmla="*/ 135 h 249"/>
                <a:gd name="T30" fmla="*/ 162 w 243"/>
                <a:gd name="T31" fmla="*/ 154 h 249"/>
                <a:gd name="T32" fmla="*/ 154 w 243"/>
                <a:gd name="T33" fmla="*/ 161 h 249"/>
                <a:gd name="T34" fmla="*/ 155 w 243"/>
                <a:gd name="T35" fmla="*/ 197 h 249"/>
                <a:gd name="T36" fmla="*/ 146 w 243"/>
                <a:gd name="T37" fmla="*/ 217 h 249"/>
                <a:gd name="T38" fmla="*/ 123 w 243"/>
                <a:gd name="T39" fmla="*/ 231 h 249"/>
                <a:gd name="T40" fmla="*/ 83 w 243"/>
                <a:gd name="T41" fmla="*/ 248 h 249"/>
                <a:gd name="T42" fmla="*/ 76 w 243"/>
                <a:gd name="T43" fmla="*/ 249 h 249"/>
                <a:gd name="T44" fmla="*/ 71 w 243"/>
                <a:gd name="T45" fmla="*/ 247 h 249"/>
                <a:gd name="T46" fmla="*/ 69 w 243"/>
                <a:gd name="T47" fmla="*/ 241 h 249"/>
                <a:gd name="T48" fmla="*/ 70 w 243"/>
                <a:gd name="T49" fmla="*/ 234 h 249"/>
                <a:gd name="T50" fmla="*/ 76 w 243"/>
                <a:gd name="T51" fmla="*/ 219 h 249"/>
                <a:gd name="T52" fmla="*/ 80 w 243"/>
                <a:gd name="T53" fmla="*/ 205 h 249"/>
                <a:gd name="T54" fmla="*/ 44 w 243"/>
                <a:gd name="T55" fmla="*/ 165 h 249"/>
                <a:gd name="T56" fmla="*/ 36 w 243"/>
                <a:gd name="T57" fmla="*/ 169 h 249"/>
                <a:gd name="T58" fmla="*/ 21 w 243"/>
                <a:gd name="T59" fmla="*/ 174 h 249"/>
                <a:gd name="T60" fmla="*/ 11 w 243"/>
                <a:gd name="T61" fmla="*/ 178 h 249"/>
                <a:gd name="T62" fmla="*/ 4 w 243"/>
                <a:gd name="T63" fmla="*/ 178 h 249"/>
                <a:gd name="T64" fmla="*/ 1 w 243"/>
                <a:gd name="T65" fmla="*/ 174 h 249"/>
                <a:gd name="T66" fmla="*/ 0 w 243"/>
                <a:gd name="T67" fmla="*/ 168 h 249"/>
                <a:gd name="T68" fmla="*/ 11 w 243"/>
                <a:gd name="T69" fmla="*/ 141 h 249"/>
                <a:gd name="T70" fmla="*/ 24 w 243"/>
                <a:gd name="T71" fmla="*/ 110 h 249"/>
                <a:gd name="T72" fmla="*/ 40 w 243"/>
                <a:gd name="T73" fmla="*/ 93 h 249"/>
                <a:gd name="T74" fmla="*/ 65 w 243"/>
                <a:gd name="T75" fmla="*/ 89 h 249"/>
                <a:gd name="T76" fmla="*/ 88 w 243"/>
                <a:gd name="T77" fmla="*/ 89 h 249"/>
                <a:gd name="T78" fmla="*/ 100 w 243"/>
                <a:gd name="T79" fmla="*/ 73 h 249"/>
                <a:gd name="T80" fmla="*/ 125 w 243"/>
                <a:gd name="T81" fmla="*/ 48 h 249"/>
                <a:gd name="T82" fmla="*/ 156 w 243"/>
                <a:gd name="T83" fmla="*/ 23 h 249"/>
                <a:gd name="T84" fmla="*/ 195 w 243"/>
                <a:gd name="T85" fmla="*/ 4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3" h="249">
                  <a:moveTo>
                    <a:pt x="184" y="39"/>
                  </a:moveTo>
                  <a:lnTo>
                    <a:pt x="175" y="40"/>
                  </a:lnTo>
                  <a:lnTo>
                    <a:pt x="168" y="45"/>
                  </a:lnTo>
                  <a:lnTo>
                    <a:pt x="164" y="53"/>
                  </a:lnTo>
                  <a:lnTo>
                    <a:pt x="161" y="62"/>
                  </a:lnTo>
                  <a:lnTo>
                    <a:pt x="164" y="69"/>
                  </a:lnTo>
                  <a:lnTo>
                    <a:pt x="168" y="77"/>
                  </a:lnTo>
                  <a:lnTo>
                    <a:pt x="175" y="82"/>
                  </a:lnTo>
                  <a:lnTo>
                    <a:pt x="184" y="83"/>
                  </a:lnTo>
                  <a:lnTo>
                    <a:pt x="191" y="82"/>
                  </a:lnTo>
                  <a:lnTo>
                    <a:pt x="199" y="77"/>
                  </a:lnTo>
                  <a:lnTo>
                    <a:pt x="204" y="69"/>
                  </a:lnTo>
                  <a:lnTo>
                    <a:pt x="205" y="62"/>
                  </a:lnTo>
                  <a:lnTo>
                    <a:pt x="204" y="53"/>
                  </a:lnTo>
                  <a:lnTo>
                    <a:pt x="199" y="45"/>
                  </a:lnTo>
                  <a:lnTo>
                    <a:pt x="191" y="40"/>
                  </a:lnTo>
                  <a:lnTo>
                    <a:pt x="184" y="39"/>
                  </a:lnTo>
                  <a:close/>
                  <a:moveTo>
                    <a:pt x="216" y="0"/>
                  </a:moveTo>
                  <a:lnTo>
                    <a:pt x="237" y="0"/>
                  </a:lnTo>
                  <a:lnTo>
                    <a:pt x="239" y="1"/>
                  </a:lnTo>
                  <a:lnTo>
                    <a:pt x="242" y="1"/>
                  </a:lnTo>
                  <a:lnTo>
                    <a:pt x="243" y="4"/>
                  </a:lnTo>
                  <a:lnTo>
                    <a:pt x="243" y="6"/>
                  </a:lnTo>
                  <a:lnTo>
                    <a:pt x="243" y="28"/>
                  </a:lnTo>
                  <a:lnTo>
                    <a:pt x="239" y="49"/>
                  </a:lnTo>
                  <a:lnTo>
                    <a:pt x="232" y="69"/>
                  </a:lnTo>
                  <a:lnTo>
                    <a:pt x="220" y="88"/>
                  </a:lnTo>
                  <a:lnTo>
                    <a:pt x="209" y="106"/>
                  </a:lnTo>
                  <a:lnTo>
                    <a:pt x="196" y="122"/>
                  </a:lnTo>
                  <a:lnTo>
                    <a:pt x="184" y="135"/>
                  </a:lnTo>
                  <a:lnTo>
                    <a:pt x="171" y="146"/>
                  </a:lnTo>
                  <a:lnTo>
                    <a:pt x="162" y="154"/>
                  </a:lnTo>
                  <a:lnTo>
                    <a:pt x="156" y="159"/>
                  </a:lnTo>
                  <a:lnTo>
                    <a:pt x="154" y="161"/>
                  </a:lnTo>
                  <a:lnTo>
                    <a:pt x="156" y="181"/>
                  </a:lnTo>
                  <a:lnTo>
                    <a:pt x="155" y="197"/>
                  </a:lnTo>
                  <a:lnTo>
                    <a:pt x="152" y="209"/>
                  </a:lnTo>
                  <a:lnTo>
                    <a:pt x="146" y="217"/>
                  </a:lnTo>
                  <a:lnTo>
                    <a:pt x="137" y="224"/>
                  </a:lnTo>
                  <a:lnTo>
                    <a:pt x="123" y="231"/>
                  </a:lnTo>
                  <a:lnTo>
                    <a:pt x="106" y="238"/>
                  </a:lnTo>
                  <a:lnTo>
                    <a:pt x="83" y="248"/>
                  </a:lnTo>
                  <a:lnTo>
                    <a:pt x="79" y="249"/>
                  </a:lnTo>
                  <a:lnTo>
                    <a:pt x="76" y="249"/>
                  </a:lnTo>
                  <a:lnTo>
                    <a:pt x="73" y="248"/>
                  </a:lnTo>
                  <a:lnTo>
                    <a:pt x="71" y="247"/>
                  </a:lnTo>
                  <a:lnTo>
                    <a:pt x="70" y="244"/>
                  </a:lnTo>
                  <a:lnTo>
                    <a:pt x="69" y="241"/>
                  </a:lnTo>
                  <a:lnTo>
                    <a:pt x="69" y="238"/>
                  </a:lnTo>
                  <a:lnTo>
                    <a:pt x="70" y="234"/>
                  </a:lnTo>
                  <a:lnTo>
                    <a:pt x="72" y="228"/>
                  </a:lnTo>
                  <a:lnTo>
                    <a:pt x="76" y="219"/>
                  </a:lnTo>
                  <a:lnTo>
                    <a:pt x="79" y="211"/>
                  </a:lnTo>
                  <a:lnTo>
                    <a:pt x="80" y="205"/>
                  </a:lnTo>
                  <a:lnTo>
                    <a:pt x="81" y="203"/>
                  </a:lnTo>
                  <a:lnTo>
                    <a:pt x="44" y="165"/>
                  </a:lnTo>
                  <a:lnTo>
                    <a:pt x="42" y="166"/>
                  </a:lnTo>
                  <a:lnTo>
                    <a:pt x="36" y="169"/>
                  </a:lnTo>
                  <a:lnTo>
                    <a:pt x="29" y="172"/>
                  </a:lnTo>
                  <a:lnTo>
                    <a:pt x="21" y="174"/>
                  </a:lnTo>
                  <a:lnTo>
                    <a:pt x="14" y="178"/>
                  </a:lnTo>
                  <a:lnTo>
                    <a:pt x="11" y="178"/>
                  </a:lnTo>
                  <a:lnTo>
                    <a:pt x="7" y="179"/>
                  </a:lnTo>
                  <a:lnTo>
                    <a:pt x="4" y="178"/>
                  </a:lnTo>
                  <a:lnTo>
                    <a:pt x="2" y="176"/>
                  </a:lnTo>
                  <a:lnTo>
                    <a:pt x="1" y="174"/>
                  </a:lnTo>
                  <a:lnTo>
                    <a:pt x="0" y="172"/>
                  </a:lnTo>
                  <a:lnTo>
                    <a:pt x="0" y="168"/>
                  </a:lnTo>
                  <a:lnTo>
                    <a:pt x="1" y="163"/>
                  </a:lnTo>
                  <a:lnTo>
                    <a:pt x="11" y="141"/>
                  </a:lnTo>
                  <a:lnTo>
                    <a:pt x="18" y="123"/>
                  </a:lnTo>
                  <a:lnTo>
                    <a:pt x="24" y="110"/>
                  </a:lnTo>
                  <a:lnTo>
                    <a:pt x="31" y="99"/>
                  </a:lnTo>
                  <a:lnTo>
                    <a:pt x="40" y="93"/>
                  </a:lnTo>
                  <a:lnTo>
                    <a:pt x="51" y="91"/>
                  </a:lnTo>
                  <a:lnTo>
                    <a:pt x="65" y="89"/>
                  </a:lnTo>
                  <a:lnTo>
                    <a:pt x="86" y="92"/>
                  </a:lnTo>
                  <a:lnTo>
                    <a:pt x="88" y="89"/>
                  </a:lnTo>
                  <a:lnTo>
                    <a:pt x="92" y="83"/>
                  </a:lnTo>
                  <a:lnTo>
                    <a:pt x="100" y="73"/>
                  </a:lnTo>
                  <a:lnTo>
                    <a:pt x="111" y="62"/>
                  </a:lnTo>
                  <a:lnTo>
                    <a:pt x="125" y="48"/>
                  </a:lnTo>
                  <a:lnTo>
                    <a:pt x="139" y="35"/>
                  </a:lnTo>
                  <a:lnTo>
                    <a:pt x="156" y="23"/>
                  </a:lnTo>
                  <a:lnTo>
                    <a:pt x="175" y="12"/>
                  </a:lnTo>
                  <a:lnTo>
                    <a:pt x="195" y="4"/>
                  </a:lnTo>
                  <a:lnTo>
                    <a:pt x="21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ea typeface="华文细黑" panose="02010600040101010101" pitchFamily="2" charset="-122"/>
              </a:endParaRPr>
            </a:p>
          </p:txBody>
        </p:sp>
      </p:grpSp>
    </p:spTree>
    <p:extLst>
      <p:ext uri="{BB962C8B-B14F-4D97-AF65-F5344CB8AC3E}">
        <p14:creationId xmlns:p14="http://schemas.microsoft.com/office/powerpoint/2010/main" val="3049352677"/>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fade">
                                      <p:cBhvr>
                                        <p:cTn id="7" dur="500"/>
                                        <p:tgtEl>
                                          <p:spTgt spid="13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Effect transition="in" filter="wipe(left)">
                                      <p:cBhvr>
                                        <p:cTn id="11" dur="500"/>
                                        <p:tgtEl>
                                          <p:spTgt spid="136"/>
                                        </p:tgtEl>
                                      </p:cBhvr>
                                    </p:animEffect>
                                  </p:childTnLst>
                                </p:cTn>
                              </p:par>
                            </p:childTnLst>
                          </p:cTn>
                        </p:par>
                        <p:par>
                          <p:cTn id="12" fill="hold">
                            <p:stCondLst>
                              <p:cond delay="1000"/>
                            </p:stCondLst>
                            <p:childTnLst>
                              <p:par>
                                <p:cTn id="13" presetID="2" presetClass="entr" presetSubtype="2" decel="100000" fill="hold" grpId="0" nodeType="afterEffect">
                                  <p:stCondLst>
                                    <p:cond delay="0"/>
                                  </p:stCondLst>
                                  <p:iterate type="lt">
                                    <p:tmPct val="10000"/>
                                  </p:iterate>
                                  <p:childTnLst>
                                    <p:set>
                                      <p:cBhvr>
                                        <p:cTn id="14" dur="1" fill="hold">
                                          <p:stCondLst>
                                            <p:cond delay="0"/>
                                          </p:stCondLst>
                                        </p:cTn>
                                        <p:tgtEl>
                                          <p:spTgt spid="145"/>
                                        </p:tgtEl>
                                        <p:attrNameLst>
                                          <p:attrName>style.visibility</p:attrName>
                                        </p:attrNameLst>
                                      </p:cBhvr>
                                      <p:to>
                                        <p:strVal val="visible"/>
                                      </p:to>
                                    </p:set>
                                    <p:anim calcmode="lin" valueType="num">
                                      <p:cBhvr additive="base">
                                        <p:cTn id="15" dur="500" fill="hold"/>
                                        <p:tgtEl>
                                          <p:spTgt spid="145"/>
                                        </p:tgtEl>
                                        <p:attrNameLst>
                                          <p:attrName>ppt_x</p:attrName>
                                        </p:attrNameLst>
                                      </p:cBhvr>
                                      <p:tavLst>
                                        <p:tav tm="0">
                                          <p:val>
                                            <p:strVal val="1+#ppt_w/2"/>
                                          </p:val>
                                        </p:tav>
                                        <p:tav tm="100000">
                                          <p:val>
                                            <p:strVal val="#ppt_x"/>
                                          </p:val>
                                        </p:tav>
                                      </p:tavLst>
                                    </p:anim>
                                    <p:anim calcmode="lin" valueType="num">
                                      <p:cBhvr additive="base">
                                        <p:cTn id="16" dur="500" fill="hold"/>
                                        <p:tgtEl>
                                          <p:spTgt spid="145"/>
                                        </p:tgtEl>
                                        <p:attrNameLst>
                                          <p:attrName>ppt_y</p:attrName>
                                        </p:attrNameLst>
                                      </p:cBhvr>
                                      <p:tavLst>
                                        <p:tav tm="0">
                                          <p:val>
                                            <p:strVal val="#ppt_y"/>
                                          </p:val>
                                        </p:tav>
                                        <p:tav tm="100000">
                                          <p:val>
                                            <p:strVal val="#ppt_y"/>
                                          </p:val>
                                        </p:tav>
                                      </p:tavLst>
                                    </p:anim>
                                  </p:childTnLst>
                                </p:cTn>
                              </p:par>
                            </p:childTnLst>
                          </p:cTn>
                        </p:par>
                        <p:par>
                          <p:cTn id="17" fill="hold">
                            <p:stCondLst>
                              <p:cond delay="2450"/>
                            </p:stCondLst>
                            <p:childTnLst>
                              <p:par>
                                <p:cTn id="18" presetID="2" presetClass="entr" presetSubtype="2" decel="100000" fill="hold" grpId="0" nodeType="afterEffect">
                                  <p:stCondLst>
                                    <p:cond delay="0"/>
                                  </p:stCondLst>
                                  <p:iterate type="lt">
                                    <p:tmPct val="10000"/>
                                  </p:iterate>
                                  <p:childTnLst>
                                    <p:set>
                                      <p:cBhvr>
                                        <p:cTn id="19" dur="1" fill="hold">
                                          <p:stCondLst>
                                            <p:cond delay="0"/>
                                          </p:stCondLst>
                                        </p:cTn>
                                        <p:tgtEl>
                                          <p:spTgt spid="146"/>
                                        </p:tgtEl>
                                        <p:attrNameLst>
                                          <p:attrName>style.visibility</p:attrName>
                                        </p:attrNameLst>
                                      </p:cBhvr>
                                      <p:to>
                                        <p:strVal val="visible"/>
                                      </p:to>
                                    </p:set>
                                    <p:anim calcmode="lin" valueType="num">
                                      <p:cBhvr additive="base">
                                        <p:cTn id="20" dur="500" fill="hold"/>
                                        <p:tgtEl>
                                          <p:spTgt spid="146"/>
                                        </p:tgtEl>
                                        <p:attrNameLst>
                                          <p:attrName>ppt_x</p:attrName>
                                        </p:attrNameLst>
                                      </p:cBhvr>
                                      <p:tavLst>
                                        <p:tav tm="0">
                                          <p:val>
                                            <p:strVal val="1+#ppt_w/2"/>
                                          </p:val>
                                        </p:tav>
                                        <p:tav tm="100000">
                                          <p:val>
                                            <p:strVal val="#ppt_x"/>
                                          </p:val>
                                        </p:tav>
                                      </p:tavLst>
                                    </p:anim>
                                    <p:anim calcmode="lin" valueType="num">
                                      <p:cBhvr additive="base">
                                        <p:cTn id="21" dur="500" fill="hold"/>
                                        <p:tgtEl>
                                          <p:spTgt spid="146"/>
                                        </p:tgtEl>
                                        <p:attrNameLst>
                                          <p:attrName>ppt_y</p:attrName>
                                        </p:attrNameLst>
                                      </p:cBhvr>
                                      <p:tavLst>
                                        <p:tav tm="0">
                                          <p:val>
                                            <p:strVal val="#ppt_y"/>
                                          </p:val>
                                        </p:tav>
                                        <p:tav tm="100000">
                                          <p:val>
                                            <p:strVal val="#ppt_y"/>
                                          </p:val>
                                        </p:tav>
                                      </p:tavLst>
                                    </p:anim>
                                  </p:childTnLst>
                                </p:cTn>
                              </p:par>
                            </p:childTnLst>
                          </p:cTn>
                        </p:par>
                        <p:par>
                          <p:cTn id="22" fill="hold">
                            <p:stCondLst>
                              <p:cond delay="3100"/>
                            </p:stCondLst>
                            <p:childTnLst>
                              <p:par>
                                <p:cTn id="23" presetID="2" presetClass="entr" presetSubtype="8"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0-#ppt_w/2"/>
                                          </p:val>
                                        </p:tav>
                                        <p:tav tm="100000">
                                          <p:val>
                                            <p:strVal val="#ppt_x"/>
                                          </p:val>
                                        </p:tav>
                                      </p:tavLst>
                                    </p:anim>
                                    <p:anim calcmode="lin" valueType="num">
                                      <p:cBhvr additive="base">
                                        <p:cTn id="26" dur="500" fill="hold"/>
                                        <p:tgtEl>
                                          <p:spTgt spid="2"/>
                                        </p:tgtEl>
                                        <p:attrNameLst>
                                          <p:attrName>ppt_y</p:attrName>
                                        </p:attrNameLst>
                                      </p:cBhvr>
                                      <p:tavLst>
                                        <p:tav tm="0">
                                          <p:val>
                                            <p:strVal val="#ppt_y"/>
                                          </p:val>
                                        </p:tav>
                                        <p:tav tm="100000">
                                          <p:val>
                                            <p:strVal val="#ppt_y"/>
                                          </p:val>
                                        </p:tav>
                                      </p:tavLst>
                                    </p:anim>
                                  </p:childTnLst>
                                </p:cTn>
                              </p:par>
                            </p:childTnLst>
                          </p:cTn>
                        </p:par>
                        <p:par>
                          <p:cTn id="27" fill="hold">
                            <p:stCondLst>
                              <p:cond delay="3600"/>
                            </p:stCondLst>
                            <p:childTnLst>
                              <p:par>
                                <p:cTn id="28" presetID="2" presetClass="entr" presetSubtype="2" fill="hold" nodeType="after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additive="base">
                                        <p:cTn id="30" dur="500" fill="hold"/>
                                        <p:tgtEl>
                                          <p:spTgt spid="3"/>
                                        </p:tgtEl>
                                        <p:attrNameLst>
                                          <p:attrName>ppt_x</p:attrName>
                                        </p:attrNameLst>
                                      </p:cBhvr>
                                      <p:tavLst>
                                        <p:tav tm="0">
                                          <p:val>
                                            <p:strVal val="1+#ppt_w/2"/>
                                          </p:val>
                                        </p:tav>
                                        <p:tav tm="100000">
                                          <p:val>
                                            <p:strVal val="#ppt_x"/>
                                          </p:val>
                                        </p:tav>
                                      </p:tavLst>
                                    </p:anim>
                                    <p:anim calcmode="lin" valueType="num">
                                      <p:cBhvr additive="base">
                                        <p:cTn id="31" dur="500" fill="hold"/>
                                        <p:tgtEl>
                                          <p:spTgt spid="3"/>
                                        </p:tgtEl>
                                        <p:attrNameLst>
                                          <p:attrName>ppt_y</p:attrName>
                                        </p:attrNameLst>
                                      </p:cBhvr>
                                      <p:tavLst>
                                        <p:tav tm="0">
                                          <p:val>
                                            <p:strVal val="#ppt_y"/>
                                          </p:val>
                                        </p:tav>
                                        <p:tav tm="100000">
                                          <p:val>
                                            <p:strVal val="#ppt_y"/>
                                          </p:val>
                                        </p:tav>
                                      </p:tavLst>
                                    </p:anim>
                                  </p:childTnLst>
                                </p:cTn>
                              </p:par>
                            </p:childTnLst>
                          </p:cTn>
                        </p:par>
                        <p:par>
                          <p:cTn id="32" fill="hold">
                            <p:stCondLst>
                              <p:cond delay="4100"/>
                            </p:stCondLst>
                            <p:childTnLst>
                              <p:par>
                                <p:cTn id="33" presetID="2" presetClass="entr" presetSubtype="8"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500" fill="hold"/>
                                        <p:tgtEl>
                                          <p:spTgt spid="4"/>
                                        </p:tgtEl>
                                        <p:attrNameLst>
                                          <p:attrName>ppt_x</p:attrName>
                                        </p:attrNameLst>
                                      </p:cBhvr>
                                      <p:tavLst>
                                        <p:tav tm="0">
                                          <p:val>
                                            <p:strVal val="0-#ppt_w/2"/>
                                          </p:val>
                                        </p:tav>
                                        <p:tav tm="100000">
                                          <p:val>
                                            <p:strVal val="#ppt_x"/>
                                          </p:val>
                                        </p:tav>
                                      </p:tavLst>
                                    </p:anim>
                                    <p:anim calcmode="lin" valueType="num">
                                      <p:cBhvr additive="base">
                                        <p:cTn id="36" dur="500" fill="hold"/>
                                        <p:tgtEl>
                                          <p:spTgt spid="4"/>
                                        </p:tgtEl>
                                        <p:attrNameLst>
                                          <p:attrName>ppt_y</p:attrName>
                                        </p:attrNameLst>
                                      </p:cBhvr>
                                      <p:tavLst>
                                        <p:tav tm="0">
                                          <p:val>
                                            <p:strVal val="#ppt_y"/>
                                          </p:val>
                                        </p:tav>
                                        <p:tav tm="100000">
                                          <p:val>
                                            <p:strVal val="#ppt_y"/>
                                          </p:val>
                                        </p:tav>
                                      </p:tavLst>
                                    </p:anim>
                                  </p:childTnLst>
                                </p:cTn>
                              </p:par>
                            </p:childTnLst>
                          </p:cTn>
                        </p:par>
                        <p:par>
                          <p:cTn id="37" fill="hold">
                            <p:stCondLst>
                              <p:cond delay="4600"/>
                            </p:stCondLst>
                            <p:childTnLst>
                              <p:par>
                                <p:cTn id="38" presetID="2" presetClass="entr" presetSubtype="2" fill="hold" nodeType="after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additive="base">
                                        <p:cTn id="40" dur="500" fill="hold"/>
                                        <p:tgtEl>
                                          <p:spTgt spid="5"/>
                                        </p:tgtEl>
                                        <p:attrNameLst>
                                          <p:attrName>ppt_x</p:attrName>
                                        </p:attrNameLst>
                                      </p:cBhvr>
                                      <p:tavLst>
                                        <p:tav tm="0">
                                          <p:val>
                                            <p:strVal val="1+#ppt_w/2"/>
                                          </p:val>
                                        </p:tav>
                                        <p:tav tm="100000">
                                          <p:val>
                                            <p:strVal val="#ppt_x"/>
                                          </p:val>
                                        </p:tav>
                                      </p:tavLst>
                                    </p:anim>
                                    <p:anim calcmode="lin" valueType="num">
                                      <p:cBhvr additive="base">
                                        <p:cTn id="41"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p:bldP spid="14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4276871" y="-1515203"/>
            <a:ext cx="3571731" cy="3030406"/>
            <a:chOff x="3617604" y="-2074553"/>
            <a:chExt cx="4890262" cy="4149105"/>
          </a:xfrm>
        </p:grpSpPr>
        <p:grpSp>
          <p:nvGrpSpPr>
            <p:cNvPr id="19" name="组合 18"/>
            <p:cNvGrpSpPr/>
            <p:nvPr/>
          </p:nvGrpSpPr>
          <p:grpSpPr>
            <a:xfrm>
              <a:off x="3617604" y="-2074553"/>
              <a:ext cx="4890262" cy="4149105"/>
              <a:chOff x="5553262" y="2638733"/>
              <a:chExt cx="2397222" cy="2093640"/>
            </a:xfrm>
          </p:grpSpPr>
          <p:grpSp>
            <p:nvGrpSpPr>
              <p:cNvPr id="21" name="组合 20"/>
              <p:cNvGrpSpPr/>
              <p:nvPr/>
            </p:nvGrpSpPr>
            <p:grpSpPr>
              <a:xfrm>
                <a:off x="5553262" y="2638733"/>
                <a:ext cx="2397222" cy="2093640"/>
                <a:chOff x="1511944" y="2420246"/>
                <a:chExt cx="2627152" cy="2294453"/>
              </a:xfrm>
              <a:effectLst>
                <a:outerShdw blurRad="203200" dist="38100" dir="3780000" sx="103000" sy="103000" algn="t" rotWithShape="0">
                  <a:prstClr val="black">
                    <a:alpha val="25000"/>
                  </a:prstClr>
                </a:outerShdw>
              </a:effectLst>
            </p:grpSpPr>
            <p:sp>
              <p:nvSpPr>
                <p:cNvPr id="24" name="Freeform 6"/>
                <p:cNvSpPr>
                  <a:spLocks/>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zh-CN" altLang="en-US" sz="1351">
                    <a:ea typeface="华文细黑" panose="02010600040101010101" pitchFamily="2" charset="-122"/>
                  </a:endParaRPr>
                </a:p>
              </p:txBody>
            </p:sp>
            <p:sp>
              <p:nvSpPr>
                <p:cNvPr id="25" name="Freeform 6"/>
                <p:cNvSpPr>
                  <a:spLocks/>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zh-CN" altLang="en-US" sz="1351">
                    <a:ea typeface="华文细黑" panose="02010600040101010101" pitchFamily="2" charset="-122"/>
                  </a:endParaRPr>
                </a:p>
              </p:txBody>
            </p:sp>
          </p:grpSp>
          <p:sp>
            <p:nvSpPr>
              <p:cNvPr id="22" name="Freeform 7"/>
              <p:cNvSpPr>
                <a:spLocks/>
              </p:cNvSpPr>
              <p:nvPr/>
            </p:nvSpPr>
            <p:spPr bwMode="auto">
              <a:xfrm>
                <a:off x="5864945" y="2882683"/>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1"/>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zh-CN" altLang="en-US" sz="1351">
                  <a:ea typeface="华文细黑" panose="02010600040101010101" pitchFamily="2" charset="-122"/>
                </a:endParaRPr>
              </a:p>
            </p:txBody>
          </p:sp>
        </p:grpSp>
        <p:sp>
          <p:nvSpPr>
            <p:cNvPr id="18" name="文本框 1"/>
            <p:cNvSpPr txBox="1">
              <a:spLocks noChangeArrowheads="1"/>
            </p:cNvSpPr>
            <p:nvPr>
              <p:custDataLst>
                <p:tags r:id="rId1"/>
              </p:custDataLst>
            </p:nvPr>
          </p:nvSpPr>
          <p:spPr bwMode="auto">
            <a:xfrm>
              <a:off x="5092559" y="234424"/>
              <a:ext cx="2006884" cy="969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fontAlgn="base">
                <a:lnSpc>
                  <a:spcPct val="100000"/>
                </a:lnSpc>
                <a:spcBef>
                  <a:spcPct val="0"/>
                </a:spcBef>
                <a:spcAft>
                  <a:spcPct val="0"/>
                </a:spcAft>
                <a:buFontTx/>
                <a:buNone/>
              </a:pPr>
              <a:r>
                <a:rPr lang="zh-CN" altLang="en-US" sz="4000" b="1" spc="-300" dirty="0">
                  <a:solidFill>
                    <a:schemeClr val="bg1"/>
                  </a:solidFill>
                  <a:latin typeface="华文细黑" panose="02010600040101010101" pitchFamily="2" charset="-122"/>
                  <a:ea typeface="华文细黑" panose="02010600040101010101" pitchFamily="2" charset="-122"/>
                </a:rPr>
                <a:t>目 录</a:t>
              </a:r>
            </a:p>
          </p:txBody>
        </p:sp>
      </p:grpSp>
      <p:sp>
        <p:nvSpPr>
          <p:cNvPr id="26" name="TextBox 48"/>
          <p:cNvSpPr txBox="1"/>
          <p:nvPr/>
        </p:nvSpPr>
        <p:spPr>
          <a:xfrm>
            <a:off x="2569369" y="4290010"/>
            <a:ext cx="1569660" cy="738664"/>
          </a:xfrm>
          <a:prstGeom prst="rect">
            <a:avLst/>
          </a:prstGeom>
          <a:noFill/>
        </p:spPr>
        <p:txBody>
          <a:bodyPr wrap="none" rtlCol="0">
            <a:spAutoFit/>
          </a:bodyPr>
          <a:lstStyle/>
          <a:p>
            <a:pPr algn="ctr">
              <a:lnSpc>
                <a:spcPct val="150000"/>
              </a:lnSpc>
            </a:pPr>
            <a:r>
              <a:rPr lang="zh-CN" altLang="en-US" sz="1700" b="1" spc="100" dirty="0">
                <a:solidFill>
                  <a:srgbClr val="262626"/>
                </a:solidFill>
                <a:latin typeface="华文细黑" panose="02010600040101010101" pitchFamily="2" charset="-122"/>
                <a:ea typeface="华文细黑" panose="02010600040101010101" pitchFamily="2" charset="-122"/>
              </a:rPr>
              <a:t>工作回顾</a:t>
            </a:r>
            <a:endParaRPr lang="en-US" altLang="zh-CN" sz="1700" b="1" spc="100" dirty="0">
              <a:solidFill>
                <a:srgbClr val="262626"/>
              </a:solidFill>
              <a:latin typeface="华文细黑" panose="02010600040101010101" pitchFamily="2" charset="-122"/>
              <a:ea typeface="华文细黑" panose="02010600040101010101" pitchFamily="2" charset="-122"/>
            </a:endParaRPr>
          </a:p>
          <a:p>
            <a:pPr algn="ctr">
              <a:lnSpc>
                <a:spcPct val="150000"/>
              </a:lnSpc>
            </a:pPr>
            <a:r>
              <a:rPr lang="zh-CN" altLang="en-US" sz="1100" spc="100" dirty="0">
                <a:solidFill>
                  <a:srgbClr val="262626"/>
                </a:solidFill>
                <a:latin typeface="华文细黑" panose="02010600040101010101" pitchFamily="2" charset="-122"/>
                <a:ea typeface="华文细黑" panose="02010600040101010101" pitchFamily="2" charset="-122"/>
              </a:rPr>
              <a:t>（近年来工作情况）</a:t>
            </a:r>
            <a:endParaRPr lang="zh-CN" altLang="en-US" sz="1700" spc="100" dirty="0">
              <a:solidFill>
                <a:srgbClr val="262626"/>
              </a:solidFill>
              <a:latin typeface="华文细黑" panose="02010600040101010101" pitchFamily="2" charset="-122"/>
              <a:ea typeface="华文细黑" panose="02010600040101010101" pitchFamily="2" charset="-122"/>
            </a:endParaRPr>
          </a:p>
        </p:txBody>
      </p:sp>
      <p:sp>
        <p:nvSpPr>
          <p:cNvPr id="27" name="TextBox 49"/>
          <p:cNvSpPr txBox="1"/>
          <p:nvPr/>
        </p:nvSpPr>
        <p:spPr>
          <a:xfrm>
            <a:off x="4530066" y="4290010"/>
            <a:ext cx="1415773" cy="738664"/>
          </a:xfrm>
          <a:prstGeom prst="rect">
            <a:avLst/>
          </a:prstGeom>
          <a:noFill/>
        </p:spPr>
        <p:txBody>
          <a:bodyPr wrap="none" rtlCol="0">
            <a:spAutoFit/>
          </a:bodyPr>
          <a:lstStyle/>
          <a:p>
            <a:pPr algn="ctr">
              <a:lnSpc>
                <a:spcPct val="150000"/>
              </a:lnSpc>
            </a:pPr>
            <a:r>
              <a:rPr lang="zh-CN" altLang="en-US" sz="1700" b="1" spc="100" dirty="0">
                <a:solidFill>
                  <a:schemeClr val="tx1">
                    <a:lumMod val="75000"/>
                    <a:lumOff val="25000"/>
                  </a:schemeClr>
                </a:solidFill>
                <a:latin typeface="华文细黑" panose="02010600040101010101" pitchFamily="2" charset="-122"/>
                <a:ea typeface="华文细黑" panose="02010600040101010101" pitchFamily="2" charset="-122"/>
              </a:rPr>
              <a:t>自我评价</a:t>
            </a:r>
            <a:endParaRPr lang="en-US" altLang="zh-CN" sz="1700" b="1" spc="100" dirty="0">
              <a:solidFill>
                <a:schemeClr val="tx1">
                  <a:lumMod val="75000"/>
                  <a:lumOff val="25000"/>
                </a:schemeClr>
              </a:solidFill>
              <a:latin typeface="华文细黑" panose="02010600040101010101" pitchFamily="2" charset="-122"/>
              <a:ea typeface="华文细黑" panose="02010600040101010101" pitchFamily="2" charset="-122"/>
            </a:endParaRPr>
          </a:p>
          <a:p>
            <a:pPr algn="ctr">
              <a:lnSpc>
                <a:spcPct val="150000"/>
              </a:lnSpc>
            </a:pPr>
            <a:r>
              <a:rPr lang="zh-CN" altLang="en-US" sz="1100" spc="100" dirty="0">
                <a:solidFill>
                  <a:prstClr val="black">
                    <a:lumMod val="75000"/>
                    <a:lumOff val="25000"/>
                  </a:prstClr>
                </a:solidFill>
                <a:latin typeface="华文细黑" panose="02010600040101010101" pitchFamily="2" charset="-122"/>
                <a:ea typeface="华文细黑" panose="02010600040101010101" pitchFamily="2" charset="-122"/>
              </a:rPr>
              <a:t>（对自己的看法）</a:t>
            </a:r>
            <a:endParaRPr lang="zh-CN" altLang="en-US" sz="1700" b="1" spc="100" dirty="0">
              <a:solidFill>
                <a:schemeClr val="tx1">
                  <a:lumMod val="75000"/>
                  <a:lumOff val="25000"/>
                </a:schemeClr>
              </a:solidFill>
              <a:latin typeface="华文细黑" panose="02010600040101010101" pitchFamily="2" charset="-122"/>
              <a:ea typeface="华文细黑" panose="02010600040101010101" pitchFamily="2" charset="-122"/>
            </a:endParaRPr>
          </a:p>
        </p:txBody>
      </p:sp>
      <p:sp>
        <p:nvSpPr>
          <p:cNvPr id="28" name="TextBox 50"/>
          <p:cNvSpPr txBox="1"/>
          <p:nvPr/>
        </p:nvSpPr>
        <p:spPr>
          <a:xfrm>
            <a:off x="8158200" y="4290010"/>
            <a:ext cx="1415773" cy="738664"/>
          </a:xfrm>
          <a:prstGeom prst="rect">
            <a:avLst/>
          </a:prstGeom>
          <a:noFill/>
        </p:spPr>
        <p:txBody>
          <a:bodyPr wrap="none" rtlCol="0">
            <a:spAutoFit/>
          </a:bodyPr>
          <a:lstStyle/>
          <a:p>
            <a:pPr algn="ctr">
              <a:lnSpc>
                <a:spcPct val="150000"/>
              </a:lnSpc>
            </a:pPr>
            <a:r>
              <a:rPr lang="zh-CN" altLang="en-US" sz="1700" b="1" spc="100" dirty="0">
                <a:solidFill>
                  <a:schemeClr val="tx1">
                    <a:lumMod val="75000"/>
                    <a:lumOff val="25000"/>
                  </a:schemeClr>
                </a:solidFill>
                <a:latin typeface="华文细黑" panose="02010600040101010101" pitchFamily="2" charset="-122"/>
                <a:ea typeface="华文细黑" panose="02010600040101010101" pitchFamily="2" charset="-122"/>
              </a:rPr>
              <a:t>目标展望</a:t>
            </a:r>
            <a:endParaRPr lang="en-US" altLang="zh-CN" sz="1700" b="1" spc="100" dirty="0">
              <a:solidFill>
                <a:schemeClr val="tx1">
                  <a:lumMod val="75000"/>
                  <a:lumOff val="25000"/>
                </a:schemeClr>
              </a:solidFill>
              <a:latin typeface="华文细黑" panose="02010600040101010101" pitchFamily="2" charset="-122"/>
              <a:ea typeface="华文细黑" panose="02010600040101010101" pitchFamily="2" charset="-122"/>
            </a:endParaRPr>
          </a:p>
          <a:p>
            <a:pPr algn="ctr">
              <a:lnSpc>
                <a:spcPct val="150000"/>
              </a:lnSpc>
            </a:pPr>
            <a:r>
              <a:rPr lang="zh-CN" altLang="en-US" sz="1100" spc="100" dirty="0">
                <a:solidFill>
                  <a:prstClr val="black">
                    <a:lumMod val="75000"/>
                    <a:lumOff val="25000"/>
                  </a:prstClr>
                </a:solidFill>
                <a:latin typeface="华文细黑" panose="02010600040101010101" pitchFamily="2" charset="-122"/>
                <a:ea typeface="华文细黑" panose="02010600040101010101" pitchFamily="2" charset="-122"/>
              </a:rPr>
              <a:t>（对未来的规划）</a:t>
            </a:r>
            <a:endParaRPr lang="zh-CN" altLang="en-US" sz="1700" b="1" spc="100" dirty="0">
              <a:solidFill>
                <a:schemeClr val="tx1">
                  <a:lumMod val="75000"/>
                  <a:lumOff val="25000"/>
                </a:schemeClr>
              </a:solidFill>
              <a:latin typeface="华文细黑" panose="02010600040101010101" pitchFamily="2" charset="-122"/>
              <a:ea typeface="华文细黑" panose="02010600040101010101" pitchFamily="2" charset="-122"/>
            </a:endParaRPr>
          </a:p>
        </p:txBody>
      </p:sp>
      <p:sp>
        <p:nvSpPr>
          <p:cNvPr id="29" name="TextBox 52"/>
          <p:cNvSpPr txBox="1"/>
          <p:nvPr/>
        </p:nvSpPr>
        <p:spPr>
          <a:xfrm>
            <a:off x="6351390" y="4290010"/>
            <a:ext cx="1415773" cy="738664"/>
          </a:xfrm>
          <a:prstGeom prst="rect">
            <a:avLst/>
          </a:prstGeom>
          <a:noFill/>
        </p:spPr>
        <p:txBody>
          <a:bodyPr wrap="none" rtlCol="0">
            <a:spAutoFit/>
          </a:bodyPr>
          <a:lstStyle/>
          <a:p>
            <a:pPr algn="ctr">
              <a:lnSpc>
                <a:spcPct val="150000"/>
              </a:lnSpc>
            </a:pPr>
            <a:r>
              <a:rPr lang="zh-CN" altLang="en-US" sz="1700" b="1" spc="100" dirty="0">
                <a:solidFill>
                  <a:schemeClr val="tx1">
                    <a:lumMod val="75000"/>
                    <a:lumOff val="25000"/>
                  </a:schemeClr>
                </a:solidFill>
                <a:latin typeface="华文细黑" panose="02010600040101010101" pitchFamily="2" charset="-122"/>
                <a:ea typeface="华文细黑" panose="02010600040101010101" pitchFamily="2" charset="-122"/>
              </a:rPr>
              <a:t>工作体会</a:t>
            </a:r>
            <a:endParaRPr lang="en-US" altLang="zh-CN" sz="1700" b="1" spc="100" dirty="0">
              <a:solidFill>
                <a:schemeClr val="tx1">
                  <a:lumMod val="75000"/>
                  <a:lumOff val="25000"/>
                </a:schemeClr>
              </a:solidFill>
              <a:latin typeface="华文细黑" panose="02010600040101010101" pitchFamily="2" charset="-122"/>
              <a:ea typeface="华文细黑" panose="02010600040101010101" pitchFamily="2" charset="-122"/>
            </a:endParaRPr>
          </a:p>
          <a:p>
            <a:pPr algn="ctr">
              <a:lnSpc>
                <a:spcPct val="150000"/>
              </a:lnSpc>
            </a:pPr>
            <a:r>
              <a:rPr lang="zh-CN" altLang="en-US" sz="1100" spc="100" dirty="0">
                <a:solidFill>
                  <a:prstClr val="black">
                    <a:lumMod val="75000"/>
                    <a:lumOff val="25000"/>
                  </a:prstClr>
                </a:solidFill>
                <a:latin typeface="华文细黑" panose="02010600040101010101" pitchFamily="2" charset="-122"/>
                <a:ea typeface="华文细黑" panose="02010600040101010101" pitchFamily="2" charset="-122"/>
              </a:rPr>
              <a:t>（对工作的感悟）</a:t>
            </a:r>
            <a:endParaRPr lang="zh-CN" altLang="en-US" sz="1700" b="1" spc="100" dirty="0">
              <a:solidFill>
                <a:schemeClr val="tx1">
                  <a:lumMod val="75000"/>
                  <a:lumOff val="25000"/>
                </a:schemeClr>
              </a:solidFill>
              <a:latin typeface="华文细黑" panose="02010600040101010101" pitchFamily="2" charset="-122"/>
              <a:ea typeface="华文细黑" panose="02010600040101010101" pitchFamily="2" charset="-122"/>
            </a:endParaRPr>
          </a:p>
        </p:txBody>
      </p:sp>
      <p:grpSp>
        <p:nvGrpSpPr>
          <p:cNvPr id="30" name="组合 29"/>
          <p:cNvGrpSpPr/>
          <p:nvPr/>
        </p:nvGrpSpPr>
        <p:grpSpPr>
          <a:xfrm rot="5400000">
            <a:off x="2843860" y="2934290"/>
            <a:ext cx="1116508" cy="1259752"/>
            <a:chOff x="4468733" y="2771468"/>
            <a:chExt cx="1487127" cy="1677919"/>
          </a:xfrm>
        </p:grpSpPr>
        <p:sp>
          <p:nvSpPr>
            <p:cNvPr id="33" name="Freeform 5"/>
            <p:cNvSpPr>
              <a:spLocks/>
            </p:cNvSpPr>
            <p:nvPr/>
          </p:nvSpPr>
          <p:spPr bwMode="auto">
            <a:xfrm rot="5400000">
              <a:off x="4373337" y="2866864"/>
              <a:ext cx="1677919" cy="148712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CDCDC"/>
                </a:gs>
              </a:gsLst>
              <a:lin ang="2700000" scaled="0"/>
            </a:gradFill>
            <a:ln w="19050">
              <a:gradFill>
                <a:gsLst>
                  <a:gs pos="0">
                    <a:srgbClr val="ADADAD"/>
                  </a:gs>
                  <a:gs pos="66000">
                    <a:schemeClr val="bg1"/>
                  </a:gs>
                </a:gsLst>
                <a:lin ang="2700000" scaled="0"/>
              </a:gradFill>
            </a:ln>
            <a:effectLst>
              <a:outerShdw blurRad="1143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ea typeface="华文细黑" panose="02010600040101010101" pitchFamily="2" charset="-122"/>
              </a:endParaRPr>
            </a:p>
          </p:txBody>
        </p:sp>
        <p:sp>
          <p:nvSpPr>
            <p:cNvPr id="34" name="Freeform 5"/>
            <p:cNvSpPr>
              <a:spLocks/>
            </p:cNvSpPr>
            <p:nvPr/>
          </p:nvSpPr>
          <p:spPr bwMode="auto">
            <a:xfrm rot="5400000">
              <a:off x="4600910" y="3068560"/>
              <a:ext cx="1222771" cy="108373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15875">
              <a:noFill/>
            </a:ln>
            <a:effectLst>
              <a:innerShdw blurRad="63500" dist="25400" dir="2700000">
                <a:prstClr val="black">
                  <a:alpha val="50000"/>
                </a:prstClr>
              </a:innerShdw>
            </a:effectLst>
          </p:spPr>
          <p:txBody>
            <a:bodyPr vert="horz" wrap="square" lIns="91440" tIns="45720" rIns="91440" bIns="45720" numCol="1" anchor="t" anchorCtr="0" compatLnSpc="1">
              <a:prstTxWarp prst="textNoShape">
                <a:avLst/>
              </a:prstTxWarp>
            </a:bodyPr>
            <a:lstStyle/>
            <a:p>
              <a:endParaRPr lang="zh-CN" altLang="en-US">
                <a:ea typeface="华文细黑" panose="02010600040101010101" pitchFamily="2" charset="-122"/>
              </a:endParaRPr>
            </a:p>
          </p:txBody>
        </p:sp>
      </p:grpSp>
      <p:grpSp>
        <p:nvGrpSpPr>
          <p:cNvPr id="35" name="组合 34"/>
          <p:cNvGrpSpPr/>
          <p:nvPr/>
        </p:nvGrpSpPr>
        <p:grpSpPr>
          <a:xfrm rot="5400000">
            <a:off x="4679698" y="2934290"/>
            <a:ext cx="1116508" cy="1259752"/>
            <a:chOff x="4468733" y="2771468"/>
            <a:chExt cx="1487127" cy="1677919"/>
          </a:xfrm>
        </p:grpSpPr>
        <p:sp>
          <p:nvSpPr>
            <p:cNvPr id="37" name="Freeform 5"/>
            <p:cNvSpPr>
              <a:spLocks/>
            </p:cNvSpPr>
            <p:nvPr/>
          </p:nvSpPr>
          <p:spPr bwMode="auto">
            <a:xfrm rot="5400000">
              <a:off x="4373337" y="2866864"/>
              <a:ext cx="1677919" cy="148712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CDCDC"/>
                </a:gs>
              </a:gsLst>
              <a:lin ang="2700000" scaled="0"/>
            </a:gradFill>
            <a:ln w="19050">
              <a:gradFill>
                <a:gsLst>
                  <a:gs pos="0">
                    <a:srgbClr val="ADADAD"/>
                  </a:gs>
                  <a:gs pos="66000">
                    <a:schemeClr val="bg1"/>
                  </a:gs>
                </a:gsLst>
                <a:lin ang="2700000" scaled="0"/>
              </a:gradFill>
            </a:ln>
            <a:effectLst>
              <a:outerShdw blurRad="1143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ea typeface="华文细黑" panose="02010600040101010101" pitchFamily="2" charset="-122"/>
              </a:endParaRPr>
            </a:p>
          </p:txBody>
        </p:sp>
        <p:sp>
          <p:nvSpPr>
            <p:cNvPr id="41" name="Freeform 5"/>
            <p:cNvSpPr>
              <a:spLocks/>
            </p:cNvSpPr>
            <p:nvPr/>
          </p:nvSpPr>
          <p:spPr bwMode="auto">
            <a:xfrm rot="5400000">
              <a:off x="4600910" y="3068560"/>
              <a:ext cx="1222771" cy="108373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15875">
              <a:noFill/>
            </a:ln>
            <a:effectLst>
              <a:innerShdw blurRad="63500" dist="25400" dir="2700000">
                <a:prstClr val="black">
                  <a:alpha val="50000"/>
                </a:prstClr>
              </a:innerShdw>
            </a:effectLst>
          </p:spPr>
          <p:txBody>
            <a:bodyPr vert="horz" wrap="square" lIns="91440" tIns="45720" rIns="91440" bIns="45720" numCol="1" anchor="t" anchorCtr="0" compatLnSpc="1">
              <a:prstTxWarp prst="textNoShape">
                <a:avLst/>
              </a:prstTxWarp>
            </a:bodyPr>
            <a:lstStyle/>
            <a:p>
              <a:endParaRPr lang="zh-CN" altLang="en-US">
                <a:ea typeface="华文细黑" panose="02010600040101010101" pitchFamily="2" charset="-122"/>
              </a:endParaRPr>
            </a:p>
          </p:txBody>
        </p:sp>
      </p:grpSp>
      <p:grpSp>
        <p:nvGrpSpPr>
          <p:cNvPr id="42" name="组合 41"/>
          <p:cNvGrpSpPr/>
          <p:nvPr/>
        </p:nvGrpSpPr>
        <p:grpSpPr>
          <a:xfrm rot="5400000">
            <a:off x="6501022" y="2934290"/>
            <a:ext cx="1116508" cy="1259752"/>
            <a:chOff x="4468733" y="2771468"/>
            <a:chExt cx="1487127" cy="1677919"/>
          </a:xfrm>
        </p:grpSpPr>
        <p:sp>
          <p:nvSpPr>
            <p:cNvPr id="43" name="Freeform 5"/>
            <p:cNvSpPr>
              <a:spLocks/>
            </p:cNvSpPr>
            <p:nvPr/>
          </p:nvSpPr>
          <p:spPr bwMode="auto">
            <a:xfrm rot="5400000">
              <a:off x="4373337" y="2866864"/>
              <a:ext cx="1677919" cy="148712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CDCDC"/>
                </a:gs>
              </a:gsLst>
              <a:lin ang="2700000" scaled="0"/>
            </a:gradFill>
            <a:ln w="19050">
              <a:gradFill>
                <a:gsLst>
                  <a:gs pos="0">
                    <a:srgbClr val="ADADAD"/>
                  </a:gs>
                  <a:gs pos="66000">
                    <a:schemeClr val="bg1"/>
                  </a:gs>
                </a:gsLst>
                <a:lin ang="2700000" scaled="0"/>
              </a:gradFill>
            </a:ln>
            <a:effectLst>
              <a:outerShdw blurRad="1143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ea typeface="华文细黑" panose="02010600040101010101" pitchFamily="2" charset="-122"/>
              </a:endParaRPr>
            </a:p>
          </p:txBody>
        </p:sp>
        <p:sp>
          <p:nvSpPr>
            <p:cNvPr id="44" name="Freeform 5"/>
            <p:cNvSpPr>
              <a:spLocks/>
            </p:cNvSpPr>
            <p:nvPr/>
          </p:nvSpPr>
          <p:spPr bwMode="auto">
            <a:xfrm rot="5400000">
              <a:off x="4600910" y="3068560"/>
              <a:ext cx="1222771" cy="108373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15875">
              <a:noFill/>
            </a:ln>
            <a:effectLst>
              <a:innerShdw blurRad="63500" dist="25400" dir="2700000">
                <a:prstClr val="black">
                  <a:alpha val="50000"/>
                </a:prstClr>
              </a:innerShdw>
            </a:effectLst>
          </p:spPr>
          <p:txBody>
            <a:bodyPr vert="horz" wrap="square" lIns="91440" tIns="45720" rIns="91440" bIns="45720" numCol="1" anchor="t" anchorCtr="0" compatLnSpc="1">
              <a:prstTxWarp prst="textNoShape">
                <a:avLst/>
              </a:prstTxWarp>
            </a:bodyPr>
            <a:lstStyle/>
            <a:p>
              <a:endParaRPr lang="zh-CN" altLang="en-US">
                <a:ea typeface="华文细黑" panose="02010600040101010101" pitchFamily="2" charset="-122"/>
              </a:endParaRPr>
            </a:p>
          </p:txBody>
        </p:sp>
      </p:grpSp>
      <p:grpSp>
        <p:nvGrpSpPr>
          <p:cNvPr id="45" name="组合 44"/>
          <p:cNvGrpSpPr/>
          <p:nvPr/>
        </p:nvGrpSpPr>
        <p:grpSpPr>
          <a:xfrm rot="5400000">
            <a:off x="8307833" y="2934290"/>
            <a:ext cx="1116508" cy="1259752"/>
            <a:chOff x="4468733" y="2771468"/>
            <a:chExt cx="1487127" cy="1677919"/>
          </a:xfrm>
        </p:grpSpPr>
        <p:sp>
          <p:nvSpPr>
            <p:cNvPr id="46" name="Freeform 5"/>
            <p:cNvSpPr>
              <a:spLocks/>
            </p:cNvSpPr>
            <p:nvPr/>
          </p:nvSpPr>
          <p:spPr bwMode="auto">
            <a:xfrm rot="5400000">
              <a:off x="4373337" y="2866864"/>
              <a:ext cx="1677919" cy="148712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CDCDC"/>
                </a:gs>
              </a:gsLst>
              <a:lin ang="2700000" scaled="0"/>
            </a:gradFill>
            <a:ln w="19050">
              <a:gradFill>
                <a:gsLst>
                  <a:gs pos="0">
                    <a:srgbClr val="ADADAD"/>
                  </a:gs>
                  <a:gs pos="66000">
                    <a:schemeClr val="bg1"/>
                  </a:gs>
                </a:gsLst>
                <a:lin ang="2700000" scaled="0"/>
              </a:gradFill>
            </a:ln>
            <a:effectLst>
              <a:outerShdw blurRad="1143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ea typeface="华文细黑" panose="02010600040101010101" pitchFamily="2" charset="-122"/>
              </a:endParaRPr>
            </a:p>
          </p:txBody>
        </p:sp>
        <p:sp>
          <p:nvSpPr>
            <p:cNvPr id="47" name="Freeform 5"/>
            <p:cNvSpPr>
              <a:spLocks/>
            </p:cNvSpPr>
            <p:nvPr/>
          </p:nvSpPr>
          <p:spPr bwMode="auto">
            <a:xfrm rot="5400000">
              <a:off x="4600910" y="3068560"/>
              <a:ext cx="1222771" cy="108373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15875">
              <a:noFill/>
            </a:ln>
            <a:effectLst>
              <a:innerShdw blurRad="63500" dist="25400" dir="2700000">
                <a:prstClr val="black">
                  <a:alpha val="50000"/>
                </a:prstClr>
              </a:innerShdw>
            </a:effectLst>
          </p:spPr>
          <p:txBody>
            <a:bodyPr vert="horz" wrap="square" lIns="91440" tIns="45720" rIns="91440" bIns="45720" numCol="1" anchor="t" anchorCtr="0" compatLnSpc="1">
              <a:prstTxWarp prst="textNoShape">
                <a:avLst/>
              </a:prstTxWarp>
            </a:bodyPr>
            <a:lstStyle/>
            <a:p>
              <a:endParaRPr lang="zh-CN" altLang="en-US">
                <a:ea typeface="华文细黑" panose="02010600040101010101" pitchFamily="2" charset="-122"/>
              </a:endParaRPr>
            </a:p>
          </p:txBody>
        </p:sp>
      </p:grpSp>
      <p:sp>
        <p:nvSpPr>
          <p:cNvPr id="48" name="Freeform 16"/>
          <p:cNvSpPr>
            <a:spLocks noEditPoints="1"/>
          </p:cNvSpPr>
          <p:nvPr/>
        </p:nvSpPr>
        <p:spPr bwMode="auto">
          <a:xfrm>
            <a:off x="3192076" y="3442155"/>
            <a:ext cx="420074" cy="244020"/>
          </a:xfrm>
          <a:custGeom>
            <a:avLst/>
            <a:gdLst>
              <a:gd name="T0" fmla="*/ 712 w 739"/>
              <a:gd name="T1" fmla="*/ 36 h 492"/>
              <a:gd name="T2" fmla="*/ 712 w 739"/>
              <a:gd name="T3" fmla="*/ 404 h 492"/>
              <a:gd name="T4" fmla="*/ 702 w 739"/>
              <a:gd name="T5" fmla="*/ 404 h 492"/>
              <a:gd name="T6" fmla="*/ 678 w 739"/>
              <a:gd name="T7" fmla="*/ 403 h 492"/>
              <a:gd name="T8" fmla="*/ 373 w 739"/>
              <a:gd name="T9" fmla="*/ 480 h 492"/>
              <a:gd name="T10" fmla="*/ 369 w 739"/>
              <a:gd name="T11" fmla="*/ 482 h 492"/>
              <a:gd name="T12" fmla="*/ 365 w 739"/>
              <a:gd name="T13" fmla="*/ 480 h 492"/>
              <a:gd name="T14" fmla="*/ 60 w 739"/>
              <a:gd name="T15" fmla="*/ 403 h 492"/>
              <a:gd name="T16" fmla="*/ 37 w 739"/>
              <a:gd name="T17" fmla="*/ 404 h 492"/>
              <a:gd name="T18" fmla="*/ 26 w 739"/>
              <a:gd name="T19" fmla="*/ 404 h 492"/>
              <a:gd name="T20" fmla="*/ 26 w 739"/>
              <a:gd name="T21" fmla="*/ 36 h 492"/>
              <a:gd name="T22" fmla="*/ 0 w 739"/>
              <a:gd name="T23" fmla="*/ 36 h 492"/>
              <a:gd name="T24" fmla="*/ 0 w 739"/>
              <a:gd name="T25" fmla="*/ 418 h 492"/>
              <a:gd name="T26" fmla="*/ 369 w 739"/>
              <a:gd name="T27" fmla="*/ 492 h 492"/>
              <a:gd name="T28" fmla="*/ 739 w 739"/>
              <a:gd name="T29" fmla="*/ 418 h 492"/>
              <a:gd name="T30" fmla="*/ 739 w 739"/>
              <a:gd name="T31" fmla="*/ 36 h 492"/>
              <a:gd name="T32" fmla="*/ 712 w 739"/>
              <a:gd name="T33" fmla="*/ 36 h 492"/>
              <a:gd name="T34" fmla="*/ 357 w 739"/>
              <a:gd name="T35" fmla="*/ 418 h 492"/>
              <a:gd name="T36" fmla="*/ 357 w 739"/>
              <a:gd name="T37" fmla="*/ 82 h 492"/>
              <a:gd name="T38" fmla="*/ 101 w 739"/>
              <a:gd name="T39" fmla="*/ 2 h 492"/>
              <a:gd name="T40" fmla="*/ 101 w 739"/>
              <a:gd name="T41" fmla="*/ 352 h 492"/>
              <a:gd name="T42" fmla="*/ 111 w 739"/>
              <a:gd name="T43" fmla="*/ 352 h 492"/>
              <a:gd name="T44" fmla="*/ 357 w 739"/>
              <a:gd name="T45" fmla="*/ 418 h 492"/>
              <a:gd name="T46" fmla="*/ 638 w 739"/>
              <a:gd name="T47" fmla="*/ 352 h 492"/>
              <a:gd name="T48" fmla="*/ 638 w 739"/>
              <a:gd name="T49" fmla="*/ 2 h 492"/>
              <a:gd name="T50" fmla="*/ 382 w 739"/>
              <a:gd name="T51" fmla="*/ 82 h 492"/>
              <a:gd name="T52" fmla="*/ 382 w 739"/>
              <a:gd name="T53" fmla="*/ 418 h 492"/>
              <a:gd name="T54" fmla="*/ 628 w 739"/>
              <a:gd name="T55" fmla="*/ 352 h 492"/>
              <a:gd name="T56" fmla="*/ 638 w 739"/>
              <a:gd name="T57" fmla="*/ 352 h 492"/>
              <a:gd name="T58" fmla="*/ 369 w 739"/>
              <a:gd name="T59" fmla="*/ 473 h 492"/>
              <a:gd name="T60" fmla="*/ 695 w 739"/>
              <a:gd name="T61" fmla="*/ 395 h 492"/>
              <a:gd name="T62" fmla="*/ 695 w 739"/>
              <a:gd name="T63" fmla="*/ 7 h 492"/>
              <a:gd name="T64" fmla="*/ 655 w 739"/>
              <a:gd name="T65" fmla="*/ 7 h 492"/>
              <a:gd name="T66" fmla="*/ 655 w 739"/>
              <a:gd name="T67" fmla="*/ 370 h 492"/>
              <a:gd name="T68" fmla="*/ 645 w 739"/>
              <a:gd name="T69" fmla="*/ 370 h 492"/>
              <a:gd name="T70" fmla="*/ 626 w 739"/>
              <a:gd name="T71" fmla="*/ 369 h 492"/>
              <a:gd name="T72" fmla="*/ 376 w 739"/>
              <a:gd name="T73" fmla="*/ 441 h 492"/>
              <a:gd name="T74" fmla="*/ 369 w 739"/>
              <a:gd name="T75" fmla="*/ 445 h 492"/>
              <a:gd name="T76" fmla="*/ 363 w 739"/>
              <a:gd name="T77" fmla="*/ 441 h 492"/>
              <a:gd name="T78" fmla="*/ 113 w 739"/>
              <a:gd name="T79" fmla="*/ 369 h 492"/>
              <a:gd name="T80" fmla="*/ 93 w 739"/>
              <a:gd name="T81" fmla="*/ 370 h 492"/>
              <a:gd name="T82" fmla="*/ 83 w 739"/>
              <a:gd name="T83" fmla="*/ 370 h 492"/>
              <a:gd name="T84" fmla="*/ 83 w 739"/>
              <a:gd name="T85" fmla="*/ 7 h 492"/>
              <a:gd name="T86" fmla="*/ 44 w 739"/>
              <a:gd name="T87" fmla="*/ 7 h 492"/>
              <a:gd name="T88" fmla="*/ 44 w 739"/>
              <a:gd name="T89" fmla="*/ 395 h 492"/>
              <a:gd name="T90" fmla="*/ 369 w 739"/>
              <a:gd name="T91" fmla="*/ 473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9" h="492">
                <a:moveTo>
                  <a:pt x="712" y="36"/>
                </a:moveTo>
                <a:lnTo>
                  <a:pt x="712" y="404"/>
                </a:lnTo>
                <a:lnTo>
                  <a:pt x="702" y="404"/>
                </a:lnTo>
                <a:cubicBezTo>
                  <a:pt x="694" y="404"/>
                  <a:pt x="686" y="403"/>
                  <a:pt x="678" y="403"/>
                </a:cubicBezTo>
                <a:cubicBezTo>
                  <a:pt x="576" y="403"/>
                  <a:pt x="467" y="430"/>
                  <a:pt x="373" y="480"/>
                </a:cubicBezTo>
                <a:lnTo>
                  <a:pt x="369" y="482"/>
                </a:lnTo>
                <a:lnTo>
                  <a:pt x="365" y="480"/>
                </a:lnTo>
                <a:cubicBezTo>
                  <a:pt x="271" y="430"/>
                  <a:pt x="163" y="403"/>
                  <a:pt x="60" y="403"/>
                </a:cubicBezTo>
                <a:cubicBezTo>
                  <a:pt x="52" y="403"/>
                  <a:pt x="45" y="404"/>
                  <a:pt x="37" y="404"/>
                </a:cubicBezTo>
                <a:lnTo>
                  <a:pt x="26" y="404"/>
                </a:lnTo>
                <a:lnTo>
                  <a:pt x="26" y="36"/>
                </a:lnTo>
                <a:cubicBezTo>
                  <a:pt x="17" y="36"/>
                  <a:pt x="9" y="36"/>
                  <a:pt x="0" y="36"/>
                </a:cubicBezTo>
                <a:lnTo>
                  <a:pt x="0" y="418"/>
                </a:lnTo>
                <a:cubicBezTo>
                  <a:pt x="123" y="415"/>
                  <a:pt x="254" y="442"/>
                  <a:pt x="369" y="492"/>
                </a:cubicBezTo>
                <a:cubicBezTo>
                  <a:pt x="484" y="442"/>
                  <a:pt x="616" y="415"/>
                  <a:pt x="739" y="418"/>
                </a:cubicBezTo>
                <a:lnTo>
                  <a:pt x="739" y="36"/>
                </a:lnTo>
                <a:cubicBezTo>
                  <a:pt x="730" y="36"/>
                  <a:pt x="721" y="36"/>
                  <a:pt x="712" y="36"/>
                </a:cubicBezTo>
                <a:close/>
                <a:moveTo>
                  <a:pt x="357" y="418"/>
                </a:moveTo>
                <a:lnTo>
                  <a:pt x="357" y="82"/>
                </a:lnTo>
                <a:cubicBezTo>
                  <a:pt x="277" y="28"/>
                  <a:pt x="186" y="0"/>
                  <a:pt x="101" y="2"/>
                </a:cubicBezTo>
                <a:lnTo>
                  <a:pt x="101" y="352"/>
                </a:lnTo>
                <a:cubicBezTo>
                  <a:pt x="104" y="352"/>
                  <a:pt x="107" y="352"/>
                  <a:pt x="111" y="352"/>
                </a:cubicBezTo>
                <a:cubicBezTo>
                  <a:pt x="193" y="352"/>
                  <a:pt x="280" y="375"/>
                  <a:pt x="357" y="418"/>
                </a:cubicBezTo>
                <a:close/>
                <a:moveTo>
                  <a:pt x="638" y="352"/>
                </a:moveTo>
                <a:lnTo>
                  <a:pt x="638" y="2"/>
                </a:lnTo>
                <a:cubicBezTo>
                  <a:pt x="552" y="0"/>
                  <a:pt x="461" y="28"/>
                  <a:pt x="382" y="82"/>
                </a:cubicBezTo>
                <a:lnTo>
                  <a:pt x="382" y="418"/>
                </a:lnTo>
                <a:cubicBezTo>
                  <a:pt x="459" y="375"/>
                  <a:pt x="545" y="352"/>
                  <a:pt x="628" y="352"/>
                </a:cubicBezTo>
                <a:cubicBezTo>
                  <a:pt x="631" y="352"/>
                  <a:pt x="635" y="352"/>
                  <a:pt x="638" y="352"/>
                </a:cubicBezTo>
                <a:close/>
                <a:moveTo>
                  <a:pt x="369" y="473"/>
                </a:moveTo>
                <a:cubicBezTo>
                  <a:pt x="473" y="417"/>
                  <a:pt x="590" y="391"/>
                  <a:pt x="695" y="395"/>
                </a:cubicBezTo>
                <a:lnTo>
                  <a:pt x="695" y="7"/>
                </a:lnTo>
                <a:cubicBezTo>
                  <a:pt x="682" y="6"/>
                  <a:pt x="669" y="6"/>
                  <a:pt x="655" y="7"/>
                </a:cubicBezTo>
                <a:lnTo>
                  <a:pt x="655" y="370"/>
                </a:lnTo>
                <a:lnTo>
                  <a:pt x="645" y="370"/>
                </a:lnTo>
                <a:cubicBezTo>
                  <a:pt x="639" y="369"/>
                  <a:pt x="632" y="369"/>
                  <a:pt x="626" y="369"/>
                </a:cubicBezTo>
                <a:cubicBezTo>
                  <a:pt x="542" y="369"/>
                  <a:pt x="453" y="395"/>
                  <a:pt x="376" y="441"/>
                </a:cubicBezTo>
                <a:lnTo>
                  <a:pt x="369" y="445"/>
                </a:lnTo>
                <a:lnTo>
                  <a:pt x="363" y="441"/>
                </a:lnTo>
                <a:cubicBezTo>
                  <a:pt x="286" y="395"/>
                  <a:pt x="197" y="369"/>
                  <a:pt x="113" y="369"/>
                </a:cubicBezTo>
                <a:cubicBezTo>
                  <a:pt x="106" y="369"/>
                  <a:pt x="100" y="369"/>
                  <a:pt x="93" y="370"/>
                </a:cubicBezTo>
                <a:lnTo>
                  <a:pt x="83" y="370"/>
                </a:lnTo>
                <a:lnTo>
                  <a:pt x="83" y="7"/>
                </a:lnTo>
                <a:cubicBezTo>
                  <a:pt x="70" y="6"/>
                  <a:pt x="57" y="6"/>
                  <a:pt x="44" y="7"/>
                </a:cubicBezTo>
                <a:lnTo>
                  <a:pt x="44" y="395"/>
                </a:lnTo>
                <a:cubicBezTo>
                  <a:pt x="148" y="391"/>
                  <a:pt x="265" y="417"/>
                  <a:pt x="369" y="47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bodyPr>
          <a:lstStyle/>
          <a:p>
            <a:endParaRPr lang="zh-CN" altLang="en-US">
              <a:ea typeface="华文细黑" panose="02010600040101010101" pitchFamily="2" charset="-122"/>
            </a:endParaRPr>
          </a:p>
        </p:txBody>
      </p:sp>
      <p:sp>
        <p:nvSpPr>
          <p:cNvPr id="49" name="Freeform 9"/>
          <p:cNvSpPr>
            <a:spLocks noEditPoints="1"/>
          </p:cNvSpPr>
          <p:nvPr/>
        </p:nvSpPr>
        <p:spPr bwMode="auto">
          <a:xfrm>
            <a:off x="5077772" y="3375480"/>
            <a:ext cx="332598" cy="377370"/>
          </a:xfrm>
          <a:custGeom>
            <a:avLst/>
            <a:gdLst>
              <a:gd name="T0" fmla="*/ 402 w 630"/>
              <a:gd name="T1" fmla="*/ 89 h 711"/>
              <a:gd name="T2" fmla="*/ 313 w 630"/>
              <a:gd name="T3" fmla="*/ 178 h 711"/>
              <a:gd name="T4" fmla="*/ 223 w 630"/>
              <a:gd name="T5" fmla="*/ 178 h 711"/>
              <a:gd name="T6" fmla="*/ 134 w 630"/>
              <a:gd name="T7" fmla="*/ 89 h 711"/>
              <a:gd name="T8" fmla="*/ 223 w 630"/>
              <a:gd name="T9" fmla="*/ 0 h 711"/>
              <a:gd name="T10" fmla="*/ 313 w 630"/>
              <a:gd name="T11" fmla="*/ 0 h 711"/>
              <a:gd name="T12" fmla="*/ 402 w 630"/>
              <a:gd name="T13" fmla="*/ 89 h 711"/>
              <a:gd name="T14" fmla="*/ 445 w 630"/>
              <a:gd name="T15" fmla="*/ 89 h 711"/>
              <a:gd name="T16" fmla="*/ 446 w 630"/>
              <a:gd name="T17" fmla="*/ 109 h 711"/>
              <a:gd name="T18" fmla="*/ 335 w 630"/>
              <a:gd name="T19" fmla="*/ 221 h 711"/>
              <a:gd name="T20" fmla="*/ 201 w 630"/>
              <a:gd name="T21" fmla="*/ 221 h 711"/>
              <a:gd name="T22" fmla="*/ 90 w 630"/>
              <a:gd name="T23" fmla="*/ 109 h 711"/>
              <a:gd name="T24" fmla="*/ 92 w 630"/>
              <a:gd name="T25" fmla="*/ 89 h 711"/>
              <a:gd name="T26" fmla="*/ 0 w 630"/>
              <a:gd name="T27" fmla="*/ 198 h 711"/>
              <a:gd name="T28" fmla="*/ 0 w 630"/>
              <a:gd name="T29" fmla="*/ 600 h 711"/>
              <a:gd name="T30" fmla="*/ 112 w 630"/>
              <a:gd name="T31" fmla="*/ 711 h 711"/>
              <a:gd name="T32" fmla="*/ 409 w 630"/>
              <a:gd name="T33" fmla="*/ 711 h 711"/>
              <a:gd name="T34" fmla="*/ 288 w 630"/>
              <a:gd name="T35" fmla="*/ 528 h 711"/>
              <a:gd name="T36" fmla="*/ 487 w 630"/>
              <a:gd name="T37" fmla="*/ 328 h 711"/>
              <a:gd name="T38" fmla="*/ 536 w 630"/>
              <a:gd name="T39" fmla="*/ 335 h 711"/>
              <a:gd name="T40" fmla="*/ 536 w 630"/>
              <a:gd name="T41" fmla="*/ 198 h 711"/>
              <a:gd name="T42" fmla="*/ 445 w 630"/>
              <a:gd name="T43" fmla="*/ 89 h 711"/>
              <a:gd name="T44" fmla="*/ 251 w 630"/>
              <a:gd name="T45" fmla="*/ 446 h 711"/>
              <a:gd name="T46" fmla="*/ 251 w 630"/>
              <a:gd name="T47" fmla="*/ 446 h 711"/>
              <a:gd name="T48" fmla="*/ 112 w 630"/>
              <a:gd name="T49" fmla="*/ 446 h 711"/>
              <a:gd name="T50" fmla="*/ 90 w 630"/>
              <a:gd name="T51" fmla="*/ 423 h 711"/>
              <a:gd name="T52" fmla="*/ 112 w 630"/>
              <a:gd name="T53" fmla="*/ 401 h 711"/>
              <a:gd name="T54" fmla="*/ 251 w 630"/>
              <a:gd name="T55" fmla="*/ 401 h 711"/>
              <a:gd name="T56" fmla="*/ 274 w 630"/>
              <a:gd name="T57" fmla="*/ 423 h 711"/>
              <a:gd name="T58" fmla="*/ 251 w 630"/>
              <a:gd name="T59" fmla="*/ 446 h 711"/>
              <a:gd name="T60" fmla="*/ 296 w 630"/>
              <a:gd name="T61" fmla="*/ 356 h 711"/>
              <a:gd name="T62" fmla="*/ 296 w 630"/>
              <a:gd name="T63" fmla="*/ 356 h 711"/>
              <a:gd name="T64" fmla="*/ 112 w 630"/>
              <a:gd name="T65" fmla="*/ 356 h 711"/>
              <a:gd name="T66" fmla="*/ 90 w 630"/>
              <a:gd name="T67" fmla="*/ 334 h 711"/>
              <a:gd name="T68" fmla="*/ 112 w 630"/>
              <a:gd name="T69" fmla="*/ 312 h 711"/>
              <a:gd name="T70" fmla="*/ 296 w 630"/>
              <a:gd name="T71" fmla="*/ 312 h 711"/>
              <a:gd name="T72" fmla="*/ 318 w 630"/>
              <a:gd name="T73" fmla="*/ 334 h 711"/>
              <a:gd name="T74" fmla="*/ 296 w 630"/>
              <a:gd name="T75" fmla="*/ 356 h 711"/>
              <a:gd name="T76" fmla="*/ 524 w 630"/>
              <a:gd name="T77" fmla="*/ 390 h 711"/>
              <a:gd name="T78" fmla="*/ 488 w 630"/>
              <a:gd name="T79" fmla="*/ 385 h 711"/>
              <a:gd name="T80" fmla="*/ 346 w 630"/>
              <a:gd name="T81" fmla="*/ 527 h 711"/>
              <a:gd name="T82" fmla="*/ 458 w 630"/>
              <a:gd name="T83" fmla="*/ 666 h 711"/>
              <a:gd name="T84" fmla="*/ 488 w 630"/>
              <a:gd name="T85" fmla="*/ 669 h 711"/>
              <a:gd name="T86" fmla="*/ 630 w 630"/>
              <a:gd name="T87" fmla="*/ 527 h 711"/>
              <a:gd name="T88" fmla="*/ 524 w 630"/>
              <a:gd name="T89" fmla="*/ 390 h 711"/>
              <a:gd name="T90" fmla="*/ 569 w 630"/>
              <a:gd name="T91" fmla="*/ 507 h 711"/>
              <a:gd name="T92" fmla="*/ 569 w 630"/>
              <a:gd name="T93" fmla="*/ 507 h 711"/>
              <a:gd name="T94" fmla="*/ 524 w 630"/>
              <a:gd name="T95" fmla="*/ 552 h 711"/>
              <a:gd name="T96" fmla="*/ 488 w 630"/>
              <a:gd name="T97" fmla="*/ 588 h 711"/>
              <a:gd name="T98" fmla="*/ 448 w 630"/>
              <a:gd name="T99" fmla="*/ 588 h 711"/>
              <a:gd name="T100" fmla="*/ 408 w 630"/>
              <a:gd name="T101" fmla="*/ 547 h 711"/>
              <a:gd name="T102" fmla="*/ 408 w 630"/>
              <a:gd name="T103" fmla="*/ 507 h 711"/>
              <a:gd name="T104" fmla="*/ 448 w 630"/>
              <a:gd name="T105" fmla="*/ 507 h 711"/>
              <a:gd name="T106" fmla="*/ 468 w 630"/>
              <a:gd name="T107" fmla="*/ 527 h 711"/>
              <a:gd name="T108" fmla="*/ 524 w 630"/>
              <a:gd name="T109" fmla="*/ 472 h 711"/>
              <a:gd name="T110" fmla="*/ 528 w 630"/>
              <a:gd name="T111" fmla="*/ 467 h 711"/>
              <a:gd name="T112" fmla="*/ 569 w 630"/>
              <a:gd name="T113" fmla="*/ 467 h 711"/>
              <a:gd name="T114" fmla="*/ 569 w 630"/>
              <a:gd name="T115" fmla="*/ 507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30" h="711">
                <a:moveTo>
                  <a:pt x="402" y="89"/>
                </a:moveTo>
                <a:cubicBezTo>
                  <a:pt x="402" y="138"/>
                  <a:pt x="362" y="178"/>
                  <a:pt x="313" y="178"/>
                </a:cubicBezTo>
                <a:lnTo>
                  <a:pt x="223" y="178"/>
                </a:lnTo>
                <a:cubicBezTo>
                  <a:pt x="174" y="178"/>
                  <a:pt x="134" y="138"/>
                  <a:pt x="134" y="89"/>
                </a:cubicBezTo>
                <a:cubicBezTo>
                  <a:pt x="134" y="39"/>
                  <a:pt x="174" y="0"/>
                  <a:pt x="223" y="0"/>
                </a:cubicBezTo>
                <a:lnTo>
                  <a:pt x="313" y="0"/>
                </a:lnTo>
                <a:cubicBezTo>
                  <a:pt x="362" y="0"/>
                  <a:pt x="402" y="39"/>
                  <a:pt x="402" y="89"/>
                </a:cubicBezTo>
                <a:close/>
                <a:moveTo>
                  <a:pt x="445" y="89"/>
                </a:moveTo>
                <a:cubicBezTo>
                  <a:pt x="446" y="95"/>
                  <a:pt x="446" y="102"/>
                  <a:pt x="446" y="109"/>
                </a:cubicBezTo>
                <a:cubicBezTo>
                  <a:pt x="446" y="171"/>
                  <a:pt x="397" y="221"/>
                  <a:pt x="335" y="221"/>
                </a:cubicBezTo>
                <a:lnTo>
                  <a:pt x="201" y="221"/>
                </a:lnTo>
                <a:cubicBezTo>
                  <a:pt x="140" y="221"/>
                  <a:pt x="90" y="171"/>
                  <a:pt x="90" y="109"/>
                </a:cubicBezTo>
                <a:cubicBezTo>
                  <a:pt x="90" y="102"/>
                  <a:pt x="90" y="95"/>
                  <a:pt x="92" y="89"/>
                </a:cubicBezTo>
                <a:cubicBezTo>
                  <a:pt x="40" y="98"/>
                  <a:pt x="0" y="144"/>
                  <a:pt x="0" y="198"/>
                </a:cubicBezTo>
                <a:lnTo>
                  <a:pt x="0" y="600"/>
                </a:lnTo>
                <a:cubicBezTo>
                  <a:pt x="0" y="661"/>
                  <a:pt x="50" y="711"/>
                  <a:pt x="112" y="711"/>
                </a:cubicBezTo>
                <a:lnTo>
                  <a:pt x="409" y="711"/>
                </a:lnTo>
                <a:cubicBezTo>
                  <a:pt x="338" y="681"/>
                  <a:pt x="288" y="610"/>
                  <a:pt x="288" y="528"/>
                </a:cubicBezTo>
                <a:cubicBezTo>
                  <a:pt x="288" y="418"/>
                  <a:pt x="377" y="328"/>
                  <a:pt x="487" y="328"/>
                </a:cubicBezTo>
                <a:cubicBezTo>
                  <a:pt x="504" y="328"/>
                  <a:pt x="520" y="331"/>
                  <a:pt x="536" y="335"/>
                </a:cubicBezTo>
                <a:lnTo>
                  <a:pt x="536" y="198"/>
                </a:lnTo>
                <a:cubicBezTo>
                  <a:pt x="536" y="144"/>
                  <a:pt x="496" y="98"/>
                  <a:pt x="445" y="89"/>
                </a:cubicBezTo>
                <a:close/>
                <a:moveTo>
                  <a:pt x="251" y="446"/>
                </a:moveTo>
                <a:lnTo>
                  <a:pt x="251" y="446"/>
                </a:lnTo>
                <a:lnTo>
                  <a:pt x="112" y="446"/>
                </a:lnTo>
                <a:cubicBezTo>
                  <a:pt x="100" y="446"/>
                  <a:pt x="90" y="436"/>
                  <a:pt x="90" y="423"/>
                </a:cubicBezTo>
                <a:cubicBezTo>
                  <a:pt x="90" y="411"/>
                  <a:pt x="100" y="401"/>
                  <a:pt x="112" y="401"/>
                </a:cubicBezTo>
                <a:lnTo>
                  <a:pt x="251" y="401"/>
                </a:lnTo>
                <a:cubicBezTo>
                  <a:pt x="264" y="401"/>
                  <a:pt x="274" y="411"/>
                  <a:pt x="274" y="423"/>
                </a:cubicBezTo>
                <a:cubicBezTo>
                  <a:pt x="274" y="436"/>
                  <a:pt x="264" y="446"/>
                  <a:pt x="251" y="446"/>
                </a:cubicBezTo>
                <a:close/>
                <a:moveTo>
                  <a:pt x="296" y="356"/>
                </a:moveTo>
                <a:lnTo>
                  <a:pt x="296" y="356"/>
                </a:lnTo>
                <a:lnTo>
                  <a:pt x="112" y="356"/>
                </a:lnTo>
                <a:cubicBezTo>
                  <a:pt x="100" y="356"/>
                  <a:pt x="90" y="346"/>
                  <a:pt x="90" y="334"/>
                </a:cubicBezTo>
                <a:cubicBezTo>
                  <a:pt x="90" y="322"/>
                  <a:pt x="100" y="312"/>
                  <a:pt x="112" y="312"/>
                </a:cubicBezTo>
                <a:lnTo>
                  <a:pt x="296" y="312"/>
                </a:lnTo>
                <a:cubicBezTo>
                  <a:pt x="308" y="312"/>
                  <a:pt x="318" y="322"/>
                  <a:pt x="318" y="334"/>
                </a:cubicBezTo>
                <a:cubicBezTo>
                  <a:pt x="318" y="346"/>
                  <a:pt x="308" y="356"/>
                  <a:pt x="296" y="356"/>
                </a:cubicBezTo>
                <a:close/>
                <a:moveTo>
                  <a:pt x="524" y="390"/>
                </a:moveTo>
                <a:cubicBezTo>
                  <a:pt x="512" y="387"/>
                  <a:pt x="501" y="385"/>
                  <a:pt x="488" y="385"/>
                </a:cubicBezTo>
                <a:cubicBezTo>
                  <a:pt x="410" y="385"/>
                  <a:pt x="346" y="449"/>
                  <a:pt x="346" y="527"/>
                </a:cubicBezTo>
                <a:cubicBezTo>
                  <a:pt x="346" y="596"/>
                  <a:pt x="394" y="652"/>
                  <a:pt x="458" y="666"/>
                </a:cubicBezTo>
                <a:cubicBezTo>
                  <a:pt x="468" y="668"/>
                  <a:pt x="478" y="669"/>
                  <a:pt x="488" y="669"/>
                </a:cubicBezTo>
                <a:cubicBezTo>
                  <a:pt x="567" y="669"/>
                  <a:pt x="630" y="606"/>
                  <a:pt x="630" y="527"/>
                </a:cubicBezTo>
                <a:cubicBezTo>
                  <a:pt x="630" y="461"/>
                  <a:pt x="585" y="405"/>
                  <a:pt x="524" y="390"/>
                </a:cubicBezTo>
                <a:close/>
                <a:moveTo>
                  <a:pt x="569" y="507"/>
                </a:moveTo>
                <a:lnTo>
                  <a:pt x="569" y="507"/>
                </a:lnTo>
                <a:lnTo>
                  <a:pt x="524" y="552"/>
                </a:lnTo>
                <a:lnTo>
                  <a:pt x="488" y="588"/>
                </a:lnTo>
                <a:cubicBezTo>
                  <a:pt x="477" y="599"/>
                  <a:pt x="459" y="599"/>
                  <a:pt x="448" y="588"/>
                </a:cubicBezTo>
                <a:lnTo>
                  <a:pt x="408" y="547"/>
                </a:lnTo>
                <a:cubicBezTo>
                  <a:pt x="397" y="536"/>
                  <a:pt x="397" y="518"/>
                  <a:pt x="408" y="507"/>
                </a:cubicBezTo>
                <a:cubicBezTo>
                  <a:pt x="419" y="496"/>
                  <a:pt x="437" y="496"/>
                  <a:pt x="448" y="507"/>
                </a:cubicBezTo>
                <a:lnTo>
                  <a:pt x="468" y="527"/>
                </a:lnTo>
                <a:lnTo>
                  <a:pt x="524" y="472"/>
                </a:lnTo>
                <a:lnTo>
                  <a:pt x="528" y="467"/>
                </a:lnTo>
                <a:cubicBezTo>
                  <a:pt x="540" y="456"/>
                  <a:pt x="558" y="456"/>
                  <a:pt x="569" y="467"/>
                </a:cubicBezTo>
                <a:cubicBezTo>
                  <a:pt x="580" y="478"/>
                  <a:pt x="580" y="496"/>
                  <a:pt x="569" y="50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bodyPr>
          <a:lstStyle/>
          <a:p>
            <a:endParaRPr lang="zh-CN" altLang="en-US">
              <a:ea typeface="华文细黑" panose="02010600040101010101" pitchFamily="2" charset="-122"/>
            </a:endParaRPr>
          </a:p>
        </p:txBody>
      </p:sp>
      <p:sp>
        <p:nvSpPr>
          <p:cNvPr id="50" name="Freeform 10"/>
          <p:cNvSpPr>
            <a:spLocks noEditPoints="1"/>
          </p:cNvSpPr>
          <p:nvPr/>
        </p:nvSpPr>
        <p:spPr bwMode="auto">
          <a:xfrm>
            <a:off x="6893839" y="3368873"/>
            <a:ext cx="330874" cy="354650"/>
          </a:xfrm>
          <a:custGeom>
            <a:avLst/>
            <a:gdLst>
              <a:gd name="T0" fmla="*/ 255 w 674"/>
              <a:gd name="T1" fmla="*/ 448 h 720"/>
              <a:gd name="T2" fmla="*/ 243 w 674"/>
              <a:gd name="T3" fmla="*/ 407 h 720"/>
              <a:gd name="T4" fmla="*/ 295 w 674"/>
              <a:gd name="T5" fmla="*/ 196 h 720"/>
              <a:gd name="T6" fmla="*/ 350 w 674"/>
              <a:gd name="T7" fmla="*/ 367 h 720"/>
              <a:gd name="T8" fmla="*/ 418 w 674"/>
              <a:gd name="T9" fmla="*/ 169 h 720"/>
              <a:gd name="T10" fmla="*/ 267 w 674"/>
              <a:gd name="T11" fmla="*/ 336 h 720"/>
              <a:gd name="T12" fmla="*/ 254 w 674"/>
              <a:gd name="T13" fmla="*/ 358 h 720"/>
              <a:gd name="T14" fmla="*/ 346 w 674"/>
              <a:gd name="T15" fmla="*/ 412 h 720"/>
              <a:gd name="T16" fmla="*/ 445 w 674"/>
              <a:gd name="T17" fmla="*/ 144 h 720"/>
              <a:gd name="T18" fmla="*/ 449 w 674"/>
              <a:gd name="T19" fmla="*/ 91 h 720"/>
              <a:gd name="T20" fmla="*/ 445 w 674"/>
              <a:gd name="T21" fmla="*/ 144 h 720"/>
              <a:gd name="T22" fmla="*/ 526 w 674"/>
              <a:gd name="T23" fmla="*/ 170 h 720"/>
              <a:gd name="T24" fmla="*/ 474 w 674"/>
              <a:gd name="T25" fmla="*/ 174 h 720"/>
              <a:gd name="T26" fmla="*/ 385 w 674"/>
              <a:gd name="T27" fmla="*/ 121 h 720"/>
              <a:gd name="T28" fmla="*/ 363 w 674"/>
              <a:gd name="T29" fmla="*/ 73 h 720"/>
              <a:gd name="T30" fmla="*/ 385 w 674"/>
              <a:gd name="T31" fmla="*/ 121 h 720"/>
              <a:gd name="T32" fmla="*/ 298 w 674"/>
              <a:gd name="T33" fmla="*/ 90 h 720"/>
              <a:gd name="T34" fmla="*/ 302 w 674"/>
              <a:gd name="T35" fmla="*/ 142 h 720"/>
              <a:gd name="T36" fmla="*/ 496 w 674"/>
              <a:gd name="T37" fmla="*/ 257 h 720"/>
              <a:gd name="T38" fmla="*/ 543 w 674"/>
              <a:gd name="T39" fmla="*/ 235 h 720"/>
              <a:gd name="T40" fmla="*/ 496 w 674"/>
              <a:gd name="T41" fmla="*/ 257 h 720"/>
              <a:gd name="T42" fmla="*/ 248 w 674"/>
              <a:gd name="T43" fmla="*/ 368 h 720"/>
              <a:gd name="T44" fmla="*/ 235 w 674"/>
              <a:gd name="T45" fmla="*/ 391 h 720"/>
              <a:gd name="T46" fmla="*/ 328 w 674"/>
              <a:gd name="T47" fmla="*/ 445 h 720"/>
              <a:gd name="T48" fmla="*/ 246 w 674"/>
              <a:gd name="T49" fmla="*/ 720 h 720"/>
              <a:gd name="T50" fmla="*/ 263 w 674"/>
              <a:gd name="T51" fmla="*/ 42 h 720"/>
              <a:gd name="T52" fmla="*/ 642 w 674"/>
              <a:gd name="T53" fmla="*/ 204 h 720"/>
              <a:gd name="T54" fmla="*/ 648 w 674"/>
              <a:gd name="T55" fmla="*/ 313 h 720"/>
              <a:gd name="T56" fmla="*/ 667 w 674"/>
              <a:gd name="T57" fmla="*/ 450 h 720"/>
              <a:gd name="T58" fmla="*/ 643 w 674"/>
              <a:gd name="T59" fmla="*/ 566 h 720"/>
              <a:gd name="T60" fmla="*/ 504 w 674"/>
              <a:gd name="T61" fmla="*/ 598 h 720"/>
              <a:gd name="T62" fmla="*/ 246 w 674"/>
              <a:gd name="T63" fmla="*/ 720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74" h="720">
                <a:moveTo>
                  <a:pt x="243" y="407"/>
                </a:moveTo>
                <a:cubicBezTo>
                  <a:pt x="236" y="421"/>
                  <a:pt x="241" y="439"/>
                  <a:pt x="255" y="448"/>
                </a:cubicBezTo>
                <a:cubicBezTo>
                  <a:pt x="267" y="455"/>
                  <a:pt x="282" y="453"/>
                  <a:pt x="292" y="444"/>
                </a:cubicBezTo>
                <a:lnTo>
                  <a:pt x="243" y="407"/>
                </a:lnTo>
                <a:close/>
                <a:moveTo>
                  <a:pt x="418" y="169"/>
                </a:moveTo>
                <a:cubicBezTo>
                  <a:pt x="373" y="143"/>
                  <a:pt x="318" y="155"/>
                  <a:pt x="295" y="196"/>
                </a:cubicBezTo>
                <a:cubicBezTo>
                  <a:pt x="270" y="238"/>
                  <a:pt x="302" y="284"/>
                  <a:pt x="280" y="327"/>
                </a:cubicBezTo>
                <a:lnTo>
                  <a:pt x="350" y="367"/>
                </a:lnTo>
                <a:cubicBezTo>
                  <a:pt x="376" y="327"/>
                  <a:pt x="432" y="331"/>
                  <a:pt x="456" y="289"/>
                </a:cubicBezTo>
                <a:cubicBezTo>
                  <a:pt x="480" y="249"/>
                  <a:pt x="462" y="195"/>
                  <a:pt x="418" y="169"/>
                </a:cubicBezTo>
                <a:close/>
                <a:moveTo>
                  <a:pt x="342" y="393"/>
                </a:moveTo>
                <a:lnTo>
                  <a:pt x="267" y="336"/>
                </a:lnTo>
                <a:cubicBezTo>
                  <a:pt x="261" y="331"/>
                  <a:pt x="253" y="333"/>
                  <a:pt x="250" y="339"/>
                </a:cubicBezTo>
                <a:cubicBezTo>
                  <a:pt x="246" y="345"/>
                  <a:pt x="248" y="354"/>
                  <a:pt x="254" y="358"/>
                </a:cubicBezTo>
                <a:lnTo>
                  <a:pt x="329" y="416"/>
                </a:lnTo>
                <a:cubicBezTo>
                  <a:pt x="335" y="420"/>
                  <a:pt x="343" y="418"/>
                  <a:pt x="346" y="412"/>
                </a:cubicBezTo>
                <a:cubicBezTo>
                  <a:pt x="350" y="406"/>
                  <a:pt x="348" y="397"/>
                  <a:pt x="342" y="393"/>
                </a:cubicBezTo>
                <a:close/>
                <a:moveTo>
                  <a:pt x="445" y="144"/>
                </a:moveTo>
                <a:lnTo>
                  <a:pt x="468" y="102"/>
                </a:lnTo>
                <a:lnTo>
                  <a:pt x="449" y="91"/>
                </a:lnTo>
                <a:lnTo>
                  <a:pt x="426" y="133"/>
                </a:lnTo>
                <a:lnTo>
                  <a:pt x="445" y="144"/>
                </a:lnTo>
                <a:close/>
                <a:moveTo>
                  <a:pt x="485" y="193"/>
                </a:moveTo>
                <a:lnTo>
                  <a:pt x="526" y="170"/>
                </a:lnTo>
                <a:lnTo>
                  <a:pt x="515" y="150"/>
                </a:lnTo>
                <a:lnTo>
                  <a:pt x="474" y="174"/>
                </a:lnTo>
                <a:lnTo>
                  <a:pt x="485" y="193"/>
                </a:lnTo>
                <a:close/>
                <a:moveTo>
                  <a:pt x="385" y="121"/>
                </a:moveTo>
                <a:lnTo>
                  <a:pt x="385" y="73"/>
                </a:lnTo>
                <a:lnTo>
                  <a:pt x="363" y="73"/>
                </a:lnTo>
                <a:lnTo>
                  <a:pt x="363" y="121"/>
                </a:lnTo>
                <a:lnTo>
                  <a:pt x="385" y="121"/>
                </a:lnTo>
                <a:close/>
                <a:moveTo>
                  <a:pt x="321" y="131"/>
                </a:moveTo>
                <a:lnTo>
                  <a:pt x="298" y="90"/>
                </a:lnTo>
                <a:lnTo>
                  <a:pt x="278" y="101"/>
                </a:lnTo>
                <a:lnTo>
                  <a:pt x="302" y="142"/>
                </a:lnTo>
                <a:lnTo>
                  <a:pt x="321" y="131"/>
                </a:lnTo>
                <a:close/>
                <a:moveTo>
                  <a:pt x="496" y="257"/>
                </a:moveTo>
                <a:lnTo>
                  <a:pt x="543" y="257"/>
                </a:lnTo>
                <a:lnTo>
                  <a:pt x="543" y="235"/>
                </a:lnTo>
                <a:lnTo>
                  <a:pt x="496" y="235"/>
                </a:lnTo>
                <a:lnTo>
                  <a:pt x="496" y="257"/>
                </a:lnTo>
                <a:close/>
                <a:moveTo>
                  <a:pt x="324" y="426"/>
                </a:moveTo>
                <a:lnTo>
                  <a:pt x="248" y="368"/>
                </a:lnTo>
                <a:cubicBezTo>
                  <a:pt x="242" y="364"/>
                  <a:pt x="235" y="365"/>
                  <a:pt x="231" y="372"/>
                </a:cubicBezTo>
                <a:cubicBezTo>
                  <a:pt x="227" y="378"/>
                  <a:pt x="229" y="386"/>
                  <a:pt x="235" y="391"/>
                </a:cubicBezTo>
                <a:lnTo>
                  <a:pt x="311" y="448"/>
                </a:lnTo>
                <a:cubicBezTo>
                  <a:pt x="316" y="453"/>
                  <a:pt x="324" y="451"/>
                  <a:pt x="328" y="445"/>
                </a:cubicBezTo>
                <a:cubicBezTo>
                  <a:pt x="331" y="439"/>
                  <a:pt x="329" y="430"/>
                  <a:pt x="324" y="426"/>
                </a:cubicBezTo>
                <a:close/>
                <a:moveTo>
                  <a:pt x="246" y="720"/>
                </a:moveTo>
                <a:cubicBezTo>
                  <a:pt x="254" y="663"/>
                  <a:pt x="254" y="603"/>
                  <a:pt x="239" y="550"/>
                </a:cubicBezTo>
                <a:cubicBezTo>
                  <a:pt x="0" y="415"/>
                  <a:pt x="62" y="105"/>
                  <a:pt x="263" y="42"/>
                </a:cubicBezTo>
                <a:cubicBezTo>
                  <a:pt x="369" y="0"/>
                  <a:pt x="513" y="25"/>
                  <a:pt x="606" y="119"/>
                </a:cubicBezTo>
                <a:cubicBezTo>
                  <a:pt x="674" y="187"/>
                  <a:pt x="642" y="204"/>
                  <a:pt x="642" y="204"/>
                </a:cubicBezTo>
                <a:lnTo>
                  <a:pt x="627" y="213"/>
                </a:lnTo>
                <a:cubicBezTo>
                  <a:pt x="635" y="245"/>
                  <a:pt x="650" y="305"/>
                  <a:pt x="648" y="313"/>
                </a:cubicBezTo>
                <a:cubicBezTo>
                  <a:pt x="645" y="324"/>
                  <a:pt x="633" y="336"/>
                  <a:pt x="633" y="336"/>
                </a:cubicBezTo>
                <a:lnTo>
                  <a:pt x="667" y="450"/>
                </a:lnTo>
                <a:lnTo>
                  <a:pt x="636" y="462"/>
                </a:lnTo>
                <a:cubicBezTo>
                  <a:pt x="643" y="499"/>
                  <a:pt x="647" y="530"/>
                  <a:pt x="643" y="566"/>
                </a:cubicBezTo>
                <a:cubicBezTo>
                  <a:pt x="643" y="572"/>
                  <a:pt x="622" y="590"/>
                  <a:pt x="606" y="591"/>
                </a:cubicBezTo>
                <a:lnTo>
                  <a:pt x="504" y="598"/>
                </a:lnTo>
                <a:lnTo>
                  <a:pt x="510" y="720"/>
                </a:lnTo>
                <a:lnTo>
                  <a:pt x="246" y="7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bodyPr>
          <a:lstStyle/>
          <a:p>
            <a:endParaRPr lang="zh-CN" altLang="en-US">
              <a:ea typeface="华文细黑" panose="02010600040101010101" pitchFamily="2" charset="-122"/>
            </a:endParaRPr>
          </a:p>
        </p:txBody>
      </p:sp>
      <p:sp>
        <p:nvSpPr>
          <p:cNvPr id="51" name="Freeform 13"/>
          <p:cNvSpPr>
            <a:spLocks noEditPoints="1"/>
          </p:cNvSpPr>
          <p:nvPr/>
        </p:nvSpPr>
        <p:spPr bwMode="auto">
          <a:xfrm>
            <a:off x="8697709" y="3382990"/>
            <a:ext cx="336754" cy="362350"/>
          </a:xfrm>
          <a:custGeom>
            <a:avLst/>
            <a:gdLst>
              <a:gd name="T0" fmla="*/ 255 w 847"/>
              <a:gd name="T1" fmla="*/ 138 h 903"/>
              <a:gd name="T2" fmla="*/ 555 w 847"/>
              <a:gd name="T3" fmla="*/ 100 h 903"/>
              <a:gd name="T4" fmla="*/ 448 w 847"/>
              <a:gd name="T5" fmla="*/ 61 h 903"/>
              <a:gd name="T6" fmla="*/ 324 w 847"/>
              <a:gd name="T7" fmla="*/ 61 h 903"/>
              <a:gd name="T8" fmla="*/ 217 w 847"/>
              <a:gd name="T9" fmla="*/ 100 h 903"/>
              <a:gd name="T10" fmla="*/ 697 w 847"/>
              <a:gd name="T11" fmla="*/ 782 h 903"/>
              <a:gd name="T12" fmla="*/ 709 w 847"/>
              <a:gd name="T13" fmla="*/ 755 h 903"/>
              <a:gd name="T14" fmla="*/ 660 w 847"/>
              <a:gd name="T15" fmla="*/ 586 h 903"/>
              <a:gd name="T16" fmla="*/ 629 w 847"/>
              <a:gd name="T17" fmla="*/ 586 h 903"/>
              <a:gd name="T18" fmla="*/ 629 w 847"/>
              <a:gd name="T19" fmla="*/ 716 h 903"/>
              <a:gd name="T20" fmla="*/ 630 w 847"/>
              <a:gd name="T21" fmla="*/ 719 h 903"/>
              <a:gd name="T22" fmla="*/ 631 w 847"/>
              <a:gd name="T23" fmla="*/ 722 h 903"/>
              <a:gd name="T24" fmla="*/ 633 w 847"/>
              <a:gd name="T25" fmla="*/ 724 h 903"/>
              <a:gd name="T26" fmla="*/ 807 w 847"/>
              <a:gd name="T27" fmla="*/ 596 h 903"/>
              <a:gd name="T28" fmla="*/ 644 w 847"/>
              <a:gd name="T29" fmla="*/ 510 h 903"/>
              <a:gd name="T30" fmla="*/ 607 w 847"/>
              <a:gd name="T31" fmla="*/ 899 h 903"/>
              <a:gd name="T32" fmla="*/ 837 w 847"/>
              <a:gd name="T33" fmla="*/ 743 h 903"/>
              <a:gd name="T34" fmla="*/ 808 w 847"/>
              <a:gd name="T35" fmla="*/ 737 h 903"/>
              <a:gd name="T36" fmla="*/ 645 w 847"/>
              <a:gd name="T37" fmla="*/ 872 h 903"/>
              <a:gd name="T38" fmla="*/ 481 w 847"/>
              <a:gd name="T39" fmla="*/ 675 h 903"/>
              <a:gd name="T40" fmla="*/ 676 w 847"/>
              <a:gd name="T41" fmla="*/ 543 h 903"/>
              <a:gd name="T42" fmla="*/ 808 w 847"/>
              <a:gd name="T43" fmla="*/ 737 h 903"/>
              <a:gd name="T44" fmla="*/ 284 w 847"/>
              <a:gd name="T45" fmla="*/ 736 h 903"/>
              <a:gd name="T46" fmla="*/ 485 w 847"/>
              <a:gd name="T47" fmla="*/ 536 h 903"/>
              <a:gd name="T48" fmla="*/ 526 w 847"/>
              <a:gd name="T49" fmla="*/ 505 h 903"/>
              <a:gd name="T50" fmla="*/ 732 w 847"/>
              <a:gd name="T51" fmla="*/ 306 h 903"/>
              <a:gd name="T52" fmla="*/ 740 w 847"/>
              <a:gd name="T53" fmla="*/ 494 h 903"/>
              <a:gd name="T54" fmla="*/ 772 w 847"/>
              <a:gd name="T55" fmla="*/ 505 h 903"/>
              <a:gd name="T56" fmla="*/ 772 w 847"/>
              <a:gd name="T57" fmla="*/ 208 h 903"/>
              <a:gd name="T58" fmla="*/ 40 w 847"/>
              <a:gd name="T59" fmla="*/ 167 h 903"/>
              <a:gd name="T60" fmla="*/ 0 w 847"/>
              <a:gd name="T61" fmla="*/ 314 h 903"/>
              <a:gd name="T62" fmla="*/ 0 w 847"/>
              <a:gd name="T63" fmla="*/ 536 h 903"/>
              <a:gd name="T64" fmla="*/ 0 w 847"/>
              <a:gd name="T65" fmla="*/ 751 h 903"/>
              <a:gd name="T66" fmla="*/ 427 w 847"/>
              <a:gd name="T67" fmla="*/ 791 h 903"/>
              <a:gd name="T68" fmla="*/ 32 w 847"/>
              <a:gd name="T69" fmla="*/ 314 h 903"/>
              <a:gd name="T70" fmla="*/ 40 w 847"/>
              <a:gd name="T71" fmla="*/ 306 h 903"/>
              <a:gd name="T72" fmla="*/ 252 w 847"/>
              <a:gd name="T73" fmla="*/ 505 h 903"/>
              <a:gd name="T74" fmla="*/ 32 w 847"/>
              <a:gd name="T75" fmla="*/ 314 h 903"/>
              <a:gd name="T76" fmla="*/ 252 w 847"/>
              <a:gd name="T77" fmla="*/ 536 h 903"/>
              <a:gd name="T78" fmla="*/ 40 w 847"/>
              <a:gd name="T79" fmla="*/ 736 h 903"/>
              <a:gd name="T80" fmla="*/ 32 w 847"/>
              <a:gd name="T81" fmla="*/ 536 h 903"/>
              <a:gd name="T82" fmla="*/ 284 w 847"/>
              <a:gd name="T83" fmla="*/ 505 h 903"/>
              <a:gd name="T84" fmla="*/ 284 w 847"/>
              <a:gd name="T85" fmla="*/ 306 h 903"/>
              <a:gd name="T86" fmla="*/ 495 w 847"/>
              <a:gd name="T87" fmla="*/ 505 h 903"/>
              <a:gd name="T88" fmla="*/ 511 w 847"/>
              <a:gd name="T89" fmla="*/ 207 h 903"/>
              <a:gd name="T90" fmla="*/ 538 w 847"/>
              <a:gd name="T91" fmla="*/ 235 h 903"/>
              <a:gd name="T92" fmla="*/ 483 w 847"/>
              <a:gd name="T93" fmla="*/ 235 h 903"/>
              <a:gd name="T94" fmla="*/ 268 w 847"/>
              <a:gd name="T95" fmla="*/ 207 h 903"/>
              <a:gd name="T96" fmla="*/ 295 w 847"/>
              <a:gd name="T97" fmla="*/ 235 h 903"/>
              <a:gd name="T98" fmla="*/ 241 w 847"/>
              <a:gd name="T99" fmla="*/ 235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47" h="903">
                <a:moveTo>
                  <a:pt x="217" y="100"/>
                </a:moveTo>
                <a:cubicBezTo>
                  <a:pt x="217" y="121"/>
                  <a:pt x="234" y="138"/>
                  <a:pt x="255" y="138"/>
                </a:cubicBezTo>
                <a:lnTo>
                  <a:pt x="517" y="138"/>
                </a:lnTo>
                <a:cubicBezTo>
                  <a:pt x="538" y="138"/>
                  <a:pt x="555" y="121"/>
                  <a:pt x="555" y="100"/>
                </a:cubicBezTo>
                <a:cubicBezTo>
                  <a:pt x="555" y="79"/>
                  <a:pt x="538" y="61"/>
                  <a:pt x="517" y="61"/>
                </a:cubicBezTo>
                <a:lnTo>
                  <a:pt x="448" y="61"/>
                </a:lnTo>
                <a:cubicBezTo>
                  <a:pt x="448" y="27"/>
                  <a:pt x="420" y="0"/>
                  <a:pt x="386" y="0"/>
                </a:cubicBezTo>
                <a:cubicBezTo>
                  <a:pt x="352" y="0"/>
                  <a:pt x="324" y="27"/>
                  <a:pt x="324" y="61"/>
                </a:cubicBezTo>
                <a:lnTo>
                  <a:pt x="255" y="61"/>
                </a:lnTo>
                <a:cubicBezTo>
                  <a:pt x="234" y="61"/>
                  <a:pt x="217" y="79"/>
                  <a:pt x="217" y="100"/>
                </a:cubicBezTo>
                <a:close/>
                <a:moveTo>
                  <a:pt x="686" y="777"/>
                </a:moveTo>
                <a:cubicBezTo>
                  <a:pt x="689" y="780"/>
                  <a:pt x="693" y="782"/>
                  <a:pt x="697" y="782"/>
                </a:cubicBezTo>
                <a:cubicBezTo>
                  <a:pt x="702" y="782"/>
                  <a:pt x="706" y="780"/>
                  <a:pt x="709" y="777"/>
                </a:cubicBezTo>
                <a:cubicBezTo>
                  <a:pt x="715" y="771"/>
                  <a:pt x="715" y="761"/>
                  <a:pt x="709" y="755"/>
                </a:cubicBezTo>
                <a:lnTo>
                  <a:pt x="660" y="706"/>
                </a:lnTo>
                <a:lnTo>
                  <a:pt x="660" y="586"/>
                </a:lnTo>
                <a:cubicBezTo>
                  <a:pt x="660" y="577"/>
                  <a:pt x="653" y="570"/>
                  <a:pt x="644" y="570"/>
                </a:cubicBezTo>
                <a:cubicBezTo>
                  <a:pt x="636" y="570"/>
                  <a:pt x="629" y="577"/>
                  <a:pt x="629" y="586"/>
                </a:cubicBezTo>
                <a:lnTo>
                  <a:pt x="629" y="713"/>
                </a:lnTo>
                <a:cubicBezTo>
                  <a:pt x="629" y="714"/>
                  <a:pt x="629" y="715"/>
                  <a:pt x="629" y="716"/>
                </a:cubicBezTo>
                <a:cubicBezTo>
                  <a:pt x="629" y="716"/>
                  <a:pt x="629" y="717"/>
                  <a:pt x="629" y="717"/>
                </a:cubicBezTo>
                <a:cubicBezTo>
                  <a:pt x="629" y="718"/>
                  <a:pt x="630" y="718"/>
                  <a:pt x="630" y="719"/>
                </a:cubicBezTo>
                <a:cubicBezTo>
                  <a:pt x="630" y="719"/>
                  <a:pt x="630" y="720"/>
                  <a:pt x="631" y="720"/>
                </a:cubicBezTo>
                <a:cubicBezTo>
                  <a:pt x="631" y="721"/>
                  <a:pt x="631" y="721"/>
                  <a:pt x="631" y="722"/>
                </a:cubicBezTo>
                <a:cubicBezTo>
                  <a:pt x="632" y="722"/>
                  <a:pt x="632" y="723"/>
                  <a:pt x="633" y="724"/>
                </a:cubicBezTo>
                <a:cubicBezTo>
                  <a:pt x="633" y="724"/>
                  <a:pt x="633" y="724"/>
                  <a:pt x="633" y="724"/>
                </a:cubicBezTo>
                <a:lnTo>
                  <a:pt x="686" y="777"/>
                </a:lnTo>
                <a:close/>
                <a:moveTo>
                  <a:pt x="807" y="596"/>
                </a:moveTo>
                <a:cubicBezTo>
                  <a:pt x="777" y="552"/>
                  <a:pt x="733" y="523"/>
                  <a:pt x="681" y="513"/>
                </a:cubicBezTo>
                <a:cubicBezTo>
                  <a:pt x="669" y="511"/>
                  <a:pt x="657" y="510"/>
                  <a:pt x="644" y="510"/>
                </a:cubicBezTo>
                <a:cubicBezTo>
                  <a:pt x="550" y="510"/>
                  <a:pt x="469" y="577"/>
                  <a:pt x="451" y="669"/>
                </a:cubicBezTo>
                <a:cubicBezTo>
                  <a:pt x="431" y="776"/>
                  <a:pt x="501" y="879"/>
                  <a:pt x="607" y="899"/>
                </a:cubicBezTo>
                <a:cubicBezTo>
                  <a:pt x="620" y="902"/>
                  <a:pt x="632" y="903"/>
                  <a:pt x="645" y="903"/>
                </a:cubicBezTo>
                <a:cubicBezTo>
                  <a:pt x="739" y="903"/>
                  <a:pt x="820" y="836"/>
                  <a:pt x="837" y="743"/>
                </a:cubicBezTo>
                <a:cubicBezTo>
                  <a:pt x="847" y="692"/>
                  <a:pt x="836" y="639"/>
                  <a:pt x="807" y="596"/>
                </a:cubicBezTo>
                <a:close/>
                <a:moveTo>
                  <a:pt x="808" y="737"/>
                </a:moveTo>
                <a:lnTo>
                  <a:pt x="808" y="737"/>
                </a:lnTo>
                <a:cubicBezTo>
                  <a:pt x="793" y="816"/>
                  <a:pt x="724" y="872"/>
                  <a:pt x="645" y="872"/>
                </a:cubicBezTo>
                <a:cubicBezTo>
                  <a:pt x="634" y="872"/>
                  <a:pt x="624" y="871"/>
                  <a:pt x="613" y="869"/>
                </a:cubicBezTo>
                <a:cubicBezTo>
                  <a:pt x="523" y="852"/>
                  <a:pt x="464" y="765"/>
                  <a:pt x="481" y="675"/>
                </a:cubicBezTo>
                <a:cubicBezTo>
                  <a:pt x="496" y="597"/>
                  <a:pt x="565" y="540"/>
                  <a:pt x="644" y="540"/>
                </a:cubicBezTo>
                <a:cubicBezTo>
                  <a:pt x="655" y="540"/>
                  <a:pt x="665" y="541"/>
                  <a:pt x="676" y="543"/>
                </a:cubicBezTo>
                <a:cubicBezTo>
                  <a:pt x="719" y="551"/>
                  <a:pt x="757" y="576"/>
                  <a:pt x="782" y="613"/>
                </a:cubicBezTo>
                <a:cubicBezTo>
                  <a:pt x="807" y="650"/>
                  <a:pt x="816" y="694"/>
                  <a:pt x="808" y="737"/>
                </a:cubicBezTo>
                <a:close/>
                <a:moveTo>
                  <a:pt x="413" y="736"/>
                </a:moveTo>
                <a:lnTo>
                  <a:pt x="284" y="736"/>
                </a:lnTo>
                <a:lnTo>
                  <a:pt x="284" y="536"/>
                </a:lnTo>
                <a:lnTo>
                  <a:pt x="485" y="536"/>
                </a:lnTo>
                <a:cubicBezTo>
                  <a:pt x="497" y="524"/>
                  <a:pt x="512" y="514"/>
                  <a:pt x="527" y="505"/>
                </a:cubicBezTo>
                <a:lnTo>
                  <a:pt x="526" y="505"/>
                </a:lnTo>
                <a:lnTo>
                  <a:pt x="526" y="306"/>
                </a:lnTo>
                <a:lnTo>
                  <a:pt x="732" y="306"/>
                </a:lnTo>
                <a:cubicBezTo>
                  <a:pt x="736" y="306"/>
                  <a:pt x="740" y="309"/>
                  <a:pt x="740" y="314"/>
                </a:cubicBezTo>
                <a:lnTo>
                  <a:pt x="740" y="494"/>
                </a:lnTo>
                <a:cubicBezTo>
                  <a:pt x="751" y="499"/>
                  <a:pt x="762" y="505"/>
                  <a:pt x="772" y="511"/>
                </a:cubicBezTo>
                <a:lnTo>
                  <a:pt x="772" y="505"/>
                </a:lnTo>
                <a:lnTo>
                  <a:pt x="772" y="314"/>
                </a:lnTo>
                <a:lnTo>
                  <a:pt x="772" y="208"/>
                </a:lnTo>
                <a:cubicBezTo>
                  <a:pt x="772" y="185"/>
                  <a:pt x="754" y="167"/>
                  <a:pt x="732" y="167"/>
                </a:cubicBezTo>
                <a:lnTo>
                  <a:pt x="40" y="167"/>
                </a:lnTo>
                <a:cubicBezTo>
                  <a:pt x="18" y="167"/>
                  <a:pt x="0" y="185"/>
                  <a:pt x="0" y="208"/>
                </a:cubicBezTo>
                <a:lnTo>
                  <a:pt x="0" y="314"/>
                </a:lnTo>
                <a:lnTo>
                  <a:pt x="0" y="505"/>
                </a:lnTo>
                <a:lnTo>
                  <a:pt x="0" y="536"/>
                </a:lnTo>
                <a:lnTo>
                  <a:pt x="0" y="727"/>
                </a:lnTo>
                <a:lnTo>
                  <a:pt x="0" y="751"/>
                </a:lnTo>
                <a:cubicBezTo>
                  <a:pt x="0" y="773"/>
                  <a:pt x="18" y="791"/>
                  <a:pt x="40" y="791"/>
                </a:cubicBezTo>
                <a:lnTo>
                  <a:pt x="427" y="791"/>
                </a:lnTo>
                <a:cubicBezTo>
                  <a:pt x="420" y="773"/>
                  <a:pt x="415" y="755"/>
                  <a:pt x="413" y="736"/>
                </a:cubicBezTo>
                <a:close/>
                <a:moveTo>
                  <a:pt x="32" y="314"/>
                </a:moveTo>
                <a:lnTo>
                  <a:pt x="32" y="314"/>
                </a:lnTo>
                <a:cubicBezTo>
                  <a:pt x="32" y="309"/>
                  <a:pt x="36" y="306"/>
                  <a:pt x="40" y="306"/>
                </a:cubicBezTo>
                <a:lnTo>
                  <a:pt x="252" y="306"/>
                </a:lnTo>
                <a:lnTo>
                  <a:pt x="252" y="505"/>
                </a:lnTo>
                <a:lnTo>
                  <a:pt x="32" y="505"/>
                </a:lnTo>
                <a:lnTo>
                  <a:pt x="32" y="314"/>
                </a:lnTo>
                <a:close/>
                <a:moveTo>
                  <a:pt x="252" y="536"/>
                </a:moveTo>
                <a:lnTo>
                  <a:pt x="252" y="536"/>
                </a:lnTo>
                <a:lnTo>
                  <a:pt x="252" y="736"/>
                </a:lnTo>
                <a:lnTo>
                  <a:pt x="40" y="736"/>
                </a:lnTo>
                <a:cubicBezTo>
                  <a:pt x="36" y="736"/>
                  <a:pt x="32" y="732"/>
                  <a:pt x="32" y="727"/>
                </a:cubicBezTo>
                <a:lnTo>
                  <a:pt x="32" y="536"/>
                </a:lnTo>
                <a:lnTo>
                  <a:pt x="252" y="536"/>
                </a:lnTo>
                <a:close/>
                <a:moveTo>
                  <a:pt x="284" y="505"/>
                </a:moveTo>
                <a:lnTo>
                  <a:pt x="284" y="505"/>
                </a:lnTo>
                <a:lnTo>
                  <a:pt x="284" y="306"/>
                </a:lnTo>
                <a:lnTo>
                  <a:pt x="495" y="306"/>
                </a:lnTo>
                <a:lnTo>
                  <a:pt x="495" y="505"/>
                </a:lnTo>
                <a:lnTo>
                  <a:pt x="284" y="505"/>
                </a:lnTo>
                <a:close/>
                <a:moveTo>
                  <a:pt x="511" y="207"/>
                </a:moveTo>
                <a:lnTo>
                  <a:pt x="511" y="207"/>
                </a:lnTo>
                <a:cubicBezTo>
                  <a:pt x="526" y="207"/>
                  <a:pt x="538" y="219"/>
                  <a:pt x="538" y="235"/>
                </a:cubicBezTo>
                <a:cubicBezTo>
                  <a:pt x="538" y="250"/>
                  <a:pt x="526" y="262"/>
                  <a:pt x="511" y="262"/>
                </a:cubicBezTo>
                <a:cubicBezTo>
                  <a:pt x="496" y="262"/>
                  <a:pt x="483" y="250"/>
                  <a:pt x="483" y="235"/>
                </a:cubicBezTo>
                <a:cubicBezTo>
                  <a:pt x="483" y="219"/>
                  <a:pt x="496" y="207"/>
                  <a:pt x="511" y="207"/>
                </a:cubicBezTo>
                <a:close/>
                <a:moveTo>
                  <a:pt x="268" y="207"/>
                </a:moveTo>
                <a:lnTo>
                  <a:pt x="268" y="207"/>
                </a:lnTo>
                <a:cubicBezTo>
                  <a:pt x="283" y="207"/>
                  <a:pt x="295" y="219"/>
                  <a:pt x="295" y="235"/>
                </a:cubicBezTo>
                <a:cubicBezTo>
                  <a:pt x="295" y="250"/>
                  <a:pt x="283" y="262"/>
                  <a:pt x="268" y="262"/>
                </a:cubicBezTo>
                <a:cubicBezTo>
                  <a:pt x="253" y="262"/>
                  <a:pt x="241" y="250"/>
                  <a:pt x="241" y="235"/>
                </a:cubicBezTo>
                <a:cubicBezTo>
                  <a:pt x="241" y="219"/>
                  <a:pt x="253" y="207"/>
                  <a:pt x="268" y="20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bodyPr>
          <a:lstStyle/>
          <a:p>
            <a:endParaRPr lang="zh-CN" altLang="en-US">
              <a:ea typeface="华文细黑" panose="02010600040101010101" pitchFamily="2" charset="-122"/>
            </a:endParaRPr>
          </a:p>
        </p:txBody>
      </p:sp>
    </p:spTree>
    <p:extLst>
      <p:ext uri="{BB962C8B-B14F-4D97-AF65-F5344CB8AC3E}">
        <p14:creationId xmlns:p14="http://schemas.microsoft.com/office/powerpoint/2010/main" val="2222450740"/>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40000" decel="4000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1000" fill="hold"/>
                                        <p:tgtEl>
                                          <p:spTgt spid="30"/>
                                        </p:tgtEl>
                                        <p:attrNameLst>
                                          <p:attrName>ppt_x</p:attrName>
                                        </p:attrNameLst>
                                      </p:cBhvr>
                                      <p:tavLst>
                                        <p:tav tm="0">
                                          <p:val>
                                            <p:strVal val="#ppt_x"/>
                                          </p:val>
                                        </p:tav>
                                        <p:tav tm="100000">
                                          <p:val>
                                            <p:strVal val="#ppt_x"/>
                                          </p:val>
                                        </p:tav>
                                      </p:tavLst>
                                    </p:anim>
                                    <p:anim calcmode="lin" valueType="num">
                                      <p:cBhvr additive="base">
                                        <p:cTn id="8" dur="1000" fill="hold"/>
                                        <p:tgtEl>
                                          <p:spTgt spid="30"/>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48"/>
                                        </p:tgtEl>
                                        <p:attrNameLst>
                                          <p:attrName>style.visibility</p:attrName>
                                        </p:attrNameLst>
                                      </p:cBhvr>
                                      <p:to>
                                        <p:strVal val="visible"/>
                                      </p:to>
                                    </p:set>
                                    <p:anim calcmode="lin" valueType="num">
                                      <p:cBhvr>
                                        <p:cTn id="12" dur="500" fill="hold"/>
                                        <p:tgtEl>
                                          <p:spTgt spid="48"/>
                                        </p:tgtEl>
                                        <p:attrNameLst>
                                          <p:attrName>ppt_w</p:attrName>
                                        </p:attrNameLst>
                                      </p:cBhvr>
                                      <p:tavLst>
                                        <p:tav tm="0">
                                          <p:val>
                                            <p:fltVal val="0"/>
                                          </p:val>
                                        </p:tav>
                                        <p:tav tm="100000">
                                          <p:val>
                                            <p:strVal val="#ppt_w"/>
                                          </p:val>
                                        </p:tav>
                                      </p:tavLst>
                                    </p:anim>
                                    <p:anim calcmode="lin" valueType="num">
                                      <p:cBhvr>
                                        <p:cTn id="13" dur="500" fill="hold"/>
                                        <p:tgtEl>
                                          <p:spTgt spid="48"/>
                                        </p:tgtEl>
                                        <p:attrNameLst>
                                          <p:attrName>ppt_h</p:attrName>
                                        </p:attrNameLst>
                                      </p:cBhvr>
                                      <p:tavLst>
                                        <p:tav tm="0">
                                          <p:val>
                                            <p:fltVal val="0"/>
                                          </p:val>
                                        </p:tav>
                                        <p:tav tm="100000">
                                          <p:val>
                                            <p:strVal val="#ppt_h"/>
                                          </p:val>
                                        </p:tav>
                                      </p:tavLst>
                                    </p:anim>
                                    <p:animEffect transition="in" filter="fade">
                                      <p:cBhvr>
                                        <p:cTn id="14" dur="500"/>
                                        <p:tgtEl>
                                          <p:spTgt spid="48"/>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wipe(up)">
                                      <p:cBhvr>
                                        <p:cTn id="18" dur="500"/>
                                        <p:tgtEl>
                                          <p:spTgt spid="26"/>
                                        </p:tgtEl>
                                      </p:cBhvr>
                                    </p:animEffect>
                                  </p:childTnLst>
                                </p:cTn>
                              </p:par>
                            </p:childTnLst>
                          </p:cTn>
                        </p:par>
                        <p:par>
                          <p:cTn id="19" fill="hold">
                            <p:stCondLst>
                              <p:cond delay="2000"/>
                            </p:stCondLst>
                            <p:childTnLst>
                              <p:par>
                                <p:cTn id="20" presetID="2" presetClass="entr" presetSubtype="4" accel="40000" decel="40000"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1000" fill="hold"/>
                                        <p:tgtEl>
                                          <p:spTgt spid="35"/>
                                        </p:tgtEl>
                                        <p:attrNameLst>
                                          <p:attrName>ppt_x</p:attrName>
                                        </p:attrNameLst>
                                      </p:cBhvr>
                                      <p:tavLst>
                                        <p:tav tm="0">
                                          <p:val>
                                            <p:strVal val="#ppt_x"/>
                                          </p:val>
                                        </p:tav>
                                        <p:tav tm="100000">
                                          <p:val>
                                            <p:strVal val="#ppt_x"/>
                                          </p:val>
                                        </p:tav>
                                      </p:tavLst>
                                    </p:anim>
                                    <p:anim calcmode="lin" valueType="num">
                                      <p:cBhvr additive="base">
                                        <p:cTn id="23" dur="1000" fill="hold"/>
                                        <p:tgtEl>
                                          <p:spTgt spid="35"/>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53" presetClass="entr" presetSubtype="16" fill="hold" grpId="0"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p:cTn id="27" dur="500" fill="hold"/>
                                        <p:tgtEl>
                                          <p:spTgt spid="49"/>
                                        </p:tgtEl>
                                        <p:attrNameLst>
                                          <p:attrName>ppt_w</p:attrName>
                                        </p:attrNameLst>
                                      </p:cBhvr>
                                      <p:tavLst>
                                        <p:tav tm="0">
                                          <p:val>
                                            <p:fltVal val="0"/>
                                          </p:val>
                                        </p:tav>
                                        <p:tav tm="100000">
                                          <p:val>
                                            <p:strVal val="#ppt_w"/>
                                          </p:val>
                                        </p:tav>
                                      </p:tavLst>
                                    </p:anim>
                                    <p:anim calcmode="lin" valueType="num">
                                      <p:cBhvr>
                                        <p:cTn id="28" dur="500" fill="hold"/>
                                        <p:tgtEl>
                                          <p:spTgt spid="49"/>
                                        </p:tgtEl>
                                        <p:attrNameLst>
                                          <p:attrName>ppt_h</p:attrName>
                                        </p:attrNameLst>
                                      </p:cBhvr>
                                      <p:tavLst>
                                        <p:tav tm="0">
                                          <p:val>
                                            <p:fltVal val="0"/>
                                          </p:val>
                                        </p:tav>
                                        <p:tav tm="100000">
                                          <p:val>
                                            <p:strVal val="#ppt_h"/>
                                          </p:val>
                                        </p:tav>
                                      </p:tavLst>
                                    </p:anim>
                                    <p:animEffect transition="in" filter="fade">
                                      <p:cBhvr>
                                        <p:cTn id="29" dur="500"/>
                                        <p:tgtEl>
                                          <p:spTgt spid="49"/>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wipe(up)">
                                      <p:cBhvr>
                                        <p:cTn id="33" dur="500"/>
                                        <p:tgtEl>
                                          <p:spTgt spid="27"/>
                                        </p:tgtEl>
                                      </p:cBhvr>
                                    </p:animEffect>
                                  </p:childTnLst>
                                </p:cTn>
                              </p:par>
                            </p:childTnLst>
                          </p:cTn>
                        </p:par>
                        <p:par>
                          <p:cTn id="34" fill="hold">
                            <p:stCondLst>
                              <p:cond delay="4000"/>
                            </p:stCondLst>
                            <p:childTnLst>
                              <p:par>
                                <p:cTn id="35" presetID="2" presetClass="entr" presetSubtype="4" accel="40000" decel="40000" fill="hold" nodeType="afterEffect">
                                  <p:stCondLst>
                                    <p:cond delay="0"/>
                                  </p:stCondLst>
                                  <p:childTnLst>
                                    <p:set>
                                      <p:cBhvr>
                                        <p:cTn id="36" dur="1" fill="hold">
                                          <p:stCondLst>
                                            <p:cond delay="0"/>
                                          </p:stCondLst>
                                        </p:cTn>
                                        <p:tgtEl>
                                          <p:spTgt spid="42"/>
                                        </p:tgtEl>
                                        <p:attrNameLst>
                                          <p:attrName>style.visibility</p:attrName>
                                        </p:attrNameLst>
                                      </p:cBhvr>
                                      <p:to>
                                        <p:strVal val="visible"/>
                                      </p:to>
                                    </p:set>
                                    <p:anim calcmode="lin" valueType="num">
                                      <p:cBhvr additive="base">
                                        <p:cTn id="37" dur="1000" fill="hold"/>
                                        <p:tgtEl>
                                          <p:spTgt spid="42"/>
                                        </p:tgtEl>
                                        <p:attrNameLst>
                                          <p:attrName>ppt_x</p:attrName>
                                        </p:attrNameLst>
                                      </p:cBhvr>
                                      <p:tavLst>
                                        <p:tav tm="0">
                                          <p:val>
                                            <p:strVal val="#ppt_x"/>
                                          </p:val>
                                        </p:tav>
                                        <p:tav tm="100000">
                                          <p:val>
                                            <p:strVal val="#ppt_x"/>
                                          </p:val>
                                        </p:tav>
                                      </p:tavLst>
                                    </p:anim>
                                    <p:anim calcmode="lin" valueType="num">
                                      <p:cBhvr additive="base">
                                        <p:cTn id="38" dur="1000" fill="hold"/>
                                        <p:tgtEl>
                                          <p:spTgt spid="42"/>
                                        </p:tgtEl>
                                        <p:attrNameLst>
                                          <p:attrName>ppt_y</p:attrName>
                                        </p:attrNameLst>
                                      </p:cBhvr>
                                      <p:tavLst>
                                        <p:tav tm="0">
                                          <p:val>
                                            <p:strVal val="1+#ppt_h/2"/>
                                          </p:val>
                                        </p:tav>
                                        <p:tav tm="100000">
                                          <p:val>
                                            <p:strVal val="#ppt_y"/>
                                          </p:val>
                                        </p:tav>
                                      </p:tavLst>
                                    </p:anim>
                                  </p:childTnLst>
                                </p:cTn>
                              </p:par>
                            </p:childTnLst>
                          </p:cTn>
                        </p:par>
                        <p:par>
                          <p:cTn id="39" fill="hold">
                            <p:stCondLst>
                              <p:cond delay="5000"/>
                            </p:stCondLst>
                            <p:childTnLst>
                              <p:par>
                                <p:cTn id="40" presetID="53" presetClass="entr" presetSubtype="16" fill="hold" grpId="0" nodeType="afterEffect">
                                  <p:stCondLst>
                                    <p:cond delay="0"/>
                                  </p:stCondLst>
                                  <p:childTnLst>
                                    <p:set>
                                      <p:cBhvr>
                                        <p:cTn id="41" dur="1" fill="hold">
                                          <p:stCondLst>
                                            <p:cond delay="0"/>
                                          </p:stCondLst>
                                        </p:cTn>
                                        <p:tgtEl>
                                          <p:spTgt spid="50"/>
                                        </p:tgtEl>
                                        <p:attrNameLst>
                                          <p:attrName>style.visibility</p:attrName>
                                        </p:attrNameLst>
                                      </p:cBhvr>
                                      <p:to>
                                        <p:strVal val="visible"/>
                                      </p:to>
                                    </p:set>
                                    <p:anim calcmode="lin" valueType="num">
                                      <p:cBhvr>
                                        <p:cTn id="42" dur="500" fill="hold"/>
                                        <p:tgtEl>
                                          <p:spTgt spid="50"/>
                                        </p:tgtEl>
                                        <p:attrNameLst>
                                          <p:attrName>ppt_w</p:attrName>
                                        </p:attrNameLst>
                                      </p:cBhvr>
                                      <p:tavLst>
                                        <p:tav tm="0">
                                          <p:val>
                                            <p:fltVal val="0"/>
                                          </p:val>
                                        </p:tav>
                                        <p:tav tm="100000">
                                          <p:val>
                                            <p:strVal val="#ppt_w"/>
                                          </p:val>
                                        </p:tav>
                                      </p:tavLst>
                                    </p:anim>
                                    <p:anim calcmode="lin" valueType="num">
                                      <p:cBhvr>
                                        <p:cTn id="43" dur="500" fill="hold"/>
                                        <p:tgtEl>
                                          <p:spTgt spid="50"/>
                                        </p:tgtEl>
                                        <p:attrNameLst>
                                          <p:attrName>ppt_h</p:attrName>
                                        </p:attrNameLst>
                                      </p:cBhvr>
                                      <p:tavLst>
                                        <p:tav tm="0">
                                          <p:val>
                                            <p:fltVal val="0"/>
                                          </p:val>
                                        </p:tav>
                                        <p:tav tm="100000">
                                          <p:val>
                                            <p:strVal val="#ppt_h"/>
                                          </p:val>
                                        </p:tav>
                                      </p:tavLst>
                                    </p:anim>
                                    <p:animEffect transition="in" filter="fade">
                                      <p:cBhvr>
                                        <p:cTn id="44" dur="500"/>
                                        <p:tgtEl>
                                          <p:spTgt spid="50"/>
                                        </p:tgtEl>
                                      </p:cBhvr>
                                    </p:animEffect>
                                  </p:childTnLst>
                                </p:cTn>
                              </p:par>
                            </p:childTnLst>
                          </p:cTn>
                        </p:par>
                        <p:par>
                          <p:cTn id="45" fill="hold">
                            <p:stCondLst>
                              <p:cond delay="5500"/>
                            </p:stCondLst>
                            <p:childTnLst>
                              <p:par>
                                <p:cTn id="46" presetID="22" presetClass="entr" presetSubtype="1" fill="hold" grpId="0" nodeType="after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wipe(up)">
                                      <p:cBhvr>
                                        <p:cTn id="48" dur="500"/>
                                        <p:tgtEl>
                                          <p:spTgt spid="29"/>
                                        </p:tgtEl>
                                      </p:cBhvr>
                                    </p:animEffect>
                                  </p:childTnLst>
                                </p:cTn>
                              </p:par>
                            </p:childTnLst>
                          </p:cTn>
                        </p:par>
                        <p:par>
                          <p:cTn id="49" fill="hold">
                            <p:stCondLst>
                              <p:cond delay="6000"/>
                            </p:stCondLst>
                            <p:childTnLst>
                              <p:par>
                                <p:cTn id="50" presetID="2" presetClass="entr" presetSubtype="4" accel="40000" decel="40000"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additive="base">
                                        <p:cTn id="52" dur="1000" fill="hold"/>
                                        <p:tgtEl>
                                          <p:spTgt spid="45"/>
                                        </p:tgtEl>
                                        <p:attrNameLst>
                                          <p:attrName>ppt_x</p:attrName>
                                        </p:attrNameLst>
                                      </p:cBhvr>
                                      <p:tavLst>
                                        <p:tav tm="0">
                                          <p:val>
                                            <p:strVal val="#ppt_x"/>
                                          </p:val>
                                        </p:tav>
                                        <p:tav tm="100000">
                                          <p:val>
                                            <p:strVal val="#ppt_x"/>
                                          </p:val>
                                        </p:tav>
                                      </p:tavLst>
                                    </p:anim>
                                    <p:anim calcmode="lin" valueType="num">
                                      <p:cBhvr additive="base">
                                        <p:cTn id="53" dur="1000" fill="hold"/>
                                        <p:tgtEl>
                                          <p:spTgt spid="45"/>
                                        </p:tgtEl>
                                        <p:attrNameLst>
                                          <p:attrName>ppt_y</p:attrName>
                                        </p:attrNameLst>
                                      </p:cBhvr>
                                      <p:tavLst>
                                        <p:tav tm="0">
                                          <p:val>
                                            <p:strVal val="1+#ppt_h/2"/>
                                          </p:val>
                                        </p:tav>
                                        <p:tav tm="100000">
                                          <p:val>
                                            <p:strVal val="#ppt_y"/>
                                          </p:val>
                                        </p:tav>
                                      </p:tavLst>
                                    </p:anim>
                                  </p:childTnLst>
                                </p:cTn>
                              </p:par>
                            </p:childTnLst>
                          </p:cTn>
                        </p:par>
                        <p:par>
                          <p:cTn id="54" fill="hold">
                            <p:stCondLst>
                              <p:cond delay="7000"/>
                            </p:stCondLst>
                            <p:childTnLst>
                              <p:par>
                                <p:cTn id="55" presetID="53" presetClass="entr" presetSubtype="16"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 calcmode="lin" valueType="num">
                                      <p:cBhvr>
                                        <p:cTn id="57" dur="500" fill="hold"/>
                                        <p:tgtEl>
                                          <p:spTgt spid="51"/>
                                        </p:tgtEl>
                                        <p:attrNameLst>
                                          <p:attrName>ppt_w</p:attrName>
                                        </p:attrNameLst>
                                      </p:cBhvr>
                                      <p:tavLst>
                                        <p:tav tm="0">
                                          <p:val>
                                            <p:fltVal val="0"/>
                                          </p:val>
                                        </p:tav>
                                        <p:tav tm="100000">
                                          <p:val>
                                            <p:strVal val="#ppt_w"/>
                                          </p:val>
                                        </p:tav>
                                      </p:tavLst>
                                    </p:anim>
                                    <p:anim calcmode="lin" valueType="num">
                                      <p:cBhvr>
                                        <p:cTn id="58" dur="500" fill="hold"/>
                                        <p:tgtEl>
                                          <p:spTgt spid="51"/>
                                        </p:tgtEl>
                                        <p:attrNameLst>
                                          <p:attrName>ppt_h</p:attrName>
                                        </p:attrNameLst>
                                      </p:cBhvr>
                                      <p:tavLst>
                                        <p:tav tm="0">
                                          <p:val>
                                            <p:fltVal val="0"/>
                                          </p:val>
                                        </p:tav>
                                        <p:tav tm="100000">
                                          <p:val>
                                            <p:strVal val="#ppt_h"/>
                                          </p:val>
                                        </p:tav>
                                      </p:tavLst>
                                    </p:anim>
                                    <p:animEffect transition="in" filter="fade">
                                      <p:cBhvr>
                                        <p:cTn id="59" dur="500"/>
                                        <p:tgtEl>
                                          <p:spTgt spid="51"/>
                                        </p:tgtEl>
                                      </p:cBhvr>
                                    </p:animEffect>
                                  </p:childTnLst>
                                </p:cTn>
                              </p:par>
                            </p:childTnLst>
                          </p:cTn>
                        </p:par>
                        <p:par>
                          <p:cTn id="60" fill="hold">
                            <p:stCondLst>
                              <p:cond delay="7500"/>
                            </p:stCondLst>
                            <p:childTnLst>
                              <p:par>
                                <p:cTn id="61" presetID="22" presetClass="entr" presetSubtype="1"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wipe(up)">
                                      <p:cBhvr>
                                        <p:cTn id="6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6" name="直接连接符 135"/>
          <p:cNvCxnSpPr/>
          <p:nvPr/>
        </p:nvCxnSpPr>
        <p:spPr>
          <a:xfrm>
            <a:off x="1661359" y="1052062"/>
            <a:ext cx="9685166" cy="1597"/>
          </a:xfrm>
          <a:prstGeom prst="line">
            <a:avLst/>
          </a:prstGeom>
          <a:ln w="19050">
            <a:solidFill>
              <a:schemeClr val="bg2">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37" name="组合 136"/>
          <p:cNvGrpSpPr/>
          <p:nvPr/>
        </p:nvGrpSpPr>
        <p:grpSpPr>
          <a:xfrm>
            <a:off x="567138" y="369630"/>
            <a:ext cx="942567" cy="804941"/>
            <a:chOff x="-232427" y="-283585"/>
            <a:chExt cx="2596386" cy="2217283"/>
          </a:xfrm>
        </p:grpSpPr>
        <p:sp>
          <p:nvSpPr>
            <p:cNvPr id="138" name="椭圆 137"/>
            <p:cNvSpPr/>
            <p:nvPr/>
          </p:nvSpPr>
          <p:spPr>
            <a:xfrm>
              <a:off x="-232427" y="-181291"/>
              <a:ext cx="942567" cy="942567"/>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dirty="0">
                <a:ea typeface="华文细黑" panose="02010600040101010101" pitchFamily="2" charset="-122"/>
              </a:endParaRPr>
            </a:p>
          </p:txBody>
        </p:sp>
        <p:sp>
          <p:nvSpPr>
            <p:cNvPr id="139" name="椭圆 138"/>
            <p:cNvSpPr/>
            <p:nvPr/>
          </p:nvSpPr>
          <p:spPr>
            <a:xfrm>
              <a:off x="1360810" y="855446"/>
              <a:ext cx="927953" cy="927953"/>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140" name="椭圆 139"/>
            <p:cNvSpPr/>
            <p:nvPr/>
          </p:nvSpPr>
          <p:spPr>
            <a:xfrm>
              <a:off x="308145" y="808463"/>
              <a:ext cx="1125235" cy="1125235"/>
            </a:xfrm>
            <a:prstGeom prst="ellipse">
              <a:avLst/>
            </a:prstGeom>
            <a:gradFill flip="none" rotWithShape="1">
              <a:gsLst>
                <a:gs pos="0">
                  <a:schemeClr val="bg1"/>
                </a:gs>
                <a:gs pos="36000">
                  <a:schemeClr val="bg1"/>
                </a:gs>
                <a:gs pos="100000">
                  <a:srgbClr val="C7C7C7"/>
                </a:gs>
              </a:gsLst>
              <a:lin ang="13500000" scaled="1"/>
              <a:tileRect/>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141" name="椭圆 140"/>
            <p:cNvSpPr/>
            <p:nvPr/>
          </p:nvSpPr>
          <p:spPr>
            <a:xfrm>
              <a:off x="166801" y="-283585"/>
              <a:ext cx="2089723" cy="2089721"/>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2032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142" name="文本框 17"/>
            <p:cNvSpPr txBox="1"/>
            <p:nvPr/>
          </p:nvSpPr>
          <p:spPr>
            <a:xfrm>
              <a:off x="131421" y="168317"/>
              <a:ext cx="2125103" cy="1271698"/>
            </a:xfrm>
            <a:prstGeom prst="rect">
              <a:avLst/>
            </a:prstGeom>
            <a:noFill/>
          </p:spPr>
          <p:txBody>
            <a:bodyPr wrap="square" rtlCol="0">
              <a:spAutoFit/>
            </a:bodyPr>
            <a:lstStyle/>
            <a:p>
              <a:pPr algn="ctr"/>
              <a:r>
                <a:rPr lang="en-US" altLang="zh-CN" sz="2400" b="1" dirty="0">
                  <a:solidFill>
                    <a:schemeClr val="accent1"/>
                  </a:solidFill>
                  <a:latin typeface="华文细黑" panose="02010600040101010101" pitchFamily="2" charset="-122"/>
                  <a:ea typeface="华文细黑" panose="02010600040101010101" pitchFamily="2" charset="-122"/>
                </a:rPr>
                <a:t>01</a:t>
              </a:r>
              <a:endParaRPr lang="zh-CN" altLang="en-US" sz="3200" b="1" dirty="0">
                <a:solidFill>
                  <a:schemeClr val="accent1"/>
                </a:solidFill>
                <a:latin typeface="华文细黑" panose="02010600040101010101" pitchFamily="2" charset="-122"/>
                <a:ea typeface="华文细黑" panose="02010600040101010101" pitchFamily="2" charset="-122"/>
              </a:endParaRPr>
            </a:p>
          </p:txBody>
        </p:sp>
        <p:sp>
          <p:nvSpPr>
            <p:cNvPr id="143" name="椭圆 142"/>
            <p:cNvSpPr/>
            <p:nvPr/>
          </p:nvSpPr>
          <p:spPr>
            <a:xfrm>
              <a:off x="2149085" y="-283585"/>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ea typeface="华文细黑" panose="02010600040101010101" pitchFamily="2" charset="-122"/>
              </a:endParaRPr>
            </a:p>
          </p:txBody>
        </p:sp>
        <p:sp>
          <p:nvSpPr>
            <p:cNvPr id="144" name="椭圆 143"/>
            <p:cNvSpPr/>
            <p:nvPr/>
          </p:nvSpPr>
          <p:spPr>
            <a:xfrm>
              <a:off x="23983" y="1333840"/>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ea typeface="华文细黑" panose="02010600040101010101" pitchFamily="2" charset="-122"/>
              </a:endParaRPr>
            </a:p>
          </p:txBody>
        </p:sp>
      </p:grpSp>
      <p:sp>
        <p:nvSpPr>
          <p:cNvPr id="145" name="标题 1"/>
          <p:cNvSpPr txBox="1">
            <a:spLocks/>
          </p:cNvSpPr>
          <p:nvPr/>
        </p:nvSpPr>
        <p:spPr>
          <a:xfrm>
            <a:off x="1708744" y="616240"/>
            <a:ext cx="6911141" cy="683927"/>
          </a:xfrm>
          <a:prstGeom prst="rect">
            <a:avLst/>
          </a:prstGeom>
        </p:spPr>
        <p:txBody>
          <a:bodyPr>
            <a:normAutofit/>
          </a:bodyPr>
          <a:lstStyle>
            <a:lvl1pPr algn="ctr" defTabSz="914400" rtl="0" eaLnBrk="1" latinLnBrk="0" hangingPunct="1">
              <a:lnSpc>
                <a:spcPct val="90000"/>
              </a:lnSpc>
              <a:spcBef>
                <a:spcPct val="0"/>
              </a:spcBef>
              <a:buNone/>
              <a:defRPr sz="3600" b="0" kern="1200">
                <a:solidFill>
                  <a:schemeClr val="bg1">
                    <a:lumMod val="50000"/>
                  </a:schemeClr>
                </a:solidFill>
                <a:effectLst/>
                <a:latin typeface="+mj-ea"/>
                <a:ea typeface="+mj-ea"/>
                <a:cs typeface="+mj-cs"/>
              </a:defRPr>
            </a:lvl1pPr>
          </a:lstStyle>
          <a:p>
            <a:pPr algn="l"/>
            <a:r>
              <a:rPr lang="zh-CN" altLang="en-US" sz="1600" dirty="0">
                <a:solidFill>
                  <a:schemeClr val="accent1"/>
                </a:solidFill>
                <a:latin typeface="华文细黑" panose="02010600040101010101" pitchFamily="2" charset="-122"/>
                <a:ea typeface="华文细黑" panose="02010600040101010101" pitchFamily="2" charset="-122"/>
              </a:rPr>
              <a:t>点击输入您的主标题 </a:t>
            </a:r>
            <a:r>
              <a:rPr lang="en-US" altLang="zh-CN" sz="1600" dirty="0">
                <a:latin typeface="华文细黑" panose="02010600040101010101" pitchFamily="2" charset="-122"/>
                <a:ea typeface="华文细黑" panose="02010600040101010101" pitchFamily="2" charset="-122"/>
              </a:rPr>
              <a:t>/ </a:t>
            </a:r>
            <a:r>
              <a:rPr lang="zh-CN" altLang="en-US" sz="1600" dirty="0">
                <a:latin typeface="华文细黑" panose="02010600040101010101" pitchFamily="2" charset="-122"/>
                <a:ea typeface="华文细黑" panose="02010600040101010101" pitchFamily="2" charset="-122"/>
              </a:rPr>
              <a:t>或您公司</a:t>
            </a:r>
            <a:r>
              <a:rPr lang="en-US" altLang="zh-CN" sz="1600" dirty="0">
                <a:latin typeface="华文细黑" panose="02010600040101010101" pitchFamily="2" charset="-122"/>
                <a:ea typeface="华文细黑" panose="02010600040101010101" pitchFamily="2" charset="-122"/>
              </a:rPr>
              <a:t>LOGO</a:t>
            </a:r>
            <a:r>
              <a:rPr lang="zh-CN" altLang="en-US" sz="1600" dirty="0">
                <a:latin typeface="华文细黑" panose="02010600040101010101" pitchFamily="2" charset="-122"/>
                <a:ea typeface="华文细黑" panose="02010600040101010101" pitchFamily="2" charset="-122"/>
              </a:rPr>
              <a:t>名称</a:t>
            </a:r>
            <a:endParaRPr lang="en-US" altLang="zh-CN" sz="1600" dirty="0">
              <a:latin typeface="华文细黑" panose="02010600040101010101" pitchFamily="2" charset="-122"/>
              <a:ea typeface="华文细黑" panose="02010600040101010101" pitchFamily="2" charset="-122"/>
              <a:cs typeface="Lato Light"/>
            </a:endParaRPr>
          </a:p>
        </p:txBody>
      </p:sp>
      <p:sp>
        <p:nvSpPr>
          <p:cNvPr id="146" name="标题 1"/>
          <p:cNvSpPr txBox="1">
            <a:spLocks/>
          </p:cNvSpPr>
          <p:nvPr/>
        </p:nvSpPr>
        <p:spPr>
          <a:xfrm>
            <a:off x="10318678" y="635290"/>
            <a:ext cx="1046898" cy="683927"/>
          </a:xfrm>
          <a:prstGeom prst="rect">
            <a:avLst/>
          </a:prstGeom>
        </p:spPr>
        <p:txBody>
          <a:bodyPr>
            <a:normAutofit/>
          </a:bodyPr>
          <a:lstStyle>
            <a:lvl1pPr algn="ctr" defTabSz="914400" rtl="0" eaLnBrk="1" latinLnBrk="0" hangingPunct="1">
              <a:lnSpc>
                <a:spcPct val="90000"/>
              </a:lnSpc>
              <a:spcBef>
                <a:spcPct val="0"/>
              </a:spcBef>
              <a:buNone/>
              <a:defRPr sz="3600" b="0" kern="1200">
                <a:solidFill>
                  <a:schemeClr val="bg1">
                    <a:lumMod val="50000"/>
                  </a:schemeClr>
                </a:solidFill>
                <a:effectLst/>
                <a:latin typeface="+mj-ea"/>
                <a:ea typeface="+mj-ea"/>
                <a:cs typeface="+mj-cs"/>
              </a:defRPr>
            </a:lvl1pPr>
          </a:lstStyle>
          <a:p>
            <a:pPr algn="l"/>
            <a:r>
              <a:rPr lang="en-US" altLang="zh-CN" sz="1800" dirty="0">
                <a:solidFill>
                  <a:schemeClr val="bg2"/>
                </a:solidFill>
                <a:latin typeface="华文细黑" panose="02010600040101010101" pitchFamily="2" charset="-122"/>
                <a:ea typeface="华文细黑" panose="02010600040101010101" pitchFamily="2" charset="-122"/>
              </a:rPr>
              <a:t>LOGO</a:t>
            </a:r>
            <a:endParaRPr lang="en-US" altLang="zh-CN" sz="1800" dirty="0">
              <a:solidFill>
                <a:schemeClr val="bg2"/>
              </a:solidFill>
              <a:latin typeface="华文细黑" panose="02010600040101010101" pitchFamily="2" charset="-122"/>
              <a:ea typeface="华文细黑" panose="02010600040101010101" pitchFamily="2" charset="-122"/>
              <a:cs typeface="Lato Light"/>
            </a:endParaRPr>
          </a:p>
        </p:txBody>
      </p:sp>
      <p:grpSp>
        <p:nvGrpSpPr>
          <p:cNvPr id="42" name="Group 3"/>
          <p:cNvGrpSpPr/>
          <p:nvPr/>
        </p:nvGrpSpPr>
        <p:grpSpPr>
          <a:xfrm>
            <a:off x="8019526" y="2118166"/>
            <a:ext cx="2433815" cy="1066687"/>
            <a:chOff x="1603804" y="2220559"/>
            <a:chExt cx="2433815" cy="1066687"/>
          </a:xfrm>
        </p:grpSpPr>
        <p:sp>
          <p:nvSpPr>
            <p:cNvPr id="43" name="Text Placeholder 2"/>
            <p:cNvSpPr txBox="1">
              <a:spLocks/>
            </p:cNvSpPr>
            <p:nvPr/>
          </p:nvSpPr>
          <p:spPr>
            <a:xfrm>
              <a:off x="1603804" y="2220559"/>
              <a:ext cx="2013460" cy="26178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sz="1600" dirty="0">
                  <a:solidFill>
                    <a:schemeClr val="accent1"/>
                  </a:solidFill>
                  <a:latin typeface="华文细黑" panose="02010600040101010101" pitchFamily="2" charset="-122"/>
                  <a:ea typeface="华文细黑" panose="02010600040101010101" pitchFamily="2" charset="-122"/>
                </a:rPr>
                <a:t>添加需要标题</a:t>
              </a:r>
            </a:p>
          </p:txBody>
        </p:sp>
        <p:sp>
          <p:nvSpPr>
            <p:cNvPr id="44" name="TextBox 43"/>
            <p:cNvSpPr txBox="1"/>
            <p:nvPr/>
          </p:nvSpPr>
          <p:spPr>
            <a:xfrm>
              <a:off x="1679271" y="2559832"/>
              <a:ext cx="2358348" cy="727414"/>
            </a:xfrm>
            <a:prstGeom prst="rect">
              <a:avLst/>
            </a:prstGeom>
            <a:noFill/>
          </p:spPr>
          <p:txBody>
            <a:bodyPr wrap="square" lIns="0" tIns="0" rIns="0" bIns="0" rtlCol="0">
              <a:spAutoFit/>
            </a:bodyPr>
            <a:lstStyle/>
            <a:p>
              <a:pPr defTabSz="806143">
                <a:lnSpc>
                  <a:spcPct val="130000"/>
                </a:lnSpc>
                <a:defRPr/>
              </a:pPr>
              <a:r>
                <a:rPr lang="zh-CN" altLang="en-US" sz="1200" kern="0" dirty="0">
                  <a:solidFill>
                    <a:schemeClr val="bg1">
                      <a:lumMod val="50000"/>
                    </a:schemeClr>
                  </a:solidFill>
                  <a:latin typeface="华文细黑" panose="02010600040101010101" pitchFamily="2" charset="-122"/>
                  <a:ea typeface="华文细黑" panose="02010600040101010101" pitchFamily="2" charset="-122"/>
                </a:rPr>
                <a:t>您的内容打在这里，或者通过复制您的文本后，在此框中选择粘贴，并选择只保留文字。</a:t>
              </a:r>
            </a:p>
          </p:txBody>
        </p:sp>
      </p:grpSp>
      <p:grpSp>
        <p:nvGrpSpPr>
          <p:cNvPr id="45" name="Group 6"/>
          <p:cNvGrpSpPr/>
          <p:nvPr/>
        </p:nvGrpSpPr>
        <p:grpSpPr>
          <a:xfrm>
            <a:off x="8584300" y="3487283"/>
            <a:ext cx="2475438" cy="1066687"/>
            <a:chOff x="1603804" y="2220559"/>
            <a:chExt cx="2475438" cy="1066687"/>
          </a:xfrm>
        </p:grpSpPr>
        <p:sp>
          <p:nvSpPr>
            <p:cNvPr id="46" name="Text Placeholder 2"/>
            <p:cNvSpPr txBox="1">
              <a:spLocks/>
            </p:cNvSpPr>
            <p:nvPr/>
          </p:nvSpPr>
          <p:spPr>
            <a:xfrm>
              <a:off x="1603804" y="2220559"/>
              <a:ext cx="2013460" cy="26178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sz="1600" dirty="0">
                  <a:solidFill>
                    <a:schemeClr val="accent1"/>
                  </a:solidFill>
                  <a:latin typeface="华文细黑" panose="02010600040101010101" pitchFamily="2" charset="-122"/>
                  <a:ea typeface="华文细黑" panose="02010600040101010101" pitchFamily="2" charset="-122"/>
                </a:rPr>
                <a:t>添加需要标题</a:t>
              </a:r>
            </a:p>
          </p:txBody>
        </p:sp>
        <p:sp>
          <p:nvSpPr>
            <p:cNvPr id="47" name="TextBox 46"/>
            <p:cNvSpPr txBox="1"/>
            <p:nvPr/>
          </p:nvSpPr>
          <p:spPr>
            <a:xfrm>
              <a:off x="1679271" y="2559832"/>
              <a:ext cx="2399971" cy="727414"/>
            </a:xfrm>
            <a:prstGeom prst="rect">
              <a:avLst/>
            </a:prstGeom>
            <a:noFill/>
          </p:spPr>
          <p:txBody>
            <a:bodyPr wrap="square" lIns="0" tIns="0" rIns="0" bIns="0" rtlCol="0">
              <a:spAutoFit/>
            </a:bodyPr>
            <a:lstStyle/>
            <a:p>
              <a:pPr defTabSz="806143">
                <a:lnSpc>
                  <a:spcPct val="130000"/>
                </a:lnSpc>
                <a:defRPr/>
              </a:pPr>
              <a:r>
                <a:rPr lang="zh-CN" altLang="en-US" sz="1200" kern="0" dirty="0">
                  <a:solidFill>
                    <a:schemeClr val="bg1">
                      <a:lumMod val="50000"/>
                    </a:schemeClr>
                  </a:solidFill>
                  <a:latin typeface="华文细黑" panose="02010600040101010101" pitchFamily="2" charset="-122"/>
                  <a:ea typeface="华文细黑" panose="02010600040101010101" pitchFamily="2" charset="-122"/>
                </a:rPr>
                <a:t>您的内容打在这里，或者通过复制您的文本后，在此框中选择粘贴，并选择只保留文字。</a:t>
              </a:r>
            </a:p>
          </p:txBody>
        </p:sp>
      </p:grpSp>
      <p:grpSp>
        <p:nvGrpSpPr>
          <p:cNvPr id="48" name="Group 9"/>
          <p:cNvGrpSpPr/>
          <p:nvPr/>
        </p:nvGrpSpPr>
        <p:grpSpPr>
          <a:xfrm>
            <a:off x="8019526" y="4819696"/>
            <a:ext cx="2433815" cy="1066687"/>
            <a:chOff x="1603804" y="2220559"/>
            <a:chExt cx="2433815" cy="1066687"/>
          </a:xfrm>
        </p:grpSpPr>
        <p:sp>
          <p:nvSpPr>
            <p:cNvPr id="49" name="Text Placeholder 2"/>
            <p:cNvSpPr txBox="1">
              <a:spLocks/>
            </p:cNvSpPr>
            <p:nvPr/>
          </p:nvSpPr>
          <p:spPr>
            <a:xfrm>
              <a:off x="1603804" y="2220559"/>
              <a:ext cx="2013460" cy="26178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sz="1600" dirty="0">
                  <a:solidFill>
                    <a:schemeClr val="accent1"/>
                  </a:solidFill>
                  <a:latin typeface="华文细黑" panose="02010600040101010101" pitchFamily="2" charset="-122"/>
                  <a:ea typeface="华文细黑" panose="02010600040101010101" pitchFamily="2" charset="-122"/>
                </a:rPr>
                <a:t>添加需要标题</a:t>
              </a:r>
            </a:p>
          </p:txBody>
        </p:sp>
        <p:sp>
          <p:nvSpPr>
            <p:cNvPr id="50" name="TextBox 49"/>
            <p:cNvSpPr txBox="1"/>
            <p:nvPr/>
          </p:nvSpPr>
          <p:spPr>
            <a:xfrm>
              <a:off x="1679271" y="2559832"/>
              <a:ext cx="2358348" cy="727414"/>
            </a:xfrm>
            <a:prstGeom prst="rect">
              <a:avLst/>
            </a:prstGeom>
            <a:noFill/>
          </p:spPr>
          <p:txBody>
            <a:bodyPr wrap="square" lIns="0" tIns="0" rIns="0" bIns="0" rtlCol="0">
              <a:spAutoFit/>
            </a:bodyPr>
            <a:lstStyle/>
            <a:p>
              <a:pPr defTabSz="806143">
                <a:lnSpc>
                  <a:spcPct val="130000"/>
                </a:lnSpc>
                <a:defRPr/>
              </a:pPr>
              <a:r>
                <a:rPr lang="zh-CN" altLang="en-US" sz="1200" kern="0" dirty="0">
                  <a:solidFill>
                    <a:schemeClr val="bg1">
                      <a:lumMod val="50000"/>
                    </a:schemeClr>
                  </a:solidFill>
                  <a:latin typeface="华文细黑" panose="02010600040101010101" pitchFamily="2" charset="-122"/>
                  <a:ea typeface="华文细黑" panose="02010600040101010101" pitchFamily="2" charset="-122"/>
                </a:rPr>
                <a:t>您的内容打在这里，或者通过复制您的文本后，在此框中选择粘贴，并选择只保留文字。</a:t>
              </a:r>
            </a:p>
          </p:txBody>
        </p:sp>
      </p:grpSp>
      <p:grpSp>
        <p:nvGrpSpPr>
          <p:cNvPr id="51" name="Group 12"/>
          <p:cNvGrpSpPr/>
          <p:nvPr/>
        </p:nvGrpSpPr>
        <p:grpSpPr>
          <a:xfrm>
            <a:off x="1309341" y="2118166"/>
            <a:ext cx="2427694" cy="1066687"/>
            <a:chOff x="1494367" y="2220559"/>
            <a:chExt cx="2427694" cy="1066687"/>
          </a:xfrm>
        </p:grpSpPr>
        <p:sp>
          <p:nvSpPr>
            <p:cNvPr id="52" name="Text Placeholder 2"/>
            <p:cNvSpPr txBox="1">
              <a:spLocks/>
            </p:cNvSpPr>
            <p:nvPr/>
          </p:nvSpPr>
          <p:spPr>
            <a:xfrm>
              <a:off x="1908601" y="2220559"/>
              <a:ext cx="2013460" cy="26178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600" dirty="0">
                  <a:solidFill>
                    <a:schemeClr val="accent1"/>
                  </a:solidFill>
                  <a:latin typeface="华文细黑" panose="02010600040101010101" pitchFamily="2" charset="-122"/>
                  <a:ea typeface="华文细黑" panose="02010600040101010101" pitchFamily="2" charset="-122"/>
                </a:rPr>
                <a:t>添加需要标题</a:t>
              </a:r>
            </a:p>
          </p:txBody>
        </p:sp>
        <p:sp>
          <p:nvSpPr>
            <p:cNvPr id="53" name="TextBox 52"/>
            <p:cNvSpPr txBox="1"/>
            <p:nvPr/>
          </p:nvSpPr>
          <p:spPr>
            <a:xfrm>
              <a:off x="1494367" y="2559832"/>
              <a:ext cx="2324283" cy="727414"/>
            </a:xfrm>
            <a:prstGeom prst="rect">
              <a:avLst/>
            </a:prstGeom>
            <a:noFill/>
          </p:spPr>
          <p:txBody>
            <a:bodyPr wrap="square" lIns="0" tIns="0" rIns="0" bIns="0" rtlCol="0">
              <a:spAutoFit/>
            </a:bodyPr>
            <a:lstStyle/>
            <a:p>
              <a:pPr algn="r" defTabSz="806143">
                <a:lnSpc>
                  <a:spcPct val="130000"/>
                </a:lnSpc>
                <a:defRPr/>
              </a:pPr>
              <a:r>
                <a:rPr lang="zh-CN" altLang="en-US" sz="1200" kern="0" dirty="0">
                  <a:solidFill>
                    <a:schemeClr val="bg1">
                      <a:lumMod val="50000"/>
                    </a:schemeClr>
                  </a:solidFill>
                  <a:latin typeface="华文细黑" panose="02010600040101010101" pitchFamily="2" charset="-122"/>
                  <a:ea typeface="华文细黑" panose="02010600040101010101" pitchFamily="2" charset="-122"/>
                </a:rPr>
                <a:t>您的内容打在这里，或者通过复制您的文本后，在此框中选择粘贴，并选择只保留文字。</a:t>
              </a:r>
            </a:p>
          </p:txBody>
        </p:sp>
      </p:grpSp>
      <p:grpSp>
        <p:nvGrpSpPr>
          <p:cNvPr id="54" name="Group 15"/>
          <p:cNvGrpSpPr/>
          <p:nvPr/>
        </p:nvGrpSpPr>
        <p:grpSpPr>
          <a:xfrm>
            <a:off x="843924" y="3487283"/>
            <a:ext cx="2382128" cy="1066687"/>
            <a:chOff x="1539935" y="2220559"/>
            <a:chExt cx="2382128" cy="1066687"/>
          </a:xfrm>
        </p:grpSpPr>
        <p:sp>
          <p:nvSpPr>
            <p:cNvPr id="55" name="Text Placeholder 2"/>
            <p:cNvSpPr txBox="1">
              <a:spLocks/>
            </p:cNvSpPr>
            <p:nvPr/>
          </p:nvSpPr>
          <p:spPr>
            <a:xfrm>
              <a:off x="1908603" y="2220559"/>
              <a:ext cx="2013460" cy="26178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600" dirty="0">
                  <a:solidFill>
                    <a:schemeClr val="accent1"/>
                  </a:solidFill>
                  <a:latin typeface="华文细黑" panose="02010600040101010101" pitchFamily="2" charset="-122"/>
                  <a:ea typeface="华文细黑" panose="02010600040101010101" pitchFamily="2" charset="-122"/>
                </a:rPr>
                <a:t>添加需要标题</a:t>
              </a:r>
            </a:p>
          </p:txBody>
        </p:sp>
        <p:sp>
          <p:nvSpPr>
            <p:cNvPr id="56" name="TextBox 55"/>
            <p:cNvSpPr txBox="1"/>
            <p:nvPr/>
          </p:nvSpPr>
          <p:spPr>
            <a:xfrm>
              <a:off x="1539935" y="2559832"/>
              <a:ext cx="2278716" cy="727414"/>
            </a:xfrm>
            <a:prstGeom prst="rect">
              <a:avLst/>
            </a:prstGeom>
            <a:noFill/>
          </p:spPr>
          <p:txBody>
            <a:bodyPr wrap="square" lIns="0" tIns="0" rIns="0" bIns="0" rtlCol="0">
              <a:spAutoFit/>
            </a:bodyPr>
            <a:lstStyle/>
            <a:p>
              <a:pPr algn="r" defTabSz="806143">
                <a:lnSpc>
                  <a:spcPct val="130000"/>
                </a:lnSpc>
                <a:defRPr/>
              </a:pPr>
              <a:r>
                <a:rPr lang="zh-CN" altLang="en-US" sz="1200" kern="0" dirty="0">
                  <a:solidFill>
                    <a:schemeClr val="bg1">
                      <a:lumMod val="50000"/>
                    </a:schemeClr>
                  </a:solidFill>
                  <a:latin typeface="华文细黑" panose="02010600040101010101" pitchFamily="2" charset="-122"/>
                  <a:ea typeface="华文细黑" panose="02010600040101010101" pitchFamily="2" charset="-122"/>
                </a:rPr>
                <a:t>您的内容打在这里，或者通过复制您的文本后，在此框中选择粘贴，并选择只保留文字。</a:t>
              </a:r>
            </a:p>
          </p:txBody>
        </p:sp>
      </p:grpSp>
      <p:grpSp>
        <p:nvGrpSpPr>
          <p:cNvPr id="82" name="Group 18"/>
          <p:cNvGrpSpPr/>
          <p:nvPr/>
        </p:nvGrpSpPr>
        <p:grpSpPr>
          <a:xfrm>
            <a:off x="1309341" y="4819696"/>
            <a:ext cx="2427698" cy="1066687"/>
            <a:chOff x="1494367" y="2220559"/>
            <a:chExt cx="2427698" cy="1066687"/>
          </a:xfrm>
        </p:grpSpPr>
        <p:sp>
          <p:nvSpPr>
            <p:cNvPr id="83" name="Text Placeholder 2"/>
            <p:cNvSpPr txBox="1">
              <a:spLocks/>
            </p:cNvSpPr>
            <p:nvPr/>
          </p:nvSpPr>
          <p:spPr>
            <a:xfrm>
              <a:off x="1908605" y="2220559"/>
              <a:ext cx="2013460" cy="26178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600" dirty="0">
                  <a:solidFill>
                    <a:schemeClr val="accent1"/>
                  </a:solidFill>
                  <a:latin typeface="华文细黑" panose="02010600040101010101" pitchFamily="2" charset="-122"/>
                  <a:ea typeface="华文细黑" panose="02010600040101010101" pitchFamily="2" charset="-122"/>
                </a:rPr>
                <a:t>添加需要标题</a:t>
              </a:r>
            </a:p>
          </p:txBody>
        </p:sp>
        <p:sp>
          <p:nvSpPr>
            <p:cNvPr id="84" name="TextBox 83"/>
            <p:cNvSpPr txBox="1"/>
            <p:nvPr/>
          </p:nvSpPr>
          <p:spPr>
            <a:xfrm>
              <a:off x="1494367" y="2559832"/>
              <a:ext cx="2324283" cy="727414"/>
            </a:xfrm>
            <a:prstGeom prst="rect">
              <a:avLst/>
            </a:prstGeom>
            <a:noFill/>
          </p:spPr>
          <p:txBody>
            <a:bodyPr wrap="square" lIns="0" tIns="0" rIns="0" bIns="0" rtlCol="0">
              <a:spAutoFit/>
            </a:bodyPr>
            <a:lstStyle/>
            <a:p>
              <a:pPr algn="r" defTabSz="806143">
                <a:lnSpc>
                  <a:spcPct val="130000"/>
                </a:lnSpc>
                <a:defRPr/>
              </a:pPr>
              <a:r>
                <a:rPr lang="zh-CN" altLang="en-US" sz="1200" kern="0" dirty="0">
                  <a:solidFill>
                    <a:schemeClr val="bg1">
                      <a:lumMod val="50000"/>
                    </a:schemeClr>
                  </a:solidFill>
                  <a:latin typeface="华文细黑" panose="02010600040101010101" pitchFamily="2" charset="-122"/>
                  <a:ea typeface="华文细黑" panose="02010600040101010101" pitchFamily="2" charset="-122"/>
                </a:rPr>
                <a:t>您的内容打在这里，或者通过复制您的文本后，在此框中选择粘贴，并选择只保留文字。</a:t>
              </a:r>
            </a:p>
          </p:txBody>
        </p:sp>
      </p:grpSp>
      <p:grpSp>
        <p:nvGrpSpPr>
          <p:cNvPr id="85" name="Group 1"/>
          <p:cNvGrpSpPr/>
          <p:nvPr/>
        </p:nvGrpSpPr>
        <p:grpSpPr>
          <a:xfrm>
            <a:off x="3739773" y="1986917"/>
            <a:ext cx="4292100" cy="3816694"/>
            <a:chOff x="3949950" y="1935228"/>
            <a:chExt cx="4292100" cy="3816694"/>
          </a:xfrm>
        </p:grpSpPr>
        <p:sp>
          <p:nvSpPr>
            <p:cNvPr id="86" name="Freeform 28"/>
            <p:cNvSpPr>
              <a:spLocks/>
            </p:cNvSpPr>
            <p:nvPr/>
          </p:nvSpPr>
          <p:spPr bwMode="auto">
            <a:xfrm>
              <a:off x="6856115" y="2914246"/>
              <a:ext cx="639249" cy="929328"/>
            </a:xfrm>
            <a:custGeom>
              <a:avLst/>
              <a:gdLst>
                <a:gd name="T0" fmla="*/ 476 w 476"/>
                <a:gd name="T1" fmla="*/ 0 h 692"/>
                <a:gd name="T2" fmla="*/ 0 w 476"/>
                <a:gd name="T3" fmla="*/ 559 h 692"/>
                <a:gd name="T4" fmla="*/ 78 w 476"/>
                <a:gd name="T5" fmla="*/ 692 h 692"/>
                <a:gd name="T6" fmla="*/ 476 w 476"/>
                <a:gd name="T7" fmla="*/ 0 h 692"/>
              </a:gdLst>
              <a:ahLst/>
              <a:cxnLst>
                <a:cxn ang="0">
                  <a:pos x="T0" y="T1"/>
                </a:cxn>
                <a:cxn ang="0">
                  <a:pos x="T2" y="T3"/>
                </a:cxn>
                <a:cxn ang="0">
                  <a:pos x="T4" y="T5"/>
                </a:cxn>
                <a:cxn ang="0">
                  <a:pos x="T6" y="T7"/>
                </a:cxn>
              </a:cxnLst>
              <a:rect l="0" t="0" r="r" b="b"/>
              <a:pathLst>
                <a:path w="476" h="692">
                  <a:moveTo>
                    <a:pt x="476" y="0"/>
                  </a:moveTo>
                  <a:lnTo>
                    <a:pt x="0" y="559"/>
                  </a:lnTo>
                  <a:lnTo>
                    <a:pt x="78" y="692"/>
                  </a:lnTo>
                  <a:lnTo>
                    <a:pt x="4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ea typeface="华文细黑" panose="02010600040101010101" pitchFamily="2" charset="-122"/>
              </a:endParaRPr>
            </a:p>
          </p:txBody>
        </p:sp>
        <p:sp>
          <p:nvSpPr>
            <p:cNvPr id="87" name="Freeform 29"/>
            <p:cNvSpPr>
              <a:spLocks/>
            </p:cNvSpPr>
            <p:nvPr/>
          </p:nvSpPr>
          <p:spPr bwMode="auto">
            <a:xfrm>
              <a:off x="6528433" y="4412990"/>
              <a:ext cx="102065" cy="181300"/>
            </a:xfrm>
            <a:custGeom>
              <a:avLst/>
              <a:gdLst>
                <a:gd name="T0" fmla="*/ 76 w 76"/>
                <a:gd name="T1" fmla="*/ 0 h 135"/>
                <a:gd name="T2" fmla="*/ 0 w 76"/>
                <a:gd name="T3" fmla="*/ 135 h 135"/>
                <a:gd name="T4" fmla="*/ 76 w 76"/>
                <a:gd name="T5" fmla="*/ 0 h 135"/>
                <a:gd name="T6" fmla="*/ 76 w 76"/>
                <a:gd name="T7" fmla="*/ 0 h 135"/>
              </a:gdLst>
              <a:ahLst/>
              <a:cxnLst>
                <a:cxn ang="0">
                  <a:pos x="T0" y="T1"/>
                </a:cxn>
                <a:cxn ang="0">
                  <a:pos x="T2" y="T3"/>
                </a:cxn>
                <a:cxn ang="0">
                  <a:pos x="T4" y="T5"/>
                </a:cxn>
                <a:cxn ang="0">
                  <a:pos x="T6" y="T7"/>
                </a:cxn>
              </a:cxnLst>
              <a:rect l="0" t="0" r="r" b="b"/>
              <a:pathLst>
                <a:path w="76" h="135">
                  <a:moveTo>
                    <a:pt x="76" y="0"/>
                  </a:moveTo>
                  <a:lnTo>
                    <a:pt x="0" y="135"/>
                  </a:lnTo>
                  <a:lnTo>
                    <a:pt x="76" y="0"/>
                  </a:lnTo>
                  <a:lnTo>
                    <a:pt x="76"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ea typeface="华文细黑" panose="02010600040101010101" pitchFamily="2" charset="-122"/>
              </a:endParaRPr>
            </a:p>
          </p:txBody>
        </p:sp>
        <p:sp>
          <p:nvSpPr>
            <p:cNvPr id="88" name="Freeform 30"/>
            <p:cNvSpPr>
              <a:spLocks/>
            </p:cNvSpPr>
            <p:nvPr/>
          </p:nvSpPr>
          <p:spPr bwMode="auto">
            <a:xfrm>
              <a:off x="6528433" y="4412990"/>
              <a:ext cx="102065" cy="181300"/>
            </a:xfrm>
            <a:custGeom>
              <a:avLst/>
              <a:gdLst>
                <a:gd name="T0" fmla="*/ 76 w 76"/>
                <a:gd name="T1" fmla="*/ 0 h 135"/>
                <a:gd name="T2" fmla="*/ 0 w 76"/>
                <a:gd name="T3" fmla="*/ 135 h 135"/>
                <a:gd name="T4" fmla="*/ 76 w 76"/>
                <a:gd name="T5" fmla="*/ 0 h 135"/>
                <a:gd name="T6" fmla="*/ 76 w 76"/>
                <a:gd name="T7" fmla="*/ 0 h 135"/>
              </a:gdLst>
              <a:ahLst/>
              <a:cxnLst>
                <a:cxn ang="0">
                  <a:pos x="T0" y="T1"/>
                </a:cxn>
                <a:cxn ang="0">
                  <a:pos x="T2" y="T3"/>
                </a:cxn>
                <a:cxn ang="0">
                  <a:pos x="T4" y="T5"/>
                </a:cxn>
                <a:cxn ang="0">
                  <a:pos x="T6" y="T7"/>
                </a:cxn>
              </a:cxnLst>
              <a:rect l="0" t="0" r="r" b="b"/>
              <a:pathLst>
                <a:path w="76" h="135">
                  <a:moveTo>
                    <a:pt x="76" y="0"/>
                  </a:moveTo>
                  <a:lnTo>
                    <a:pt x="0" y="135"/>
                  </a:lnTo>
                  <a:lnTo>
                    <a:pt x="76" y="0"/>
                  </a:lnTo>
                  <a:lnTo>
                    <a:pt x="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ea typeface="华文细黑" panose="02010600040101010101" pitchFamily="2" charset="-122"/>
              </a:endParaRPr>
            </a:p>
          </p:txBody>
        </p:sp>
        <p:sp>
          <p:nvSpPr>
            <p:cNvPr id="89" name="Freeform 31"/>
            <p:cNvSpPr>
              <a:spLocks/>
            </p:cNvSpPr>
            <p:nvPr/>
          </p:nvSpPr>
          <p:spPr bwMode="auto">
            <a:xfrm>
              <a:off x="6528433" y="4412990"/>
              <a:ext cx="1071682" cy="181300"/>
            </a:xfrm>
            <a:custGeom>
              <a:avLst/>
              <a:gdLst>
                <a:gd name="T0" fmla="*/ 76 w 798"/>
                <a:gd name="T1" fmla="*/ 0 h 135"/>
                <a:gd name="T2" fmla="*/ 0 w 798"/>
                <a:gd name="T3" fmla="*/ 135 h 135"/>
                <a:gd name="T4" fmla="*/ 798 w 798"/>
                <a:gd name="T5" fmla="*/ 135 h 135"/>
                <a:gd name="T6" fmla="*/ 76 w 798"/>
                <a:gd name="T7" fmla="*/ 0 h 135"/>
              </a:gdLst>
              <a:ahLst/>
              <a:cxnLst>
                <a:cxn ang="0">
                  <a:pos x="T0" y="T1"/>
                </a:cxn>
                <a:cxn ang="0">
                  <a:pos x="T2" y="T3"/>
                </a:cxn>
                <a:cxn ang="0">
                  <a:pos x="T4" y="T5"/>
                </a:cxn>
                <a:cxn ang="0">
                  <a:pos x="T6" y="T7"/>
                </a:cxn>
              </a:cxnLst>
              <a:rect l="0" t="0" r="r" b="b"/>
              <a:pathLst>
                <a:path w="798" h="135">
                  <a:moveTo>
                    <a:pt x="76" y="0"/>
                  </a:moveTo>
                  <a:lnTo>
                    <a:pt x="0" y="135"/>
                  </a:lnTo>
                  <a:lnTo>
                    <a:pt x="798" y="135"/>
                  </a:lnTo>
                  <a:lnTo>
                    <a:pt x="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ea typeface="华文细黑" panose="02010600040101010101" pitchFamily="2" charset="-122"/>
              </a:endParaRPr>
            </a:p>
          </p:txBody>
        </p:sp>
        <p:sp>
          <p:nvSpPr>
            <p:cNvPr id="90" name="Freeform 32"/>
            <p:cNvSpPr>
              <a:spLocks/>
            </p:cNvSpPr>
            <p:nvPr/>
          </p:nvSpPr>
          <p:spPr bwMode="auto">
            <a:xfrm>
              <a:off x="5663567" y="4594289"/>
              <a:ext cx="206816" cy="0"/>
            </a:xfrm>
            <a:custGeom>
              <a:avLst/>
              <a:gdLst>
                <a:gd name="T0" fmla="*/ 154 w 154"/>
                <a:gd name="T1" fmla="*/ 0 w 154"/>
                <a:gd name="T2" fmla="*/ 154 w 154"/>
                <a:gd name="T3" fmla="*/ 154 w 154"/>
              </a:gdLst>
              <a:ahLst/>
              <a:cxnLst>
                <a:cxn ang="0">
                  <a:pos x="T0" y="0"/>
                </a:cxn>
                <a:cxn ang="0">
                  <a:pos x="T1" y="0"/>
                </a:cxn>
                <a:cxn ang="0">
                  <a:pos x="T2" y="0"/>
                </a:cxn>
                <a:cxn ang="0">
                  <a:pos x="T3" y="0"/>
                </a:cxn>
              </a:cxnLst>
              <a:rect l="0" t="0" r="r" b="b"/>
              <a:pathLst>
                <a:path w="154">
                  <a:moveTo>
                    <a:pt x="154" y="0"/>
                  </a:moveTo>
                  <a:lnTo>
                    <a:pt x="0" y="0"/>
                  </a:lnTo>
                  <a:lnTo>
                    <a:pt x="154" y="0"/>
                  </a:lnTo>
                  <a:lnTo>
                    <a:pt x="154"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ea typeface="华文细黑" panose="02010600040101010101" pitchFamily="2" charset="-122"/>
              </a:endParaRPr>
            </a:p>
          </p:txBody>
        </p:sp>
        <p:sp>
          <p:nvSpPr>
            <p:cNvPr id="91" name="Freeform 33"/>
            <p:cNvSpPr>
              <a:spLocks/>
            </p:cNvSpPr>
            <p:nvPr/>
          </p:nvSpPr>
          <p:spPr bwMode="auto">
            <a:xfrm>
              <a:off x="5663567" y="4594289"/>
              <a:ext cx="206816" cy="0"/>
            </a:xfrm>
            <a:custGeom>
              <a:avLst/>
              <a:gdLst>
                <a:gd name="T0" fmla="*/ 154 w 154"/>
                <a:gd name="T1" fmla="*/ 0 w 154"/>
                <a:gd name="T2" fmla="*/ 154 w 154"/>
                <a:gd name="T3" fmla="*/ 154 w 154"/>
              </a:gdLst>
              <a:ahLst/>
              <a:cxnLst>
                <a:cxn ang="0">
                  <a:pos x="T0" y="0"/>
                </a:cxn>
                <a:cxn ang="0">
                  <a:pos x="T1" y="0"/>
                </a:cxn>
                <a:cxn ang="0">
                  <a:pos x="T2" y="0"/>
                </a:cxn>
                <a:cxn ang="0">
                  <a:pos x="T3" y="0"/>
                </a:cxn>
              </a:cxnLst>
              <a:rect l="0" t="0" r="r" b="b"/>
              <a:pathLst>
                <a:path w="154">
                  <a:moveTo>
                    <a:pt x="154" y="0"/>
                  </a:moveTo>
                  <a:lnTo>
                    <a:pt x="0" y="0"/>
                  </a:lnTo>
                  <a:lnTo>
                    <a:pt x="154" y="0"/>
                  </a:lnTo>
                  <a:lnTo>
                    <a:pt x="15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ea typeface="华文细黑" panose="02010600040101010101" pitchFamily="2" charset="-122"/>
              </a:endParaRPr>
            </a:p>
          </p:txBody>
        </p:sp>
        <p:sp>
          <p:nvSpPr>
            <p:cNvPr id="92" name="Freeform 34"/>
            <p:cNvSpPr>
              <a:spLocks/>
            </p:cNvSpPr>
            <p:nvPr/>
          </p:nvSpPr>
          <p:spPr bwMode="auto">
            <a:xfrm>
              <a:off x="5663567" y="4594289"/>
              <a:ext cx="534498" cy="927986"/>
            </a:xfrm>
            <a:custGeom>
              <a:avLst/>
              <a:gdLst>
                <a:gd name="T0" fmla="*/ 0 w 398"/>
                <a:gd name="T1" fmla="*/ 0 h 691"/>
                <a:gd name="T2" fmla="*/ 5 w 398"/>
                <a:gd name="T3" fmla="*/ 7 h 691"/>
                <a:gd name="T4" fmla="*/ 398 w 398"/>
                <a:gd name="T5" fmla="*/ 691 h 691"/>
                <a:gd name="T6" fmla="*/ 154 w 398"/>
                <a:gd name="T7" fmla="*/ 0 h 691"/>
                <a:gd name="T8" fmla="*/ 0 w 398"/>
                <a:gd name="T9" fmla="*/ 0 h 691"/>
              </a:gdLst>
              <a:ahLst/>
              <a:cxnLst>
                <a:cxn ang="0">
                  <a:pos x="T0" y="T1"/>
                </a:cxn>
                <a:cxn ang="0">
                  <a:pos x="T2" y="T3"/>
                </a:cxn>
                <a:cxn ang="0">
                  <a:pos x="T4" y="T5"/>
                </a:cxn>
                <a:cxn ang="0">
                  <a:pos x="T6" y="T7"/>
                </a:cxn>
                <a:cxn ang="0">
                  <a:pos x="T8" y="T9"/>
                </a:cxn>
              </a:cxnLst>
              <a:rect l="0" t="0" r="r" b="b"/>
              <a:pathLst>
                <a:path w="398" h="691">
                  <a:moveTo>
                    <a:pt x="0" y="0"/>
                  </a:moveTo>
                  <a:lnTo>
                    <a:pt x="5" y="7"/>
                  </a:lnTo>
                  <a:lnTo>
                    <a:pt x="398" y="691"/>
                  </a:lnTo>
                  <a:lnTo>
                    <a:pt x="154"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ea typeface="华文细黑" panose="02010600040101010101" pitchFamily="2" charset="-122"/>
              </a:endParaRPr>
            </a:p>
          </p:txBody>
        </p:sp>
        <p:sp>
          <p:nvSpPr>
            <p:cNvPr id="93" name="Freeform 35"/>
            <p:cNvSpPr>
              <a:spLocks/>
            </p:cNvSpPr>
            <p:nvPr/>
          </p:nvSpPr>
          <p:spPr bwMode="auto">
            <a:xfrm>
              <a:off x="4693950" y="3843574"/>
              <a:ext cx="639249" cy="927986"/>
            </a:xfrm>
            <a:custGeom>
              <a:avLst/>
              <a:gdLst>
                <a:gd name="T0" fmla="*/ 400 w 476"/>
                <a:gd name="T1" fmla="*/ 0 h 691"/>
                <a:gd name="T2" fmla="*/ 0 w 476"/>
                <a:gd name="T3" fmla="*/ 691 h 691"/>
                <a:gd name="T4" fmla="*/ 400 w 476"/>
                <a:gd name="T5" fmla="*/ 0 h 691"/>
                <a:gd name="T6" fmla="*/ 476 w 476"/>
                <a:gd name="T7" fmla="*/ 132 h 691"/>
                <a:gd name="T8" fmla="*/ 476 w 476"/>
                <a:gd name="T9" fmla="*/ 132 h 691"/>
                <a:gd name="T10" fmla="*/ 400 w 476"/>
                <a:gd name="T11" fmla="*/ 0 h 691"/>
              </a:gdLst>
              <a:ahLst/>
              <a:cxnLst>
                <a:cxn ang="0">
                  <a:pos x="T0" y="T1"/>
                </a:cxn>
                <a:cxn ang="0">
                  <a:pos x="T2" y="T3"/>
                </a:cxn>
                <a:cxn ang="0">
                  <a:pos x="T4" y="T5"/>
                </a:cxn>
                <a:cxn ang="0">
                  <a:pos x="T6" y="T7"/>
                </a:cxn>
                <a:cxn ang="0">
                  <a:pos x="T8" y="T9"/>
                </a:cxn>
                <a:cxn ang="0">
                  <a:pos x="T10" y="T11"/>
                </a:cxn>
              </a:cxnLst>
              <a:rect l="0" t="0" r="r" b="b"/>
              <a:pathLst>
                <a:path w="476" h="691">
                  <a:moveTo>
                    <a:pt x="400" y="0"/>
                  </a:moveTo>
                  <a:lnTo>
                    <a:pt x="0" y="691"/>
                  </a:lnTo>
                  <a:lnTo>
                    <a:pt x="400" y="0"/>
                  </a:lnTo>
                  <a:lnTo>
                    <a:pt x="476" y="132"/>
                  </a:lnTo>
                  <a:lnTo>
                    <a:pt x="476" y="132"/>
                  </a:lnTo>
                  <a:lnTo>
                    <a:pt x="400"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ea typeface="华文细黑" panose="02010600040101010101" pitchFamily="2" charset="-122"/>
              </a:endParaRPr>
            </a:p>
          </p:txBody>
        </p:sp>
        <p:sp>
          <p:nvSpPr>
            <p:cNvPr id="94" name="Freeform 36"/>
            <p:cNvSpPr>
              <a:spLocks/>
            </p:cNvSpPr>
            <p:nvPr/>
          </p:nvSpPr>
          <p:spPr bwMode="auto">
            <a:xfrm>
              <a:off x="4693950" y="3843574"/>
              <a:ext cx="639249" cy="927986"/>
            </a:xfrm>
            <a:custGeom>
              <a:avLst/>
              <a:gdLst>
                <a:gd name="T0" fmla="*/ 400 w 476"/>
                <a:gd name="T1" fmla="*/ 0 h 691"/>
                <a:gd name="T2" fmla="*/ 0 w 476"/>
                <a:gd name="T3" fmla="*/ 691 h 691"/>
                <a:gd name="T4" fmla="*/ 400 w 476"/>
                <a:gd name="T5" fmla="*/ 0 h 691"/>
                <a:gd name="T6" fmla="*/ 476 w 476"/>
                <a:gd name="T7" fmla="*/ 132 h 691"/>
                <a:gd name="T8" fmla="*/ 476 w 476"/>
                <a:gd name="T9" fmla="*/ 132 h 691"/>
                <a:gd name="T10" fmla="*/ 400 w 476"/>
                <a:gd name="T11" fmla="*/ 0 h 691"/>
              </a:gdLst>
              <a:ahLst/>
              <a:cxnLst>
                <a:cxn ang="0">
                  <a:pos x="T0" y="T1"/>
                </a:cxn>
                <a:cxn ang="0">
                  <a:pos x="T2" y="T3"/>
                </a:cxn>
                <a:cxn ang="0">
                  <a:pos x="T4" y="T5"/>
                </a:cxn>
                <a:cxn ang="0">
                  <a:pos x="T6" y="T7"/>
                </a:cxn>
                <a:cxn ang="0">
                  <a:pos x="T8" y="T9"/>
                </a:cxn>
                <a:cxn ang="0">
                  <a:pos x="T10" y="T11"/>
                </a:cxn>
              </a:cxnLst>
              <a:rect l="0" t="0" r="r" b="b"/>
              <a:pathLst>
                <a:path w="476" h="691">
                  <a:moveTo>
                    <a:pt x="400" y="0"/>
                  </a:moveTo>
                  <a:lnTo>
                    <a:pt x="0" y="691"/>
                  </a:lnTo>
                  <a:lnTo>
                    <a:pt x="400" y="0"/>
                  </a:lnTo>
                  <a:lnTo>
                    <a:pt x="476" y="132"/>
                  </a:lnTo>
                  <a:lnTo>
                    <a:pt x="476" y="132"/>
                  </a:lnTo>
                  <a:lnTo>
                    <a:pt x="40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ea typeface="华文细黑" panose="02010600040101010101" pitchFamily="2" charset="-122"/>
              </a:endParaRPr>
            </a:p>
          </p:txBody>
        </p:sp>
        <p:sp>
          <p:nvSpPr>
            <p:cNvPr id="95" name="Freeform 37"/>
            <p:cNvSpPr>
              <a:spLocks/>
            </p:cNvSpPr>
            <p:nvPr/>
          </p:nvSpPr>
          <p:spPr bwMode="auto">
            <a:xfrm>
              <a:off x="4693950" y="3843574"/>
              <a:ext cx="639249" cy="927986"/>
            </a:xfrm>
            <a:custGeom>
              <a:avLst/>
              <a:gdLst>
                <a:gd name="T0" fmla="*/ 400 w 476"/>
                <a:gd name="T1" fmla="*/ 0 h 691"/>
                <a:gd name="T2" fmla="*/ 0 w 476"/>
                <a:gd name="T3" fmla="*/ 691 h 691"/>
                <a:gd name="T4" fmla="*/ 476 w 476"/>
                <a:gd name="T5" fmla="*/ 132 h 691"/>
                <a:gd name="T6" fmla="*/ 400 w 476"/>
                <a:gd name="T7" fmla="*/ 0 h 691"/>
              </a:gdLst>
              <a:ahLst/>
              <a:cxnLst>
                <a:cxn ang="0">
                  <a:pos x="T0" y="T1"/>
                </a:cxn>
                <a:cxn ang="0">
                  <a:pos x="T2" y="T3"/>
                </a:cxn>
                <a:cxn ang="0">
                  <a:pos x="T4" y="T5"/>
                </a:cxn>
                <a:cxn ang="0">
                  <a:pos x="T6" y="T7"/>
                </a:cxn>
              </a:cxnLst>
              <a:rect l="0" t="0" r="r" b="b"/>
              <a:pathLst>
                <a:path w="476" h="691">
                  <a:moveTo>
                    <a:pt x="400" y="0"/>
                  </a:moveTo>
                  <a:lnTo>
                    <a:pt x="0" y="691"/>
                  </a:lnTo>
                  <a:lnTo>
                    <a:pt x="476" y="132"/>
                  </a:lnTo>
                  <a:lnTo>
                    <a:pt x="40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ea typeface="华文细黑" panose="02010600040101010101" pitchFamily="2" charset="-122"/>
              </a:endParaRPr>
            </a:p>
          </p:txBody>
        </p:sp>
        <p:sp>
          <p:nvSpPr>
            <p:cNvPr id="96" name="Freeform 38"/>
            <p:cNvSpPr>
              <a:spLocks/>
            </p:cNvSpPr>
            <p:nvPr/>
          </p:nvSpPr>
          <p:spPr bwMode="auto">
            <a:xfrm>
              <a:off x="5558816" y="3095545"/>
              <a:ext cx="104751" cy="178614"/>
            </a:xfrm>
            <a:custGeom>
              <a:avLst/>
              <a:gdLst>
                <a:gd name="T0" fmla="*/ 78 w 78"/>
                <a:gd name="T1" fmla="*/ 0 h 133"/>
                <a:gd name="T2" fmla="*/ 0 w 78"/>
                <a:gd name="T3" fmla="*/ 133 h 133"/>
                <a:gd name="T4" fmla="*/ 0 w 78"/>
                <a:gd name="T5" fmla="*/ 133 h 133"/>
                <a:gd name="T6" fmla="*/ 78 w 78"/>
                <a:gd name="T7" fmla="*/ 0 h 133"/>
              </a:gdLst>
              <a:ahLst/>
              <a:cxnLst>
                <a:cxn ang="0">
                  <a:pos x="T0" y="T1"/>
                </a:cxn>
                <a:cxn ang="0">
                  <a:pos x="T2" y="T3"/>
                </a:cxn>
                <a:cxn ang="0">
                  <a:pos x="T4" y="T5"/>
                </a:cxn>
                <a:cxn ang="0">
                  <a:pos x="T6" y="T7"/>
                </a:cxn>
              </a:cxnLst>
              <a:rect l="0" t="0" r="r" b="b"/>
              <a:pathLst>
                <a:path w="78" h="133">
                  <a:moveTo>
                    <a:pt x="78" y="0"/>
                  </a:moveTo>
                  <a:lnTo>
                    <a:pt x="0" y="133"/>
                  </a:lnTo>
                  <a:lnTo>
                    <a:pt x="0" y="133"/>
                  </a:lnTo>
                  <a:lnTo>
                    <a:pt x="78"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ea typeface="华文细黑" panose="02010600040101010101" pitchFamily="2" charset="-122"/>
              </a:endParaRPr>
            </a:p>
          </p:txBody>
        </p:sp>
        <p:sp>
          <p:nvSpPr>
            <p:cNvPr id="97" name="Freeform 39"/>
            <p:cNvSpPr>
              <a:spLocks/>
            </p:cNvSpPr>
            <p:nvPr/>
          </p:nvSpPr>
          <p:spPr bwMode="auto">
            <a:xfrm>
              <a:off x="5558816" y="3095545"/>
              <a:ext cx="104751" cy="178614"/>
            </a:xfrm>
            <a:custGeom>
              <a:avLst/>
              <a:gdLst>
                <a:gd name="T0" fmla="*/ 78 w 78"/>
                <a:gd name="T1" fmla="*/ 0 h 133"/>
                <a:gd name="T2" fmla="*/ 0 w 78"/>
                <a:gd name="T3" fmla="*/ 133 h 133"/>
                <a:gd name="T4" fmla="*/ 0 w 78"/>
                <a:gd name="T5" fmla="*/ 133 h 133"/>
                <a:gd name="T6" fmla="*/ 78 w 78"/>
                <a:gd name="T7" fmla="*/ 0 h 133"/>
              </a:gdLst>
              <a:ahLst/>
              <a:cxnLst>
                <a:cxn ang="0">
                  <a:pos x="T0" y="T1"/>
                </a:cxn>
                <a:cxn ang="0">
                  <a:pos x="T2" y="T3"/>
                </a:cxn>
                <a:cxn ang="0">
                  <a:pos x="T4" y="T5"/>
                </a:cxn>
                <a:cxn ang="0">
                  <a:pos x="T6" y="T7"/>
                </a:cxn>
              </a:cxnLst>
              <a:rect l="0" t="0" r="r" b="b"/>
              <a:pathLst>
                <a:path w="78" h="133">
                  <a:moveTo>
                    <a:pt x="78" y="0"/>
                  </a:moveTo>
                  <a:lnTo>
                    <a:pt x="0" y="133"/>
                  </a:lnTo>
                  <a:lnTo>
                    <a:pt x="0" y="133"/>
                  </a:lnTo>
                  <a:lnTo>
                    <a:pt x="7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ea typeface="华文细黑" panose="02010600040101010101" pitchFamily="2" charset="-122"/>
              </a:endParaRPr>
            </a:p>
          </p:txBody>
        </p:sp>
        <p:sp>
          <p:nvSpPr>
            <p:cNvPr id="98" name="Freeform 40"/>
            <p:cNvSpPr>
              <a:spLocks/>
            </p:cNvSpPr>
            <p:nvPr/>
          </p:nvSpPr>
          <p:spPr bwMode="auto">
            <a:xfrm>
              <a:off x="4589199" y="3095545"/>
              <a:ext cx="1074368" cy="178614"/>
            </a:xfrm>
            <a:custGeom>
              <a:avLst/>
              <a:gdLst>
                <a:gd name="T0" fmla="*/ 800 w 800"/>
                <a:gd name="T1" fmla="*/ 0 h 133"/>
                <a:gd name="T2" fmla="*/ 0 w 800"/>
                <a:gd name="T3" fmla="*/ 0 h 133"/>
                <a:gd name="T4" fmla="*/ 722 w 800"/>
                <a:gd name="T5" fmla="*/ 133 h 133"/>
                <a:gd name="T6" fmla="*/ 800 w 800"/>
                <a:gd name="T7" fmla="*/ 0 h 133"/>
              </a:gdLst>
              <a:ahLst/>
              <a:cxnLst>
                <a:cxn ang="0">
                  <a:pos x="T0" y="T1"/>
                </a:cxn>
                <a:cxn ang="0">
                  <a:pos x="T2" y="T3"/>
                </a:cxn>
                <a:cxn ang="0">
                  <a:pos x="T4" y="T5"/>
                </a:cxn>
                <a:cxn ang="0">
                  <a:pos x="T6" y="T7"/>
                </a:cxn>
              </a:cxnLst>
              <a:rect l="0" t="0" r="r" b="b"/>
              <a:pathLst>
                <a:path w="800" h="133">
                  <a:moveTo>
                    <a:pt x="800" y="0"/>
                  </a:moveTo>
                  <a:lnTo>
                    <a:pt x="0" y="0"/>
                  </a:lnTo>
                  <a:lnTo>
                    <a:pt x="722" y="133"/>
                  </a:lnTo>
                  <a:lnTo>
                    <a:pt x="80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ea typeface="华文细黑" panose="02010600040101010101" pitchFamily="2" charset="-122"/>
              </a:endParaRPr>
            </a:p>
          </p:txBody>
        </p:sp>
        <p:sp>
          <p:nvSpPr>
            <p:cNvPr id="99" name="Freeform 41"/>
            <p:cNvSpPr>
              <a:spLocks/>
            </p:cNvSpPr>
            <p:nvPr/>
          </p:nvSpPr>
          <p:spPr bwMode="auto">
            <a:xfrm>
              <a:off x="6321617" y="3095545"/>
              <a:ext cx="206816" cy="0"/>
            </a:xfrm>
            <a:custGeom>
              <a:avLst/>
              <a:gdLst>
                <a:gd name="T0" fmla="*/ 0 w 154"/>
                <a:gd name="T1" fmla="*/ 0 w 154"/>
                <a:gd name="T2" fmla="*/ 154 w 154"/>
                <a:gd name="T3" fmla="*/ 0 w 154"/>
              </a:gdLst>
              <a:ahLst/>
              <a:cxnLst>
                <a:cxn ang="0">
                  <a:pos x="T0" y="0"/>
                </a:cxn>
                <a:cxn ang="0">
                  <a:pos x="T1" y="0"/>
                </a:cxn>
                <a:cxn ang="0">
                  <a:pos x="T2" y="0"/>
                </a:cxn>
                <a:cxn ang="0">
                  <a:pos x="T3" y="0"/>
                </a:cxn>
              </a:cxnLst>
              <a:rect l="0" t="0" r="r" b="b"/>
              <a:pathLst>
                <a:path w="154">
                  <a:moveTo>
                    <a:pt x="0" y="0"/>
                  </a:moveTo>
                  <a:lnTo>
                    <a:pt x="0" y="0"/>
                  </a:lnTo>
                  <a:lnTo>
                    <a:pt x="154" y="0"/>
                  </a:lnTo>
                  <a:lnTo>
                    <a:pt x="0"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ea typeface="华文细黑" panose="02010600040101010101" pitchFamily="2" charset="-122"/>
              </a:endParaRPr>
            </a:p>
          </p:txBody>
        </p:sp>
        <p:sp>
          <p:nvSpPr>
            <p:cNvPr id="100" name="Freeform 42"/>
            <p:cNvSpPr>
              <a:spLocks/>
            </p:cNvSpPr>
            <p:nvPr/>
          </p:nvSpPr>
          <p:spPr bwMode="auto">
            <a:xfrm>
              <a:off x="6321617" y="3095545"/>
              <a:ext cx="206816" cy="0"/>
            </a:xfrm>
            <a:custGeom>
              <a:avLst/>
              <a:gdLst>
                <a:gd name="T0" fmla="*/ 0 w 154"/>
                <a:gd name="T1" fmla="*/ 0 w 154"/>
                <a:gd name="T2" fmla="*/ 154 w 154"/>
                <a:gd name="T3" fmla="*/ 0 w 154"/>
              </a:gdLst>
              <a:ahLst/>
              <a:cxnLst>
                <a:cxn ang="0">
                  <a:pos x="T0" y="0"/>
                </a:cxn>
                <a:cxn ang="0">
                  <a:pos x="T1" y="0"/>
                </a:cxn>
                <a:cxn ang="0">
                  <a:pos x="T2" y="0"/>
                </a:cxn>
                <a:cxn ang="0">
                  <a:pos x="T3" y="0"/>
                </a:cxn>
              </a:cxnLst>
              <a:rect l="0" t="0" r="r" b="b"/>
              <a:pathLst>
                <a:path w="154">
                  <a:moveTo>
                    <a:pt x="0" y="0"/>
                  </a:moveTo>
                  <a:lnTo>
                    <a:pt x="0" y="0"/>
                  </a:lnTo>
                  <a:lnTo>
                    <a:pt x="154"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ea typeface="华文细黑" panose="02010600040101010101" pitchFamily="2" charset="-122"/>
              </a:endParaRPr>
            </a:p>
          </p:txBody>
        </p:sp>
        <p:sp>
          <p:nvSpPr>
            <p:cNvPr id="101" name="Freeform 43"/>
            <p:cNvSpPr>
              <a:spLocks/>
            </p:cNvSpPr>
            <p:nvPr/>
          </p:nvSpPr>
          <p:spPr bwMode="auto">
            <a:xfrm>
              <a:off x="5991249" y="2167560"/>
              <a:ext cx="537184" cy="927986"/>
            </a:xfrm>
            <a:custGeom>
              <a:avLst/>
              <a:gdLst>
                <a:gd name="T0" fmla="*/ 0 w 400"/>
                <a:gd name="T1" fmla="*/ 0 h 691"/>
                <a:gd name="T2" fmla="*/ 246 w 400"/>
                <a:gd name="T3" fmla="*/ 691 h 691"/>
                <a:gd name="T4" fmla="*/ 400 w 400"/>
                <a:gd name="T5" fmla="*/ 691 h 691"/>
                <a:gd name="T6" fmla="*/ 182 w 400"/>
                <a:gd name="T7" fmla="*/ 315 h 691"/>
                <a:gd name="T8" fmla="*/ 0 w 400"/>
                <a:gd name="T9" fmla="*/ 0 h 691"/>
              </a:gdLst>
              <a:ahLst/>
              <a:cxnLst>
                <a:cxn ang="0">
                  <a:pos x="T0" y="T1"/>
                </a:cxn>
                <a:cxn ang="0">
                  <a:pos x="T2" y="T3"/>
                </a:cxn>
                <a:cxn ang="0">
                  <a:pos x="T4" y="T5"/>
                </a:cxn>
                <a:cxn ang="0">
                  <a:pos x="T6" y="T7"/>
                </a:cxn>
                <a:cxn ang="0">
                  <a:pos x="T8" y="T9"/>
                </a:cxn>
              </a:cxnLst>
              <a:rect l="0" t="0" r="r" b="b"/>
              <a:pathLst>
                <a:path w="400" h="691">
                  <a:moveTo>
                    <a:pt x="0" y="0"/>
                  </a:moveTo>
                  <a:lnTo>
                    <a:pt x="246" y="691"/>
                  </a:lnTo>
                  <a:lnTo>
                    <a:pt x="400" y="691"/>
                  </a:lnTo>
                  <a:lnTo>
                    <a:pt x="182" y="31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ea typeface="华文细黑" panose="02010600040101010101" pitchFamily="2" charset="-122"/>
              </a:endParaRPr>
            </a:p>
          </p:txBody>
        </p:sp>
        <p:grpSp>
          <p:nvGrpSpPr>
            <p:cNvPr id="102" name="Group 44"/>
            <p:cNvGrpSpPr/>
            <p:nvPr/>
          </p:nvGrpSpPr>
          <p:grpSpPr>
            <a:xfrm>
              <a:off x="3949950" y="3095545"/>
              <a:ext cx="1713617" cy="2152765"/>
              <a:chOff x="3949950" y="3095545"/>
              <a:chExt cx="1713617" cy="2152765"/>
            </a:xfrm>
          </p:grpSpPr>
          <p:sp>
            <p:nvSpPr>
              <p:cNvPr id="130" name="Freeform 75"/>
              <p:cNvSpPr>
                <a:spLocks/>
              </p:cNvSpPr>
              <p:nvPr/>
            </p:nvSpPr>
            <p:spPr bwMode="auto">
              <a:xfrm>
                <a:off x="3949950" y="3095545"/>
                <a:ext cx="1713617" cy="2152765"/>
              </a:xfrm>
              <a:custGeom>
                <a:avLst/>
                <a:gdLst>
                  <a:gd name="T0" fmla="*/ 201 w 539"/>
                  <a:gd name="T1" fmla="*/ 0 h 677"/>
                  <a:gd name="T2" fmla="*/ 73 w 539"/>
                  <a:gd name="T3" fmla="*/ 77 h 677"/>
                  <a:gd name="T4" fmla="*/ 22 w 539"/>
                  <a:gd name="T5" fmla="*/ 166 h 677"/>
                  <a:gd name="T6" fmla="*/ 22 w 539"/>
                  <a:gd name="T7" fmla="*/ 304 h 677"/>
                  <a:gd name="T8" fmla="*/ 237 w 539"/>
                  <a:gd name="T9" fmla="*/ 677 h 677"/>
                  <a:gd name="T10" fmla="*/ 234 w 539"/>
                  <a:gd name="T11" fmla="*/ 527 h 677"/>
                  <a:gd name="T12" fmla="*/ 539 w 539"/>
                  <a:gd name="T13" fmla="*/ 0 h 677"/>
                  <a:gd name="T14" fmla="*/ 201 w 539"/>
                  <a:gd name="T15" fmla="*/ 0 h 6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9" h="677">
                    <a:moveTo>
                      <a:pt x="201" y="0"/>
                    </a:moveTo>
                    <a:cubicBezTo>
                      <a:pt x="150" y="2"/>
                      <a:pt x="101" y="29"/>
                      <a:pt x="73" y="77"/>
                    </a:cubicBezTo>
                    <a:cubicBezTo>
                      <a:pt x="22" y="166"/>
                      <a:pt x="22" y="166"/>
                      <a:pt x="22" y="166"/>
                    </a:cubicBezTo>
                    <a:cubicBezTo>
                      <a:pt x="0" y="204"/>
                      <a:pt x="0" y="266"/>
                      <a:pt x="22" y="304"/>
                    </a:cubicBezTo>
                    <a:cubicBezTo>
                      <a:pt x="237" y="677"/>
                      <a:pt x="237" y="677"/>
                      <a:pt x="237" y="677"/>
                    </a:cubicBezTo>
                    <a:cubicBezTo>
                      <a:pt x="209" y="629"/>
                      <a:pt x="210" y="573"/>
                      <a:pt x="234" y="527"/>
                    </a:cubicBezTo>
                    <a:cubicBezTo>
                      <a:pt x="539" y="0"/>
                      <a:pt x="539" y="0"/>
                      <a:pt x="539" y="0"/>
                    </a:cubicBezTo>
                    <a:cubicBezTo>
                      <a:pt x="201" y="0"/>
                      <a:pt x="201" y="0"/>
                      <a:pt x="201" y="0"/>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ea typeface="华文细黑" panose="02010600040101010101" pitchFamily="2" charset="-122"/>
                </a:endParaRPr>
              </a:p>
            </p:txBody>
          </p:sp>
          <p:sp>
            <p:nvSpPr>
              <p:cNvPr id="131" name="Freeform 76"/>
              <p:cNvSpPr>
                <a:spLocks/>
              </p:cNvSpPr>
              <p:nvPr/>
            </p:nvSpPr>
            <p:spPr bwMode="auto">
              <a:xfrm>
                <a:off x="4589199" y="3095545"/>
                <a:ext cx="1074368" cy="178614"/>
              </a:xfrm>
              <a:custGeom>
                <a:avLst/>
                <a:gdLst>
                  <a:gd name="T0" fmla="*/ 800 w 800"/>
                  <a:gd name="T1" fmla="*/ 0 h 133"/>
                  <a:gd name="T2" fmla="*/ 0 w 800"/>
                  <a:gd name="T3" fmla="*/ 0 h 133"/>
                  <a:gd name="T4" fmla="*/ 722 w 800"/>
                  <a:gd name="T5" fmla="*/ 133 h 133"/>
                  <a:gd name="T6" fmla="*/ 800 w 800"/>
                  <a:gd name="T7" fmla="*/ 0 h 133"/>
                </a:gdLst>
                <a:ahLst/>
                <a:cxnLst>
                  <a:cxn ang="0">
                    <a:pos x="T0" y="T1"/>
                  </a:cxn>
                  <a:cxn ang="0">
                    <a:pos x="T2" y="T3"/>
                  </a:cxn>
                  <a:cxn ang="0">
                    <a:pos x="T4" y="T5"/>
                  </a:cxn>
                  <a:cxn ang="0">
                    <a:pos x="T6" y="T7"/>
                  </a:cxn>
                </a:cxnLst>
                <a:rect l="0" t="0" r="r" b="b"/>
                <a:pathLst>
                  <a:path w="800" h="133">
                    <a:moveTo>
                      <a:pt x="800" y="0"/>
                    </a:moveTo>
                    <a:lnTo>
                      <a:pt x="0" y="0"/>
                    </a:lnTo>
                    <a:lnTo>
                      <a:pt x="722" y="133"/>
                    </a:lnTo>
                    <a:lnTo>
                      <a:pt x="800" y="0"/>
                    </a:lnTo>
                    <a:close/>
                  </a:path>
                </a:pathLst>
              </a:custGeom>
              <a:solidFill>
                <a:schemeClr val="tx1">
                  <a:lumMod val="95000"/>
                  <a:lumOff val="5000"/>
                  <a:alpha val="10000"/>
                </a:schemeClr>
              </a:solidFill>
              <a:ln>
                <a:noFill/>
              </a:ln>
            </p:spPr>
            <p:txBody>
              <a:bodyPr vert="horz" wrap="square" lIns="91440" tIns="45720" rIns="91440" bIns="45720" numCol="1" anchor="t" anchorCtr="0" compatLnSpc="1">
                <a:prstTxWarp prst="textNoShape">
                  <a:avLst/>
                </a:prstTxWarp>
              </a:bodyPr>
              <a:lstStyle/>
              <a:p>
                <a:endParaRPr lang="en-US">
                  <a:ea typeface="华文细黑" panose="02010600040101010101" pitchFamily="2" charset="-122"/>
                </a:endParaRPr>
              </a:p>
            </p:txBody>
          </p:sp>
        </p:grpSp>
        <p:grpSp>
          <p:nvGrpSpPr>
            <p:cNvPr id="103" name="Group 71"/>
            <p:cNvGrpSpPr/>
            <p:nvPr/>
          </p:nvGrpSpPr>
          <p:grpSpPr>
            <a:xfrm>
              <a:off x="4182282" y="1935228"/>
              <a:ext cx="2346151" cy="1404736"/>
              <a:chOff x="4182282" y="1935228"/>
              <a:chExt cx="2346151" cy="1404736"/>
            </a:xfrm>
          </p:grpSpPr>
          <p:sp>
            <p:nvSpPr>
              <p:cNvPr id="128" name="Freeform 73"/>
              <p:cNvSpPr>
                <a:spLocks/>
              </p:cNvSpPr>
              <p:nvPr/>
            </p:nvSpPr>
            <p:spPr bwMode="auto">
              <a:xfrm>
                <a:off x="4182282" y="1935228"/>
                <a:ext cx="2346151" cy="1404736"/>
              </a:xfrm>
              <a:custGeom>
                <a:avLst/>
                <a:gdLst>
                  <a:gd name="T0" fmla="*/ 569 w 738"/>
                  <a:gd name="T1" fmla="*/ 73 h 442"/>
                  <a:gd name="T2" fmla="*/ 438 w 738"/>
                  <a:gd name="T3" fmla="*/ 0 h 442"/>
                  <a:gd name="T4" fmla="*/ 335 w 738"/>
                  <a:gd name="T5" fmla="*/ 0 h 442"/>
                  <a:gd name="T6" fmla="*/ 215 w 738"/>
                  <a:gd name="T7" fmla="*/ 69 h 442"/>
                  <a:gd name="T8" fmla="*/ 0 w 738"/>
                  <a:gd name="T9" fmla="*/ 442 h 442"/>
                  <a:gd name="T10" fmla="*/ 128 w 738"/>
                  <a:gd name="T11" fmla="*/ 365 h 442"/>
                  <a:gd name="T12" fmla="*/ 738 w 738"/>
                  <a:gd name="T13" fmla="*/ 365 h 442"/>
                  <a:gd name="T14" fmla="*/ 569 w 738"/>
                  <a:gd name="T15" fmla="*/ 73 h 4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442">
                    <a:moveTo>
                      <a:pt x="569" y="73"/>
                    </a:moveTo>
                    <a:cubicBezTo>
                      <a:pt x="542" y="29"/>
                      <a:pt x="493" y="0"/>
                      <a:pt x="438" y="0"/>
                    </a:cubicBezTo>
                    <a:cubicBezTo>
                      <a:pt x="335" y="0"/>
                      <a:pt x="335" y="0"/>
                      <a:pt x="335" y="0"/>
                    </a:cubicBezTo>
                    <a:cubicBezTo>
                      <a:pt x="291" y="0"/>
                      <a:pt x="237" y="31"/>
                      <a:pt x="215" y="69"/>
                    </a:cubicBezTo>
                    <a:cubicBezTo>
                      <a:pt x="0" y="442"/>
                      <a:pt x="0" y="442"/>
                      <a:pt x="0" y="442"/>
                    </a:cubicBezTo>
                    <a:cubicBezTo>
                      <a:pt x="28" y="394"/>
                      <a:pt x="77" y="367"/>
                      <a:pt x="128" y="365"/>
                    </a:cubicBezTo>
                    <a:cubicBezTo>
                      <a:pt x="738" y="365"/>
                      <a:pt x="738" y="365"/>
                      <a:pt x="738" y="365"/>
                    </a:cubicBezTo>
                    <a:cubicBezTo>
                      <a:pt x="569" y="73"/>
                      <a:pt x="569" y="73"/>
                      <a:pt x="569" y="73"/>
                    </a:cubicBezTo>
                  </a:path>
                </a:pathLst>
              </a:custGeom>
              <a:solidFill>
                <a:schemeClr val="accent1"/>
              </a:solidFill>
              <a:ln w="12700">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p>
                <a:pPr defTabSz="914263" fontAlgn="base">
                  <a:spcBef>
                    <a:spcPct val="0"/>
                  </a:spcBef>
                  <a:spcAft>
                    <a:spcPct val="0"/>
                  </a:spcAft>
                  <a:buFont typeface="Arial" pitchFamily="34" charset="0"/>
                </a:pPr>
                <a:endParaRPr lang="en-US" sz="2000" b="1">
                  <a:solidFill>
                    <a:schemeClr val="bg1"/>
                  </a:solidFill>
                  <a:latin typeface="DIN Mittelschrift Std" pitchFamily="50" charset="0"/>
                  <a:ea typeface="华文细黑" panose="02010600040101010101" pitchFamily="2" charset="-122"/>
                </a:endParaRPr>
              </a:p>
            </p:txBody>
          </p:sp>
          <p:sp>
            <p:nvSpPr>
              <p:cNvPr id="129" name="Freeform 74"/>
              <p:cNvSpPr>
                <a:spLocks/>
              </p:cNvSpPr>
              <p:nvPr/>
            </p:nvSpPr>
            <p:spPr bwMode="auto">
              <a:xfrm>
                <a:off x="5991249" y="2167560"/>
                <a:ext cx="537184" cy="927986"/>
              </a:xfrm>
              <a:custGeom>
                <a:avLst/>
                <a:gdLst>
                  <a:gd name="T0" fmla="*/ 0 w 400"/>
                  <a:gd name="T1" fmla="*/ 0 h 691"/>
                  <a:gd name="T2" fmla="*/ 246 w 400"/>
                  <a:gd name="T3" fmla="*/ 691 h 691"/>
                  <a:gd name="T4" fmla="*/ 400 w 400"/>
                  <a:gd name="T5" fmla="*/ 691 h 691"/>
                  <a:gd name="T6" fmla="*/ 182 w 400"/>
                  <a:gd name="T7" fmla="*/ 315 h 691"/>
                  <a:gd name="T8" fmla="*/ 0 w 400"/>
                  <a:gd name="T9" fmla="*/ 0 h 691"/>
                </a:gdLst>
                <a:ahLst/>
                <a:cxnLst>
                  <a:cxn ang="0">
                    <a:pos x="T0" y="T1"/>
                  </a:cxn>
                  <a:cxn ang="0">
                    <a:pos x="T2" y="T3"/>
                  </a:cxn>
                  <a:cxn ang="0">
                    <a:pos x="T4" y="T5"/>
                  </a:cxn>
                  <a:cxn ang="0">
                    <a:pos x="T6" y="T7"/>
                  </a:cxn>
                  <a:cxn ang="0">
                    <a:pos x="T8" y="T9"/>
                  </a:cxn>
                </a:cxnLst>
                <a:rect l="0" t="0" r="r" b="b"/>
                <a:pathLst>
                  <a:path w="400" h="691">
                    <a:moveTo>
                      <a:pt x="0" y="0"/>
                    </a:moveTo>
                    <a:lnTo>
                      <a:pt x="246" y="691"/>
                    </a:lnTo>
                    <a:lnTo>
                      <a:pt x="400" y="691"/>
                    </a:lnTo>
                    <a:lnTo>
                      <a:pt x="182" y="315"/>
                    </a:lnTo>
                    <a:lnTo>
                      <a:pt x="0" y="0"/>
                    </a:lnTo>
                    <a:close/>
                  </a:path>
                </a:pathLst>
              </a:custGeom>
              <a:solidFill>
                <a:schemeClr val="tx1">
                  <a:lumMod val="95000"/>
                  <a:lumOff val="5000"/>
                  <a:alpha val="10000"/>
                </a:schemeClr>
              </a:solidFill>
              <a:ln>
                <a:noFill/>
              </a:ln>
            </p:spPr>
            <p:txBody>
              <a:bodyPr vert="horz" wrap="square" lIns="91440" tIns="45720" rIns="91440" bIns="45720" numCol="1" anchor="t" anchorCtr="0" compatLnSpc="1">
                <a:prstTxWarp prst="textNoShape">
                  <a:avLst/>
                </a:prstTxWarp>
              </a:bodyPr>
              <a:lstStyle/>
              <a:p>
                <a:endParaRPr lang="en-US">
                  <a:ea typeface="华文细黑" panose="02010600040101010101" pitchFamily="2" charset="-122"/>
                </a:endParaRPr>
              </a:p>
            </p:txBody>
          </p:sp>
        </p:grpSp>
        <p:grpSp>
          <p:nvGrpSpPr>
            <p:cNvPr id="104" name="Group 46"/>
            <p:cNvGrpSpPr/>
            <p:nvPr/>
          </p:nvGrpSpPr>
          <p:grpSpPr>
            <a:xfrm>
              <a:off x="5663567" y="4345842"/>
              <a:ext cx="2346151" cy="1406079"/>
              <a:chOff x="5663567" y="4345842"/>
              <a:chExt cx="2346151" cy="1406079"/>
            </a:xfrm>
          </p:grpSpPr>
          <p:grpSp>
            <p:nvGrpSpPr>
              <p:cNvPr id="122" name="Group 65"/>
              <p:cNvGrpSpPr/>
              <p:nvPr/>
            </p:nvGrpSpPr>
            <p:grpSpPr>
              <a:xfrm>
                <a:off x="5663567" y="4345842"/>
                <a:ext cx="2346151" cy="1406079"/>
                <a:chOff x="5663567" y="4345842"/>
                <a:chExt cx="2346151" cy="1406079"/>
              </a:xfrm>
            </p:grpSpPr>
            <p:sp>
              <p:nvSpPr>
                <p:cNvPr id="126" name="Freeform 69"/>
                <p:cNvSpPr>
                  <a:spLocks/>
                </p:cNvSpPr>
                <p:nvPr/>
              </p:nvSpPr>
              <p:spPr bwMode="auto">
                <a:xfrm>
                  <a:off x="5663567" y="4345842"/>
                  <a:ext cx="2346151" cy="1406079"/>
                </a:xfrm>
                <a:custGeom>
                  <a:avLst/>
                  <a:gdLst>
                    <a:gd name="T0" fmla="*/ 168 w 738"/>
                    <a:gd name="T1" fmla="*/ 370 h 442"/>
                    <a:gd name="T2" fmla="*/ 300 w 738"/>
                    <a:gd name="T3" fmla="*/ 442 h 442"/>
                    <a:gd name="T4" fmla="*/ 402 w 738"/>
                    <a:gd name="T5" fmla="*/ 442 h 442"/>
                    <a:gd name="T6" fmla="*/ 522 w 738"/>
                    <a:gd name="T7" fmla="*/ 373 h 442"/>
                    <a:gd name="T8" fmla="*/ 738 w 738"/>
                    <a:gd name="T9" fmla="*/ 0 h 442"/>
                    <a:gd name="T10" fmla="*/ 609 w 738"/>
                    <a:gd name="T11" fmla="*/ 78 h 442"/>
                    <a:gd name="T12" fmla="*/ 0 w 738"/>
                    <a:gd name="T13" fmla="*/ 78 h 442"/>
                    <a:gd name="T14" fmla="*/ 168 w 738"/>
                    <a:gd name="T15" fmla="*/ 370 h 4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442">
                      <a:moveTo>
                        <a:pt x="168" y="370"/>
                      </a:moveTo>
                      <a:cubicBezTo>
                        <a:pt x="196" y="413"/>
                        <a:pt x="244" y="442"/>
                        <a:pt x="300" y="442"/>
                      </a:cubicBezTo>
                      <a:cubicBezTo>
                        <a:pt x="402" y="442"/>
                        <a:pt x="402" y="442"/>
                        <a:pt x="402" y="442"/>
                      </a:cubicBezTo>
                      <a:cubicBezTo>
                        <a:pt x="446" y="442"/>
                        <a:pt x="500" y="411"/>
                        <a:pt x="522" y="373"/>
                      </a:cubicBezTo>
                      <a:cubicBezTo>
                        <a:pt x="738" y="0"/>
                        <a:pt x="738" y="0"/>
                        <a:pt x="738" y="0"/>
                      </a:cubicBezTo>
                      <a:cubicBezTo>
                        <a:pt x="710" y="48"/>
                        <a:pt x="661" y="76"/>
                        <a:pt x="609" y="78"/>
                      </a:cubicBezTo>
                      <a:cubicBezTo>
                        <a:pt x="0" y="78"/>
                        <a:pt x="0" y="78"/>
                        <a:pt x="0" y="78"/>
                      </a:cubicBezTo>
                      <a:cubicBezTo>
                        <a:pt x="168" y="370"/>
                        <a:pt x="168" y="370"/>
                        <a:pt x="168" y="370"/>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ea typeface="华文细黑" panose="02010600040101010101" pitchFamily="2" charset="-122"/>
                  </a:endParaRPr>
                </a:p>
              </p:txBody>
            </p:sp>
            <p:sp>
              <p:nvSpPr>
                <p:cNvPr id="127" name="Freeform 70"/>
                <p:cNvSpPr>
                  <a:spLocks/>
                </p:cNvSpPr>
                <p:nvPr/>
              </p:nvSpPr>
              <p:spPr bwMode="auto">
                <a:xfrm>
                  <a:off x="5663567" y="4594289"/>
                  <a:ext cx="534498" cy="927986"/>
                </a:xfrm>
                <a:custGeom>
                  <a:avLst/>
                  <a:gdLst>
                    <a:gd name="T0" fmla="*/ 0 w 398"/>
                    <a:gd name="T1" fmla="*/ 0 h 691"/>
                    <a:gd name="T2" fmla="*/ 5 w 398"/>
                    <a:gd name="T3" fmla="*/ 7 h 691"/>
                    <a:gd name="T4" fmla="*/ 398 w 398"/>
                    <a:gd name="T5" fmla="*/ 691 h 691"/>
                    <a:gd name="T6" fmla="*/ 154 w 398"/>
                    <a:gd name="T7" fmla="*/ 0 h 691"/>
                    <a:gd name="T8" fmla="*/ 0 w 398"/>
                    <a:gd name="T9" fmla="*/ 0 h 691"/>
                  </a:gdLst>
                  <a:ahLst/>
                  <a:cxnLst>
                    <a:cxn ang="0">
                      <a:pos x="T0" y="T1"/>
                    </a:cxn>
                    <a:cxn ang="0">
                      <a:pos x="T2" y="T3"/>
                    </a:cxn>
                    <a:cxn ang="0">
                      <a:pos x="T4" y="T5"/>
                    </a:cxn>
                    <a:cxn ang="0">
                      <a:pos x="T6" y="T7"/>
                    </a:cxn>
                    <a:cxn ang="0">
                      <a:pos x="T8" y="T9"/>
                    </a:cxn>
                  </a:cxnLst>
                  <a:rect l="0" t="0" r="r" b="b"/>
                  <a:pathLst>
                    <a:path w="398" h="691">
                      <a:moveTo>
                        <a:pt x="0" y="0"/>
                      </a:moveTo>
                      <a:lnTo>
                        <a:pt x="5" y="7"/>
                      </a:lnTo>
                      <a:lnTo>
                        <a:pt x="398" y="691"/>
                      </a:lnTo>
                      <a:lnTo>
                        <a:pt x="154" y="0"/>
                      </a:lnTo>
                      <a:lnTo>
                        <a:pt x="0" y="0"/>
                      </a:lnTo>
                      <a:close/>
                    </a:path>
                  </a:pathLst>
                </a:custGeom>
                <a:solidFill>
                  <a:schemeClr val="tx1">
                    <a:lumMod val="95000"/>
                    <a:lumOff val="5000"/>
                    <a:alpha val="10000"/>
                  </a:schemeClr>
                </a:solidFill>
                <a:ln>
                  <a:noFill/>
                </a:ln>
              </p:spPr>
              <p:txBody>
                <a:bodyPr vert="horz" wrap="square" lIns="91440" tIns="45720" rIns="91440" bIns="45720" numCol="1" anchor="t" anchorCtr="0" compatLnSpc="1">
                  <a:prstTxWarp prst="textNoShape">
                    <a:avLst/>
                  </a:prstTxWarp>
                </a:bodyPr>
                <a:lstStyle/>
                <a:p>
                  <a:endParaRPr lang="en-US">
                    <a:ea typeface="华文细黑" panose="02010600040101010101" pitchFamily="2" charset="-122"/>
                  </a:endParaRPr>
                </a:p>
              </p:txBody>
            </p:sp>
          </p:grpSp>
          <p:grpSp>
            <p:nvGrpSpPr>
              <p:cNvPr id="123" name="Group 66"/>
              <p:cNvGrpSpPr/>
              <p:nvPr/>
            </p:nvGrpSpPr>
            <p:grpSpPr>
              <a:xfrm>
                <a:off x="6674717" y="4979124"/>
                <a:ext cx="362796" cy="338611"/>
                <a:chOff x="4418013" y="3475038"/>
                <a:chExt cx="285750" cy="266701"/>
              </a:xfrm>
              <a:solidFill>
                <a:schemeClr val="bg1"/>
              </a:solidFill>
            </p:grpSpPr>
            <p:sp>
              <p:nvSpPr>
                <p:cNvPr id="124" name="Freeform 105"/>
                <p:cNvSpPr>
                  <a:spLocks/>
                </p:cNvSpPr>
                <p:nvPr/>
              </p:nvSpPr>
              <p:spPr bwMode="auto">
                <a:xfrm>
                  <a:off x="4418013" y="3651251"/>
                  <a:ext cx="98425" cy="90488"/>
                </a:xfrm>
                <a:custGeom>
                  <a:avLst/>
                  <a:gdLst>
                    <a:gd name="T0" fmla="*/ 22 w 26"/>
                    <a:gd name="T1" fmla="*/ 1 h 24"/>
                    <a:gd name="T2" fmla="*/ 20 w 26"/>
                    <a:gd name="T3" fmla="*/ 1 h 24"/>
                    <a:gd name="T4" fmla="*/ 0 w 26"/>
                    <a:gd name="T5" fmla="*/ 20 h 24"/>
                    <a:gd name="T6" fmla="*/ 0 w 26"/>
                    <a:gd name="T7" fmla="*/ 22 h 24"/>
                    <a:gd name="T8" fmla="*/ 1 w 26"/>
                    <a:gd name="T9" fmla="*/ 23 h 24"/>
                    <a:gd name="T10" fmla="*/ 5 w 26"/>
                    <a:gd name="T11" fmla="*/ 24 h 24"/>
                    <a:gd name="T12" fmla="*/ 7 w 26"/>
                    <a:gd name="T13" fmla="*/ 24 h 24"/>
                    <a:gd name="T14" fmla="*/ 25 w 26"/>
                    <a:gd name="T15" fmla="*/ 6 h 24"/>
                    <a:gd name="T16" fmla="*/ 25 w 26"/>
                    <a:gd name="T17" fmla="*/ 3 h 24"/>
                    <a:gd name="T18" fmla="*/ 22 w 26"/>
                    <a:gd name="T19"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4">
                      <a:moveTo>
                        <a:pt x="22" y="1"/>
                      </a:moveTo>
                      <a:cubicBezTo>
                        <a:pt x="22" y="0"/>
                        <a:pt x="21" y="0"/>
                        <a:pt x="20" y="1"/>
                      </a:cubicBezTo>
                      <a:cubicBezTo>
                        <a:pt x="0" y="20"/>
                        <a:pt x="0" y="20"/>
                        <a:pt x="0" y="20"/>
                      </a:cubicBezTo>
                      <a:cubicBezTo>
                        <a:pt x="0" y="20"/>
                        <a:pt x="0" y="21"/>
                        <a:pt x="0" y="22"/>
                      </a:cubicBezTo>
                      <a:cubicBezTo>
                        <a:pt x="0" y="22"/>
                        <a:pt x="1" y="23"/>
                        <a:pt x="1" y="23"/>
                      </a:cubicBezTo>
                      <a:cubicBezTo>
                        <a:pt x="5" y="24"/>
                        <a:pt x="5" y="24"/>
                        <a:pt x="5" y="24"/>
                      </a:cubicBezTo>
                      <a:cubicBezTo>
                        <a:pt x="6" y="24"/>
                        <a:pt x="7" y="24"/>
                        <a:pt x="7" y="24"/>
                      </a:cubicBezTo>
                      <a:cubicBezTo>
                        <a:pt x="25" y="6"/>
                        <a:pt x="25" y="6"/>
                        <a:pt x="25" y="6"/>
                      </a:cubicBezTo>
                      <a:cubicBezTo>
                        <a:pt x="26" y="5"/>
                        <a:pt x="26" y="4"/>
                        <a:pt x="25" y="3"/>
                      </a:cubicBezTo>
                      <a:lnTo>
                        <a:pt x="22"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ea typeface="华文细黑" panose="02010600040101010101" pitchFamily="2" charset="-122"/>
                  </a:endParaRPr>
                </a:p>
              </p:txBody>
            </p:sp>
            <p:sp>
              <p:nvSpPr>
                <p:cNvPr id="125" name="Freeform 106"/>
                <p:cNvSpPr>
                  <a:spLocks noEditPoints="1"/>
                </p:cNvSpPr>
                <p:nvPr/>
              </p:nvSpPr>
              <p:spPr bwMode="auto">
                <a:xfrm>
                  <a:off x="4456113" y="3475038"/>
                  <a:ext cx="247650" cy="236538"/>
                </a:xfrm>
                <a:custGeom>
                  <a:avLst/>
                  <a:gdLst>
                    <a:gd name="T0" fmla="*/ 45 w 66"/>
                    <a:gd name="T1" fmla="*/ 1 h 63"/>
                    <a:gd name="T2" fmla="*/ 45 w 66"/>
                    <a:gd name="T3" fmla="*/ 0 h 63"/>
                    <a:gd name="T4" fmla="*/ 45 w 66"/>
                    <a:gd name="T5" fmla="*/ 1 h 63"/>
                    <a:gd name="T6" fmla="*/ 40 w 66"/>
                    <a:gd name="T7" fmla="*/ 1 h 63"/>
                    <a:gd name="T8" fmla="*/ 39 w 66"/>
                    <a:gd name="T9" fmla="*/ 2 h 63"/>
                    <a:gd name="T10" fmla="*/ 37 w 66"/>
                    <a:gd name="T11" fmla="*/ 6 h 63"/>
                    <a:gd name="T12" fmla="*/ 38 w 66"/>
                    <a:gd name="T13" fmla="*/ 9 h 63"/>
                    <a:gd name="T14" fmla="*/ 36 w 66"/>
                    <a:gd name="T15" fmla="*/ 16 h 63"/>
                    <a:gd name="T16" fmla="*/ 21 w 66"/>
                    <a:gd name="T17" fmla="*/ 26 h 63"/>
                    <a:gd name="T18" fmla="*/ 5 w 66"/>
                    <a:gd name="T19" fmla="*/ 26 h 63"/>
                    <a:gd name="T20" fmla="*/ 5 w 66"/>
                    <a:gd name="T21" fmla="*/ 26 h 63"/>
                    <a:gd name="T22" fmla="*/ 5 w 66"/>
                    <a:gd name="T23" fmla="*/ 26 h 63"/>
                    <a:gd name="T24" fmla="*/ 0 w 66"/>
                    <a:gd name="T25" fmla="*/ 29 h 63"/>
                    <a:gd name="T26" fmla="*/ 0 w 66"/>
                    <a:gd name="T27" fmla="*/ 30 h 63"/>
                    <a:gd name="T28" fmla="*/ 0 w 66"/>
                    <a:gd name="T29" fmla="*/ 32 h 63"/>
                    <a:gd name="T30" fmla="*/ 31 w 66"/>
                    <a:gd name="T31" fmla="*/ 62 h 63"/>
                    <a:gd name="T32" fmla="*/ 32 w 66"/>
                    <a:gd name="T33" fmla="*/ 63 h 63"/>
                    <a:gd name="T34" fmla="*/ 33 w 66"/>
                    <a:gd name="T35" fmla="*/ 62 h 63"/>
                    <a:gd name="T36" fmla="*/ 37 w 66"/>
                    <a:gd name="T37" fmla="*/ 42 h 63"/>
                    <a:gd name="T38" fmla="*/ 46 w 66"/>
                    <a:gd name="T39" fmla="*/ 27 h 63"/>
                    <a:gd name="T40" fmla="*/ 54 w 66"/>
                    <a:gd name="T41" fmla="*/ 25 h 63"/>
                    <a:gd name="T42" fmla="*/ 56 w 66"/>
                    <a:gd name="T43" fmla="*/ 25 h 63"/>
                    <a:gd name="T44" fmla="*/ 61 w 66"/>
                    <a:gd name="T45" fmla="*/ 23 h 63"/>
                    <a:gd name="T46" fmla="*/ 61 w 66"/>
                    <a:gd name="T47" fmla="*/ 23 h 63"/>
                    <a:gd name="T48" fmla="*/ 45 w 66"/>
                    <a:gd name="T49" fmla="*/ 1 h 63"/>
                    <a:gd name="T50" fmla="*/ 54 w 66"/>
                    <a:gd name="T51" fmla="*/ 9 h 63"/>
                    <a:gd name="T52" fmla="*/ 52 w 66"/>
                    <a:gd name="T53" fmla="*/ 8 h 63"/>
                    <a:gd name="T54" fmla="*/ 54 w 66"/>
                    <a:gd name="T55" fmla="*/ 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6" h="63">
                      <a:moveTo>
                        <a:pt x="45" y="1"/>
                      </a:moveTo>
                      <a:cubicBezTo>
                        <a:pt x="45" y="0"/>
                        <a:pt x="45" y="0"/>
                        <a:pt x="45" y="0"/>
                      </a:cubicBezTo>
                      <a:cubicBezTo>
                        <a:pt x="45" y="1"/>
                        <a:pt x="45" y="1"/>
                        <a:pt x="45" y="1"/>
                      </a:cubicBezTo>
                      <a:cubicBezTo>
                        <a:pt x="43" y="0"/>
                        <a:pt x="41" y="0"/>
                        <a:pt x="40" y="1"/>
                      </a:cubicBezTo>
                      <a:cubicBezTo>
                        <a:pt x="39" y="2"/>
                        <a:pt x="39" y="2"/>
                        <a:pt x="39" y="2"/>
                      </a:cubicBezTo>
                      <a:cubicBezTo>
                        <a:pt x="38" y="3"/>
                        <a:pt x="37" y="5"/>
                        <a:pt x="37" y="6"/>
                      </a:cubicBezTo>
                      <a:cubicBezTo>
                        <a:pt x="37" y="7"/>
                        <a:pt x="37" y="8"/>
                        <a:pt x="38" y="9"/>
                      </a:cubicBezTo>
                      <a:cubicBezTo>
                        <a:pt x="39" y="12"/>
                        <a:pt x="38" y="15"/>
                        <a:pt x="36" y="16"/>
                      </a:cubicBezTo>
                      <a:cubicBezTo>
                        <a:pt x="33" y="19"/>
                        <a:pt x="24" y="28"/>
                        <a:pt x="21" y="26"/>
                      </a:cubicBezTo>
                      <a:cubicBezTo>
                        <a:pt x="16" y="23"/>
                        <a:pt x="10" y="24"/>
                        <a:pt x="5" y="26"/>
                      </a:cubicBezTo>
                      <a:cubicBezTo>
                        <a:pt x="5" y="26"/>
                        <a:pt x="5" y="26"/>
                        <a:pt x="5" y="26"/>
                      </a:cubicBezTo>
                      <a:cubicBezTo>
                        <a:pt x="5" y="26"/>
                        <a:pt x="5" y="26"/>
                        <a:pt x="5" y="26"/>
                      </a:cubicBezTo>
                      <a:cubicBezTo>
                        <a:pt x="3" y="27"/>
                        <a:pt x="2" y="28"/>
                        <a:pt x="0" y="29"/>
                      </a:cubicBezTo>
                      <a:cubicBezTo>
                        <a:pt x="0" y="29"/>
                        <a:pt x="0" y="30"/>
                        <a:pt x="0" y="30"/>
                      </a:cubicBezTo>
                      <a:cubicBezTo>
                        <a:pt x="0" y="31"/>
                        <a:pt x="0" y="31"/>
                        <a:pt x="0" y="32"/>
                      </a:cubicBezTo>
                      <a:cubicBezTo>
                        <a:pt x="31" y="62"/>
                        <a:pt x="31" y="62"/>
                        <a:pt x="31" y="62"/>
                      </a:cubicBezTo>
                      <a:cubicBezTo>
                        <a:pt x="31" y="63"/>
                        <a:pt x="32" y="63"/>
                        <a:pt x="32" y="63"/>
                      </a:cubicBezTo>
                      <a:cubicBezTo>
                        <a:pt x="33" y="63"/>
                        <a:pt x="33" y="63"/>
                        <a:pt x="33" y="62"/>
                      </a:cubicBezTo>
                      <a:cubicBezTo>
                        <a:pt x="38" y="57"/>
                        <a:pt x="41" y="49"/>
                        <a:pt x="37" y="42"/>
                      </a:cubicBezTo>
                      <a:cubicBezTo>
                        <a:pt x="35" y="39"/>
                        <a:pt x="44" y="30"/>
                        <a:pt x="46" y="27"/>
                      </a:cubicBezTo>
                      <a:cubicBezTo>
                        <a:pt x="48" y="25"/>
                        <a:pt x="51" y="24"/>
                        <a:pt x="54" y="25"/>
                      </a:cubicBezTo>
                      <a:cubicBezTo>
                        <a:pt x="54" y="25"/>
                        <a:pt x="55" y="25"/>
                        <a:pt x="56" y="25"/>
                      </a:cubicBezTo>
                      <a:cubicBezTo>
                        <a:pt x="58" y="25"/>
                        <a:pt x="60" y="25"/>
                        <a:pt x="61" y="23"/>
                      </a:cubicBezTo>
                      <a:cubicBezTo>
                        <a:pt x="61" y="23"/>
                        <a:pt x="61" y="23"/>
                        <a:pt x="61" y="23"/>
                      </a:cubicBezTo>
                      <a:cubicBezTo>
                        <a:pt x="66" y="17"/>
                        <a:pt x="54" y="3"/>
                        <a:pt x="45" y="1"/>
                      </a:cubicBezTo>
                      <a:close/>
                      <a:moveTo>
                        <a:pt x="54" y="9"/>
                      </a:moveTo>
                      <a:cubicBezTo>
                        <a:pt x="52" y="8"/>
                        <a:pt x="52" y="8"/>
                        <a:pt x="52" y="8"/>
                      </a:cubicBezTo>
                      <a:cubicBezTo>
                        <a:pt x="53" y="8"/>
                        <a:pt x="53" y="9"/>
                        <a:pt x="54"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ea typeface="华文细黑" panose="02010600040101010101" pitchFamily="2" charset="-122"/>
                  </a:endParaRPr>
                </a:p>
              </p:txBody>
            </p:sp>
          </p:grpSp>
        </p:grpSp>
        <p:grpSp>
          <p:nvGrpSpPr>
            <p:cNvPr id="105" name="Group 47"/>
            <p:cNvGrpSpPr/>
            <p:nvPr/>
          </p:nvGrpSpPr>
          <p:grpSpPr>
            <a:xfrm>
              <a:off x="4614716" y="3843574"/>
              <a:ext cx="2002354" cy="1908348"/>
              <a:chOff x="4614716" y="3843574"/>
              <a:chExt cx="2002354" cy="1908348"/>
            </a:xfrm>
          </p:grpSpPr>
          <p:grpSp>
            <p:nvGrpSpPr>
              <p:cNvPr id="118" name="Group 61"/>
              <p:cNvGrpSpPr/>
              <p:nvPr/>
            </p:nvGrpSpPr>
            <p:grpSpPr>
              <a:xfrm>
                <a:off x="4614716" y="3843574"/>
                <a:ext cx="2002354" cy="1908348"/>
                <a:chOff x="4614716" y="3843574"/>
                <a:chExt cx="2002354" cy="1908348"/>
              </a:xfrm>
            </p:grpSpPr>
            <p:sp>
              <p:nvSpPr>
                <p:cNvPr id="120" name="Freeform 63"/>
                <p:cNvSpPr>
                  <a:spLocks/>
                </p:cNvSpPr>
                <p:nvPr/>
              </p:nvSpPr>
              <p:spPr bwMode="auto">
                <a:xfrm>
                  <a:off x="4614716" y="3843575"/>
                  <a:ext cx="2002354" cy="1908347"/>
                </a:xfrm>
                <a:custGeom>
                  <a:avLst/>
                  <a:gdLst>
                    <a:gd name="T0" fmla="*/ 25 w 630"/>
                    <a:gd name="T1" fmla="*/ 292 h 600"/>
                    <a:gd name="T2" fmla="*/ 28 w 630"/>
                    <a:gd name="T3" fmla="*/ 442 h 600"/>
                    <a:gd name="T4" fmla="*/ 79 w 630"/>
                    <a:gd name="T5" fmla="*/ 531 h 600"/>
                    <a:gd name="T6" fmla="*/ 199 w 630"/>
                    <a:gd name="T7" fmla="*/ 600 h 600"/>
                    <a:gd name="T8" fmla="*/ 630 w 630"/>
                    <a:gd name="T9" fmla="*/ 600 h 600"/>
                    <a:gd name="T10" fmla="*/ 498 w 630"/>
                    <a:gd name="T11" fmla="*/ 528 h 600"/>
                    <a:gd name="T12" fmla="*/ 194 w 630"/>
                    <a:gd name="T13" fmla="*/ 0 h 600"/>
                    <a:gd name="T14" fmla="*/ 25 w 630"/>
                    <a:gd name="T15" fmla="*/ 292 h 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0" h="600">
                      <a:moveTo>
                        <a:pt x="25" y="292"/>
                      </a:moveTo>
                      <a:cubicBezTo>
                        <a:pt x="1" y="338"/>
                        <a:pt x="0" y="394"/>
                        <a:pt x="28" y="442"/>
                      </a:cubicBezTo>
                      <a:cubicBezTo>
                        <a:pt x="79" y="531"/>
                        <a:pt x="79" y="531"/>
                        <a:pt x="79" y="531"/>
                      </a:cubicBezTo>
                      <a:cubicBezTo>
                        <a:pt x="101" y="569"/>
                        <a:pt x="155" y="600"/>
                        <a:pt x="199" y="600"/>
                      </a:cubicBezTo>
                      <a:cubicBezTo>
                        <a:pt x="630" y="600"/>
                        <a:pt x="630" y="600"/>
                        <a:pt x="630" y="600"/>
                      </a:cubicBezTo>
                      <a:cubicBezTo>
                        <a:pt x="574" y="600"/>
                        <a:pt x="526" y="571"/>
                        <a:pt x="498" y="528"/>
                      </a:cubicBezTo>
                      <a:cubicBezTo>
                        <a:pt x="194" y="0"/>
                        <a:pt x="194" y="0"/>
                        <a:pt x="194" y="0"/>
                      </a:cubicBezTo>
                      <a:cubicBezTo>
                        <a:pt x="25" y="292"/>
                        <a:pt x="25" y="292"/>
                        <a:pt x="25" y="292"/>
                      </a:cubicBezTo>
                    </a:path>
                  </a:pathLst>
                </a:custGeom>
                <a:solidFill>
                  <a:schemeClr val="accent1"/>
                </a:solidFill>
                <a:ln w="12700">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p>
                  <a:pPr defTabSz="914263" fontAlgn="base">
                    <a:spcBef>
                      <a:spcPct val="0"/>
                    </a:spcBef>
                    <a:spcAft>
                      <a:spcPct val="0"/>
                    </a:spcAft>
                    <a:buFont typeface="Arial" pitchFamily="34" charset="0"/>
                  </a:pPr>
                  <a:endParaRPr lang="en-US" sz="2000" b="1">
                    <a:solidFill>
                      <a:schemeClr val="bg1"/>
                    </a:solidFill>
                    <a:latin typeface="DIN Mittelschrift Std" pitchFamily="50" charset="0"/>
                    <a:ea typeface="华文细黑" panose="02010600040101010101" pitchFamily="2" charset="-122"/>
                  </a:endParaRPr>
                </a:p>
              </p:txBody>
            </p:sp>
            <p:sp>
              <p:nvSpPr>
                <p:cNvPr id="121" name="Freeform 64"/>
                <p:cNvSpPr>
                  <a:spLocks/>
                </p:cNvSpPr>
                <p:nvPr/>
              </p:nvSpPr>
              <p:spPr bwMode="auto">
                <a:xfrm>
                  <a:off x="4693950" y="3843574"/>
                  <a:ext cx="639249" cy="927986"/>
                </a:xfrm>
                <a:custGeom>
                  <a:avLst/>
                  <a:gdLst>
                    <a:gd name="T0" fmla="*/ 400 w 476"/>
                    <a:gd name="T1" fmla="*/ 0 h 691"/>
                    <a:gd name="T2" fmla="*/ 0 w 476"/>
                    <a:gd name="T3" fmla="*/ 691 h 691"/>
                    <a:gd name="T4" fmla="*/ 476 w 476"/>
                    <a:gd name="T5" fmla="*/ 132 h 691"/>
                    <a:gd name="T6" fmla="*/ 400 w 476"/>
                    <a:gd name="T7" fmla="*/ 0 h 691"/>
                  </a:gdLst>
                  <a:ahLst/>
                  <a:cxnLst>
                    <a:cxn ang="0">
                      <a:pos x="T0" y="T1"/>
                    </a:cxn>
                    <a:cxn ang="0">
                      <a:pos x="T2" y="T3"/>
                    </a:cxn>
                    <a:cxn ang="0">
                      <a:pos x="T4" y="T5"/>
                    </a:cxn>
                    <a:cxn ang="0">
                      <a:pos x="T6" y="T7"/>
                    </a:cxn>
                  </a:cxnLst>
                  <a:rect l="0" t="0" r="r" b="b"/>
                  <a:pathLst>
                    <a:path w="476" h="691">
                      <a:moveTo>
                        <a:pt x="400" y="0"/>
                      </a:moveTo>
                      <a:lnTo>
                        <a:pt x="0" y="691"/>
                      </a:lnTo>
                      <a:lnTo>
                        <a:pt x="476" y="132"/>
                      </a:lnTo>
                      <a:lnTo>
                        <a:pt x="400" y="0"/>
                      </a:lnTo>
                      <a:close/>
                    </a:path>
                  </a:pathLst>
                </a:custGeom>
                <a:solidFill>
                  <a:schemeClr val="tx1">
                    <a:lumMod val="95000"/>
                    <a:lumOff val="5000"/>
                    <a:alpha val="10000"/>
                  </a:schemeClr>
                </a:solidFill>
                <a:ln>
                  <a:noFill/>
                </a:ln>
              </p:spPr>
              <p:txBody>
                <a:bodyPr vert="horz" wrap="square" lIns="91440" tIns="45720" rIns="91440" bIns="45720" numCol="1" anchor="t" anchorCtr="0" compatLnSpc="1">
                  <a:prstTxWarp prst="textNoShape">
                    <a:avLst/>
                  </a:prstTxWarp>
                </a:bodyPr>
                <a:lstStyle/>
                <a:p>
                  <a:endParaRPr lang="en-US">
                    <a:ea typeface="华文细黑" panose="02010600040101010101" pitchFamily="2" charset="-122"/>
                  </a:endParaRPr>
                </a:p>
              </p:txBody>
            </p:sp>
          </p:grpSp>
          <p:sp>
            <p:nvSpPr>
              <p:cNvPr id="119" name="Freeform 18"/>
              <p:cNvSpPr>
                <a:spLocks/>
              </p:cNvSpPr>
              <p:nvPr/>
            </p:nvSpPr>
            <p:spPr bwMode="auto">
              <a:xfrm>
                <a:off x="5122816" y="4936315"/>
                <a:ext cx="413624" cy="413623"/>
              </a:xfrm>
              <a:custGeom>
                <a:avLst/>
                <a:gdLst>
                  <a:gd name="T0" fmla="*/ 266 w 360"/>
                  <a:gd name="T1" fmla="*/ 360 h 360"/>
                  <a:gd name="T2" fmla="*/ 294 w 360"/>
                  <a:gd name="T3" fmla="*/ 331 h 360"/>
                  <a:gd name="T4" fmla="*/ 245 w 360"/>
                  <a:gd name="T5" fmla="*/ 155 h 360"/>
                  <a:gd name="T6" fmla="*/ 318 w 360"/>
                  <a:gd name="T7" fmla="*/ 82 h 360"/>
                  <a:gd name="T8" fmla="*/ 340 w 360"/>
                  <a:gd name="T9" fmla="*/ 19 h 360"/>
                  <a:gd name="T10" fmla="*/ 278 w 360"/>
                  <a:gd name="T11" fmla="*/ 42 h 360"/>
                  <a:gd name="T12" fmla="*/ 205 w 360"/>
                  <a:gd name="T13" fmla="*/ 115 h 360"/>
                  <a:gd name="T14" fmla="*/ 28 w 360"/>
                  <a:gd name="T15" fmla="*/ 65 h 360"/>
                  <a:gd name="T16" fmla="*/ 0 w 360"/>
                  <a:gd name="T17" fmla="*/ 94 h 360"/>
                  <a:gd name="T18" fmla="*/ 148 w 360"/>
                  <a:gd name="T19" fmla="*/ 172 h 360"/>
                  <a:gd name="T20" fmla="*/ 98 w 360"/>
                  <a:gd name="T21" fmla="*/ 222 h 360"/>
                  <a:gd name="T22" fmla="*/ 38 w 360"/>
                  <a:gd name="T23" fmla="*/ 226 h 360"/>
                  <a:gd name="T24" fmla="*/ 9 w 360"/>
                  <a:gd name="T25" fmla="*/ 254 h 360"/>
                  <a:gd name="T26" fmla="*/ 80 w 360"/>
                  <a:gd name="T27" fmla="*/ 280 h 360"/>
                  <a:gd name="T28" fmla="*/ 105 w 360"/>
                  <a:gd name="T29" fmla="*/ 350 h 360"/>
                  <a:gd name="T30" fmla="*/ 134 w 360"/>
                  <a:gd name="T31" fmla="*/ 322 h 360"/>
                  <a:gd name="T32" fmla="*/ 137 w 360"/>
                  <a:gd name="T33" fmla="*/ 262 h 360"/>
                  <a:gd name="T34" fmla="*/ 188 w 360"/>
                  <a:gd name="T35" fmla="*/ 211 h 360"/>
                  <a:gd name="T36" fmla="*/ 266 w 360"/>
                  <a:gd name="T37" fmla="*/ 36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0" h="360">
                    <a:moveTo>
                      <a:pt x="266" y="360"/>
                    </a:moveTo>
                    <a:cubicBezTo>
                      <a:pt x="294" y="331"/>
                      <a:pt x="294" y="331"/>
                      <a:pt x="294" y="331"/>
                    </a:cubicBezTo>
                    <a:cubicBezTo>
                      <a:pt x="245" y="155"/>
                      <a:pt x="245" y="155"/>
                      <a:pt x="245" y="155"/>
                    </a:cubicBezTo>
                    <a:cubicBezTo>
                      <a:pt x="318" y="82"/>
                      <a:pt x="318" y="82"/>
                      <a:pt x="318" y="82"/>
                    </a:cubicBezTo>
                    <a:cubicBezTo>
                      <a:pt x="318" y="82"/>
                      <a:pt x="360" y="39"/>
                      <a:pt x="340" y="19"/>
                    </a:cubicBezTo>
                    <a:cubicBezTo>
                      <a:pt x="320" y="0"/>
                      <a:pt x="278" y="42"/>
                      <a:pt x="278" y="42"/>
                    </a:cubicBezTo>
                    <a:cubicBezTo>
                      <a:pt x="205" y="115"/>
                      <a:pt x="205" y="115"/>
                      <a:pt x="205" y="115"/>
                    </a:cubicBezTo>
                    <a:cubicBezTo>
                      <a:pt x="28" y="65"/>
                      <a:pt x="28" y="65"/>
                      <a:pt x="28" y="65"/>
                    </a:cubicBezTo>
                    <a:cubicBezTo>
                      <a:pt x="0" y="94"/>
                      <a:pt x="0" y="94"/>
                      <a:pt x="0" y="94"/>
                    </a:cubicBezTo>
                    <a:cubicBezTo>
                      <a:pt x="148" y="172"/>
                      <a:pt x="148" y="172"/>
                      <a:pt x="148" y="172"/>
                    </a:cubicBezTo>
                    <a:cubicBezTo>
                      <a:pt x="98" y="222"/>
                      <a:pt x="98" y="222"/>
                      <a:pt x="98" y="222"/>
                    </a:cubicBezTo>
                    <a:cubicBezTo>
                      <a:pt x="38" y="226"/>
                      <a:pt x="38" y="226"/>
                      <a:pt x="38" y="226"/>
                    </a:cubicBezTo>
                    <a:cubicBezTo>
                      <a:pt x="9" y="254"/>
                      <a:pt x="9" y="254"/>
                      <a:pt x="9" y="254"/>
                    </a:cubicBezTo>
                    <a:cubicBezTo>
                      <a:pt x="80" y="280"/>
                      <a:pt x="80" y="280"/>
                      <a:pt x="80" y="280"/>
                    </a:cubicBezTo>
                    <a:cubicBezTo>
                      <a:pt x="105" y="350"/>
                      <a:pt x="105" y="350"/>
                      <a:pt x="105" y="350"/>
                    </a:cubicBezTo>
                    <a:cubicBezTo>
                      <a:pt x="134" y="322"/>
                      <a:pt x="134" y="322"/>
                      <a:pt x="134" y="322"/>
                    </a:cubicBezTo>
                    <a:cubicBezTo>
                      <a:pt x="137" y="262"/>
                      <a:pt x="137" y="262"/>
                      <a:pt x="137" y="262"/>
                    </a:cubicBezTo>
                    <a:cubicBezTo>
                      <a:pt x="188" y="211"/>
                      <a:pt x="188" y="211"/>
                      <a:pt x="188" y="211"/>
                    </a:cubicBezTo>
                    <a:lnTo>
                      <a:pt x="266" y="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ea typeface="华文细黑" panose="02010600040101010101" pitchFamily="2" charset="-122"/>
                </a:endParaRPr>
              </a:p>
            </p:txBody>
          </p:sp>
        </p:grpSp>
        <p:grpSp>
          <p:nvGrpSpPr>
            <p:cNvPr id="106" name="Group 55"/>
            <p:cNvGrpSpPr/>
            <p:nvPr/>
          </p:nvGrpSpPr>
          <p:grpSpPr>
            <a:xfrm>
              <a:off x="5574932" y="1935228"/>
              <a:ext cx="1999668" cy="1908347"/>
              <a:chOff x="5574932" y="1935228"/>
              <a:chExt cx="1999668" cy="1908347"/>
            </a:xfrm>
          </p:grpSpPr>
          <p:sp>
            <p:nvSpPr>
              <p:cNvPr id="116" name="Freeform 59"/>
              <p:cNvSpPr>
                <a:spLocks/>
              </p:cNvSpPr>
              <p:nvPr/>
            </p:nvSpPr>
            <p:spPr bwMode="auto">
              <a:xfrm>
                <a:off x="5574932" y="1935228"/>
                <a:ext cx="1999668" cy="1908347"/>
              </a:xfrm>
              <a:custGeom>
                <a:avLst/>
                <a:gdLst>
                  <a:gd name="T0" fmla="*/ 604 w 629"/>
                  <a:gd name="T1" fmla="*/ 308 h 600"/>
                  <a:gd name="T2" fmla="*/ 602 w 629"/>
                  <a:gd name="T3" fmla="*/ 158 h 600"/>
                  <a:gd name="T4" fmla="*/ 550 w 629"/>
                  <a:gd name="T5" fmla="*/ 69 h 600"/>
                  <a:gd name="T6" fmla="*/ 430 w 629"/>
                  <a:gd name="T7" fmla="*/ 0 h 600"/>
                  <a:gd name="T8" fmla="*/ 0 w 629"/>
                  <a:gd name="T9" fmla="*/ 0 h 600"/>
                  <a:gd name="T10" fmla="*/ 131 w 629"/>
                  <a:gd name="T11" fmla="*/ 73 h 600"/>
                  <a:gd name="T12" fmla="*/ 436 w 629"/>
                  <a:gd name="T13" fmla="*/ 600 h 600"/>
                  <a:gd name="T14" fmla="*/ 604 w 629"/>
                  <a:gd name="T15" fmla="*/ 308 h 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9" h="600">
                    <a:moveTo>
                      <a:pt x="604" y="308"/>
                    </a:moveTo>
                    <a:cubicBezTo>
                      <a:pt x="628" y="262"/>
                      <a:pt x="629" y="206"/>
                      <a:pt x="602" y="158"/>
                    </a:cubicBezTo>
                    <a:cubicBezTo>
                      <a:pt x="550" y="69"/>
                      <a:pt x="550" y="69"/>
                      <a:pt x="550" y="69"/>
                    </a:cubicBezTo>
                    <a:cubicBezTo>
                      <a:pt x="528" y="31"/>
                      <a:pt x="474" y="0"/>
                      <a:pt x="430" y="0"/>
                    </a:cubicBezTo>
                    <a:cubicBezTo>
                      <a:pt x="0" y="0"/>
                      <a:pt x="0" y="0"/>
                      <a:pt x="0" y="0"/>
                    </a:cubicBezTo>
                    <a:cubicBezTo>
                      <a:pt x="55" y="0"/>
                      <a:pt x="104" y="29"/>
                      <a:pt x="131" y="73"/>
                    </a:cubicBezTo>
                    <a:cubicBezTo>
                      <a:pt x="436" y="600"/>
                      <a:pt x="436" y="600"/>
                      <a:pt x="436" y="600"/>
                    </a:cubicBezTo>
                    <a:cubicBezTo>
                      <a:pt x="604" y="308"/>
                      <a:pt x="604" y="308"/>
                      <a:pt x="604" y="308"/>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ea typeface="华文细黑" panose="02010600040101010101" pitchFamily="2" charset="-122"/>
                </a:endParaRPr>
              </a:p>
            </p:txBody>
          </p:sp>
          <p:sp>
            <p:nvSpPr>
              <p:cNvPr id="117" name="Freeform 60"/>
              <p:cNvSpPr>
                <a:spLocks/>
              </p:cNvSpPr>
              <p:nvPr/>
            </p:nvSpPr>
            <p:spPr bwMode="auto">
              <a:xfrm>
                <a:off x="6856115" y="2914246"/>
                <a:ext cx="639249" cy="929328"/>
              </a:xfrm>
              <a:custGeom>
                <a:avLst/>
                <a:gdLst>
                  <a:gd name="T0" fmla="*/ 476 w 476"/>
                  <a:gd name="T1" fmla="*/ 0 h 692"/>
                  <a:gd name="T2" fmla="*/ 0 w 476"/>
                  <a:gd name="T3" fmla="*/ 559 h 692"/>
                  <a:gd name="T4" fmla="*/ 78 w 476"/>
                  <a:gd name="T5" fmla="*/ 692 h 692"/>
                  <a:gd name="T6" fmla="*/ 476 w 476"/>
                  <a:gd name="T7" fmla="*/ 0 h 692"/>
                </a:gdLst>
                <a:ahLst/>
                <a:cxnLst>
                  <a:cxn ang="0">
                    <a:pos x="T0" y="T1"/>
                  </a:cxn>
                  <a:cxn ang="0">
                    <a:pos x="T2" y="T3"/>
                  </a:cxn>
                  <a:cxn ang="0">
                    <a:pos x="T4" y="T5"/>
                  </a:cxn>
                  <a:cxn ang="0">
                    <a:pos x="T6" y="T7"/>
                  </a:cxn>
                </a:cxnLst>
                <a:rect l="0" t="0" r="r" b="b"/>
                <a:pathLst>
                  <a:path w="476" h="692">
                    <a:moveTo>
                      <a:pt x="476" y="0"/>
                    </a:moveTo>
                    <a:lnTo>
                      <a:pt x="0" y="559"/>
                    </a:lnTo>
                    <a:lnTo>
                      <a:pt x="78" y="692"/>
                    </a:lnTo>
                    <a:lnTo>
                      <a:pt x="476" y="0"/>
                    </a:lnTo>
                    <a:close/>
                  </a:path>
                </a:pathLst>
              </a:custGeom>
              <a:solidFill>
                <a:schemeClr val="tx1">
                  <a:lumMod val="95000"/>
                  <a:lumOff val="5000"/>
                  <a:alpha val="10000"/>
                </a:schemeClr>
              </a:solidFill>
              <a:ln>
                <a:noFill/>
              </a:ln>
            </p:spPr>
            <p:txBody>
              <a:bodyPr vert="horz" wrap="square" lIns="91440" tIns="45720" rIns="91440" bIns="45720" numCol="1" anchor="t" anchorCtr="0" compatLnSpc="1">
                <a:prstTxWarp prst="textNoShape">
                  <a:avLst/>
                </a:prstTxWarp>
              </a:bodyPr>
              <a:lstStyle/>
              <a:p>
                <a:endParaRPr lang="en-US">
                  <a:ea typeface="华文细黑" panose="02010600040101010101" pitchFamily="2" charset="-122"/>
                </a:endParaRPr>
              </a:p>
            </p:txBody>
          </p:sp>
        </p:grpSp>
        <p:grpSp>
          <p:nvGrpSpPr>
            <p:cNvPr id="107" name="Group 51"/>
            <p:cNvGrpSpPr/>
            <p:nvPr/>
          </p:nvGrpSpPr>
          <p:grpSpPr>
            <a:xfrm>
              <a:off x="6528433" y="2437495"/>
              <a:ext cx="1713617" cy="2156795"/>
              <a:chOff x="6528433" y="2437495"/>
              <a:chExt cx="1713617" cy="2156795"/>
            </a:xfrm>
          </p:grpSpPr>
          <p:sp>
            <p:nvSpPr>
              <p:cNvPr id="114" name="Freeform 53"/>
              <p:cNvSpPr>
                <a:spLocks/>
              </p:cNvSpPr>
              <p:nvPr/>
            </p:nvSpPr>
            <p:spPr bwMode="auto">
              <a:xfrm>
                <a:off x="6528433" y="2437495"/>
                <a:ext cx="1713617" cy="2156794"/>
              </a:xfrm>
              <a:custGeom>
                <a:avLst/>
                <a:gdLst>
                  <a:gd name="T0" fmla="*/ 337 w 539"/>
                  <a:gd name="T1" fmla="*/ 678 h 678"/>
                  <a:gd name="T2" fmla="*/ 466 w 539"/>
                  <a:gd name="T3" fmla="*/ 600 h 678"/>
                  <a:gd name="T4" fmla="*/ 517 w 539"/>
                  <a:gd name="T5" fmla="*/ 511 h 678"/>
                  <a:gd name="T6" fmla="*/ 517 w 539"/>
                  <a:gd name="T7" fmla="*/ 373 h 678"/>
                  <a:gd name="T8" fmla="*/ 302 w 539"/>
                  <a:gd name="T9" fmla="*/ 0 h 678"/>
                  <a:gd name="T10" fmla="*/ 304 w 539"/>
                  <a:gd name="T11" fmla="*/ 150 h 678"/>
                  <a:gd name="T12" fmla="*/ 0 w 539"/>
                  <a:gd name="T13" fmla="*/ 678 h 678"/>
                  <a:gd name="T14" fmla="*/ 337 w 539"/>
                  <a:gd name="T15" fmla="*/ 678 h 6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9" h="678">
                    <a:moveTo>
                      <a:pt x="337" y="678"/>
                    </a:moveTo>
                    <a:cubicBezTo>
                      <a:pt x="389" y="676"/>
                      <a:pt x="438" y="648"/>
                      <a:pt x="466" y="600"/>
                    </a:cubicBezTo>
                    <a:cubicBezTo>
                      <a:pt x="517" y="511"/>
                      <a:pt x="517" y="511"/>
                      <a:pt x="517" y="511"/>
                    </a:cubicBezTo>
                    <a:cubicBezTo>
                      <a:pt x="539" y="473"/>
                      <a:pt x="539" y="411"/>
                      <a:pt x="517" y="373"/>
                    </a:cubicBezTo>
                    <a:cubicBezTo>
                      <a:pt x="302" y="0"/>
                      <a:pt x="302" y="0"/>
                      <a:pt x="302" y="0"/>
                    </a:cubicBezTo>
                    <a:cubicBezTo>
                      <a:pt x="329" y="48"/>
                      <a:pt x="328" y="104"/>
                      <a:pt x="304" y="150"/>
                    </a:cubicBezTo>
                    <a:cubicBezTo>
                      <a:pt x="0" y="678"/>
                      <a:pt x="0" y="678"/>
                      <a:pt x="0" y="678"/>
                    </a:cubicBezTo>
                    <a:cubicBezTo>
                      <a:pt x="337" y="678"/>
                      <a:pt x="337" y="678"/>
                      <a:pt x="337" y="678"/>
                    </a:cubicBezTo>
                  </a:path>
                </a:pathLst>
              </a:custGeom>
              <a:solidFill>
                <a:schemeClr val="accent1"/>
              </a:solidFill>
              <a:ln w="12700">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p>
                <a:pPr defTabSz="914263" fontAlgn="base">
                  <a:spcBef>
                    <a:spcPct val="0"/>
                  </a:spcBef>
                  <a:spcAft>
                    <a:spcPct val="0"/>
                  </a:spcAft>
                  <a:buFont typeface="Arial" pitchFamily="34" charset="0"/>
                </a:pPr>
                <a:endParaRPr lang="en-US" sz="2000" b="1">
                  <a:solidFill>
                    <a:schemeClr val="bg1"/>
                  </a:solidFill>
                  <a:latin typeface="DIN Mittelschrift Std" pitchFamily="50" charset="0"/>
                  <a:ea typeface="华文细黑" panose="02010600040101010101" pitchFamily="2" charset="-122"/>
                </a:endParaRPr>
              </a:p>
            </p:txBody>
          </p:sp>
          <p:sp>
            <p:nvSpPr>
              <p:cNvPr id="115" name="Freeform 54"/>
              <p:cNvSpPr>
                <a:spLocks/>
              </p:cNvSpPr>
              <p:nvPr/>
            </p:nvSpPr>
            <p:spPr bwMode="auto">
              <a:xfrm>
                <a:off x="6528433" y="4412990"/>
                <a:ext cx="1071682" cy="181300"/>
              </a:xfrm>
              <a:custGeom>
                <a:avLst/>
                <a:gdLst>
                  <a:gd name="T0" fmla="*/ 76 w 798"/>
                  <a:gd name="T1" fmla="*/ 0 h 135"/>
                  <a:gd name="T2" fmla="*/ 0 w 798"/>
                  <a:gd name="T3" fmla="*/ 135 h 135"/>
                  <a:gd name="T4" fmla="*/ 798 w 798"/>
                  <a:gd name="T5" fmla="*/ 135 h 135"/>
                  <a:gd name="T6" fmla="*/ 76 w 798"/>
                  <a:gd name="T7" fmla="*/ 0 h 135"/>
                </a:gdLst>
                <a:ahLst/>
                <a:cxnLst>
                  <a:cxn ang="0">
                    <a:pos x="T0" y="T1"/>
                  </a:cxn>
                  <a:cxn ang="0">
                    <a:pos x="T2" y="T3"/>
                  </a:cxn>
                  <a:cxn ang="0">
                    <a:pos x="T4" y="T5"/>
                  </a:cxn>
                  <a:cxn ang="0">
                    <a:pos x="T6" y="T7"/>
                  </a:cxn>
                </a:cxnLst>
                <a:rect l="0" t="0" r="r" b="b"/>
                <a:pathLst>
                  <a:path w="798" h="135">
                    <a:moveTo>
                      <a:pt x="76" y="0"/>
                    </a:moveTo>
                    <a:lnTo>
                      <a:pt x="0" y="135"/>
                    </a:lnTo>
                    <a:lnTo>
                      <a:pt x="798" y="135"/>
                    </a:lnTo>
                    <a:lnTo>
                      <a:pt x="76" y="0"/>
                    </a:lnTo>
                    <a:close/>
                  </a:path>
                </a:pathLst>
              </a:custGeom>
              <a:solidFill>
                <a:schemeClr val="tx1">
                  <a:lumMod val="95000"/>
                  <a:lumOff val="5000"/>
                  <a:alpha val="10000"/>
                </a:schemeClr>
              </a:solidFill>
              <a:ln>
                <a:noFill/>
              </a:ln>
            </p:spPr>
            <p:txBody>
              <a:bodyPr vert="horz" wrap="square" lIns="91440" tIns="45720" rIns="91440" bIns="45720" numCol="1" anchor="t" anchorCtr="0" compatLnSpc="1">
                <a:prstTxWarp prst="textNoShape">
                  <a:avLst/>
                </a:prstTxWarp>
              </a:bodyPr>
              <a:lstStyle/>
              <a:p>
                <a:endParaRPr lang="en-US">
                  <a:ea typeface="华文细黑" panose="02010600040101010101" pitchFamily="2" charset="-122"/>
                </a:endParaRPr>
              </a:p>
            </p:txBody>
          </p:sp>
        </p:grpSp>
        <p:sp>
          <p:nvSpPr>
            <p:cNvPr id="108" name="Shape 222"/>
            <p:cNvSpPr/>
            <p:nvPr/>
          </p:nvSpPr>
          <p:spPr>
            <a:xfrm>
              <a:off x="4445538" y="3585006"/>
              <a:ext cx="328470" cy="412689"/>
            </a:xfrm>
            <a:custGeom>
              <a:avLst/>
              <a:gdLst/>
              <a:ahLst/>
              <a:cxnLst>
                <a:cxn ang="0">
                  <a:pos x="wd2" y="hd2"/>
                </a:cxn>
                <a:cxn ang="5400000">
                  <a:pos x="wd2" y="hd2"/>
                </a:cxn>
                <a:cxn ang="10800000">
                  <a:pos x="wd2" y="hd2"/>
                </a:cxn>
                <a:cxn ang="16200000">
                  <a:pos x="wd2" y="hd2"/>
                </a:cxn>
              </a:cxnLst>
              <a:rect l="0" t="0" r="r" b="b"/>
              <a:pathLst>
                <a:path w="21015" h="21072" extrusionOk="0">
                  <a:moveTo>
                    <a:pt x="17468" y="6506"/>
                  </a:moveTo>
                  <a:cubicBezTo>
                    <a:pt x="16410" y="7763"/>
                    <a:pt x="15333" y="6878"/>
                    <a:pt x="13824" y="5996"/>
                  </a:cubicBezTo>
                  <a:cubicBezTo>
                    <a:pt x="12317" y="5116"/>
                    <a:pt x="10950" y="4575"/>
                    <a:pt x="12006" y="3318"/>
                  </a:cubicBezTo>
                  <a:cubicBezTo>
                    <a:pt x="13062" y="2059"/>
                    <a:pt x="15140" y="1754"/>
                    <a:pt x="16648" y="2634"/>
                  </a:cubicBezTo>
                  <a:cubicBezTo>
                    <a:pt x="18155" y="3515"/>
                    <a:pt x="18522" y="5248"/>
                    <a:pt x="17468" y="6506"/>
                  </a:cubicBezTo>
                  <a:close/>
                  <a:moveTo>
                    <a:pt x="20868" y="4865"/>
                  </a:moveTo>
                  <a:cubicBezTo>
                    <a:pt x="20191" y="1663"/>
                    <a:pt x="16530" y="-474"/>
                    <a:pt x="12691" y="90"/>
                  </a:cubicBezTo>
                  <a:cubicBezTo>
                    <a:pt x="8853" y="655"/>
                    <a:pt x="5613" y="3118"/>
                    <a:pt x="6290" y="6320"/>
                  </a:cubicBezTo>
                  <a:cubicBezTo>
                    <a:pt x="6436" y="7009"/>
                    <a:pt x="6840" y="8088"/>
                    <a:pt x="7318" y="8862"/>
                  </a:cubicBezTo>
                  <a:lnTo>
                    <a:pt x="346" y="17166"/>
                  </a:lnTo>
                  <a:cubicBezTo>
                    <a:pt x="90" y="17473"/>
                    <a:pt x="-56" y="18024"/>
                    <a:pt x="20" y="18392"/>
                  </a:cubicBezTo>
                  <a:lnTo>
                    <a:pt x="470" y="20511"/>
                  </a:lnTo>
                  <a:cubicBezTo>
                    <a:pt x="547" y="20879"/>
                    <a:pt x="971" y="21126"/>
                    <a:pt x="1412" y="21061"/>
                  </a:cubicBezTo>
                  <a:lnTo>
                    <a:pt x="3454" y="20761"/>
                  </a:lnTo>
                  <a:cubicBezTo>
                    <a:pt x="3895" y="20696"/>
                    <a:pt x="4457" y="20387"/>
                    <a:pt x="4700" y="20072"/>
                  </a:cubicBezTo>
                  <a:lnTo>
                    <a:pt x="7456" y="16513"/>
                  </a:lnTo>
                  <a:lnTo>
                    <a:pt x="7480" y="16490"/>
                  </a:lnTo>
                  <a:lnTo>
                    <a:pt x="9346" y="16216"/>
                  </a:lnTo>
                  <a:lnTo>
                    <a:pt x="12566" y="12046"/>
                  </a:lnTo>
                  <a:cubicBezTo>
                    <a:pt x="13623" y="12195"/>
                    <a:pt x="15142" y="12146"/>
                    <a:pt x="16039" y="12013"/>
                  </a:cubicBezTo>
                  <a:cubicBezTo>
                    <a:pt x="19878" y="11449"/>
                    <a:pt x="21544" y="8068"/>
                    <a:pt x="20868" y="4865"/>
                  </a:cubicBezTo>
                  <a:close/>
                </a:path>
              </a:pathLst>
            </a:custGeom>
            <a:solidFill>
              <a:schemeClr val="bg1"/>
            </a:solidFill>
            <a:ln w="12700" cap="flat">
              <a:noFill/>
              <a:miter lim="400000"/>
            </a:ln>
            <a:effectLst/>
          </p:spPr>
          <p:txBody>
            <a:bodyPr wrap="square" lIns="38100" tIns="38100" rIns="38100" bIns="38100" numCol="1" anchor="ctr">
              <a:noAutofit/>
            </a:bodyPr>
            <a:lstStyle/>
            <a:p>
              <a:pPr defTabSz="457153">
                <a:defRPr sz="1200">
                  <a:solidFill>
                    <a:srgbClr val="000000"/>
                  </a:solidFill>
                  <a:latin typeface="Helvetica"/>
                  <a:ea typeface="Helvetica"/>
                  <a:cs typeface="Helvetica"/>
                  <a:sym typeface="Helvetica"/>
                </a:defRPr>
              </a:pPr>
              <a:endParaRPr>
                <a:ea typeface="华文细黑" panose="02010600040101010101" pitchFamily="2" charset="-122"/>
              </a:endParaRPr>
            </a:p>
          </p:txBody>
        </p:sp>
        <p:grpSp>
          <p:nvGrpSpPr>
            <p:cNvPr id="109" name="Group 83"/>
            <p:cNvGrpSpPr/>
            <p:nvPr/>
          </p:nvGrpSpPr>
          <p:grpSpPr>
            <a:xfrm>
              <a:off x="5051424" y="2328257"/>
              <a:ext cx="612143" cy="429803"/>
              <a:chOff x="7350125" y="1003300"/>
              <a:chExt cx="522288" cy="366713"/>
            </a:xfrm>
            <a:solidFill>
              <a:schemeClr val="bg1"/>
            </a:solidFill>
          </p:grpSpPr>
          <p:sp>
            <p:nvSpPr>
              <p:cNvPr id="112" name="Freeform 21"/>
              <p:cNvSpPr>
                <a:spLocks noEditPoints="1"/>
              </p:cNvSpPr>
              <p:nvPr/>
            </p:nvSpPr>
            <p:spPr bwMode="auto">
              <a:xfrm>
                <a:off x="7350125" y="1003300"/>
                <a:ext cx="373063" cy="366713"/>
              </a:xfrm>
              <a:custGeom>
                <a:avLst/>
                <a:gdLst>
                  <a:gd name="T0" fmla="*/ 85 w 99"/>
                  <a:gd name="T1" fmla="*/ 60 h 97"/>
                  <a:gd name="T2" fmla="*/ 99 w 99"/>
                  <a:gd name="T3" fmla="*/ 54 h 97"/>
                  <a:gd name="T4" fmla="*/ 99 w 99"/>
                  <a:gd name="T5" fmla="*/ 43 h 97"/>
                  <a:gd name="T6" fmla="*/ 85 w 99"/>
                  <a:gd name="T7" fmla="*/ 38 h 97"/>
                  <a:gd name="T8" fmla="*/ 83 w 99"/>
                  <a:gd name="T9" fmla="*/ 32 h 97"/>
                  <a:gd name="T10" fmla="*/ 88 w 99"/>
                  <a:gd name="T11" fmla="*/ 18 h 97"/>
                  <a:gd name="T12" fmla="*/ 81 w 99"/>
                  <a:gd name="T13" fmla="*/ 11 h 97"/>
                  <a:gd name="T14" fmla="*/ 67 w 99"/>
                  <a:gd name="T15" fmla="*/ 16 h 97"/>
                  <a:gd name="T16" fmla="*/ 61 w 99"/>
                  <a:gd name="T17" fmla="*/ 14 h 97"/>
                  <a:gd name="T18" fmla="*/ 55 w 99"/>
                  <a:gd name="T19" fmla="*/ 0 h 97"/>
                  <a:gd name="T20" fmla="*/ 44 w 99"/>
                  <a:gd name="T21" fmla="*/ 0 h 97"/>
                  <a:gd name="T22" fmla="*/ 38 w 99"/>
                  <a:gd name="T23" fmla="*/ 14 h 97"/>
                  <a:gd name="T24" fmla="*/ 32 w 99"/>
                  <a:gd name="T25" fmla="*/ 16 h 97"/>
                  <a:gd name="T26" fmla="*/ 18 w 99"/>
                  <a:gd name="T27" fmla="*/ 11 h 97"/>
                  <a:gd name="T28" fmla="*/ 10 w 99"/>
                  <a:gd name="T29" fmla="*/ 18 h 97"/>
                  <a:gd name="T30" fmla="*/ 16 w 99"/>
                  <a:gd name="T31" fmla="*/ 32 h 97"/>
                  <a:gd name="T32" fmla="*/ 14 w 99"/>
                  <a:gd name="T33" fmla="*/ 38 h 97"/>
                  <a:gd name="T34" fmla="*/ 0 w 99"/>
                  <a:gd name="T35" fmla="*/ 44 h 97"/>
                  <a:gd name="T36" fmla="*/ 0 w 99"/>
                  <a:gd name="T37" fmla="*/ 54 h 97"/>
                  <a:gd name="T38" fmla="*/ 14 w 99"/>
                  <a:gd name="T39" fmla="*/ 60 h 97"/>
                  <a:gd name="T40" fmla="*/ 16 w 99"/>
                  <a:gd name="T41" fmla="*/ 66 h 97"/>
                  <a:gd name="T42" fmla="*/ 11 w 99"/>
                  <a:gd name="T43" fmla="*/ 79 h 97"/>
                  <a:gd name="T44" fmla="*/ 18 w 99"/>
                  <a:gd name="T45" fmla="*/ 87 h 97"/>
                  <a:gd name="T46" fmla="*/ 32 w 99"/>
                  <a:gd name="T47" fmla="*/ 82 h 97"/>
                  <a:gd name="T48" fmla="*/ 38 w 99"/>
                  <a:gd name="T49" fmla="*/ 84 h 97"/>
                  <a:gd name="T50" fmla="*/ 44 w 99"/>
                  <a:gd name="T51" fmla="*/ 97 h 97"/>
                  <a:gd name="T52" fmla="*/ 55 w 99"/>
                  <a:gd name="T53" fmla="*/ 97 h 97"/>
                  <a:gd name="T54" fmla="*/ 61 w 99"/>
                  <a:gd name="T55" fmla="*/ 84 h 97"/>
                  <a:gd name="T56" fmla="*/ 67 w 99"/>
                  <a:gd name="T57" fmla="*/ 81 h 97"/>
                  <a:gd name="T58" fmla="*/ 81 w 99"/>
                  <a:gd name="T59" fmla="*/ 87 h 97"/>
                  <a:gd name="T60" fmla="*/ 89 w 99"/>
                  <a:gd name="T61" fmla="*/ 79 h 97"/>
                  <a:gd name="T62" fmla="*/ 83 w 99"/>
                  <a:gd name="T63" fmla="*/ 66 h 97"/>
                  <a:gd name="T64" fmla="*/ 85 w 99"/>
                  <a:gd name="T65" fmla="*/ 60 h 97"/>
                  <a:gd name="T66" fmla="*/ 49 w 99"/>
                  <a:gd name="T67" fmla="*/ 64 h 97"/>
                  <a:gd name="T68" fmla="*/ 34 w 99"/>
                  <a:gd name="T69" fmla="*/ 49 h 97"/>
                  <a:gd name="T70" fmla="*/ 49 w 99"/>
                  <a:gd name="T71" fmla="*/ 33 h 97"/>
                  <a:gd name="T72" fmla="*/ 65 w 99"/>
                  <a:gd name="T73" fmla="*/ 49 h 97"/>
                  <a:gd name="T74" fmla="*/ 49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5" y="60"/>
                    </a:moveTo>
                    <a:cubicBezTo>
                      <a:pt x="85" y="60"/>
                      <a:pt x="99" y="55"/>
                      <a:pt x="99" y="54"/>
                    </a:cubicBezTo>
                    <a:cubicBezTo>
                      <a:pt x="99" y="43"/>
                      <a:pt x="99" y="43"/>
                      <a:pt x="99" y="43"/>
                    </a:cubicBezTo>
                    <a:cubicBezTo>
                      <a:pt x="99" y="42"/>
                      <a:pt x="85" y="38"/>
                      <a:pt x="85" y="38"/>
                    </a:cubicBezTo>
                    <a:cubicBezTo>
                      <a:pt x="83" y="32"/>
                      <a:pt x="83" y="32"/>
                      <a:pt x="83" y="32"/>
                    </a:cubicBezTo>
                    <a:cubicBezTo>
                      <a:pt x="83" y="32"/>
                      <a:pt x="89" y="19"/>
                      <a:pt x="88" y="18"/>
                    </a:cubicBezTo>
                    <a:cubicBezTo>
                      <a:pt x="81" y="11"/>
                      <a:pt x="81" y="11"/>
                      <a:pt x="81" y="11"/>
                    </a:cubicBezTo>
                    <a:cubicBezTo>
                      <a:pt x="80" y="10"/>
                      <a:pt x="67" y="16"/>
                      <a:pt x="67" y="16"/>
                    </a:cubicBezTo>
                    <a:cubicBezTo>
                      <a:pt x="61" y="14"/>
                      <a:pt x="61" y="14"/>
                      <a:pt x="61" y="14"/>
                    </a:cubicBezTo>
                    <a:cubicBezTo>
                      <a:pt x="61" y="14"/>
                      <a:pt x="55" y="0"/>
                      <a:pt x="55" y="0"/>
                    </a:cubicBezTo>
                    <a:cubicBezTo>
                      <a:pt x="44" y="0"/>
                      <a:pt x="44" y="0"/>
                      <a:pt x="44" y="0"/>
                    </a:cubicBezTo>
                    <a:cubicBezTo>
                      <a:pt x="43" y="0"/>
                      <a:pt x="38" y="14"/>
                      <a:pt x="38" y="14"/>
                    </a:cubicBezTo>
                    <a:cubicBezTo>
                      <a:pt x="32" y="16"/>
                      <a:pt x="32" y="16"/>
                      <a:pt x="32" y="16"/>
                    </a:cubicBezTo>
                    <a:cubicBezTo>
                      <a:pt x="32" y="16"/>
                      <a:pt x="19" y="10"/>
                      <a:pt x="18" y="11"/>
                    </a:cubicBezTo>
                    <a:cubicBezTo>
                      <a:pt x="10" y="18"/>
                      <a:pt x="10" y="18"/>
                      <a:pt x="10" y="18"/>
                    </a:cubicBezTo>
                    <a:cubicBezTo>
                      <a:pt x="10" y="19"/>
                      <a:pt x="16" y="32"/>
                      <a:pt x="16" y="32"/>
                    </a:cubicBezTo>
                    <a:cubicBezTo>
                      <a:pt x="14" y="38"/>
                      <a:pt x="14" y="38"/>
                      <a:pt x="14" y="38"/>
                    </a:cubicBezTo>
                    <a:cubicBezTo>
                      <a:pt x="14" y="38"/>
                      <a:pt x="0" y="43"/>
                      <a:pt x="0" y="44"/>
                    </a:cubicBezTo>
                    <a:cubicBezTo>
                      <a:pt x="0" y="54"/>
                      <a:pt x="0" y="54"/>
                      <a:pt x="0" y="54"/>
                    </a:cubicBezTo>
                    <a:cubicBezTo>
                      <a:pt x="0" y="55"/>
                      <a:pt x="14" y="60"/>
                      <a:pt x="14" y="60"/>
                    </a:cubicBezTo>
                    <a:cubicBezTo>
                      <a:pt x="16" y="66"/>
                      <a:pt x="16" y="66"/>
                      <a:pt x="16" y="66"/>
                    </a:cubicBezTo>
                    <a:cubicBezTo>
                      <a:pt x="16" y="66"/>
                      <a:pt x="10" y="79"/>
                      <a:pt x="11" y="79"/>
                    </a:cubicBezTo>
                    <a:cubicBezTo>
                      <a:pt x="18" y="87"/>
                      <a:pt x="18" y="87"/>
                      <a:pt x="18" y="87"/>
                    </a:cubicBezTo>
                    <a:cubicBezTo>
                      <a:pt x="19" y="88"/>
                      <a:pt x="32" y="82"/>
                      <a:pt x="32" y="82"/>
                    </a:cubicBezTo>
                    <a:cubicBezTo>
                      <a:pt x="38" y="84"/>
                      <a:pt x="38" y="84"/>
                      <a:pt x="38" y="84"/>
                    </a:cubicBezTo>
                    <a:cubicBezTo>
                      <a:pt x="38" y="84"/>
                      <a:pt x="44" y="97"/>
                      <a:pt x="44" y="97"/>
                    </a:cubicBezTo>
                    <a:cubicBezTo>
                      <a:pt x="55" y="97"/>
                      <a:pt x="55" y="97"/>
                      <a:pt x="55" y="97"/>
                    </a:cubicBezTo>
                    <a:cubicBezTo>
                      <a:pt x="56" y="97"/>
                      <a:pt x="61" y="84"/>
                      <a:pt x="61" y="84"/>
                    </a:cubicBezTo>
                    <a:cubicBezTo>
                      <a:pt x="67" y="81"/>
                      <a:pt x="67" y="81"/>
                      <a:pt x="67" y="81"/>
                    </a:cubicBezTo>
                    <a:cubicBezTo>
                      <a:pt x="67" y="81"/>
                      <a:pt x="80" y="87"/>
                      <a:pt x="81" y="87"/>
                    </a:cubicBezTo>
                    <a:cubicBezTo>
                      <a:pt x="89" y="79"/>
                      <a:pt x="89" y="79"/>
                      <a:pt x="89" y="79"/>
                    </a:cubicBezTo>
                    <a:cubicBezTo>
                      <a:pt x="89" y="79"/>
                      <a:pt x="83" y="66"/>
                      <a:pt x="83" y="66"/>
                    </a:cubicBezTo>
                    <a:lnTo>
                      <a:pt x="85" y="60"/>
                    </a:lnTo>
                    <a:close/>
                    <a:moveTo>
                      <a:pt x="49" y="64"/>
                    </a:moveTo>
                    <a:cubicBezTo>
                      <a:pt x="41" y="64"/>
                      <a:pt x="34" y="57"/>
                      <a:pt x="34" y="49"/>
                    </a:cubicBezTo>
                    <a:cubicBezTo>
                      <a:pt x="34" y="40"/>
                      <a:pt x="41" y="33"/>
                      <a:pt x="49" y="33"/>
                    </a:cubicBezTo>
                    <a:cubicBezTo>
                      <a:pt x="58" y="33"/>
                      <a:pt x="65" y="40"/>
                      <a:pt x="65" y="49"/>
                    </a:cubicBezTo>
                    <a:cubicBezTo>
                      <a:pt x="65" y="57"/>
                      <a:pt x="58" y="64"/>
                      <a:pt x="49"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ea typeface="华文细黑" panose="02010600040101010101" pitchFamily="2" charset="-122"/>
                </a:endParaRPr>
              </a:p>
            </p:txBody>
          </p:sp>
          <p:sp>
            <p:nvSpPr>
              <p:cNvPr id="113" name="Freeform 22"/>
              <p:cNvSpPr>
                <a:spLocks noEditPoints="1"/>
              </p:cNvSpPr>
              <p:nvPr/>
            </p:nvSpPr>
            <p:spPr bwMode="auto">
              <a:xfrm>
                <a:off x="7699375" y="1189038"/>
                <a:ext cx="173038" cy="176213"/>
              </a:xfrm>
              <a:custGeom>
                <a:avLst/>
                <a:gdLst>
                  <a:gd name="T0" fmla="*/ 41 w 46"/>
                  <a:gd name="T1" fmla="*/ 22 h 47"/>
                  <a:gd name="T2" fmla="*/ 40 w 46"/>
                  <a:gd name="T3" fmla="*/ 19 h 47"/>
                  <a:gd name="T4" fmla="*/ 44 w 46"/>
                  <a:gd name="T5" fmla="*/ 13 h 47"/>
                  <a:gd name="T6" fmla="*/ 42 w 46"/>
                  <a:gd name="T7" fmla="*/ 9 h 47"/>
                  <a:gd name="T8" fmla="*/ 35 w 46"/>
                  <a:gd name="T9" fmla="*/ 10 h 47"/>
                  <a:gd name="T10" fmla="*/ 32 w 46"/>
                  <a:gd name="T11" fmla="*/ 8 h 47"/>
                  <a:gd name="T12" fmla="*/ 31 w 46"/>
                  <a:gd name="T13" fmla="*/ 1 h 47"/>
                  <a:gd name="T14" fmla="*/ 26 w 46"/>
                  <a:gd name="T15" fmla="*/ 0 h 47"/>
                  <a:gd name="T16" fmla="*/ 22 w 46"/>
                  <a:gd name="T17" fmla="*/ 5 h 47"/>
                  <a:gd name="T18" fmla="*/ 19 w 46"/>
                  <a:gd name="T19" fmla="*/ 6 h 47"/>
                  <a:gd name="T20" fmla="*/ 13 w 46"/>
                  <a:gd name="T21" fmla="*/ 2 h 47"/>
                  <a:gd name="T22" fmla="*/ 9 w 46"/>
                  <a:gd name="T23" fmla="*/ 5 h 47"/>
                  <a:gd name="T24" fmla="*/ 10 w 46"/>
                  <a:gd name="T25" fmla="*/ 12 h 47"/>
                  <a:gd name="T26" fmla="*/ 8 w 46"/>
                  <a:gd name="T27" fmla="*/ 14 h 47"/>
                  <a:gd name="T28" fmla="*/ 1 w 46"/>
                  <a:gd name="T29" fmla="*/ 15 h 47"/>
                  <a:gd name="T30" fmla="*/ 0 w 46"/>
                  <a:gd name="T31" fmla="*/ 20 h 47"/>
                  <a:gd name="T32" fmla="*/ 6 w 46"/>
                  <a:gd name="T33" fmla="*/ 25 h 47"/>
                  <a:gd name="T34" fmla="*/ 6 w 46"/>
                  <a:gd name="T35" fmla="*/ 28 h 47"/>
                  <a:gd name="T36" fmla="*/ 2 w 46"/>
                  <a:gd name="T37" fmla="*/ 34 h 47"/>
                  <a:gd name="T38" fmla="*/ 5 w 46"/>
                  <a:gd name="T39" fmla="*/ 38 h 47"/>
                  <a:gd name="T40" fmla="*/ 11 w 46"/>
                  <a:gd name="T41" fmla="*/ 37 h 47"/>
                  <a:gd name="T42" fmla="*/ 14 w 46"/>
                  <a:gd name="T43" fmla="*/ 39 h 47"/>
                  <a:gd name="T44" fmla="*/ 15 w 46"/>
                  <a:gd name="T45" fmla="*/ 46 h 47"/>
                  <a:gd name="T46" fmla="*/ 20 w 46"/>
                  <a:gd name="T47" fmla="*/ 47 h 47"/>
                  <a:gd name="T48" fmla="*/ 24 w 46"/>
                  <a:gd name="T49" fmla="*/ 41 h 47"/>
                  <a:gd name="T50" fmla="*/ 27 w 46"/>
                  <a:gd name="T51" fmla="*/ 41 h 47"/>
                  <a:gd name="T52" fmla="*/ 33 w 46"/>
                  <a:gd name="T53" fmla="*/ 45 h 47"/>
                  <a:gd name="T54" fmla="*/ 37 w 46"/>
                  <a:gd name="T55" fmla="*/ 42 h 47"/>
                  <a:gd name="T56" fmla="*/ 36 w 46"/>
                  <a:gd name="T57" fmla="*/ 35 h 47"/>
                  <a:gd name="T58" fmla="*/ 38 w 46"/>
                  <a:gd name="T59" fmla="*/ 33 h 47"/>
                  <a:gd name="T60" fmla="*/ 45 w 46"/>
                  <a:gd name="T61" fmla="*/ 31 h 47"/>
                  <a:gd name="T62" fmla="*/ 46 w 46"/>
                  <a:gd name="T63" fmla="*/ 26 h 47"/>
                  <a:gd name="T64" fmla="*/ 41 w 46"/>
                  <a:gd name="T65" fmla="*/ 22 h 47"/>
                  <a:gd name="T66" fmla="*/ 30 w 46"/>
                  <a:gd name="T67" fmla="*/ 25 h 47"/>
                  <a:gd name="T68" fmla="*/ 21 w 46"/>
                  <a:gd name="T69" fmla="*/ 31 h 47"/>
                  <a:gd name="T70" fmla="*/ 16 w 46"/>
                  <a:gd name="T71" fmla="*/ 22 h 47"/>
                  <a:gd name="T72" fmla="*/ 25 w 46"/>
                  <a:gd name="T73" fmla="*/ 16 h 47"/>
                  <a:gd name="T74" fmla="*/ 30 w 46"/>
                  <a:gd name="T75" fmla="*/ 2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 h="47">
                    <a:moveTo>
                      <a:pt x="41" y="22"/>
                    </a:moveTo>
                    <a:cubicBezTo>
                      <a:pt x="40" y="19"/>
                      <a:pt x="40" y="19"/>
                      <a:pt x="40" y="19"/>
                    </a:cubicBezTo>
                    <a:cubicBezTo>
                      <a:pt x="40" y="19"/>
                      <a:pt x="44" y="13"/>
                      <a:pt x="44" y="13"/>
                    </a:cubicBezTo>
                    <a:cubicBezTo>
                      <a:pt x="42" y="9"/>
                      <a:pt x="42" y="9"/>
                      <a:pt x="42" y="9"/>
                    </a:cubicBezTo>
                    <a:cubicBezTo>
                      <a:pt x="41" y="8"/>
                      <a:pt x="35" y="10"/>
                      <a:pt x="35" y="10"/>
                    </a:cubicBezTo>
                    <a:cubicBezTo>
                      <a:pt x="32" y="8"/>
                      <a:pt x="32" y="8"/>
                      <a:pt x="32" y="8"/>
                    </a:cubicBezTo>
                    <a:cubicBezTo>
                      <a:pt x="32" y="8"/>
                      <a:pt x="32" y="1"/>
                      <a:pt x="31" y="1"/>
                    </a:cubicBezTo>
                    <a:cubicBezTo>
                      <a:pt x="26" y="0"/>
                      <a:pt x="26" y="0"/>
                      <a:pt x="26" y="0"/>
                    </a:cubicBezTo>
                    <a:cubicBezTo>
                      <a:pt x="26" y="0"/>
                      <a:pt x="22" y="5"/>
                      <a:pt x="22" y="5"/>
                    </a:cubicBezTo>
                    <a:cubicBezTo>
                      <a:pt x="19" y="6"/>
                      <a:pt x="19" y="6"/>
                      <a:pt x="19" y="6"/>
                    </a:cubicBezTo>
                    <a:cubicBezTo>
                      <a:pt x="19" y="6"/>
                      <a:pt x="14" y="2"/>
                      <a:pt x="13" y="2"/>
                    </a:cubicBezTo>
                    <a:cubicBezTo>
                      <a:pt x="9" y="5"/>
                      <a:pt x="9" y="5"/>
                      <a:pt x="9" y="5"/>
                    </a:cubicBezTo>
                    <a:cubicBezTo>
                      <a:pt x="9" y="5"/>
                      <a:pt x="10" y="12"/>
                      <a:pt x="10" y="12"/>
                    </a:cubicBezTo>
                    <a:cubicBezTo>
                      <a:pt x="8" y="14"/>
                      <a:pt x="8" y="14"/>
                      <a:pt x="8" y="14"/>
                    </a:cubicBezTo>
                    <a:cubicBezTo>
                      <a:pt x="8" y="14"/>
                      <a:pt x="1" y="15"/>
                      <a:pt x="1" y="15"/>
                    </a:cubicBezTo>
                    <a:cubicBezTo>
                      <a:pt x="0" y="20"/>
                      <a:pt x="0" y="20"/>
                      <a:pt x="0" y="20"/>
                    </a:cubicBezTo>
                    <a:cubicBezTo>
                      <a:pt x="0" y="21"/>
                      <a:pt x="6" y="25"/>
                      <a:pt x="6" y="25"/>
                    </a:cubicBezTo>
                    <a:cubicBezTo>
                      <a:pt x="6" y="28"/>
                      <a:pt x="6" y="28"/>
                      <a:pt x="6" y="28"/>
                    </a:cubicBezTo>
                    <a:cubicBezTo>
                      <a:pt x="6" y="28"/>
                      <a:pt x="2" y="33"/>
                      <a:pt x="2" y="34"/>
                    </a:cubicBezTo>
                    <a:cubicBezTo>
                      <a:pt x="5" y="38"/>
                      <a:pt x="5" y="38"/>
                      <a:pt x="5" y="38"/>
                    </a:cubicBezTo>
                    <a:cubicBezTo>
                      <a:pt x="5" y="38"/>
                      <a:pt x="11" y="37"/>
                      <a:pt x="11" y="37"/>
                    </a:cubicBezTo>
                    <a:cubicBezTo>
                      <a:pt x="14" y="39"/>
                      <a:pt x="14" y="39"/>
                      <a:pt x="14" y="39"/>
                    </a:cubicBezTo>
                    <a:cubicBezTo>
                      <a:pt x="14" y="39"/>
                      <a:pt x="15" y="46"/>
                      <a:pt x="15" y="46"/>
                    </a:cubicBezTo>
                    <a:cubicBezTo>
                      <a:pt x="20" y="47"/>
                      <a:pt x="20" y="47"/>
                      <a:pt x="20" y="47"/>
                    </a:cubicBezTo>
                    <a:cubicBezTo>
                      <a:pt x="20" y="47"/>
                      <a:pt x="24" y="41"/>
                      <a:pt x="24" y="41"/>
                    </a:cubicBezTo>
                    <a:cubicBezTo>
                      <a:pt x="27" y="41"/>
                      <a:pt x="27" y="41"/>
                      <a:pt x="27" y="41"/>
                    </a:cubicBezTo>
                    <a:cubicBezTo>
                      <a:pt x="27" y="41"/>
                      <a:pt x="33" y="45"/>
                      <a:pt x="33" y="45"/>
                    </a:cubicBezTo>
                    <a:cubicBezTo>
                      <a:pt x="37" y="42"/>
                      <a:pt x="37" y="42"/>
                      <a:pt x="37" y="42"/>
                    </a:cubicBezTo>
                    <a:cubicBezTo>
                      <a:pt x="38" y="42"/>
                      <a:pt x="36" y="35"/>
                      <a:pt x="36" y="35"/>
                    </a:cubicBezTo>
                    <a:cubicBezTo>
                      <a:pt x="38" y="33"/>
                      <a:pt x="38" y="33"/>
                      <a:pt x="38" y="33"/>
                    </a:cubicBezTo>
                    <a:cubicBezTo>
                      <a:pt x="38" y="33"/>
                      <a:pt x="45" y="32"/>
                      <a:pt x="45" y="31"/>
                    </a:cubicBezTo>
                    <a:cubicBezTo>
                      <a:pt x="46" y="26"/>
                      <a:pt x="46" y="26"/>
                      <a:pt x="46" y="26"/>
                    </a:cubicBezTo>
                    <a:cubicBezTo>
                      <a:pt x="46" y="26"/>
                      <a:pt x="41" y="22"/>
                      <a:pt x="41" y="22"/>
                    </a:cubicBezTo>
                    <a:close/>
                    <a:moveTo>
                      <a:pt x="30" y="25"/>
                    </a:moveTo>
                    <a:cubicBezTo>
                      <a:pt x="29" y="29"/>
                      <a:pt x="25" y="32"/>
                      <a:pt x="21" y="31"/>
                    </a:cubicBezTo>
                    <a:cubicBezTo>
                      <a:pt x="17" y="30"/>
                      <a:pt x="15" y="26"/>
                      <a:pt x="16" y="22"/>
                    </a:cubicBezTo>
                    <a:cubicBezTo>
                      <a:pt x="17" y="18"/>
                      <a:pt x="21" y="15"/>
                      <a:pt x="25" y="16"/>
                    </a:cubicBezTo>
                    <a:cubicBezTo>
                      <a:pt x="29" y="17"/>
                      <a:pt x="31" y="21"/>
                      <a:pt x="30"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ea typeface="华文细黑" panose="02010600040101010101" pitchFamily="2" charset="-122"/>
                </a:endParaRPr>
              </a:p>
            </p:txBody>
          </p:sp>
        </p:grpSp>
        <p:sp>
          <p:nvSpPr>
            <p:cNvPr id="110" name="Freeform 71"/>
            <p:cNvSpPr>
              <a:spLocks noEditPoints="1"/>
            </p:cNvSpPr>
            <p:nvPr/>
          </p:nvSpPr>
          <p:spPr bwMode="auto">
            <a:xfrm>
              <a:off x="6760765" y="2349305"/>
              <a:ext cx="252470" cy="383135"/>
            </a:xfrm>
            <a:custGeom>
              <a:avLst/>
              <a:gdLst>
                <a:gd name="T0" fmla="*/ 13 w 48"/>
                <a:gd name="T1" fmla="*/ 59 h 73"/>
                <a:gd name="T2" fmla="*/ 36 w 48"/>
                <a:gd name="T3" fmla="*/ 59 h 73"/>
                <a:gd name="T4" fmla="*/ 36 w 48"/>
                <a:gd name="T5" fmla="*/ 59 h 73"/>
                <a:gd name="T6" fmla="*/ 37 w 48"/>
                <a:gd name="T7" fmla="*/ 59 h 73"/>
                <a:gd name="T8" fmla="*/ 38 w 48"/>
                <a:gd name="T9" fmla="*/ 57 h 73"/>
                <a:gd name="T10" fmla="*/ 24 w 48"/>
                <a:gd name="T11" fmla="*/ 41 h 73"/>
                <a:gd name="T12" fmla="*/ 11 w 48"/>
                <a:gd name="T13" fmla="*/ 57 h 73"/>
                <a:gd name="T14" fmla="*/ 11 w 48"/>
                <a:gd name="T15" fmla="*/ 59 h 73"/>
                <a:gd name="T16" fmla="*/ 13 w 48"/>
                <a:gd name="T17" fmla="*/ 59 h 73"/>
                <a:gd name="T18" fmla="*/ 13 w 48"/>
                <a:gd name="T19" fmla="*/ 59 h 73"/>
                <a:gd name="T20" fmla="*/ 44 w 48"/>
                <a:gd name="T21" fmla="*/ 11 h 73"/>
                <a:gd name="T22" fmla="*/ 48 w 48"/>
                <a:gd name="T23" fmla="*/ 7 h 73"/>
                <a:gd name="T24" fmla="*/ 48 w 48"/>
                <a:gd name="T25" fmla="*/ 5 h 73"/>
                <a:gd name="T26" fmla="*/ 44 w 48"/>
                <a:gd name="T27" fmla="*/ 0 h 73"/>
                <a:gd name="T28" fmla="*/ 5 w 48"/>
                <a:gd name="T29" fmla="*/ 0 h 73"/>
                <a:gd name="T30" fmla="*/ 0 w 48"/>
                <a:gd name="T31" fmla="*/ 5 h 73"/>
                <a:gd name="T32" fmla="*/ 0 w 48"/>
                <a:gd name="T33" fmla="*/ 7 h 73"/>
                <a:gd name="T34" fmla="*/ 4 w 48"/>
                <a:gd name="T35" fmla="*/ 11 h 73"/>
                <a:gd name="T36" fmla="*/ 44 w 48"/>
                <a:gd name="T37" fmla="*/ 11 h 73"/>
                <a:gd name="T38" fmla="*/ 40 w 48"/>
                <a:gd name="T39" fmla="*/ 13 h 73"/>
                <a:gd name="T40" fmla="*/ 44 w 48"/>
                <a:gd name="T41" fmla="*/ 13 h 73"/>
                <a:gd name="T42" fmla="*/ 31 w 48"/>
                <a:gd name="T43" fmla="*/ 36 h 73"/>
                <a:gd name="T44" fmla="*/ 44 w 48"/>
                <a:gd name="T45" fmla="*/ 59 h 73"/>
                <a:gd name="T46" fmla="*/ 40 w 48"/>
                <a:gd name="T47" fmla="*/ 59 h 73"/>
                <a:gd name="T48" fmla="*/ 26 w 48"/>
                <a:gd name="T49" fmla="*/ 38 h 73"/>
                <a:gd name="T50" fmla="*/ 25 w 48"/>
                <a:gd name="T51" fmla="*/ 36 h 73"/>
                <a:gd name="T52" fmla="*/ 26 w 48"/>
                <a:gd name="T53" fmla="*/ 35 h 73"/>
                <a:gd name="T54" fmla="*/ 26 w 48"/>
                <a:gd name="T55" fmla="*/ 35 h 73"/>
                <a:gd name="T56" fmla="*/ 40 w 48"/>
                <a:gd name="T57" fmla="*/ 13 h 73"/>
                <a:gd name="T58" fmla="*/ 4 w 48"/>
                <a:gd name="T59" fmla="*/ 61 h 73"/>
                <a:gd name="T60" fmla="*/ 0 w 48"/>
                <a:gd name="T61" fmla="*/ 66 h 73"/>
                <a:gd name="T62" fmla="*/ 0 w 48"/>
                <a:gd name="T63" fmla="*/ 68 h 73"/>
                <a:gd name="T64" fmla="*/ 5 w 48"/>
                <a:gd name="T65" fmla="*/ 73 h 73"/>
                <a:gd name="T66" fmla="*/ 44 w 48"/>
                <a:gd name="T67" fmla="*/ 73 h 73"/>
                <a:gd name="T68" fmla="*/ 48 w 48"/>
                <a:gd name="T69" fmla="*/ 68 h 73"/>
                <a:gd name="T70" fmla="*/ 48 w 48"/>
                <a:gd name="T71" fmla="*/ 66 h 73"/>
                <a:gd name="T72" fmla="*/ 44 w 48"/>
                <a:gd name="T73" fmla="*/ 61 h 73"/>
                <a:gd name="T74" fmla="*/ 4 w 48"/>
                <a:gd name="T75" fmla="*/ 61 h 73"/>
                <a:gd name="T76" fmla="*/ 8 w 48"/>
                <a:gd name="T77" fmla="*/ 59 h 73"/>
                <a:gd name="T78" fmla="*/ 4 w 48"/>
                <a:gd name="T79" fmla="*/ 59 h 73"/>
                <a:gd name="T80" fmla="*/ 18 w 48"/>
                <a:gd name="T81" fmla="*/ 36 h 73"/>
                <a:gd name="T82" fmla="*/ 4 w 48"/>
                <a:gd name="T83" fmla="*/ 13 h 73"/>
                <a:gd name="T84" fmla="*/ 8 w 48"/>
                <a:gd name="T85" fmla="*/ 13 h 73"/>
                <a:gd name="T86" fmla="*/ 22 w 48"/>
                <a:gd name="T87" fmla="*/ 35 h 73"/>
                <a:gd name="T88" fmla="*/ 24 w 48"/>
                <a:gd name="T89" fmla="*/ 37 h 73"/>
                <a:gd name="T90" fmla="*/ 22 w 48"/>
                <a:gd name="T91" fmla="*/ 38 h 73"/>
                <a:gd name="T92" fmla="*/ 8 w 48"/>
                <a:gd name="T93" fmla="*/ 5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8" h="73">
                  <a:moveTo>
                    <a:pt x="13" y="59"/>
                  </a:moveTo>
                  <a:cubicBezTo>
                    <a:pt x="36" y="59"/>
                    <a:pt x="36" y="59"/>
                    <a:pt x="36" y="59"/>
                  </a:cubicBezTo>
                  <a:cubicBezTo>
                    <a:pt x="36" y="59"/>
                    <a:pt x="36" y="59"/>
                    <a:pt x="36" y="59"/>
                  </a:cubicBezTo>
                  <a:cubicBezTo>
                    <a:pt x="36" y="59"/>
                    <a:pt x="37" y="59"/>
                    <a:pt x="37" y="59"/>
                  </a:cubicBezTo>
                  <a:cubicBezTo>
                    <a:pt x="38" y="58"/>
                    <a:pt x="38" y="57"/>
                    <a:pt x="38" y="57"/>
                  </a:cubicBezTo>
                  <a:cubicBezTo>
                    <a:pt x="36" y="49"/>
                    <a:pt x="31" y="41"/>
                    <a:pt x="24" y="41"/>
                  </a:cubicBezTo>
                  <a:cubicBezTo>
                    <a:pt x="17" y="41"/>
                    <a:pt x="12" y="49"/>
                    <a:pt x="11" y="57"/>
                  </a:cubicBezTo>
                  <a:cubicBezTo>
                    <a:pt x="11" y="57"/>
                    <a:pt x="11" y="58"/>
                    <a:pt x="11" y="59"/>
                  </a:cubicBezTo>
                  <a:cubicBezTo>
                    <a:pt x="12" y="59"/>
                    <a:pt x="12" y="59"/>
                    <a:pt x="13" y="59"/>
                  </a:cubicBezTo>
                  <a:cubicBezTo>
                    <a:pt x="13" y="59"/>
                    <a:pt x="13" y="59"/>
                    <a:pt x="13" y="59"/>
                  </a:cubicBezTo>
                  <a:close/>
                  <a:moveTo>
                    <a:pt x="44" y="11"/>
                  </a:moveTo>
                  <a:cubicBezTo>
                    <a:pt x="47" y="11"/>
                    <a:pt x="48" y="9"/>
                    <a:pt x="48" y="7"/>
                  </a:cubicBezTo>
                  <a:cubicBezTo>
                    <a:pt x="48" y="5"/>
                    <a:pt x="48" y="5"/>
                    <a:pt x="48" y="5"/>
                  </a:cubicBezTo>
                  <a:cubicBezTo>
                    <a:pt x="48" y="2"/>
                    <a:pt x="46" y="0"/>
                    <a:pt x="44" y="0"/>
                  </a:cubicBezTo>
                  <a:cubicBezTo>
                    <a:pt x="5" y="0"/>
                    <a:pt x="5" y="0"/>
                    <a:pt x="5" y="0"/>
                  </a:cubicBezTo>
                  <a:cubicBezTo>
                    <a:pt x="2" y="0"/>
                    <a:pt x="0" y="2"/>
                    <a:pt x="0" y="5"/>
                  </a:cubicBezTo>
                  <a:cubicBezTo>
                    <a:pt x="0" y="7"/>
                    <a:pt x="0" y="7"/>
                    <a:pt x="0" y="7"/>
                  </a:cubicBezTo>
                  <a:cubicBezTo>
                    <a:pt x="0" y="9"/>
                    <a:pt x="2" y="11"/>
                    <a:pt x="4" y="11"/>
                  </a:cubicBezTo>
                  <a:cubicBezTo>
                    <a:pt x="44" y="11"/>
                    <a:pt x="44" y="11"/>
                    <a:pt x="44" y="11"/>
                  </a:cubicBezTo>
                  <a:close/>
                  <a:moveTo>
                    <a:pt x="40" y="13"/>
                  </a:moveTo>
                  <a:cubicBezTo>
                    <a:pt x="44" y="13"/>
                    <a:pt x="44" y="13"/>
                    <a:pt x="44" y="13"/>
                  </a:cubicBezTo>
                  <a:cubicBezTo>
                    <a:pt x="43" y="22"/>
                    <a:pt x="39" y="31"/>
                    <a:pt x="31" y="36"/>
                  </a:cubicBezTo>
                  <a:cubicBezTo>
                    <a:pt x="39" y="42"/>
                    <a:pt x="43" y="50"/>
                    <a:pt x="44" y="59"/>
                  </a:cubicBezTo>
                  <a:cubicBezTo>
                    <a:pt x="40" y="59"/>
                    <a:pt x="40" y="59"/>
                    <a:pt x="40" y="59"/>
                  </a:cubicBezTo>
                  <a:cubicBezTo>
                    <a:pt x="39" y="51"/>
                    <a:pt x="35" y="41"/>
                    <a:pt x="26" y="38"/>
                  </a:cubicBezTo>
                  <a:cubicBezTo>
                    <a:pt x="25" y="38"/>
                    <a:pt x="25" y="37"/>
                    <a:pt x="25" y="36"/>
                  </a:cubicBezTo>
                  <a:cubicBezTo>
                    <a:pt x="25" y="35"/>
                    <a:pt x="26" y="35"/>
                    <a:pt x="26" y="35"/>
                  </a:cubicBezTo>
                  <a:cubicBezTo>
                    <a:pt x="26" y="35"/>
                    <a:pt x="26" y="35"/>
                    <a:pt x="26" y="35"/>
                  </a:cubicBezTo>
                  <a:cubicBezTo>
                    <a:pt x="34" y="32"/>
                    <a:pt x="39" y="21"/>
                    <a:pt x="40" y="13"/>
                  </a:cubicBezTo>
                  <a:close/>
                  <a:moveTo>
                    <a:pt x="4" y="61"/>
                  </a:moveTo>
                  <a:cubicBezTo>
                    <a:pt x="2" y="62"/>
                    <a:pt x="0" y="64"/>
                    <a:pt x="0" y="66"/>
                  </a:cubicBezTo>
                  <a:cubicBezTo>
                    <a:pt x="0" y="68"/>
                    <a:pt x="0" y="68"/>
                    <a:pt x="0" y="68"/>
                  </a:cubicBezTo>
                  <a:cubicBezTo>
                    <a:pt x="0" y="70"/>
                    <a:pt x="2" y="73"/>
                    <a:pt x="5" y="73"/>
                  </a:cubicBezTo>
                  <a:cubicBezTo>
                    <a:pt x="44" y="73"/>
                    <a:pt x="44" y="73"/>
                    <a:pt x="44" y="73"/>
                  </a:cubicBezTo>
                  <a:cubicBezTo>
                    <a:pt x="46" y="73"/>
                    <a:pt x="48" y="70"/>
                    <a:pt x="48" y="68"/>
                  </a:cubicBezTo>
                  <a:cubicBezTo>
                    <a:pt x="48" y="66"/>
                    <a:pt x="48" y="66"/>
                    <a:pt x="48" y="66"/>
                  </a:cubicBezTo>
                  <a:cubicBezTo>
                    <a:pt x="48" y="64"/>
                    <a:pt x="47" y="62"/>
                    <a:pt x="44" y="61"/>
                  </a:cubicBezTo>
                  <a:cubicBezTo>
                    <a:pt x="4" y="61"/>
                    <a:pt x="4" y="61"/>
                    <a:pt x="4" y="61"/>
                  </a:cubicBezTo>
                  <a:close/>
                  <a:moveTo>
                    <a:pt x="8" y="59"/>
                  </a:moveTo>
                  <a:cubicBezTo>
                    <a:pt x="4" y="59"/>
                    <a:pt x="4" y="59"/>
                    <a:pt x="4" y="59"/>
                  </a:cubicBezTo>
                  <a:cubicBezTo>
                    <a:pt x="5" y="50"/>
                    <a:pt x="10" y="42"/>
                    <a:pt x="18" y="36"/>
                  </a:cubicBezTo>
                  <a:cubicBezTo>
                    <a:pt x="10" y="31"/>
                    <a:pt x="5" y="22"/>
                    <a:pt x="4" y="13"/>
                  </a:cubicBezTo>
                  <a:cubicBezTo>
                    <a:pt x="8" y="13"/>
                    <a:pt x="8" y="13"/>
                    <a:pt x="8" y="13"/>
                  </a:cubicBezTo>
                  <a:cubicBezTo>
                    <a:pt x="9" y="21"/>
                    <a:pt x="14" y="32"/>
                    <a:pt x="22" y="35"/>
                  </a:cubicBezTo>
                  <a:cubicBezTo>
                    <a:pt x="23" y="35"/>
                    <a:pt x="24" y="36"/>
                    <a:pt x="24" y="37"/>
                  </a:cubicBezTo>
                  <a:cubicBezTo>
                    <a:pt x="23" y="38"/>
                    <a:pt x="23" y="38"/>
                    <a:pt x="22" y="38"/>
                  </a:cubicBezTo>
                  <a:cubicBezTo>
                    <a:pt x="14" y="41"/>
                    <a:pt x="9" y="51"/>
                    <a:pt x="8" y="5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ea typeface="华文细黑" panose="02010600040101010101" pitchFamily="2" charset="-122"/>
              </a:endParaRPr>
            </a:p>
          </p:txBody>
        </p:sp>
        <p:sp>
          <p:nvSpPr>
            <p:cNvPr id="111" name="Shape 227"/>
            <p:cNvSpPr/>
            <p:nvPr/>
          </p:nvSpPr>
          <p:spPr>
            <a:xfrm>
              <a:off x="7351672" y="3651621"/>
              <a:ext cx="433011" cy="461888"/>
            </a:xfrm>
            <a:custGeom>
              <a:avLst/>
              <a:gdLst/>
              <a:ahLst/>
              <a:cxnLst>
                <a:cxn ang="0">
                  <a:pos x="wd2" y="hd2"/>
                </a:cxn>
                <a:cxn ang="5400000">
                  <a:pos x="wd2" y="hd2"/>
                </a:cxn>
                <a:cxn ang="10800000">
                  <a:pos x="wd2" y="hd2"/>
                </a:cxn>
                <a:cxn ang="16200000">
                  <a:pos x="wd2" y="hd2"/>
                </a:cxn>
              </a:cxnLst>
              <a:rect l="0" t="0" r="r" b="b"/>
              <a:pathLst>
                <a:path w="21153" h="21260" extrusionOk="0">
                  <a:moveTo>
                    <a:pt x="11752" y="11733"/>
                  </a:moveTo>
                  <a:lnTo>
                    <a:pt x="9401" y="11733"/>
                  </a:lnTo>
                  <a:lnTo>
                    <a:pt x="9401" y="5975"/>
                  </a:lnTo>
                  <a:lnTo>
                    <a:pt x="11752" y="5975"/>
                  </a:lnTo>
                  <a:cubicBezTo>
                    <a:pt x="11752" y="5975"/>
                    <a:pt x="11752" y="11733"/>
                    <a:pt x="11752" y="11733"/>
                  </a:cubicBezTo>
                  <a:close/>
                  <a:moveTo>
                    <a:pt x="11752" y="15276"/>
                  </a:moveTo>
                  <a:lnTo>
                    <a:pt x="9401" y="15276"/>
                  </a:lnTo>
                  <a:lnTo>
                    <a:pt x="9401" y="12951"/>
                  </a:lnTo>
                  <a:lnTo>
                    <a:pt x="11752" y="12951"/>
                  </a:lnTo>
                  <a:cubicBezTo>
                    <a:pt x="11752" y="12951"/>
                    <a:pt x="11752" y="15276"/>
                    <a:pt x="11752" y="15276"/>
                  </a:cubicBezTo>
                  <a:close/>
                  <a:moveTo>
                    <a:pt x="20789" y="13227"/>
                  </a:moveTo>
                  <a:lnTo>
                    <a:pt x="18761" y="11523"/>
                  </a:lnTo>
                  <a:cubicBezTo>
                    <a:pt x="18172" y="11029"/>
                    <a:pt x="18172" y="10223"/>
                    <a:pt x="18761" y="9729"/>
                  </a:cubicBezTo>
                  <a:lnTo>
                    <a:pt x="20789" y="8025"/>
                  </a:lnTo>
                  <a:cubicBezTo>
                    <a:pt x="21376" y="7532"/>
                    <a:pt x="21220" y="7072"/>
                    <a:pt x="20441" y="7001"/>
                  </a:cubicBezTo>
                  <a:lnTo>
                    <a:pt x="17751" y="6761"/>
                  </a:lnTo>
                  <a:cubicBezTo>
                    <a:pt x="16971" y="6692"/>
                    <a:pt x="16552" y="6061"/>
                    <a:pt x="16819" y="5360"/>
                  </a:cubicBezTo>
                  <a:lnTo>
                    <a:pt x="18247" y="1615"/>
                  </a:lnTo>
                  <a:cubicBezTo>
                    <a:pt x="18515" y="912"/>
                    <a:pt x="18188" y="656"/>
                    <a:pt x="17520" y="1047"/>
                  </a:cubicBezTo>
                  <a:lnTo>
                    <a:pt x="14346" y="2896"/>
                  </a:lnTo>
                  <a:cubicBezTo>
                    <a:pt x="13678" y="3285"/>
                    <a:pt x="12815" y="3072"/>
                    <a:pt x="12430" y="2423"/>
                  </a:cubicBezTo>
                  <a:lnTo>
                    <a:pt x="11279" y="489"/>
                  </a:lnTo>
                  <a:cubicBezTo>
                    <a:pt x="10893" y="-160"/>
                    <a:pt x="10255" y="-164"/>
                    <a:pt x="9860" y="481"/>
                  </a:cubicBezTo>
                  <a:lnTo>
                    <a:pt x="8793" y="2232"/>
                  </a:lnTo>
                  <a:cubicBezTo>
                    <a:pt x="8398" y="2877"/>
                    <a:pt x="7493" y="3153"/>
                    <a:pt x="6781" y="2844"/>
                  </a:cubicBezTo>
                  <a:lnTo>
                    <a:pt x="4900" y="2031"/>
                  </a:lnTo>
                  <a:cubicBezTo>
                    <a:pt x="4188" y="1723"/>
                    <a:pt x="3639" y="2080"/>
                    <a:pt x="3682" y="2825"/>
                  </a:cubicBezTo>
                  <a:lnTo>
                    <a:pt x="3784" y="4615"/>
                  </a:lnTo>
                  <a:cubicBezTo>
                    <a:pt x="3826" y="5360"/>
                    <a:pt x="3242" y="6128"/>
                    <a:pt x="2486" y="6320"/>
                  </a:cubicBezTo>
                  <a:lnTo>
                    <a:pt x="670" y="6780"/>
                  </a:lnTo>
                  <a:cubicBezTo>
                    <a:pt x="-85" y="6972"/>
                    <a:pt x="-224" y="7532"/>
                    <a:pt x="365" y="8025"/>
                  </a:cubicBezTo>
                  <a:lnTo>
                    <a:pt x="2394" y="9729"/>
                  </a:lnTo>
                  <a:cubicBezTo>
                    <a:pt x="2981" y="10223"/>
                    <a:pt x="2981" y="11029"/>
                    <a:pt x="2394" y="11523"/>
                  </a:cubicBezTo>
                  <a:lnTo>
                    <a:pt x="365" y="13225"/>
                  </a:lnTo>
                  <a:cubicBezTo>
                    <a:pt x="-224" y="13720"/>
                    <a:pt x="-68" y="14196"/>
                    <a:pt x="709" y="14285"/>
                  </a:cubicBezTo>
                  <a:lnTo>
                    <a:pt x="3171" y="14567"/>
                  </a:lnTo>
                  <a:cubicBezTo>
                    <a:pt x="3948" y="14656"/>
                    <a:pt x="4381" y="15309"/>
                    <a:pt x="4133" y="16017"/>
                  </a:cubicBezTo>
                  <a:lnTo>
                    <a:pt x="2869" y="19625"/>
                  </a:lnTo>
                  <a:cubicBezTo>
                    <a:pt x="2622" y="20333"/>
                    <a:pt x="2976" y="20609"/>
                    <a:pt x="3655" y="20240"/>
                  </a:cubicBezTo>
                  <a:lnTo>
                    <a:pt x="6549" y="18661"/>
                  </a:lnTo>
                  <a:cubicBezTo>
                    <a:pt x="7229" y="18291"/>
                    <a:pt x="8143" y="18495"/>
                    <a:pt x="8581" y="19113"/>
                  </a:cubicBezTo>
                  <a:lnTo>
                    <a:pt x="9782" y="20816"/>
                  </a:lnTo>
                  <a:cubicBezTo>
                    <a:pt x="10219" y="21436"/>
                    <a:pt x="10875" y="21403"/>
                    <a:pt x="11240" y="20741"/>
                  </a:cubicBezTo>
                  <a:lnTo>
                    <a:pt x="12297" y="18823"/>
                  </a:lnTo>
                  <a:cubicBezTo>
                    <a:pt x="12660" y="18160"/>
                    <a:pt x="13532" y="17891"/>
                    <a:pt x="14234" y="18221"/>
                  </a:cubicBezTo>
                  <a:lnTo>
                    <a:pt x="16272" y="19181"/>
                  </a:lnTo>
                  <a:cubicBezTo>
                    <a:pt x="16974" y="19511"/>
                    <a:pt x="17514" y="19172"/>
                    <a:pt x="17472" y="18427"/>
                  </a:cubicBezTo>
                  <a:lnTo>
                    <a:pt x="17370" y="16637"/>
                  </a:lnTo>
                  <a:cubicBezTo>
                    <a:pt x="17327" y="15891"/>
                    <a:pt x="17912" y="15124"/>
                    <a:pt x="18668" y="14932"/>
                  </a:cubicBezTo>
                  <a:lnTo>
                    <a:pt x="20482" y="14472"/>
                  </a:lnTo>
                  <a:cubicBezTo>
                    <a:pt x="21239" y="14280"/>
                    <a:pt x="21376" y="13720"/>
                    <a:pt x="20789" y="13227"/>
                  </a:cubicBezTo>
                  <a:close/>
                </a:path>
              </a:pathLst>
            </a:custGeom>
            <a:solidFill>
              <a:srgbClr val="FFFFFF"/>
            </a:solidFill>
            <a:ln w="12700" cap="flat">
              <a:noFill/>
              <a:miter lim="400000"/>
            </a:ln>
            <a:effectLst/>
          </p:spPr>
          <p:txBody>
            <a:bodyPr wrap="square" lIns="38100" tIns="38100" rIns="38100" bIns="38100" numCol="1" anchor="ctr">
              <a:noAutofit/>
            </a:bodyPr>
            <a:lstStyle/>
            <a:p>
              <a:pPr defTabSz="457153">
                <a:defRPr sz="1200">
                  <a:solidFill>
                    <a:srgbClr val="000000"/>
                  </a:solidFill>
                  <a:latin typeface="Helvetica"/>
                  <a:ea typeface="Helvetica"/>
                  <a:cs typeface="Helvetica"/>
                  <a:sym typeface="Helvetica"/>
                </a:defRPr>
              </a:pPr>
              <a:endParaRPr>
                <a:ea typeface="华文细黑" panose="02010600040101010101" pitchFamily="2" charset="-122"/>
              </a:endParaRPr>
            </a:p>
          </p:txBody>
        </p:sp>
      </p:grpSp>
    </p:spTree>
    <p:extLst>
      <p:ext uri="{BB962C8B-B14F-4D97-AF65-F5344CB8AC3E}">
        <p14:creationId xmlns:p14="http://schemas.microsoft.com/office/powerpoint/2010/main" val="4051053705"/>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fade">
                                      <p:cBhvr>
                                        <p:cTn id="7" dur="500"/>
                                        <p:tgtEl>
                                          <p:spTgt spid="13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Effect transition="in" filter="wipe(left)">
                                      <p:cBhvr>
                                        <p:cTn id="11" dur="500"/>
                                        <p:tgtEl>
                                          <p:spTgt spid="136"/>
                                        </p:tgtEl>
                                      </p:cBhvr>
                                    </p:animEffect>
                                  </p:childTnLst>
                                </p:cTn>
                              </p:par>
                            </p:childTnLst>
                          </p:cTn>
                        </p:par>
                        <p:par>
                          <p:cTn id="12" fill="hold">
                            <p:stCondLst>
                              <p:cond delay="1000"/>
                            </p:stCondLst>
                            <p:childTnLst>
                              <p:par>
                                <p:cTn id="13" presetID="2" presetClass="entr" presetSubtype="2" decel="100000" fill="hold" grpId="0" nodeType="afterEffect">
                                  <p:stCondLst>
                                    <p:cond delay="0"/>
                                  </p:stCondLst>
                                  <p:iterate type="lt">
                                    <p:tmPct val="10000"/>
                                  </p:iterate>
                                  <p:childTnLst>
                                    <p:set>
                                      <p:cBhvr>
                                        <p:cTn id="14" dur="1" fill="hold">
                                          <p:stCondLst>
                                            <p:cond delay="0"/>
                                          </p:stCondLst>
                                        </p:cTn>
                                        <p:tgtEl>
                                          <p:spTgt spid="145"/>
                                        </p:tgtEl>
                                        <p:attrNameLst>
                                          <p:attrName>style.visibility</p:attrName>
                                        </p:attrNameLst>
                                      </p:cBhvr>
                                      <p:to>
                                        <p:strVal val="visible"/>
                                      </p:to>
                                    </p:set>
                                    <p:anim calcmode="lin" valueType="num">
                                      <p:cBhvr additive="base">
                                        <p:cTn id="15" dur="500" fill="hold"/>
                                        <p:tgtEl>
                                          <p:spTgt spid="145"/>
                                        </p:tgtEl>
                                        <p:attrNameLst>
                                          <p:attrName>ppt_x</p:attrName>
                                        </p:attrNameLst>
                                      </p:cBhvr>
                                      <p:tavLst>
                                        <p:tav tm="0">
                                          <p:val>
                                            <p:strVal val="1+#ppt_w/2"/>
                                          </p:val>
                                        </p:tav>
                                        <p:tav tm="100000">
                                          <p:val>
                                            <p:strVal val="#ppt_x"/>
                                          </p:val>
                                        </p:tav>
                                      </p:tavLst>
                                    </p:anim>
                                    <p:anim calcmode="lin" valueType="num">
                                      <p:cBhvr additive="base">
                                        <p:cTn id="16" dur="500" fill="hold"/>
                                        <p:tgtEl>
                                          <p:spTgt spid="145"/>
                                        </p:tgtEl>
                                        <p:attrNameLst>
                                          <p:attrName>ppt_y</p:attrName>
                                        </p:attrNameLst>
                                      </p:cBhvr>
                                      <p:tavLst>
                                        <p:tav tm="0">
                                          <p:val>
                                            <p:strVal val="#ppt_y"/>
                                          </p:val>
                                        </p:tav>
                                        <p:tav tm="100000">
                                          <p:val>
                                            <p:strVal val="#ppt_y"/>
                                          </p:val>
                                        </p:tav>
                                      </p:tavLst>
                                    </p:anim>
                                  </p:childTnLst>
                                </p:cTn>
                              </p:par>
                            </p:childTnLst>
                          </p:cTn>
                        </p:par>
                        <p:par>
                          <p:cTn id="17" fill="hold">
                            <p:stCondLst>
                              <p:cond delay="2450"/>
                            </p:stCondLst>
                            <p:childTnLst>
                              <p:par>
                                <p:cTn id="18" presetID="2" presetClass="entr" presetSubtype="2" decel="100000" fill="hold" grpId="0" nodeType="afterEffect">
                                  <p:stCondLst>
                                    <p:cond delay="0"/>
                                  </p:stCondLst>
                                  <p:iterate type="lt">
                                    <p:tmPct val="10000"/>
                                  </p:iterate>
                                  <p:childTnLst>
                                    <p:set>
                                      <p:cBhvr>
                                        <p:cTn id="19" dur="1" fill="hold">
                                          <p:stCondLst>
                                            <p:cond delay="0"/>
                                          </p:stCondLst>
                                        </p:cTn>
                                        <p:tgtEl>
                                          <p:spTgt spid="146"/>
                                        </p:tgtEl>
                                        <p:attrNameLst>
                                          <p:attrName>style.visibility</p:attrName>
                                        </p:attrNameLst>
                                      </p:cBhvr>
                                      <p:to>
                                        <p:strVal val="visible"/>
                                      </p:to>
                                    </p:set>
                                    <p:anim calcmode="lin" valueType="num">
                                      <p:cBhvr additive="base">
                                        <p:cTn id="20" dur="500" fill="hold"/>
                                        <p:tgtEl>
                                          <p:spTgt spid="146"/>
                                        </p:tgtEl>
                                        <p:attrNameLst>
                                          <p:attrName>ppt_x</p:attrName>
                                        </p:attrNameLst>
                                      </p:cBhvr>
                                      <p:tavLst>
                                        <p:tav tm="0">
                                          <p:val>
                                            <p:strVal val="1+#ppt_w/2"/>
                                          </p:val>
                                        </p:tav>
                                        <p:tav tm="100000">
                                          <p:val>
                                            <p:strVal val="#ppt_x"/>
                                          </p:val>
                                        </p:tav>
                                      </p:tavLst>
                                    </p:anim>
                                    <p:anim calcmode="lin" valueType="num">
                                      <p:cBhvr additive="base">
                                        <p:cTn id="21" dur="500" fill="hold"/>
                                        <p:tgtEl>
                                          <p:spTgt spid="146"/>
                                        </p:tgtEl>
                                        <p:attrNameLst>
                                          <p:attrName>ppt_y</p:attrName>
                                        </p:attrNameLst>
                                      </p:cBhvr>
                                      <p:tavLst>
                                        <p:tav tm="0">
                                          <p:val>
                                            <p:strVal val="#ppt_y"/>
                                          </p:val>
                                        </p:tav>
                                        <p:tav tm="100000">
                                          <p:val>
                                            <p:strVal val="#ppt_y"/>
                                          </p:val>
                                        </p:tav>
                                      </p:tavLst>
                                    </p:anim>
                                  </p:childTnLst>
                                </p:cTn>
                              </p:par>
                            </p:childTnLst>
                          </p:cTn>
                        </p:par>
                        <p:par>
                          <p:cTn id="22" fill="hold">
                            <p:stCondLst>
                              <p:cond delay="3100"/>
                            </p:stCondLst>
                            <p:childTnLst>
                              <p:par>
                                <p:cTn id="23" presetID="35"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2000"/>
                                        <p:tgtEl>
                                          <p:spTgt spid="85"/>
                                        </p:tgtEl>
                                      </p:cBhvr>
                                    </p:animEffect>
                                    <p:anim calcmode="lin" valueType="num">
                                      <p:cBhvr>
                                        <p:cTn id="26" dur="2000" fill="hold"/>
                                        <p:tgtEl>
                                          <p:spTgt spid="85"/>
                                        </p:tgtEl>
                                        <p:attrNameLst>
                                          <p:attrName>style.rotation</p:attrName>
                                        </p:attrNameLst>
                                      </p:cBhvr>
                                      <p:tavLst>
                                        <p:tav tm="0">
                                          <p:val>
                                            <p:fltVal val="720"/>
                                          </p:val>
                                        </p:tav>
                                        <p:tav tm="100000">
                                          <p:val>
                                            <p:fltVal val="0"/>
                                          </p:val>
                                        </p:tav>
                                      </p:tavLst>
                                    </p:anim>
                                    <p:anim calcmode="lin" valueType="num">
                                      <p:cBhvr>
                                        <p:cTn id="27" dur="2000" fill="hold"/>
                                        <p:tgtEl>
                                          <p:spTgt spid="85"/>
                                        </p:tgtEl>
                                        <p:attrNameLst>
                                          <p:attrName>ppt_h</p:attrName>
                                        </p:attrNameLst>
                                      </p:cBhvr>
                                      <p:tavLst>
                                        <p:tav tm="0">
                                          <p:val>
                                            <p:fltVal val="0"/>
                                          </p:val>
                                        </p:tav>
                                        <p:tav tm="100000">
                                          <p:val>
                                            <p:strVal val="#ppt_h"/>
                                          </p:val>
                                        </p:tav>
                                      </p:tavLst>
                                    </p:anim>
                                    <p:anim calcmode="lin" valueType="num">
                                      <p:cBhvr>
                                        <p:cTn id="28" dur="2000" fill="hold"/>
                                        <p:tgtEl>
                                          <p:spTgt spid="85"/>
                                        </p:tgtEl>
                                        <p:attrNameLst>
                                          <p:attrName>ppt_w</p:attrName>
                                        </p:attrNameLst>
                                      </p:cBhvr>
                                      <p:tavLst>
                                        <p:tav tm="0">
                                          <p:val>
                                            <p:fltVal val="0"/>
                                          </p:val>
                                        </p:tav>
                                        <p:tav tm="100000">
                                          <p:val>
                                            <p:strVal val="#ppt_w"/>
                                          </p:val>
                                        </p:tav>
                                      </p:tavLst>
                                    </p:anim>
                                  </p:childTnLst>
                                </p:cTn>
                              </p:par>
                            </p:childTnLst>
                          </p:cTn>
                        </p:par>
                        <p:par>
                          <p:cTn id="29" fill="hold">
                            <p:stCondLst>
                              <p:cond delay="5100"/>
                            </p:stCondLst>
                            <p:childTnLst>
                              <p:par>
                                <p:cTn id="30" presetID="10" presetClass="entr" presetSubtype="0" fill="hold" nodeType="after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500"/>
                                        <p:tgtEl>
                                          <p:spTgt spid="51"/>
                                        </p:tgtEl>
                                      </p:cBhvr>
                                    </p:animEffect>
                                  </p:childTnLst>
                                </p:cTn>
                              </p:par>
                            </p:childTnLst>
                          </p:cTn>
                        </p:par>
                        <p:par>
                          <p:cTn id="33" fill="hold">
                            <p:stCondLst>
                              <p:cond delay="5600"/>
                            </p:stCondLst>
                            <p:childTnLst>
                              <p:par>
                                <p:cTn id="34" presetID="10" presetClass="entr" presetSubtype="0"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fade">
                                      <p:cBhvr>
                                        <p:cTn id="36" dur="500"/>
                                        <p:tgtEl>
                                          <p:spTgt spid="42"/>
                                        </p:tgtEl>
                                      </p:cBhvr>
                                    </p:animEffect>
                                  </p:childTnLst>
                                </p:cTn>
                              </p:par>
                            </p:childTnLst>
                          </p:cTn>
                        </p:par>
                        <p:par>
                          <p:cTn id="37" fill="hold">
                            <p:stCondLst>
                              <p:cond delay="6100"/>
                            </p:stCondLst>
                            <p:childTnLst>
                              <p:par>
                                <p:cTn id="38" presetID="10" presetClass="entr" presetSubtype="0" fill="hold" nodeType="afterEffect">
                                  <p:stCondLst>
                                    <p:cond delay="0"/>
                                  </p:stCondLst>
                                  <p:childTnLst>
                                    <p:set>
                                      <p:cBhvr>
                                        <p:cTn id="39" dur="1" fill="hold">
                                          <p:stCondLst>
                                            <p:cond delay="0"/>
                                          </p:stCondLst>
                                        </p:cTn>
                                        <p:tgtEl>
                                          <p:spTgt spid="54"/>
                                        </p:tgtEl>
                                        <p:attrNameLst>
                                          <p:attrName>style.visibility</p:attrName>
                                        </p:attrNameLst>
                                      </p:cBhvr>
                                      <p:to>
                                        <p:strVal val="visible"/>
                                      </p:to>
                                    </p:set>
                                    <p:animEffect transition="in" filter="fade">
                                      <p:cBhvr>
                                        <p:cTn id="40" dur="500"/>
                                        <p:tgtEl>
                                          <p:spTgt spid="54"/>
                                        </p:tgtEl>
                                      </p:cBhvr>
                                    </p:animEffect>
                                  </p:childTnLst>
                                </p:cTn>
                              </p:par>
                            </p:childTnLst>
                          </p:cTn>
                        </p:par>
                        <p:par>
                          <p:cTn id="41" fill="hold">
                            <p:stCondLst>
                              <p:cond delay="6600"/>
                            </p:stCondLst>
                            <p:childTnLst>
                              <p:par>
                                <p:cTn id="42" presetID="10" presetClass="entr" presetSubtype="0"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500"/>
                                        <p:tgtEl>
                                          <p:spTgt spid="45"/>
                                        </p:tgtEl>
                                      </p:cBhvr>
                                    </p:animEffect>
                                  </p:childTnLst>
                                </p:cTn>
                              </p:par>
                            </p:childTnLst>
                          </p:cTn>
                        </p:par>
                        <p:par>
                          <p:cTn id="45" fill="hold">
                            <p:stCondLst>
                              <p:cond delay="7100"/>
                            </p:stCondLst>
                            <p:childTnLst>
                              <p:par>
                                <p:cTn id="46" presetID="10" presetClass="entr" presetSubtype="0" fill="hold" nodeType="afterEffect">
                                  <p:stCondLst>
                                    <p:cond delay="0"/>
                                  </p:stCondLst>
                                  <p:childTnLst>
                                    <p:set>
                                      <p:cBhvr>
                                        <p:cTn id="47" dur="1" fill="hold">
                                          <p:stCondLst>
                                            <p:cond delay="0"/>
                                          </p:stCondLst>
                                        </p:cTn>
                                        <p:tgtEl>
                                          <p:spTgt spid="82"/>
                                        </p:tgtEl>
                                        <p:attrNameLst>
                                          <p:attrName>style.visibility</p:attrName>
                                        </p:attrNameLst>
                                      </p:cBhvr>
                                      <p:to>
                                        <p:strVal val="visible"/>
                                      </p:to>
                                    </p:set>
                                    <p:animEffect transition="in" filter="fade">
                                      <p:cBhvr>
                                        <p:cTn id="48" dur="500"/>
                                        <p:tgtEl>
                                          <p:spTgt spid="82"/>
                                        </p:tgtEl>
                                      </p:cBhvr>
                                    </p:animEffect>
                                  </p:childTnLst>
                                </p:cTn>
                              </p:par>
                            </p:childTnLst>
                          </p:cTn>
                        </p:par>
                        <p:par>
                          <p:cTn id="49" fill="hold">
                            <p:stCondLst>
                              <p:cond delay="7600"/>
                            </p:stCondLst>
                            <p:childTnLst>
                              <p:par>
                                <p:cTn id="50" presetID="10" presetClass="entr" presetSubtype="0"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fade">
                                      <p:cBhvr>
                                        <p:cTn id="5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p:bldP spid="14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6" name="直接连接符 135"/>
          <p:cNvCxnSpPr/>
          <p:nvPr/>
        </p:nvCxnSpPr>
        <p:spPr>
          <a:xfrm>
            <a:off x="1661359" y="1052062"/>
            <a:ext cx="9685166" cy="1597"/>
          </a:xfrm>
          <a:prstGeom prst="line">
            <a:avLst/>
          </a:prstGeom>
          <a:ln w="19050">
            <a:solidFill>
              <a:schemeClr val="bg2">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37" name="组合 136"/>
          <p:cNvGrpSpPr/>
          <p:nvPr/>
        </p:nvGrpSpPr>
        <p:grpSpPr>
          <a:xfrm>
            <a:off x="567138" y="369630"/>
            <a:ext cx="942567" cy="804941"/>
            <a:chOff x="-232427" y="-283585"/>
            <a:chExt cx="2596386" cy="2217283"/>
          </a:xfrm>
        </p:grpSpPr>
        <p:sp>
          <p:nvSpPr>
            <p:cNvPr id="138" name="椭圆 137"/>
            <p:cNvSpPr/>
            <p:nvPr/>
          </p:nvSpPr>
          <p:spPr>
            <a:xfrm>
              <a:off x="-232427" y="-181291"/>
              <a:ext cx="942567" cy="942567"/>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dirty="0">
                <a:ea typeface="华文细黑" panose="02010600040101010101" pitchFamily="2" charset="-122"/>
              </a:endParaRPr>
            </a:p>
          </p:txBody>
        </p:sp>
        <p:sp>
          <p:nvSpPr>
            <p:cNvPr id="139" name="椭圆 138"/>
            <p:cNvSpPr/>
            <p:nvPr/>
          </p:nvSpPr>
          <p:spPr>
            <a:xfrm>
              <a:off x="1360810" y="855446"/>
              <a:ext cx="927953" cy="927953"/>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140" name="椭圆 139"/>
            <p:cNvSpPr/>
            <p:nvPr/>
          </p:nvSpPr>
          <p:spPr>
            <a:xfrm>
              <a:off x="308145" y="808463"/>
              <a:ext cx="1125235" cy="1125235"/>
            </a:xfrm>
            <a:prstGeom prst="ellipse">
              <a:avLst/>
            </a:prstGeom>
            <a:gradFill flip="none" rotWithShape="1">
              <a:gsLst>
                <a:gs pos="0">
                  <a:schemeClr val="bg1"/>
                </a:gs>
                <a:gs pos="36000">
                  <a:schemeClr val="bg1"/>
                </a:gs>
                <a:gs pos="100000">
                  <a:srgbClr val="C7C7C7"/>
                </a:gs>
              </a:gsLst>
              <a:lin ang="13500000" scaled="1"/>
              <a:tileRect/>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141" name="椭圆 140"/>
            <p:cNvSpPr/>
            <p:nvPr/>
          </p:nvSpPr>
          <p:spPr>
            <a:xfrm>
              <a:off x="166801" y="-283585"/>
              <a:ext cx="2089723" cy="2089721"/>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2032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142" name="文本框 17"/>
            <p:cNvSpPr txBox="1"/>
            <p:nvPr/>
          </p:nvSpPr>
          <p:spPr>
            <a:xfrm>
              <a:off x="131421" y="168317"/>
              <a:ext cx="2125103" cy="1271698"/>
            </a:xfrm>
            <a:prstGeom prst="rect">
              <a:avLst/>
            </a:prstGeom>
            <a:noFill/>
          </p:spPr>
          <p:txBody>
            <a:bodyPr wrap="square" rtlCol="0">
              <a:spAutoFit/>
            </a:bodyPr>
            <a:lstStyle/>
            <a:p>
              <a:pPr algn="ctr"/>
              <a:r>
                <a:rPr lang="en-US" altLang="zh-CN" sz="2400" b="1" dirty="0">
                  <a:solidFill>
                    <a:schemeClr val="accent1"/>
                  </a:solidFill>
                  <a:latin typeface="华文细黑" panose="02010600040101010101" pitchFamily="2" charset="-122"/>
                  <a:ea typeface="华文细黑" panose="02010600040101010101" pitchFamily="2" charset="-122"/>
                </a:rPr>
                <a:t>01</a:t>
              </a:r>
              <a:endParaRPr lang="zh-CN" altLang="en-US" sz="3200" b="1" dirty="0">
                <a:solidFill>
                  <a:schemeClr val="accent1"/>
                </a:solidFill>
                <a:latin typeface="华文细黑" panose="02010600040101010101" pitchFamily="2" charset="-122"/>
                <a:ea typeface="华文细黑" panose="02010600040101010101" pitchFamily="2" charset="-122"/>
              </a:endParaRPr>
            </a:p>
          </p:txBody>
        </p:sp>
        <p:sp>
          <p:nvSpPr>
            <p:cNvPr id="143" name="椭圆 142"/>
            <p:cNvSpPr/>
            <p:nvPr/>
          </p:nvSpPr>
          <p:spPr>
            <a:xfrm>
              <a:off x="2149085" y="-283585"/>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ea typeface="华文细黑" panose="02010600040101010101" pitchFamily="2" charset="-122"/>
              </a:endParaRPr>
            </a:p>
          </p:txBody>
        </p:sp>
        <p:sp>
          <p:nvSpPr>
            <p:cNvPr id="144" name="椭圆 143"/>
            <p:cNvSpPr/>
            <p:nvPr/>
          </p:nvSpPr>
          <p:spPr>
            <a:xfrm>
              <a:off x="23983" y="1333840"/>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ea typeface="华文细黑" panose="02010600040101010101" pitchFamily="2" charset="-122"/>
              </a:endParaRPr>
            </a:p>
          </p:txBody>
        </p:sp>
      </p:grpSp>
      <p:sp>
        <p:nvSpPr>
          <p:cNvPr id="145" name="标题 1"/>
          <p:cNvSpPr txBox="1">
            <a:spLocks/>
          </p:cNvSpPr>
          <p:nvPr/>
        </p:nvSpPr>
        <p:spPr>
          <a:xfrm>
            <a:off x="1708744" y="616240"/>
            <a:ext cx="6911141" cy="683927"/>
          </a:xfrm>
          <a:prstGeom prst="rect">
            <a:avLst/>
          </a:prstGeom>
        </p:spPr>
        <p:txBody>
          <a:bodyPr>
            <a:normAutofit/>
          </a:bodyPr>
          <a:lstStyle>
            <a:lvl1pPr algn="ctr" defTabSz="914400" rtl="0" eaLnBrk="1" latinLnBrk="0" hangingPunct="1">
              <a:lnSpc>
                <a:spcPct val="90000"/>
              </a:lnSpc>
              <a:spcBef>
                <a:spcPct val="0"/>
              </a:spcBef>
              <a:buNone/>
              <a:defRPr sz="3600" b="0" kern="1200">
                <a:solidFill>
                  <a:schemeClr val="bg1">
                    <a:lumMod val="50000"/>
                  </a:schemeClr>
                </a:solidFill>
                <a:effectLst/>
                <a:latin typeface="+mj-ea"/>
                <a:ea typeface="+mj-ea"/>
                <a:cs typeface="+mj-cs"/>
              </a:defRPr>
            </a:lvl1pPr>
          </a:lstStyle>
          <a:p>
            <a:pPr algn="l"/>
            <a:r>
              <a:rPr lang="zh-CN" altLang="en-US" sz="1600" dirty="0">
                <a:solidFill>
                  <a:schemeClr val="accent1"/>
                </a:solidFill>
                <a:latin typeface="华文细黑" panose="02010600040101010101" pitchFamily="2" charset="-122"/>
                <a:ea typeface="华文细黑" panose="02010600040101010101" pitchFamily="2" charset="-122"/>
              </a:rPr>
              <a:t>点击输入您的主标题 </a:t>
            </a:r>
            <a:r>
              <a:rPr lang="en-US" altLang="zh-CN" sz="1600" dirty="0">
                <a:latin typeface="华文细黑" panose="02010600040101010101" pitchFamily="2" charset="-122"/>
                <a:ea typeface="华文细黑" panose="02010600040101010101" pitchFamily="2" charset="-122"/>
              </a:rPr>
              <a:t>/ </a:t>
            </a:r>
            <a:r>
              <a:rPr lang="zh-CN" altLang="en-US" sz="1600" dirty="0">
                <a:latin typeface="华文细黑" panose="02010600040101010101" pitchFamily="2" charset="-122"/>
                <a:ea typeface="华文细黑" panose="02010600040101010101" pitchFamily="2" charset="-122"/>
              </a:rPr>
              <a:t>或您公司</a:t>
            </a:r>
            <a:r>
              <a:rPr lang="en-US" altLang="zh-CN" sz="1600" dirty="0">
                <a:latin typeface="华文细黑" panose="02010600040101010101" pitchFamily="2" charset="-122"/>
                <a:ea typeface="华文细黑" panose="02010600040101010101" pitchFamily="2" charset="-122"/>
              </a:rPr>
              <a:t>LOGO</a:t>
            </a:r>
            <a:r>
              <a:rPr lang="zh-CN" altLang="en-US" sz="1600" dirty="0">
                <a:latin typeface="华文细黑" panose="02010600040101010101" pitchFamily="2" charset="-122"/>
                <a:ea typeface="华文细黑" panose="02010600040101010101" pitchFamily="2" charset="-122"/>
              </a:rPr>
              <a:t>名称</a:t>
            </a:r>
            <a:endParaRPr lang="en-US" altLang="zh-CN" sz="1600" dirty="0">
              <a:latin typeface="华文细黑" panose="02010600040101010101" pitchFamily="2" charset="-122"/>
              <a:ea typeface="华文细黑" panose="02010600040101010101" pitchFamily="2" charset="-122"/>
              <a:cs typeface="Lato Light"/>
            </a:endParaRPr>
          </a:p>
        </p:txBody>
      </p:sp>
      <p:sp>
        <p:nvSpPr>
          <p:cNvPr id="146" name="标题 1"/>
          <p:cNvSpPr txBox="1">
            <a:spLocks/>
          </p:cNvSpPr>
          <p:nvPr/>
        </p:nvSpPr>
        <p:spPr>
          <a:xfrm>
            <a:off x="10318678" y="635290"/>
            <a:ext cx="1046898" cy="683927"/>
          </a:xfrm>
          <a:prstGeom prst="rect">
            <a:avLst/>
          </a:prstGeom>
        </p:spPr>
        <p:txBody>
          <a:bodyPr>
            <a:normAutofit/>
          </a:bodyPr>
          <a:lstStyle>
            <a:lvl1pPr algn="ctr" defTabSz="914400" rtl="0" eaLnBrk="1" latinLnBrk="0" hangingPunct="1">
              <a:lnSpc>
                <a:spcPct val="90000"/>
              </a:lnSpc>
              <a:spcBef>
                <a:spcPct val="0"/>
              </a:spcBef>
              <a:buNone/>
              <a:defRPr sz="3600" b="0" kern="1200">
                <a:solidFill>
                  <a:schemeClr val="bg1">
                    <a:lumMod val="50000"/>
                  </a:schemeClr>
                </a:solidFill>
                <a:effectLst/>
                <a:latin typeface="+mj-ea"/>
                <a:ea typeface="+mj-ea"/>
                <a:cs typeface="+mj-cs"/>
              </a:defRPr>
            </a:lvl1pPr>
          </a:lstStyle>
          <a:p>
            <a:pPr algn="l"/>
            <a:r>
              <a:rPr lang="en-US" altLang="zh-CN" sz="1800" dirty="0">
                <a:solidFill>
                  <a:schemeClr val="bg2"/>
                </a:solidFill>
                <a:latin typeface="华文细黑" panose="02010600040101010101" pitchFamily="2" charset="-122"/>
                <a:ea typeface="华文细黑" panose="02010600040101010101" pitchFamily="2" charset="-122"/>
              </a:rPr>
              <a:t>LOGO</a:t>
            </a:r>
            <a:endParaRPr lang="en-US" altLang="zh-CN" sz="1800" dirty="0">
              <a:solidFill>
                <a:schemeClr val="bg2"/>
              </a:solidFill>
              <a:latin typeface="华文细黑" panose="02010600040101010101" pitchFamily="2" charset="-122"/>
              <a:ea typeface="华文细黑" panose="02010600040101010101" pitchFamily="2" charset="-122"/>
              <a:cs typeface="Lato Light"/>
            </a:endParaRPr>
          </a:p>
        </p:txBody>
      </p:sp>
      <p:sp>
        <p:nvSpPr>
          <p:cNvPr id="31" name="Freeform 6"/>
          <p:cNvSpPr>
            <a:spLocks/>
          </p:cNvSpPr>
          <p:nvPr/>
        </p:nvSpPr>
        <p:spPr bwMode="auto">
          <a:xfrm>
            <a:off x="5891944" y="2040905"/>
            <a:ext cx="1359400" cy="4857916"/>
          </a:xfrm>
          <a:custGeom>
            <a:avLst/>
            <a:gdLst>
              <a:gd name="T0" fmla="*/ 552 w 564"/>
              <a:gd name="T1" fmla="*/ 118 h 2015"/>
              <a:gd name="T2" fmla="*/ 564 w 564"/>
              <a:gd name="T3" fmla="*/ 76 h 2015"/>
              <a:gd name="T4" fmla="*/ 488 w 564"/>
              <a:gd name="T5" fmla="*/ 0 h 2015"/>
              <a:gd name="T6" fmla="*/ 420 w 564"/>
              <a:gd name="T7" fmla="*/ 42 h 2015"/>
              <a:gd name="T8" fmla="*/ 261 w 564"/>
              <a:gd name="T9" fmla="*/ 367 h 2015"/>
              <a:gd name="T10" fmla="*/ 0 w 564"/>
              <a:gd name="T11" fmla="*/ 1660 h 2015"/>
              <a:gd name="T12" fmla="*/ 7 w 564"/>
              <a:gd name="T13" fmla="*/ 2013 h 2015"/>
              <a:gd name="T14" fmla="*/ 73 w 564"/>
              <a:gd name="T15" fmla="*/ 2015 h 2015"/>
              <a:gd name="T16" fmla="*/ 131 w 564"/>
              <a:gd name="T17" fmla="*/ 2009 h 2015"/>
              <a:gd name="T18" fmla="*/ 150 w 564"/>
              <a:gd name="T19" fmla="*/ 1660 h 2015"/>
              <a:gd name="T20" fmla="*/ 552 w 564"/>
              <a:gd name="T21" fmla="*/ 118 h 2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4" h="2015">
                <a:moveTo>
                  <a:pt x="552" y="118"/>
                </a:moveTo>
                <a:cubicBezTo>
                  <a:pt x="559" y="106"/>
                  <a:pt x="564" y="91"/>
                  <a:pt x="564" y="76"/>
                </a:cubicBezTo>
                <a:cubicBezTo>
                  <a:pt x="564" y="34"/>
                  <a:pt x="530" y="0"/>
                  <a:pt x="488" y="0"/>
                </a:cubicBezTo>
                <a:cubicBezTo>
                  <a:pt x="458" y="0"/>
                  <a:pt x="433" y="17"/>
                  <a:pt x="420" y="42"/>
                </a:cubicBezTo>
                <a:cubicBezTo>
                  <a:pt x="361" y="147"/>
                  <a:pt x="308" y="256"/>
                  <a:pt x="261" y="367"/>
                </a:cubicBezTo>
                <a:cubicBezTo>
                  <a:pt x="88" y="777"/>
                  <a:pt x="0" y="1212"/>
                  <a:pt x="0" y="1660"/>
                </a:cubicBezTo>
                <a:cubicBezTo>
                  <a:pt x="0" y="1733"/>
                  <a:pt x="2" y="1940"/>
                  <a:pt x="7" y="2013"/>
                </a:cubicBezTo>
                <a:cubicBezTo>
                  <a:pt x="29" y="2014"/>
                  <a:pt x="51" y="2015"/>
                  <a:pt x="73" y="2015"/>
                </a:cubicBezTo>
                <a:cubicBezTo>
                  <a:pt x="102" y="2015"/>
                  <a:pt x="103" y="2012"/>
                  <a:pt x="131" y="2009"/>
                </a:cubicBezTo>
                <a:cubicBezTo>
                  <a:pt x="126" y="1937"/>
                  <a:pt x="150" y="1733"/>
                  <a:pt x="150" y="1660"/>
                </a:cubicBezTo>
                <a:cubicBezTo>
                  <a:pt x="150" y="1100"/>
                  <a:pt x="296" y="574"/>
                  <a:pt x="552" y="118"/>
                </a:cubicBezTo>
                <a:close/>
              </a:path>
            </a:pathLst>
          </a:cu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ea typeface="华文细黑" panose="02010600040101010101" pitchFamily="2" charset="-122"/>
            </a:endParaRPr>
          </a:p>
        </p:txBody>
      </p:sp>
      <p:sp>
        <p:nvSpPr>
          <p:cNvPr id="32" name="Freeform 7"/>
          <p:cNvSpPr>
            <a:spLocks/>
          </p:cNvSpPr>
          <p:nvPr/>
        </p:nvSpPr>
        <p:spPr bwMode="auto">
          <a:xfrm>
            <a:off x="4910155" y="2040905"/>
            <a:ext cx="1355318" cy="4797703"/>
          </a:xfrm>
          <a:custGeom>
            <a:avLst/>
            <a:gdLst>
              <a:gd name="T0" fmla="*/ 562 w 562"/>
              <a:gd name="T1" fmla="*/ 1660 h 1990"/>
              <a:gd name="T2" fmla="*/ 303 w 562"/>
              <a:gd name="T3" fmla="*/ 367 h 1990"/>
              <a:gd name="T4" fmla="*/ 144 w 562"/>
              <a:gd name="T5" fmla="*/ 43 h 1990"/>
              <a:gd name="T6" fmla="*/ 76 w 562"/>
              <a:gd name="T7" fmla="*/ 0 h 1990"/>
              <a:gd name="T8" fmla="*/ 0 w 562"/>
              <a:gd name="T9" fmla="*/ 76 h 1990"/>
              <a:gd name="T10" fmla="*/ 7 w 562"/>
              <a:gd name="T11" fmla="*/ 108 h 1990"/>
              <a:gd name="T12" fmla="*/ 7 w 562"/>
              <a:gd name="T13" fmla="*/ 108 h 1990"/>
              <a:gd name="T14" fmla="*/ 8 w 562"/>
              <a:gd name="T15" fmla="*/ 110 h 1990"/>
              <a:gd name="T16" fmla="*/ 11 w 562"/>
              <a:gd name="T17" fmla="*/ 116 h 1990"/>
              <a:gd name="T18" fmla="*/ 413 w 562"/>
              <a:gd name="T19" fmla="*/ 1660 h 1990"/>
              <a:gd name="T20" fmla="*/ 422 w 562"/>
              <a:gd name="T21" fmla="*/ 1990 h 1990"/>
              <a:gd name="T22" fmla="*/ 558 w 562"/>
              <a:gd name="T23" fmla="*/ 1989 h 1990"/>
              <a:gd name="T24" fmla="*/ 562 w 562"/>
              <a:gd name="T25" fmla="*/ 1660 h 19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2" h="1990">
                <a:moveTo>
                  <a:pt x="562" y="1660"/>
                </a:moveTo>
                <a:cubicBezTo>
                  <a:pt x="562" y="1211"/>
                  <a:pt x="476" y="777"/>
                  <a:pt x="303" y="367"/>
                </a:cubicBezTo>
                <a:cubicBezTo>
                  <a:pt x="256" y="256"/>
                  <a:pt x="203" y="148"/>
                  <a:pt x="144" y="43"/>
                </a:cubicBezTo>
                <a:cubicBezTo>
                  <a:pt x="132" y="18"/>
                  <a:pt x="106" y="0"/>
                  <a:pt x="76" y="0"/>
                </a:cubicBezTo>
                <a:cubicBezTo>
                  <a:pt x="34" y="0"/>
                  <a:pt x="0" y="34"/>
                  <a:pt x="0" y="76"/>
                </a:cubicBezTo>
                <a:cubicBezTo>
                  <a:pt x="0" y="88"/>
                  <a:pt x="2" y="99"/>
                  <a:pt x="7" y="108"/>
                </a:cubicBezTo>
                <a:cubicBezTo>
                  <a:pt x="7" y="108"/>
                  <a:pt x="7" y="108"/>
                  <a:pt x="7" y="108"/>
                </a:cubicBezTo>
                <a:cubicBezTo>
                  <a:pt x="7" y="109"/>
                  <a:pt x="7" y="109"/>
                  <a:pt x="8" y="110"/>
                </a:cubicBezTo>
                <a:cubicBezTo>
                  <a:pt x="9" y="112"/>
                  <a:pt x="10" y="114"/>
                  <a:pt x="11" y="116"/>
                </a:cubicBezTo>
                <a:cubicBezTo>
                  <a:pt x="267" y="573"/>
                  <a:pt x="413" y="1100"/>
                  <a:pt x="413" y="1660"/>
                </a:cubicBezTo>
                <a:cubicBezTo>
                  <a:pt x="413" y="1725"/>
                  <a:pt x="426" y="1925"/>
                  <a:pt x="422" y="1990"/>
                </a:cubicBezTo>
                <a:cubicBezTo>
                  <a:pt x="558" y="1989"/>
                  <a:pt x="558" y="1989"/>
                  <a:pt x="558" y="1989"/>
                </a:cubicBezTo>
                <a:cubicBezTo>
                  <a:pt x="562" y="1924"/>
                  <a:pt x="562" y="1725"/>
                  <a:pt x="562" y="1660"/>
                </a:cubicBezTo>
                <a:close/>
              </a:path>
            </a:pathLst>
          </a:cu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ea typeface="华文细黑" panose="02010600040101010101" pitchFamily="2" charset="-122"/>
            </a:endParaRPr>
          </a:p>
        </p:txBody>
      </p:sp>
      <p:sp>
        <p:nvSpPr>
          <p:cNvPr id="33" name="Freeform 8"/>
          <p:cNvSpPr>
            <a:spLocks/>
          </p:cNvSpPr>
          <p:nvPr/>
        </p:nvSpPr>
        <p:spPr bwMode="auto">
          <a:xfrm>
            <a:off x="5899087" y="2723667"/>
            <a:ext cx="2191165" cy="4175154"/>
          </a:xfrm>
          <a:custGeom>
            <a:avLst/>
            <a:gdLst>
              <a:gd name="T0" fmla="*/ 909 w 909"/>
              <a:gd name="T1" fmla="*/ 76 h 1732"/>
              <a:gd name="T2" fmla="*/ 833 w 909"/>
              <a:gd name="T3" fmla="*/ 0 h 1732"/>
              <a:gd name="T4" fmla="*/ 787 w 909"/>
              <a:gd name="T5" fmla="*/ 15 h 1732"/>
              <a:gd name="T6" fmla="*/ 787 w 909"/>
              <a:gd name="T7" fmla="*/ 15 h 1732"/>
              <a:gd name="T8" fmla="*/ 460 w 909"/>
              <a:gd name="T9" fmla="*/ 266 h 1732"/>
              <a:gd name="T10" fmla="*/ 124 w 909"/>
              <a:gd name="T11" fmla="*/ 765 h 1732"/>
              <a:gd name="T12" fmla="*/ 0 w 909"/>
              <a:gd name="T13" fmla="*/ 1377 h 1732"/>
              <a:gd name="T14" fmla="*/ 15 w 909"/>
              <a:gd name="T15" fmla="*/ 1730 h 1732"/>
              <a:gd name="T16" fmla="*/ 73 w 909"/>
              <a:gd name="T17" fmla="*/ 1732 h 1732"/>
              <a:gd name="T18" fmla="*/ 143 w 909"/>
              <a:gd name="T19" fmla="*/ 1725 h 1732"/>
              <a:gd name="T20" fmla="*/ 150 w 909"/>
              <a:gd name="T21" fmla="*/ 1377 h 1732"/>
              <a:gd name="T22" fmla="*/ 863 w 909"/>
              <a:gd name="T23" fmla="*/ 145 h 1732"/>
              <a:gd name="T24" fmla="*/ 877 w 909"/>
              <a:gd name="T25" fmla="*/ 137 h 1732"/>
              <a:gd name="T26" fmla="*/ 878 w 909"/>
              <a:gd name="T27" fmla="*/ 137 h 1732"/>
              <a:gd name="T28" fmla="*/ 878 w 909"/>
              <a:gd name="T29" fmla="*/ 136 h 1732"/>
              <a:gd name="T30" fmla="*/ 909 w 909"/>
              <a:gd name="T31" fmla="*/ 76 h 1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09" h="1732">
                <a:moveTo>
                  <a:pt x="909" y="76"/>
                </a:moveTo>
                <a:cubicBezTo>
                  <a:pt x="909" y="34"/>
                  <a:pt x="875" y="0"/>
                  <a:pt x="833" y="0"/>
                </a:cubicBezTo>
                <a:cubicBezTo>
                  <a:pt x="815" y="0"/>
                  <a:pt x="800" y="5"/>
                  <a:pt x="787" y="15"/>
                </a:cubicBezTo>
                <a:cubicBezTo>
                  <a:pt x="787" y="15"/>
                  <a:pt x="787" y="15"/>
                  <a:pt x="787" y="15"/>
                </a:cubicBezTo>
                <a:cubicBezTo>
                  <a:pt x="668" y="83"/>
                  <a:pt x="558" y="167"/>
                  <a:pt x="460" y="266"/>
                </a:cubicBezTo>
                <a:cubicBezTo>
                  <a:pt x="316" y="410"/>
                  <a:pt x="203" y="578"/>
                  <a:pt x="124" y="765"/>
                </a:cubicBezTo>
                <a:cubicBezTo>
                  <a:pt x="42" y="959"/>
                  <a:pt x="0" y="1164"/>
                  <a:pt x="0" y="1377"/>
                </a:cubicBezTo>
                <a:cubicBezTo>
                  <a:pt x="0" y="1451"/>
                  <a:pt x="5" y="1658"/>
                  <a:pt x="15" y="1730"/>
                </a:cubicBezTo>
                <a:cubicBezTo>
                  <a:pt x="34" y="1731"/>
                  <a:pt x="54" y="1732"/>
                  <a:pt x="73" y="1732"/>
                </a:cubicBezTo>
                <a:cubicBezTo>
                  <a:pt x="105" y="1732"/>
                  <a:pt x="112" y="1728"/>
                  <a:pt x="143" y="1725"/>
                </a:cubicBezTo>
                <a:cubicBezTo>
                  <a:pt x="132" y="1654"/>
                  <a:pt x="150" y="1450"/>
                  <a:pt x="150" y="1377"/>
                </a:cubicBezTo>
                <a:cubicBezTo>
                  <a:pt x="150" y="851"/>
                  <a:pt x="437" y="391"/>
                  <a:pt x="863" y="145"/>
                </a:cubicBezTo>
                <a:cubicBezTo>
                  <a:pt x="868" y="143"/>
                  <a:pt x="873" y="140"/>
                  <a:pt x="877" y="137"/>
                </a:cubicBezTo>
                <a:cubicBezTo>
                  <a:pt x="877" y="137"/>
                  <a:pt x="878" y="137"/>
                  <a:pt x="878" y="137"/>
                </a:cubicBezTo>
                <a:cubicBezTo>
                  <a:pt x="878" y="137"/>
                  <a:pt x="878" y="137"/>
                  <a:pt x="878" y="136"/>
                </a:cubicBezTo>
                <a:cubicBezTo>
                  <a:pt x="897" y="123"/>
                  <a:pt x="909" y="101"/>
                  <a:pt x="909" y="76"/>
                </a:cubicBezTo>
                <a:close/>
              </a:path>
            </a:pathLst>
          </a:cu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ea typeface="华文细黑" panose="02010600040101010101" pitchFamily="2" charset="-122"/>
            </a:endParaRPr>
          </a:p>
        </p:txBody>
      </p:sp>
      <p:sp>
        <p:nvSpPr>
          <p:cNvPr id="34" name="Freeform 9"/>
          <p:cNvSpPr>
            <a:spLocks/>
          </p:cNvSpPr>
          <p:nvPr/>
        </p:nvSpPr>
        <p:spPr bwMode="auto">
          <a:xfrm>
            <a:off x="4090636" y="2735914"/>
            <a:ext cx="2167692" cy="4099632"/>
          </a:xfrm>
          <a:custGeom>
            <a:avLst/>
            <a:gdLst>
              <a:gd name="T0" fmla="*/ 777 w 899"/>
              <a:gd name="T1" fmla="*/ 760 h 1701"/>
              <a:gd name="T2" fmla="*/ 440 w 899"/>
              <a:gd name="T3" fmla="*/ 261 h 1701"/>
              <a:gd name="T4" fmla="*/ 114 w 899"/>
              <a:gd name="T5" fmla="*/ 10 h 1701"/>
              <a:gd name="T6" fmla="*/ 114 w 899"/>
              <a:gd name="T7" fmla="*/ 11 h 1701"/>
              <a:gd name="T8" fmla="*/ 76 w 899"/>
              <a:gd name="T9" fmla="*/ 0 h 1701"/>
              <a:gd name="T10" fmla="*/ 0 w 899"/>
              <a:gd name="T11" fmla="*/ 76 h 1701"/>
              <a:gd name="T12" fmla="*/ 42 w 899"/>
              <a:gd name="T13" fmla="*/ 143 h 1701"/>
              <a:gd name="T14" fmla="*/ 750 w 899"/>
              <a:gd name="T15" fmla="*/ 1372 h 1701"/>
              <a:gd name="T16" fmla="*/ 750 w 899"/>
              <a:gd name="T17" fmla="*/ 1372 h 1701"/>
              <a:gd name="T18" fmla="*/ 750 w 899"/>
              <a:gd name="T19" fmla="*/ 1372 h 1701"/>
              <a:gd name="T20" fmla="*/ 750 w 899"/>
              <a:gd name="T21" fmla="*/ 1701 h 1701"/>
              <a:gd name="T22" fmla="*/ 888 w 899"/>
              <a:gd name="T23" fmla="*/ 1701 h 1701"/>
              <a:gd name="T24" fmla="*/ 899 w 899"/>
              <a:gd name="T25" fmla="*/ 1373 h 1701"/>
              <a:gd name="T26" fmla="*/ 777 w 899"/>
              <a:gd name="T27" fmla="*/ 760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99" h="1701">
                <a:moveTo>
                  <a:pt x="777" y="760"/>
                </a:moveTo>
                <a:cubicBezTo>
                  <a:pt x="698" y="573"/>
                  <a:pt x="585" y="405"/>
                  <a:pt x="440" y="261"/>
                </a:cubicBezTo>
                <a:cubicBezTo>
                  <a:pt x="342" y="163"/>
                  <a:pt x="233" y="79"/>
                  <a:pt x="114" y="10"/>
                </a:cubicBezTo>
                <a:cubicBezTo>
                  <a:pt x="114" y="10"/>
                  <a:pt x="114" y="10"/>
                  <a:pt x="114" y="11"/>
                </a:cubicBezTo>
                <a:cubicBezTo>
                  <a:pt x="103" y="4"/>
                  <a:pt x="90" y="0"/>
                  <a:pt x="76" y="0"/>
                </a:cubicBezTo>
                <a:cubicBezTo>
                  <a:pt x="34" y="0"/>
                  <a:pt x="0" y="34"/>
                  <a:pt x="0" y="76"/>
                </a:cubicBezTo>
                <a:cubicBezTo>
                  <a:pt x="0" y="105"/>
                  <a:pt x="18" y="131"/>
                  <a:pt x="42" y="143"/>
                </a:cubicBezTo>
                <a:cubicBezTo>
                  <a:pt x="466" y="389"/>
                  <a:pt x="750" y="848"/>
                  <a:pt x="750" y="1372"/>
                </a:cubicBezTo>
                <a:cubicBezTo>
                  <a:pt x="750" y="1372"/>
                  <a:pt x="750" y="1372"/>
                  <a:pt x="750" y="1372"/>
                </a:cubicBezTo>
                <a:cubicBezTo>
                  <a:pt x="750" y="1372"/>
                  <a:pt x="750" y="1372"/>
                  <a:pt x="750" y="1372"/>
                </a:cubicBezTo>
                <a:cubicBezTo>
                  <a:pt x="750" y="1701"/>
                  <a:pt x="750" y="1701"/>
                  <a:pt x="750" y="1701"/>
                </a:cubicBezTo>
                <a:cubicBezTo>
                  <a:pt x="888" y="1701"/>
                  <a:pt x="888" y="1701"/>
                  <a:pt x="888" y="1701"/>
                </a:cubicBezTo>
                <a:cubicBezTo>
                  <a:pt x="896" y="1637"/>
                  <a:pt x="899" y="1439"/>
                  <a:pt x="899" y="1373"/>
                </a:cubicBezTo>
                <a:cubicBezTo>
                  <a:pt x="899" y="1161"/>
                  <a:pt x="859" y="954"/>
                  <a:pt x="777" y="760"/>
                </a:cubicBezTo>
                <a:close/>
              </a:path>
            </a:pathLst>
          </a:cu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ea typeface="华文细黑" panose="02010600040101010101" pitchFamily="2" charset="-122"/>
            </a:endParaRPr>
          </a:p>
        </p:txBody>
      </p:sp>
      <p:sp>
        <p:nvSpPr>
          <p:cNvPr id="35" name="Freeform 10"/>
          <p:cNvSpPr>
            <a:spLocks/>
          </p:cNvSpPr>
          <p:nvPr/>
        </p:nvSpPr>
        <p:spPr bwMode="auto">
          <a:xfrm>
            <a:off x="5893985" y="3842212"/>
            <a:ext cx="2592249" cy="3061712"/>
          </a:xfrm>
          <a:custGeom>
            <a:avLst/>
            <a:gdLst>
              <a:gd name="T0" fmla="*/ 1009 w 1075"/>
              <a:gd name="T1" fmla="*/ 5 h 1270"/>
              <a:gd name="T2" fmla="*/ 1009 w 1075"/>
              <a:gd name="T3" fmla="*/ 5 h 1270"/>
              <a:gd name="T4" fmla="*/ 914 w 1075"/>
              <a:gd name="T5" fmla="*/ 0 h 1270"/>
              <a:gd name="T6" fmla="*/ 268 w 1075"/>
              <a:gd name="T7" fmla="*/ 268 h 1270"/>
              <a:gd name="T8" fmla="*/ 0 w 1075"/>
              <a:gd name="T9" fmla="*/ 914 h 1270"/>
              <a:gd name="T10" fmla="*/ 27 w 1075"/>
              <a:gd name="T11" fmla="*/ 1268 h 1270"/>
              <a:gd name="T12" fmla="*/ 73 w 1075"/>
              <a:gd name="T13" fmla="*/ 1270 h 1270"/>
              <a:gd name="T14" fmla="*/ 136 w 1075"/>
              <a:gd name="T15" fmla="*/ 1241 h 1270"/>
              <a:gd name="T16" fmla="*/ 149 w 1075"/>
              <a:gd name="T17" fmla="*/ 914 h 1270"/>
              <a:gd name="T18" fmla="*/ 914 w 1075"/>
              <a:gd name="T19" fmla="*/ 150 h 1270"/>
              <a:gd name="T20" fmla="*/ 994 w 1075"/>
              <a:gd name="T21" fmla="*/ 155 h 1270"/>
              <a:gd name="T22" fmla="*/ 996 w 1075"/>
              <a:gd name="T23" fmla="*/ 155 h 1270"/>
              <a:gd name="T24" fmla="*/ 1000 w 1075"/>
              <a:gd name="T25" fmla="*/ 155 h 1270"/>
              <a:gd name="T26" fmla="*/ 1075 w 1075"/>
              <a:gd name="T27" fmla="*/ 80 h 1270"/>
              <a:gd name="T28" fmla="*/ 1009 w 1075"/>
              <a:gd name="T29" fmla="*/ 5 h 1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75" h="1270">
                <a:moveTo>
                  <a:pt x="1009" y="5"/>
                </a:moveTo>
                <a:cubicBezTo>
                  <a:pt x="1009" y="5"/>
                  <a:pt x="1009" y="5"/>
                  <a:pt x="1009" y="5"/>
                </a:cubicBezTo>
                <a:cubicBezTo>
                  <a:pt x="978" y="2"/>
                  <a:pt x="946" y="0"/>
                  <a:pt x="914" y="0"/>
                </a:cubicBezTo>
                <a:cubicBezTo>
                  <a:pt x="670" y="0"/>
                  <a:pt x="441" y="95"/>
                  <a:pt x="268" y="268"/>
                </a:cubicBezTo>
                <a:cubicBezTo>
                  <a:pt x="95" y="440"/>
                  <a:pt x="0" y="670"/>
                  <a:pt x="0" y="914"/>
                </a:cubicBezTo>
                <a:cubicBezTo>
                  <a:pt x="0" y="989"/>
                  <a:pt x="9" y="1197"/>
                  <a:pt x="27" y="1268"/>
                </a:cubicBezTo>
                <a:cubicBezTo>
                  <a:pt x="42" y="1269"/>
                  <a:pt x="58" y="1270"/>
                  <a:pt x="73" y="1270"/>
                </a:cubicBezTo>
                <a:cubicBezTo>
                  <a:pt x="110" y="1270"/>
                  <a:pt x="101" y="1245"/>
                  <a:pt x="136" y="1241"/>
                </a:cubicBezTo>
                <a:cubicBezTo>
                  <a:pt x="116" y="1172"/>
                  <a:pt x="149" y="989"/>
                  <a:pt x="149" y="914"/>
                </a:cubicBezTo>
                <a:cubicBezTo>
                  <a:pt x="149" y="493"/>
                  <a:pt x="493" y="150"/>
                  <a:pt x="914" y="150"/>
                </a:cubicBezTo>
                <a:cubicBezTo>
                  <a:pt x="941" y="150"/>
                  <a:pt x="968" y="152"/>
                  <a:pt x="994" y="155"/>
                </a:cubicBezTo>
                <a:cubicBezTo>
                  <a:pt x="995" y="155"/>
                  <a:pt x="995" y="155"/>
                  <a:pt x="996" y="155"/>
                </a:cubicBezTo>
                <a:cubicBezTo>
                  <a:pt x="997" y="155"/>
                  <a:pt x="999" y="155"/>
                  <a:pt x="1000" y="155"/>
                </a:cubicBezTo>
                <a:cubicBezTo>
                  <a:pt x="1041" y="155"/>
                  <a:pt x="1075" y="121"/>
                  <a:pt x="1075" y="80"/>
                </a:cubicBezTo>
                <a:cubicBezTo>
                  <a:pt x="1075" y="41"/>
                  <a:pt x="1046" y="10"/>
                  <a:pt x="1009" y="5"/>
                </a:cubicBezTo>
                <a:close/>
              </a:path>
            </a:pathLst>
          </a:cu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ea typeface="华文细黑" panose="02010600040101010101" pitchFamily="2" charset="-122"/>
            </a:endParaRPr>
          </a:p>
        </p:txBody>
      </p:sp>
      <p:sp>
        <p:nvSpPr>
          <p:cNvPr id="36" name="Freeform 11"/>
          <p:cNvSpPr>
            <a:spLocks/>
          </p:cNvSpPr>
          <p:nvPr/>
        </p:nvSpPr>
        <p:spPr bwMode="auto">
          <a:xfrm>
            <a:off x="3666079" y="3839150"/>
            <a:ext cx="2589188" cy="2996395"/>
          </a:xfrm>
          <a:custGeom>
            <a:avLst/>
            <a:gdLst>
              <a:gd name="T0" fmla="*/ 807 w 1074"/>
              <a:gd name="T1" fmla="*/ 268 h 1243"/>
              <a:gd name="T2" fmla="*/ 160 w 1074"/>
              <a:gd name="T3" fmla="*/ 0 h 1243"/>
              <a:gd name="T4" fmla="*/ 67 w 1074"/>
              <a:gd name="T5" fmla="*/ 4 h 1243"/>
              <a:gd name="T6" fmla="*/ 67 w 1074"/>
              <a:gd name="T7" fmla="*/ 4 h 1243"/>
              <a:gd name="T8" fmla="*/ 66 w 1074"/>
              <a:gd name="T9" fmla="*/ 5 h 1243"/>
              <a:gd name="T10" fmla="*/ 66 w 1074"/>
              <a:gd name="T11" fmla="*/ 5 h 1243"/>
              <a:gd name="T12" fmla="*/ 0 w 1074"/>
              <a:gd name="T13" fmla="*/ 79 h 1243"/>
              <a:gd name="T14" fmla="*/ 75 w 1074"/>
              <a:gd name="T15" fmla="*/ 155 h 1243"/>
              <a:gd name="T16" fmla="*/ 88 w 1074"/>
              <a:gd name="T17" fmla="*/ 154 h 1243"/>
              <a:gd name="T18" fmla="*/ 160 w 1074"/>
              <a:gd name="T19" fmla="*/ 150 h 1243"/>
              <a:gd name="T20" fmla="*/ 924 w 1074"/>
              <a:gd name="T21" fmla="*/ 914 h 1243"/>
              <a:gd name="T22" fmla="*/ 924 w 1074"/>
              <a:gd name="T23" fmla="*/ 914 h 1243"/>
              <a:gd name="T24" fmla="*/ 924 w 1074"/>
              <a:gd name="T25" fmla="*/ 914 h 1243"/>
              <a:gd name="T26" fmla="*/ 924 w 1074"/>
              <a:gd name="T27" fmla="*/ 1243 h 1243"/>
              <a:gd name="T28" fmla="*/ 1053 w 1074"/>
              <a:gd name="T29" fmla="*/ 1243 h 1243"/>
              <a:gd name="T30" fmla="*/ 1074 w 1074"/>
              <a:gd name="T31" fmla="*/ 914 h 1243"/>
              <a:gd name="T32" fmla="*/ 807 w 1074"/>
              <a:gd name="T33" fmla="*/ 268 h 1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74" h="1243">
                <a:moveTo>
                  <a:pt x="807" y="268"/>
                </a:moveTo>
                <a:cubicBezTo>
                  <a:pt x="634" y="95"/>
                  <a:pt x="404" y="0"/>
                  <a:pt x="160" y="0"/>
                </a:cubicBezTo>
                <a:cubicBezTo>
                  <a:pt x="129" y="0"/>
                  <a:pt x="98" y="1"/>
                  <a:pt x="67" y="4"/>
                </a:cubicBezTo>
                <a:cubicBezTo>
                  <a:pt x="67" y="4"/>
                  <a:pt x="67" y="4"/>
                  <a:pt x="67" y="4"/>
                </a:cubicBezTo>
                <a:cubicBezTo>
                  <a:pt x="67" y="5"/>
                  <a:pt x="66" y="5"/>
                  <a:pt x="66" y="5"/>
                </a:cubicBezTo>
                <a:cubicBezTo>
                  <a:pt x="66" y="5"/>
                  <a:pt x="66" y="5"/>
                  <a:pt x="66" y="5"/>
                </a:cubicBezTo>
                <a:cubicBezTo>
                  <a:pt x="28" y="9"/>
                  <a:pt x="0" y="41"/>
                  <a:pt x="0" y="79"/>
                </a:cubicBezTo>
                <a:cubicBezTo>
                  <a:pt x="0" y="121"/>
                  <a:pt x="33" y="155"/>
                  <a:pt x="75" y="155"/>
                </a:cubicBezTo>
                <a:cubicBezTo>
                  <a:pt x="80" y="155"/>
                  <a:pt x="84" y="154"/>
                  <a:pt x="88" y="154"/>
                </a:cubicBezTo>
                <a:cubicBezTo>
                  <a:pt x="112" y="151"/>
                  <a:pt x="136" y="150"/>
                  <a:pt x="160" y="150"/>
                </a:cubicBezTo>
                <a:cubicBezTo>
                  <a:pt x="581" y="150"/>
                  <a:pt x="924" y="493"/>
                  <a:pt x="924" y="914"/>
                </a:cubicBezTo>
                <a:cubicBezTo>
                  <a:pt x="924" y="914"/>
                  <a:pt x="924" y="914"/>
                  <a:pt x="924" y="914"/>
                </a:cubicBezTo>
                <a:cubicBezTo>
                  <a:pt x="924" y="914"/>
                  <a:pt x="924" y="914"/>
                  <a:pt x="924" y="914"/>
                </a:cubicBezTo>
                <a:cubicBezTo>
                  <a:pt x="924" y="1243"/>
                  <a:pt x="924" y="1243"/>
                  <a:pt x="924" y="1243"/>
                </a:cubicBezTo>
                <a:cubicBezTo>
                  <a:pt x="1053" y="1243"/>
                  <a:pt x="1053" y="1243"/>
                  <a:pt x="1053" y="1243"/>
                </a:cubicBezTo>
                <a:cubicBezTo>
                  <a:pt x="1067" y="1180"/>
                  <a:pt x="1074" y="980"/>
                  <a:pt x="1074" y="914"/>
                </a:cubicBezTo>
                <a:cubicBezTo>
                  <a:pt x="1074" y="670"/>
                  <a:pt x="979" y="440"/>
                  <a:pt x="807" y="268"/>
                </a:cubicBezTo>
                <a:close/>
              </a:path>
            </a:pathLst>
          </a:cu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ea typeface="华文细黑" panose="02010600040101010101" pitchFamily="2" charset="-122"/>
            </a:endParaRPr>
          </a:p>
        </p:txBody>
      </p:sp>
      <p:sp>
        <p:nvSpPr>
          <p:cNvPr id="37" name="Freeform 12"/>
          <p:cNvSpPr>
            <a:spLocks/>
          </p:cNvSpPr>
          <p:nvPr/>
        </p:nvSpPr>
        <p:spPr bwMode="auto">
          <a:xfrm>
            <a:off x="5893985" y="4741335"/>
            <a:ext cx="2343230" cy="2162589"/>
          </a:xfrm>
          <a:custGeom>
            <a:avLst/>
            <a:gdLst>
              <a:gd name="T0" fmla="*/ 948 w 972"/>
              <a:gd name="T1" fmla="*/ 184 h 897"/>
              <a:gd name="T2" fmla="*/ 925 w 972"/>
              <a:gd name="T3" fmla="*/ 159 h 897"/>
              <a:gd name="T4" fmla="*/ 542 w 972"/>
              <a:gd name="T5" fmla="*/ 0 h 897"/>
              <a:gd name="T6" fmla="*/ 0 w 972"/>
              <a:gd name="T7" fmla="*/ 542 h 897"/>
              <a:gd name="T8" fmla="*/ 48 w 972"/>
              <a:gd name="T9" fmla="*/ 897 h 897"/>
              <a:gd name="T10" fmla="*/ 73 w 972"/>
              <a:gd name="T11" fmla="*/ 897 h 897"/>
              <a:gd name="T12" fmla="*/ 128 w 972"/>
              <a:gd name="T13" fmla="*/ 836 h 897"/>
              <a:gd name="T14" fmla="*/ 149 w 972"/>
              <a:gd name="T15" fmla="*/ 544 h 897"/>
              <a:gd name="T16" fmla="*/ 542 w 972"/>
              <a:gd name="T17" fmla="*/ 151 h 897"/>
              <a:gd name="T18" fmla="*/ 819 w 972"/>
              <a:gd name="T19" fmla="*/ 265 h 897"/>
              <a:gd name="T20" fmla="*/ 839 w 972"/>
              <a:gd name="T21" fmla="*/ 288 h 897"/>
              <a:gd name="T22" fmla="*/ 840 w 972"/>
              <a:gd name="T23" fmla="*/ 288 h 897"/>
              <a:gd name="T24" fmla="*/ 897 w 972"/>
              <a:gd name="T25" fmla="*/ 314 h 897"/>
              <a:gd name="T26" fmla="*/ 972 w 972"/>
              <a:gd name="T27" fmla="*/ 239 h 897"/>
              <a:gd name="T28" fmla="*/ 948 w 972"/>
              <a:gd name="T29" fmla="*/ 184 h 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72" h="897">
                <a:moveTo>
                  <a:pt x="948" y="184"/>
                </a:moveTo>
                <a:cubicBezTo>
                  <a:pt x="941" y="175"/>
                  <a:pt x="933" y="167"/>
                  <a:pt x="925" y="159"/>
                </a:cubicBezTo>
                <a:cubicBezTo>
                  <a:pt x="823" y="57"/>
                  <a:pt x="687" y="0"/>
                  <a:pt x="542" y="0"/>
                </a:cubicBezTo>
                <a:cubicBezTo>
                  <a:pt x="243" y="0"/>
                  <a:pt x="0" y="243"/>
                  <a:pt x="0" y="542"/>
                </a:cubicBezTo>
                <a:cubicBezTo>
                  <a:pt x="0" y="621"/>
                  <a:pt x="17" y="829"/>
                  <a:pt x="48" y="897"/>
                </a:cubicBezTo>
                <a:cubicBezTo>
                  <a:pt x="56" y="897"/>
                  <a:pt x="65" y="897"/>
                  <a:pt x="73" y="897"/>
                </a:cubicBezTo>
                <a:cubicBezTo>
                  <a:pt x="121" y="897"/>
                  <a:pt x="82" y="842"/>
                  <a:pt x="128" y="836"/>
                </a:cubicBezTo>
                <a:cubicBezTo>
                  <a:pt x="89" y="775"/>
                  <a:pt x="149" y="621"/>
                  <a:pt x="149" y="544"/>
                </a:cubicBezTo>
                <a:cubicBezTo>
                  <a:pt x="149" y="328"/>
                  <a:pt x="326" y="151"/>
                  <a:pt x="542" y="151"/>
                </a:cubicBezTo>
                <a:cubicBezTo>
                  <a:pt x="646" y="151"/>
                  <a:pt x="745" y="191"/>
                  <a:pt x="819" y="265"/>
                </a:cubicBezTo>
                <a:cubicBezTo>
                  <a:pt x="826" y="272"/>
                  <a:pt x="833" y="280"/>
                  <a:pt x="839" y="288"/>
                </a:cubicBezTo>
                <a:cubicBezTo>
                  <a:pt x="840" y="288"/>
                  <a:pt x="840" y="288"/>
                  <a:pt x="840" y="288"/>
                </a:cubicBezTo>
                <a:cubicBezTo>
                  <a:pt x="854" y="304"/>
                  <a:pt x="874" y="314"/>
                  <a:pt x="897" y="314"/>
                </a:cubicBezTo>
                <a:cubicBezTo>
                  <a:pt x="939" y="314"/>
                  <a:pt x="972" y="281"/>
                  <a:pt x="972" y="239"/>
                </a:cubicBezTo>
                <a:cubicBezTo>
                  <a:pt x="972" y="217"/>
                  <a:pt x="963" y="198"/>
                  <a:pt x="948" y="184"/>
                </a:cubicBezTo>
                <a:close/>
              </a:path>
            </a:pathLst>
          </a:cu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ea typeface="华文细黑" panose="02010600040101010101" pitchFamily="2" charset="-122"/>
            </a:endParaRPr>
          </a:p>
        </p:txBody>
      </p:sp>
      <p:sp>
        <p:nvSpPr>
          <p:cNvPr id="38" name="Freeform 13"/>
          <p:cNvSpPr>
            <a:spLocks/>
          </p:cNvSpPr>
          <p:nvPr/>
        </p:nvSpPr>
        <p:spPr bwMode="auto">
          <a:xfrm>
            <a:off x="3917139" y="4741335"/>
            <a:ext cx="2338127" cy="2173815"/>
          </a:xfrm>
          <a:custGeom>
            <a:avLst/>
            <a:gdLst>
              <a:gd name="T0" fmla="*/ 429 w 970"/>
              <a:gd name="T1" fmla="*/ 0 h 902"/>
              <a:gd name="T2" fmla="*/ 21 w 970"/>
              <a:gd name="T3" fmla="*/ 185 h 902"/>
              <a:gd name="T4" fmla="*/ 21 w 970"/>
              <a:gd name="T5" fmla="*/ 185 h 902"/>
              <a:gd name="T6" fmla="*/ 0 w 970"/>
              <a:gd name="T7" fmla="*/ 238 h 902"/>
              <a:gd name="T8" fmla="*/ 75 w 970"/>
              <a:gd name="T9" fmla="*/ 313 h 902"/>
              <a:gd name="T10" fmla="*/ 137 w 970"/>
              <a:gd name="T11" fmla="*/ 281 h 902"/>
              <a:gd name="T12" fmla="*/ 429 w 970"/>
              <a:gd name="T13" fmla="*/ 150 h 902"/>
              <a:gd name="T14" fmla="*/ 820 w 970"/>
              <a:gd name="T15" fmla="*/ 541 h 902"/>
              <a:gd name="T16" fmla="*/ 820 w 970"/>
              <a:gd name="T17" fmla="*/ 542 h 902"/>
              <a:gd name="T18" fmla="*/ 820 w 970"/>
              <a:gd name="T19" fmla="*/ 542 h 902"/>
              <a:gd name="T20" fmla="*/ 820 w 970"/>
              <a:gd name="T21" fmla="*/ 902 h 902"/>
              <a:gd name="T22" fmla="*/ 970 w 970"/>
              <a:gd name="T23" fmla="*/ 902 h 902"/>
              <a:gd name="T24" fmla="*/ 970 w 970"/>
              <a:gd name="T25" fmla="*/ 570 h 902"/>
              <a:gd name="T26" fmla="*/ 970 w 970"/>
              <a:gd name="T27" fmla="*/ 541 h 902"/>
              <a:gd name="T28" fmla="*/ 429 w 970"/>
              <a:gd name="T29" fmla="*/ 0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70" h="902">
                <a:moveTo>
                  <a:pt x="429" y="0"/>
                </a:moveTo>
                <a:cubicBezTo>
                  <a:pt x="266" y="0"/>
                  <a:pt x="121" y="71"/>
                  <a:pt x="21" y="185"/>
                </a:cubicBezTo>
                <a:cubicBezTo>
                  <a:pt x="21" y="185"/>
                  <a:pt x="21" y="185"/>
                  <a:pt x="21" y="185"/>
                </a:cubicBezTo>
                <a:cubicBezTo>
                  <a:pt x="8" y="198"/>
                  <a:pt x="0" y="217"/>
                  <a:pt x="0" y="238"/>
                </a:cubicBezTo>
                <a:cubicBezTo>
                  <a:pt x="0" y="279"/>
                  <a:pt x="34" y="313"/>
                  <a:pt x="75" y="313"/>
                </a:cubicBezTo>
                <a:cubicBezTo>
                  <a:pt x="101" y="313"/>
                  <a:pt x="123" y="300"/>
                  <a:pt x="137" y="281"/>
                </a:cubicBezTo>
                <a:cubicBezTo>
                  <a:pt x="208" y="201"/>
                  <a:pt x="313" y="150"/>
                  <a:pt x="429" y="150"/>
                </a:cubicBezTo>
                <a:cubicBezTo>
                  <a:pt x="644" y="150"/>
                  <a:pt x="820" y="325"/>
                  <a:pt x="820" y="541"/>
                </a:cubicBezTo>
                <a:cubicBezTo>
                  <a:pt x="820" y="541"/>
                  <a:pt x="820" y="542"/>
                  <a:pt x="820" y="542"/>
                </a:cubicBezTo>
                <a:cubicBezTo>
                  <a:pt x="820" y="542"/>
                  <a:pt x="820" y="542"/>
                  <a:pt x="820" y="542"/>
                </a:cubicBezTo>
                <a:cubicBezTo>
                  <a:pt x="820" y="902"/>
                  <a:pt x="820" y="902"/>
                  <a:pt x="820" y="902"/>
                </a:cubicBezTo>
                <a:cubicBezTo>
                  <a:pt x="970" y="902"/>
                  <a:pt x="970" y="902"/>
                  <a:pt x="970" y="902"/>
                </a:cubicBezTo>
                <a:cubicBezTo>
                  <a:pt x="970" y="570"/>
                  <a:pt x="970" y="570"/>
                  <a:pt x="970" y="570"/>
                </a:cubicBezTo>
                <a:cubicBezTo>
                  <a:pt x="970" y="560"/>
                  <a:pt x="970" y="551"/>
                  <a:pt x="970" y="541"/>
                </a:cubicBezTo>
                <a:cubicBezTo>
                  <a:pt x="970" y="243"/>
                  <a:pt x="727" y="0"/>
                  <a:pt x="429" y="0"/>
                </a:cubicBezTo>
                <a:close/>
              </a:path>
            </a:pathLst>
          </a:cu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ea typeface="华文细黑" panose="02010600040101010101" pitchFamily="2" charset="-122"/>
            </a:endParaRPr>
          </a:p>
        </p:txBody>
      </p:sp>
      <p:sp>
        <p:nvSpPr>
          <p:cNvPr id="55" name="椭圆 54"/>
          <p:cNvSpPr/>
          <p:nvPr/>
        </p:nvSpPr>
        <p:spPr>
          <a:xfrm>
            <a:off x="3444968" y="4688405"/>
            <a:ext cx="1134224" cy="1134224"/>
          </a:xfrm>
          <a:prstGeom prst="ellipse">
            <a:avLst/>
          </a:prstGeom>
          <a:solidFill>
            <a:schemeClr val="accent1"/>
          </a:solidFill>
          <a:ln w="12700">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p>
            <a:pPr defTabSz="914263" fontAlgn="base">
              <a:spcBef>
                <a:spcPct val="0"/>
              </a:spcBef>
              <a:spcAft>
                <a:spcPct val="0"/>
              </a:spcAft>
              <a:buFont typeface="Arial" pitchFamily="34" charset="0"/>
            </a:pPr>
            <a:r>
              <a:rPr lang="zh-CN" altLang="en-US" sz="2000" b="1" dirty="0">
                <a:solidFill>
                  <a:schemeClr val="bg1"/>
                </a:solidFill>
                <a:latin typeface="DIN Mittelschrift Std" pitchFamily="50" charset="0"/>
                <a:ea typeface="华文细黑" panose="02010600040101010101" pitchFamily="2" charset="-122"/>
              </a:rPr>
              <a:t>添加</a:t>
            </a:r>
            <a:endParaRPr lang="en-US" altLang="zh-CN" sz="2000" b="1" dirty="0">
              <a:solidFill>
                <a:schemeClr val="bg1"/>
              </a:solidFill>
              <a:latin typeface="DIN Mittelschrift Std" pitchFamily="50" charset="0"/>
              <a:ea typeface="华文细黑" panose="02010600040101010101" pitchFamily="2" charset="-122"/>
            </a:endParaRPr>
          </a:p>
          <a:p>
            <a:pPr defTabSz="914263" fontAlgn="base">
              <a:spcBef>
                <a:spcPct val="0"/>
              </a:spcBef>
              <a:spcAft>
                <a:spcPct val="0"/>
              </a:spcAft>
              <a:buFont typeface="Arial" pitchFamily="34" charset="0"/>
            </a:pPr>
            <a:r>
              <a:rPr lang="zh-CN" altLang="en-US" sz="2000" b="1" dirty="0">
                <a:solidFill>
                  <a:schemeClr val="bg1"/>
                </a:solidFill>
                <a:latin typeface="DIN Mittelschrift Std" pitchFamily="50" charset="0"/>
                <a:ea typeface="华文细黑" panose="02010600040101010101" pitchFamily="2" charset="-122"/>
              </a:rPr>
              <a:t>文字</a:t>
            </a:r>
            <a:endParaRPr lang="en-US" altLang="zh-CN" sz="2000" b="1" dirty="0">
              <a:solidFill>
                <a:schemeClr val="bg1"/>
              </a:solidFill>
              <a:latin typeface="DIN Mittelschrift Std" pitchFamily="50" charset="0"/>
              <a:ea typeface="华文细黑" panose="02010600040101010101" pitchFamily="2" charset="-122"/>
            </a:endParaRPr>
          </a:p>
        </p:txBody>
      </p:sp>
      <p:sp>
        <p:nvSpPr>
          <p:cNvPr id="56" name="TextBox 55"/>
          <p:cNvSpPr txBox="1"/>
          <p:nvPr/>
        </p:nvSpPr>
        <p:spPr>
          <a:xfrm>
            <a:off x="1520506" y="5011096"/>
            <a:ext cx="1891970" cy="572450"/>
          </a:xfrm>
          <a:prstGeom prst="rect">
            <a:avLst/>
          </a:prstGeom>
          <a:noFill/>
        </p:spPr>
        <p:txBody>
          <a:bodyPr wrap="square" lIns="91426" tIns="45713" rIns="91426" bIns="45713">
            <a:spAutoFit/>
          </a:bodyPr>
          <a:lstStyle/>
          <a:p>
            <a:pPr defTabSz="806226">
              <a:lnSpc>
                <a:spcPct val="130000"/>
              </a:lnSpc>
              <a:defRPr/>
            </a:pPr>
            <a:r>
              <a:rPr lang="zh-CN" altLang="en-US" sz="800" kern="0" dirty="0">
                <a:solidFill>
                  <a:schemeClr val="bg1">
                    <a:lumMod val="50000"/>
                  </a:schemeClr>
                </a:solidFill>
                <a:latin typeface="华文细黑" panose="02010600040101010101" pitchFamily="2" charset="-122"/>
                <a:ea typeface="华文细黑" panose="02010600040101010101" pitchFamily="2" charset="-122"/>
              </a:rPr>
              <a:t>您的内容打在这里，或者通过复制您的文本后，在此框中选择粘贴，并选择只保留文字。您的内容打在这里。</a:t>
            </a:r>
          </a:p>
        </p:txBody>
      </p:sp>
      <p:sp>
        <p:nvSpPr>
          <p:cNvPr id="59" name="椭圆 58"/>
          <p:cNvSpPr/>
          <p:nvPr/>
        </p:nvSpPr>
        <p:spPr>
          <a:xfrm>
            <a:off x="3219380" y="3431835"/>
            <a:ext cx="1134224" cy="1134224"/>
          </a:xfrm>
          <a:prstGeom prst="ellipse">
            <a:avLst/>
          </a:prstGeom>
          <a:solidFill>
            <a:schemeClr val="accent1"/>
          </a:solidFill>
          <a:ln w="12700">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p>
            <a:pPr defTabSz="914263" fontAlgn="base">
              <a:spcBef>
                <a:spcPct val="0"/>
              </a:spcBef>
              <a:spcAft>
                <a:spcPct val="0"/>
              </a:spcAft>
              <a:buFont typeface="Arial" pitchFamily="34" charset="0"/>
            </a:pPr>
            <a:r>
              <a:rPr lang="zh-CN" altLang="en-US" sz="2000" b="1" dirty="0">
                <a:solidFill>
                  <a:schemeClr val="bg1"/>
                </a:solidFill>
                <a:latin typeface="DIN Mittelschrift Std" pitchFamily="50" charset="0"/>
                <a:ea typeface="华文细黑" panose="02010600040101010101" pitchFamily="2" charset="-122"/>
              </a:rPr>
              <a:t>添加</a:t>
            </a:r>
            <a:endParaRPr lang="en-US" altLang="zh-CN" sz="2000" b="1" dirty="0">
              <a:solidFill>
                <a:schemeClr val="bg1"/>
              </a:solidFill>
              <a:latin typeface="DIN Mittelschrift Std" pitchFamily="50" charset="0"/>
              <a:ea typeface="华文细黑" panose="02010600040101010101" pitchFamily="2" charset="-122"/>
            </a:endParaRPr>
          </a:p>
          <a:p>
            <a:pPr defTabSz="914263" fontAlgn="base">
              <a:spcBef>
                <a:spcPct val="0"/>
              </a:spcBef>
              <a:spcAft>
                <a:spcPct val="0"/>
              </a:spcAft>
              <a:buFont typeface="Arial" pitchFamily="34" charset="0"/>
            </a:pPr>
            <a:r>
              <a:rPr lang="zh-CN" altLang="en-US" sz="2000" b="1" dirty="0">
                <a:solidFill>
                  <a:schemeClr val="bg1"/>
                </a:solidFill>
                <a:latin typeface="DIN Mittelschrift Std" pitchFamily="50" charset="0"/>
                <a:ea typeface="华文细黑" panose="02010600040101010101" pitchFamily="2" charset="-122"/>
              </a:rPr>
              <a:t>文字</a:t>
            </a:r>
            <a:endParaRPr lang="en-US" altLang="zh-CN" sz="2000" b="1" dirty="0">
              <a:solidFill>
                <a:schemeClr val="bg1"/>
              </a:solidFill>
              <a:latin typeface="DIN Mittelschrift Std" pitchFamily="50" charset="0"/>
              <a:ea typeface="华文细黑" panose="02010600040101010101" pitchFamily="2" charset="-122"/>
            </a:endParaRPr>
          </a:p>
        </p:txBody>
      </p:sp>
      <p:sp>
        <p:nvSpPr>
          <p:cNvPr id="60" name="TextBox 59"/>
          <p:cNvSpPr txBox="1"/>
          <p:nvPr/>
        </p:nvSpPr>
        <p:spPr>
          <a:xfrm>
            <a:off x="1294918" y="3754526"/>
            <a:ext cx="1891970" cy="572450"/>
          </a:xfrm>
          <a:prstGeom prst="rect">
            <a:avLst/>
          </a:prstGeom>
          <a:noFill/>
        </p:spPr>
        <p:txBody>
          <a:bodyPr wrap="square" lIns="91426" tIns="45713" rIns="91426" bIns="45713">
            <a:spAutoFit/>
          </a:bodyPr>
          <a:lstStyle/>
          <a:p>
            <a:pPr defTabSz="806226">
              <a:lnSpc>
                <a:spcPct val="130000"/>
              </a:lnSpc>
              <a:defRPr/>
            </a:pPr>
            <a:r>
              <a:rPr lang="zh-CN" altLang="en-US" sz="800" kern="0" dirty="0">
                <a:solidFill>
                  <a:schemeClr val="bg1">
                    <a:lumMod val="50000"/>
                  </a:schemeClr>
                </a:solidFill>
                <a:latin typeface="华文细黑" panose="02010600040101010101" pitchFamily="2" charset="-122"/>
                <a:ea typeface="华文细黑" panose="02010600040101010101" pitchFamily="2" charset="-122"/>
              </a:rPr>
              <a:t>您的内容打在这里，或者通过复制您的文本后，在此框中选择粘贴，并选择只保留文字。您的内容打在这里。</a:t>
            </a:r>
          </a:p>
        </p:txBody>
      </p:sp>
      <p:sp>
        <p:nvSpPr>
          <p:cNvPr id="61" name="椭圆 60"/>
          <p:cNvSpPr/>
          <p:nvPr/>
        </p:nvSpPr>
        <p:spPr>
          <a:xfrm>
            <a:off x="3628092" y="2168802"/>
            <a:ext cx="1134224" cy="1134224"/>
          </a:xfrm>
          <a:prstGeom prst="ellipse">
            <a:avLst/>
          </a:prstGeom>
          <a:solidFill>
            <a:schemeClr val="accent1"/>
          </a:solidFill>
          <a:ln w="12700">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p>
            <a:pPr defTabSz="914263" fontAlgn="base">
              <a:spcBef>
                <a:spcPct val="0"/>
              </a:spcBef>
              <a:spcAft>
                <a:spcPct val="0"/>
              </a:spcAft>
              <a:buFont typeface="Arial" pitchFamily="34" charset="0"/>
            </a:pPr>
            <a:r>
              <a:rPr lang="zh-CN" altLang="en-US" sz="2000" b="1" dirty="0">
                <a:solidFill>
                  <a:schemeClr val="bg1"/>
                </a:solidFill>
                <a:latin typeface="DIN Mittelschrift Std" pitchFamily="50" charset="0"/>
                <a:ea typeface="华文细黑" panose="02010600040101010101" pitchFamily="2" charset="-122"/>
              </a:rPr>
              <a:t>添加</a:t>
            </a:r>
            <a:endParaRPr lang="en-US" altLang="zh-CN" sz="2000" b="1" dirty="0">
              <a:solidFill>
                <a:schemeClr val="bg1"/>
              </a:solidFill>
              <a:latin typeface="DIN Mittelschrift Std" pitchFamily="50" charset="0"/>
              <a:ea typeface="华文细黑" panose="02010600040101010101" pitchFamily="2" charset="-122"/>
            </a:endParaRPr>
          </a:p>
          <a:p>
            <a:pPr defTabSz="914263" fontAlgn="base">
              <a:spcBef>
                <a:spcPct val="0"/>
              </a:spcBef>
              <a:spcAft>
                <a:spcPct val="0"/>
              </a:spcAft>
              <a:buFont typeface="Arial" pitchFamily="34" charset="0"/>
            </a:pPr>
            <a:r>
              <a:rPr lang="zh-CN" altLang="en-US" sz="2000" b="1" dirty="0">
                <a:solidFill>
                  <a:schemeClr val="bg1"/>
                </a:solidFill>
                <a:latin typeface="DIN Mittelschrift Std" pitchFamily="50" charset="0"/>
                <a:ea typeface="华文细黑" panose="02010600040101010101" pitchFamily="2" charset="-122"/>
              </a:rPr>
              <a:t>文字</a:t>
            </a:r>
            <a:endParaRPr lang="en-US" altLang="zh-CN" sz="2000" b="1" dirty="0">
              <a:solidFill>
                <a:schemeClr val="bg1"/>
              </a:solidFill>
              <a:latin typeface="DIN Mittelschrift Std" pitchFamily="50" charset="0"/>
              <a:ea typeface="华文细黑" panose="02010600040101010101" pitchFamily="2" charset="-122"/>
            </a:endParaRPr>
          </a:p>
        </p:txBody>
      </p:sp>
      <p:sp>
        <p:nvSpPr>
          <p:cNvPr id="62" name="TextBox 61"/>
          <p:cNvSpPr txBox="1"/>
          <p:nvPr/>
        </p:nvSpPr>
        <p:spPr>
          <a:xfrm>
            <a:off x="1741730" y="2415293"/>
            <a:ext cx="1891970" cy="572450"/>
          </a:xfrm>
          <a:prstGeom prst="rect">
            <a:avLst/>
          </a:prstGeom>
          <a:noFill/>
        </p:spPr>
        <p:txBody>
          <a:bodyPr wrap="square" lIns="91426" tIns="45713" rIns="91426" bIns="45713">
            <a:spAutoFit/>
          </a:bodyPr>
          <a:lstStyle/>
          <a:p>
            <a:pPr defTabSz="806226">
              <a:lnSpc>
                <a:spcPct val="130000"/>
              </a:lnSpc>
              <a:defRPr/>
            </a:pPr>
            <a:r>
              <a:rPr lang="zh-CN" altLang="en-US" sz="800" kern="0" dirty="0">
                <a:solidFill>
                  <a:schemeClr val="bg1">
                    <a:lumMod val="50000"/>
                  </a:schemeClr>
                </a:solidFill>
                <a:latin typeface="华文细黑" panose="02010600040101010101" pitchFamily="2" charset="-122"/>
                <a:ea typeface="华文细黑" panose="02010600040101010101" pitchFamily="2" charset="-122"/>
              </a:rPr>
              <a:t>您的内容打在这里，或者通过复制您的文本后，在此框中选择粘贴，并选择只保留文字。您的内容打在这里。</a:t>
            </a:r>
          </a:p>
        </p:txBody>
      </p:sp>
      <p:sp>
        <p:nvSpPr>
          <p:cNvPr id="63" name="椭圆 62"/>
          <p:cNvSpPr/>
          <p:nvPr/>
        </p:nvSpPr>
        <p:spPr>
          <a:xfrm>
            <a:off x="4565231" y="1300119"/>
            <a:ext cx="1134224" cy="1134224"/>
          </a:xfrm>
          <a:prstGeom prst="ellipse">
            <a:avLst/>
          </a:prstGeom>
          <a:solidFill>
            <a:schemeClr val="accent1"/>
          </a:solidFill>
          <a:ln w="12700">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p>
            <a:pPr defTabSz="914263" fontAlgn="base">
              <a:spcBef>
                <a:spcPct val="0"/>
              </a:spcBef>
              <a:spcAft>
                <a:spcPct val="0"/>
              </a:spcAft>
              <a:buFont typeface="Arial" pitchFamily="34" charset="0"/>
            </a:pPr>
            <a:r>
              <a:rPr lang="zh-CN" altLang="en-US" sz="2000" b="1" dirty="0">
                <a:solidFill>
                  <a:schemeClr val="bg1"/>
                </a:solidFill>
                <a:latin typeface="DIN Mittelschrift Std" pitchFamily="50" charset="0"/>
                <a:ea typeface="华文细黑" panose="02010600040101010101" pitchFamily="2" charset="-122"/>
              </a:rPr>
              <a:t>添加</a:t>
            </a:r>
            <a:endParaRPr lang="en-US" altLang="zh-CN" sz="2000" b="1" dirty="0">
              <a:solidFill>
                <a:schemeClr val="bg1"/>
              </a:solidFill>
              <a:latin typeface="DIN Mittelschrift Std" pitchFamily="50" charset="0"/>
              <a:ea typeface="华文细黑" panose="02010600040101010101" pitchFamily="2" charset="-122"/>
            </a:endParaRPr>
          </a:p>
          <a:p>
            <a:pPr defTabSz="914263" fontAlgn="base">
              <a:spcBef>
                <a:spcPct val="0"/>
              </a:spcBef>
              <a:spcAft>
                <a:spcPct val="0"/>
              </a:spcAft>
              <a:buFont typeface="Arial" pitchFamily="34" charset="0"/>
            </a:pPr>
            <a:r>
              <a:rPr lang="zh-CN" altLang="en-US" sz="2000" b="1" dirty="0">
                <a:solidFill>
                  <a:schemeClr val="bg1"/>
                </a:solidFill>
                <a:latin typeface="DIN Mittelschrift Std" pitchFamily="50" charset="0"/>
                <a:ea typeface="华文细黑" panose="02010600040101010101" pitchFamily="2" charset="-122"/>
              </a:rPr>
              <a:t>文字</a:t>
            </a:r>
            <a:endParaRPr lang="en-US" altLang="zh-CN" sz="2000" b="1" dirty="0">
              <a:solidFill>
                <a:schemeClr val="bg1"/>
              </a:solidFill>
              <a:latin typeface="DIN Mittelschrift Std" pitchFamily="50" charset="0"/>
              <a:ea typeface="华文细黑" panose="02010600040101010101" pitchFamily="2" charset="-122"/>
            </a:endParaRPr>
          </a:p>
        </p:txBody>
      </p:sp>
      <p:sp>
        <p:nvSpPr>
          <p:cNvPr id="64" name="TextBox 63"/>
          <p:cNvSpPr txBox="1"/>
          <p:nvPr/>
        </p:nvSpPr>
        <p:spPr>
          <a:xfrm>
            <a:off x="2523641" y="1430355"/>
            <a:ext cx="1891970" cy="572450"/>
          </a:xfrm>
          <a:prstGeom prst="rect">
            <a:avLst/>
          </a:prstGeom>
          <a:noFill/>
        </p:spPr>
        <p:txBody>
          <a:bodyPr wrap="square" lIns="91426" tIns="45713" rIns="91426" bIns="45713">
            <a:spAutoFit/>
          </a:bodyPr>
          <a:lstStyle/>
          <a:p>
            <a:pPr defTabSz="806226">
              <a:lnSpc>
                <a:spcPct val="130000"/>
              </a:lnSpc>
              <a:defRPr/>
            </a:pPr>
            <a:r>
              <a:rPr lang="zh-CN" altLang="en-US" sz="800" kern="0" dirty="0">
                <a:solidFill>
                  <a:schemeClr val="bg1">
                    <a:lumMod val="50000"/>
                  </a:schemeClr>
                </a:solidFill>
                <a:latin typeface="华文细黑" panose="02010600040101010101" pitchFamily="2" charset="-122"/>
                <a:ea typeface="华文细黑" panose="02010600040101010101" pitchFamily="2" charset="-122"/>
              </a:rPr>
              <a:t>您的内容打在这里，或者通过复制您的文本后，在此框中选择粘贴，并选择只保留文字。您的内容打在这里。</a:t>
            </a:r>
          </a:p>
        </p:txBody>
      </p:sp>
      <p:sp>
        <p:nvSpPr>
          <p:cNvPr id="65" name="椭圆 64"/>
          <p:cNvSpPr/>
          <p:nvPr/>
        </p:nvSpPr>
        <p:spPr>
          <a:xfrm>
            <a:off x="6682488" y="1300119"/>
            <a:ext cx="1134224" cy="1134224"/>
          </a:xfrm>
          <a:prstGeom prst="ellipse">
            <a:avLst/>
          </a:prstGeom>
          <a:solidFill>
            <a:schemeClr val="accent1"/>
          </a:solidFill>
          <a:ln w="12700">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p>
            <a:pPr defTabSz="914263" fontAlgn="base">
              <a:spcBef>
                <a:spcPct val="0"/>
              </a:spcBef>
              <a:spcAft>
                <a:spcPct val="0"/>
              </a:spcAft>
              <a:buFont typeface="Arial" pitchFamily="34" charset="0"/>
            </a:pPr>
            <a:r>
              <a:rPr lang="zh-CN" altLang="en-US" sz="2000" b="1" dirty="0">
                <a:solidFill>
                  <a:schemeClr val="bg1"/>
                </a:solidFill>
                <a:latin typeface="DIN Mittelschrift Std" pitchFamily="50" charset="0"/>
                <a:ea typeface="华文细黑" panose="02010600040101010101" pitchFamily="2" charset="-122"/>
              </a:rPr>
              <a:t>添加</a:t>
            </a:r>
            <a:endParaRPr lang="en-US" altLang="zh-CN" sz="2000" b="1" dirty="0">
              <a:solidFill>
                <a:schemeClr val="bg1"/>
              </a:solidFill>
              <a:latin typeface="DIN Mittelschrift Std" pitchFamily="50" charset="0"/>
              <a:ea typeface="华文细黑" panose="02010600040101010101" pitchFamily="2" charset="-122"/>
            </a:endParaRPr>
          </a:p>
          <a:p>
            <a:pPr defTabSz="914263" fontAlgn="base">
              <a:spcBef>
                <a:spcPct val="0"/>
              </a:spcBef>
              <a:spcAft>
                <a:spcPct val="0"/>
              </a:spcAft>
              <a:buFont typeface="Arial" pitchFamily="34" charset="0"/>
            </a:pPr>
            <a:r>
              <a:rPr lang="zh-CN" altLang="en-US" sz="2000" b="1" dirty="0">
                <a:solidFill>
                  <a:schemeClr val="bg1"/>
                </a:solidFill>
                <a:latin typeface="DIN Mittelschrift Std" pitchFamily="50" charset="0"/>
                <a:ea typeface="华文细黑" panose="02010600040101010101" pitchFamily="2" charset="-122"/>
              </a:rPr>
              <a:t>文字</a:t>
            </a:r>
            <a:endParaRPr lang="en-US" altLang="zh-CN" sz="2000" b="1" dirty="0">
              <a:solidFill>
                <a:schemeClr val="bg1"/>
              </a:solidFill>
              <a:latin typeface="DIN Mittelschrift Std" pitchFamily="50" charset="0"/>
              <a:ea typeface="华文细黑" panose="02010600040101010101" pitchFamily="2" charset="-122"/>
            </a:endParaRPr>
          </a:p>
        </p:txBody>
      </p:sp>
      <p:sp>
        <p:nvSpPr>
          <p:cNvPr id="66" name="TextBox 65"/>
          <p:cNvSpPr txBox="1"/>
          <p:nvPr/>
        </p:nvSpPr>
        <p:spPr>
          <a:xfrm>
            <a:off x="8090252" y="1430355"/>
            <a:ext cx="1891970" cy="572450"/>
          </a:xfrm>
          <a:prstGeom prst="rect">
            <a:avLst/>
          </a:prstGeom>
          <a:noFill/>
        </p:spPr>
        <p:txBody>
          <a:bodyPr wrap="square" lIns="91426" tIns="45713" rIns="91426" bIns="45713">
            <a:spAutoFit/>
          </a:bodyPr>
          <a:lstStyle/>
          <a:p>
            <a:pPr defTabSz="806226">
              <a:lnSpc>
                <a:spcPct val="130000"/>
              </a:lnSpc>
              <a:defRPr/>
            </a:pPr>
            <a:r>
              <a:rPr lang="zh-CN" altLang="en-US" sz="800" kern="0" dirty="0">
                <a:solidFill>
                  <a:schemeClr val="bg1">
                    <a:lumMod val="50000"/>
                  </a:schemeClr>
                </a:solidFill>
                <a:latin typeface="华文细黑" panose="02010600040101010101" pitchFamily="2" charset="-122"/>
                <a:ea typeface="华文细黑" panose="02010600040101010101" pitchFamily="2" charset="-122"/>
              </a:rPr>
              <a:t>您的内容打在这里，或者通过复制您的文本后，在此框中选择粘贴，并选择只保留文字。您的内容打在这里。</a:t>
            </a:r>
          </a:p>
        </p:txBody>
      </p:sp>
      <p:sp>
        <p:nvSpPr>
          <p:cNvPr id="67" name="椭圆 66"/>
          <p:cNvSpPr/>
          <p:nvPr/>
        </p:nvSpPr>
        <p:spPr>
          <a:xfrm>
            <a:off x="7523343" y="2189457"/>
            <a:ext cx="1134224" cy="1134224"/>
          </a:xfrm>
          <a:prstGeom prst="ellipse">
            <a:avLst/>
          </a:prstGeom>
          <a:solidFill>
            <a:schemeClr val="accent1"/>
          </a:solidFill>
          <a:ln w="12700">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p>
            <a:pPr defTabSz="914263" fontAlgn="base">
              <a:spcBef>
                <a:spcPct val="0"/>
              </a:spcBef>
              <a:spcAft>
                <a:spcPct val="0"/>
              </a:spcAft>
              <a:buFont typeface="Arial" pitchFamily="34" charset="0"/>
            </a:pPr>
            <a:r>
              <a:rPr lang="zh-CN" altLang="en-US" sz="2000" b="1" dirty="0">
                <a:solidFill>
                  <a:schemeClr val="bg1"/>
                </a:solidFill>
                <a:latin typeface="DIN Mittelschrift Std" pitchFamily="50" charset="0"/>
                <a:ea typeface="华文细黑" panose="02010600040101010101" pitchFamily="2" charset="-122"/>
              </a:rPr>
              <a:t>添加</a:t>
            </a:r>
            <a:endParaRPr lang="en-US" altLang="zh-CN" sz="2000" b="1" dirty="0">
              <a:solidFill>
                <a:schemeClr val="bg1"/>
              </a:solidFill>
              <a:latin typeface="DIN Mittelschrift Std" pitchFamily="50" charset="0"/>
              <a:ea typeface="华文细黑" panose="02010600040101010101" pitchFamily="2" charset="-122"/>
            </a:endParaRPr>
          </a:p>
          <a:p>
            <a:pPr defTabSz="914263" fontAlgn="base">
              <a:spcBef>
                <a:spcPct val="0"/>
              </a:spcBef>
              <a:spcAft>
                <a:spcPct val="0"/>
              </a:spcAft>
              <a:buFont typeface="Arial" pitchFamily="34" charset="0"/>
            </a:pPr>
            <a:r>
              <a:rPr lang="zh-CN" altLang="en-US" sz="2000" b="1" dirty="0">
                <a:solidFill>
                  <a:schemeClr val="bg1"/>
                </a:solidFill>
                <a:latin typeface="DIN Mittelschrift Std" pitchFamily="50" charset="0"/>
                <a:ea typeface="华文细黑" panose="02010600040101010101" pitchFamily="2" charset="-122"/>
              </a:rPr>
              <a:t>文字</a:t>
            </a:r>
            <a:endParaRPr lang="en-US" altLang="zh-CN" sz="2000" b="1" dirty="0">
              <a:solidFill>
                <a:schemeClr val="bg1"/>
              </a:solidFill>
              <a:latin typeface="DIN Mittelschrift Std" pitchFamily="50" charset="0"/>
              <a:ea typeface="华文细黑" panose="02010600040101010101" pitchFamily="2" charset="-122"/>
            </a:endParaRPr>
          </a:p>
        </p:txBody>
      </p:sp>
      <p:sp>
        <p:nvSpPr>
          <p:cNvPr id="68" name="TextBox 67"/>
          <p:cNvSpPr txBox="1"/>
          <p:nvPr/>
        </p:nvSpPr>
        <p:spPr>
          <a:xfrm>
            <a:off x="8873957" y="2453043"/>
            <a:ext cx="1891970" cy="572450"/>
          </a:xfrm>
          <a:prstGeom prst="rect">
            <a:avLst/>
          </a:prstGeom>
          <a:noFill/>
        </p:spPr>
        <p:txBody>
          <a:bodyPr wrap="square" lIns="91426" tIns="45713" rIns="91426" bIns="45713">
            <a:spAutoFit/>
          </a:bodyPr>
          <a:lstStyle/>
          <a:p>
            <a:pPr defTabSz="806226">
              <a:lnSpc>
                <a:spcPct val="130000"/>
              </a:lnSpc>
              <a:defRPr/>
            </a:pPr>
            <a:r>
              <a:rPr lang="zh-CN" altLang="en-US" sz="800" kern="0" dirty="0">
                <a:solidFill>
                  <a:schemeClr val="bg1">
                    <a:lumMod val="50000"/>
                  </a:schemeClr>
                </a:solidFill>
                <a:latin typeface="华文细黑" panose="02010600040101010101" pitchFamily="2" charset="-122"/>
                <a:ea typeface="华文细黑" panose="02010600040101010101" pitchFamily="2" charset="-122"/>
              </a:rPr>
              <a:t>您的内容打在这里，或者通过复制您的文本后，在此框中选择粘贴，并选择只保留文字。您的内容打在这里。</a:t>
            </a:r>
          </a:p>
        </p:txBody>
      </p:sp>
      <p:sp>
        <p:nvSpPr>
          <p:cNvPr id="69" name="椭圆 68"/>
          <p:cNvSpPr/>
          <p:nvPr/>
        </p:nvSpPr>
        <p:spPr>
          <a:xfrm>
            <a:off x="7919122" y="3523028"/>
            <a:ext cx="1134224" cy="1134224"/>
          </a:xfrm>
          <a:prstGeom prst="ellipse">
            <a:avLst/>
          </a:prstGeom>
          <a:solidFill>
            <a:schemeClr val="accent1"/>
          </a:solidFill>
          <a:ln w="12700">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p>
            <a:pPr defTabSz="914263" fontAlgn="base">
              <a:spcBef>
                <a:spcPct val="0"/>
              </a:spcBef>
              <a:spcAft>
                <a:spcPct val="0"/>
              </a:spcAft>
              <a:buFont typeface="Arial" pitchFamily="34" charset="0"/>
            </a:pPr>
            <a:r>
              <a:rPr lang="zh-CN" altLang="en-US" sz="2000" b="1" dirty="0">
                <a:solidFill>
                  <a:schemeClr val="bg1"/>
                </a:solidFill>
                <a:latin typeface="DIN Mittelschrift Std" pitchFamily="50" charset="0"/>
                <a:ea typeface="华文细黑" panose="02010600040101010101" pitchFamily="2" charset="-122"/>
              </a:rPr>
              <a:t>添加</a:t>
            </a:r>
            <a:endParaRPr lang="en-US" altLang="zh-CN" sz="2000" b="1" dirty="0">
              <a:solidFill>
                <a:schemeClr val="bg1"/>
              </a:solidFill>
              <a:latin typeface="DIN Mittelschrift Std" pitchFamily="50" charset="0"/>
              <a:ea typeface="华文细黑" panose="02010600040101010101" pitchFamily="2" charset="-122"/>
            </a:endParaRPr>
          </a:p>
          <a:p>
            <a:pPr defTabSz="914263" fontAlgn="base">
              <a:spcBef>
                <a:spcPct val="0"/>
              </a:spcBef>
              <a:spcAft>
                <a:spcPct val="0"/>
              </a:spcAft>
              <a:buFont typeface="Arial" pitchFamily="34" charset="0"/>
            </a:pPr>
            <a:r>
              <a:rPr lang="zh-CN" altLang="en-US" sz="2000" b="1" dirty="0">
                <a:solidFill>
                  <a:schemeClr val="bg1"/>
                </a:solidFill>
                <a:latin typeface="DIN Mittelschrift Std" pitchFamily="50" charset="0"/>
                <a:ea typeface="华文细黑" panose="02010600040101010101" pitchFamily="2" charset="-122"/>
              </a:rPr>
              <a:t>文字</a:t>
            </a:r>
            <a:endParaRPr lang="en-US" altLang="zh-CN" sz="2000" b="1" dirty="0">
              <a:solidFill>
                <a:schemeClr val="bg1"/>
              </a:solidFill>
              <a:latin typeface="DIN Mittelschrift Std" pitchFamily="50" charset="0"/>
              <a:ea typeface="华文细黑" panose="02010600040101010101" pitchFamily="2" charset="-122"/>
            </a:endParaRPr>
          </a:p>
        </p:txBody>
      </p:sp>
      <p:sp>
        <p:nvSpPr>
          <p:cNvPr id="70" name="TextBox 69"/>
          <p:cNvSpPr txBox="1"/>
          <p:nvPr/>
        </p:nvSpPr>
        <p:spPr>
          <a:xfrm>
            <a:off x="9269736" y="3786614"/>
            <a:ext cx="1891970" cy="572450"/>
          </a:xfrm>
          <a:prstGeom prst="rect">
            <a:avLst/>
          </a:prstGeom>
          <a:noFill/>
        </p:spPr>
        <p:txBody>
          <a:bodyPr wrap="square" lIns="91426" tIns="45713" rIns="91426" bIns="45713">
            <a:spAutoFit/>
          </a:bodyPr>
          <a:lstStyle/>
          <a:p>
            <a:pPr defTabSz="806226">
              <a:lnSpc>
                <a:spcPct val="130000"/>
              </a:lnSpc>
              <a:defRPr/>
            </a:pPr>
            <a:r>
              <a:rPr lang="zh-CN" altLang="en-US" sz="800" kern="0" dirty="0">
                <a:solidFill>
                  <a:schemeClr val="bg1">
                    <a:lumMod val="50000"/>
                  </a:schemeClr>
                </a:solidFill>
                <a:latin typeface="华文细黑" panose="02010600040101010101" pitchFamily="2" charset="-122"/>
                <a:ea typeface="华文细黑" panose="02010600040101010101" pitchFamily="2" charset="-122"/>
              </a:rPr>
              <a:t>您的内容打在这里，或者通过复制您的文本后，在此框中选择粘贴，并选择只保留文字。您的内容打在这里。</a:t>
            </a:r>
          </a:p>
        </p:txBody>
      </p:sp>
      <p:sp>
        <p:nvSpPr>
          <p:cNvPr id="71" name="椭圆 70"/>
          <p:cNvSpPr/>
          <p:nvPr/>
        </p:nvSpPr>
        <p:spPr>
          <a:xfrm>
            <a:off x="7670103" y="4785730"/>
            <a:ext cx="1134224" cy="1134224"/>
          </a:xfrm>
          <a:prstGeom prst="ellipse">
            <a:avLst/>
          </a:prstGeom>
          <a:solidFill>
            <a:schemeClr val="accent1"/>
          </a:solidFill>
          <a:ln w="12700">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p>
            <a:pPr defTabSz="914263" fontAlgn="base">
              <a:spcBef>
                <a:spcPct val="0"/>
              </a:spcBef>
              <a:spcAft>
                <a:spcPct val="0"/>
              </a:spcAft>
              <a:buFont typeface="Arial" pitchFamily="34" charset="0"/>
            </a:pPr>
            <a:r>
              <a:rPr lang="zh-CN" altLang="en-US" sz="2000" b="1" dirty="0">
                <a:solidFill>
                  <a:schemeClr val="bg1"/>
                </a:solidFill>
                <a:latin typeface="DIN Mittelschrift Std" pitchFamily="50" charset="0"/>
                <a:ea typeface="华文细黑" panose="02010600040101010101" pitchFamily="2" charset="-122"/>
              </a:rPr>
              <a:t>添加</a:t>
            </a:r>
            <a:endParaRPr lang="en-US" altLang="zh-CN" sz="2000" b="1" dirty="0">
              <a:solidFill>
                <a:schemeClr val="bg1"/>
              </a:solidFill>
              <a:latin typeface="DIN Mittelschrift Std" pitchFamily="50" charset="0"/>
              <a:ea typeface="华文细黑" panose="02010600040101010101" pitchFamily="2" charset="-122"/>
            </a:endParaRPr>
          </a:p>
          <a:p>
            <a:pPr defTabSz="914263" fontAlgn="base">
              <a:spcBef>
                <a:spcPct val="0"/>
              </a:spcBef>
              <a:spcAft>
                <a:spcPct val="0"/>
              </a:spcAft>
              <a:buFont typeface="Arial" pitchFamily="34" charset="0"/>
            </a:pPr>
            <a:r>
              <a:rPr lang="zh-CN" altLang="en-US" sz="2000" b="1" dirty="0">
                <a:solidFill>
                  <a:schemeClr val="bg1"/>
                </a:solidFill>
                <a:latin typeface="DIN Mittelschrift Std" pitchFamily="50" charset="0"/>
                <a:ea typeface="华文细黑" panose="02010600040101010101" pitchFamily="2" charset="-122"/>
              </a:rPr>
              <a:t>文字</a:t>
            </a:r>
            <a:endParaRPr lang="en-US" altLang="zh-CN" sz="2000" b="1" dirty="0">
              <a:solidFill>
                <a:schemeClr val="bg1"/>
              </a:solidFill>
              <a:latin typeface="DIN Mittelschrift Std" pitchFamily="50" charset="0"/>
              <a:ea typeface="华文细黑" panose="02010600040101010101" pitchFamily="2" charset="-122"/>
            </a:endParaRPr>
          </a:p>
        </p:txBody>
      </p:sp>
      <p:sp>
        <p:nvSpPr>
          <p:cNvPr id="72" name="TextBox 71"/>
          <p:cNvSpPr txBox="1"/>
          <p:nvPr/>
        </p:nvSpPr>
        <p:spPr>
          <a:xfrm>
            <a:off x="9020717" y="5049316"/>
            <a:ext cx="1891970" cy="572450"/>
          </a:xfrm>
          <a:prstGeom prst="rect">
            <a:avLst/>
          </a:prstGeom>
          <a:noFill/>
        </p:spPr>
        <p:txBody>
          <a:bodyPr wrap="square" lIns="91426" tIns="45713" rIns="91426" bIns="45713">
            <a:spAutoFit/>
          </a:bodyPr>
          <a:lstStyle/>
          <a:p>
            <a:pPr defTabSz="806226">
              <a:lnSpc>
                <a:spcPct val="130000"/>
              </a:lnSpc>
              <a:defRPr/>
            </a:pPr>
            <a:r>
              <a:rPr lang="zh-CN" altLang="en-US" sz="800" kern="0" dirty="0">
                <a:solidFill>
                  <a:schemeClr val="bg1">
                    <a:lumMod val="50000"/>
                  </a:schemeClr>
                </a:solidFill>
                <a:latin typeface="华文细黑" panose="02010600040101010101" pitchFamily="2" charset="-122"/>
                <a:ea typeface="华文细黑" panose="02010600040101010101" pitchFamily="2" charset="-122"/>
              </a:rPr>
              <a:t>您的内容打在这里，或者通过复制您的文本后，在此框中选择粘贴，并选择只保留文字。您的内容打在这里。</a:t>
            </a:r>
          </a:p>
        </p:txBody>
      </p:sp>
    </p:spTree>
    <p:extLst>
      <p:ext uri="{BB962C8B-B14F-4D97-AF65-F5344CB8AC3E}">
        <p14:creationId xmlns:p14="http://schemas.microsoft.com/office/powerpoint/2010/main" val="2423941256"/>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fade">
                                      <p:cBhvr>
                                        <p:cTn id="7" dur="500"/>
                                        <p:tgtEl>
                                          <p:spTgt spid="13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Effect transition="in" filter="wipe(left)">
                                      <p:cBhvr>
                                        <p:cTn id="11" dur="500"/>
                                        <p:tgtEl>
                                          <p:spTgt spid="136"/>
                                        </p:tgtEl>
                                      </p:cBhvr>
                                    </p:animEffect>
                                  </p:childTnLst>
                                </p:cTn>
                              </p:par>
                            </p:childTnLst>
                          </p:cTn>
                        </p:par>
                        <p:par>
                          <p:cTn id="12" fill="hold">
                            <p:stCondLst>
                              <p:cond delay="1000"/>
                            </p:stCondLst>
                            <p:childTnLst>
                              <p:par>
                                <p:cTn id="13" presetID="2" presetClass="entr" presetSubtype="2" decel="100000" fill="hold" grpId="0" nodeType="afterEffect">
                                  <p:stCondLst>
                                    <p:cond delay="0"/>
                                  </p:stCondLst>
                                  <p:iterate type="lt">
                                    <p:tmPct val="10000"/>
                                  </p:iterate>
                                  <p:childTnLst>
                                    <p:set>
                                      <p:cBhvr>
                                        <p:cTn id="14" dur="1" fill="hold">
                                          <p:stCondLst>
                                            <p:cond delay="0"/>
                                          </p:stCondLst>
                                        </p:cTn>
                                        <p:tgtEl>
                                          <p:spTgt spid="145"/>
                                        </p:tgtEl>
                                        <p:attrNameLst>
                                          <p:attrName>style.visibility</p:attrName>
                                        </p:attrNameLst>
                                      </p:cBhvr>
                                      <p:to>
                                        <p:strVal val="visible"/>
                                      </p:to>
                                    </p:set>
                                    <p:anim calcmode="lin" valueType="num">
                                      <p:cBhvr additive="base">
                                        <p:cTn id="15" dur="500" fill="hold"/>
                                        <p:tgtEl>
                                          <p:spTgt spid="145"/>
                                        </p:tgtEl>
                                        <p:attrNameLst>
                                          <p:attrName>ppt_x</p:attrName>
                                        </p:attrNameLst>
                                      </p:cBhvr>
                                      <p:tavLst>
                                        <p:tav tm="0">
                                          <p:val>
                                            <p:strVal val="1+#ppt_w/2"/>
                                          </p:val>
                                        </p:tav>
                                        <p:tav tm="100000">
                                          <p:val>
                                            <p:strVal val="#ppt_x"/>
                                          </p:val>
                                        </p:tav>
                                      </p:tavLst>
                                    </p:anim>
                                    <p:anim calcmode="lin" valueType="num">
                                      <p:cBhvr additive="base">
                                        <p:cTn id="16" dur="500" fill="hold"/>
                                        <p:tgtEl>
                                          <p:spTgt spid="145"/>
                                        </p:tgtEl>
                                        <p:attrNameLst>
                                          <p:attrName>ppt_y</p:attrName>
                                        </p:attrNameLst>
                                      </p:cBhvr>
                                      <p:tavLst>
                                        <p:tav tm="0">
                                          <p:val>
                                            <p:strVal val="#ppt_y"/>
                                          </p:val>
                                        </p:tav>
                                        <p:tav tm="100000">
                                          <p:val>
                                            <p:strVal val="#ppt_y"/>
                                          </p:val>
                                        </p:tav>
                                      </p:tavLst>
                                    </p:anim>
                                  </p:childTnLst>
                                </p:cTn>
                              </p:par>
                            </p:childTnLst>
                          </p:cTn>
                        </p:par>
                        <p:par>
                          <p:cTn id="17" fill="hold">
                            <p:stCondLst>
                              <p:cond delay="2450"/>
                            </p:stCondLst>
                            <p:childTnLst>
                              <p:par>
                                <p:cTn id="18" presetID="2" presetClass="entr" presetSubtype="2" decel="100000" fill="hold" grpId="0" nodeType="afterEffect">
                                  <p:stCondLst>
                                    <p:cond delay="0"/>
                                  </p:stCondLst>
                                  <p:iterate type="lt">
                                    <p:tmPct val="10000"/>
                                  </p:iterate>
                                  <p:childTnLst>
                                    <p:set>
                                      <p:cBhvr>
                                        <p:cTn id="19" dur="1" fill="hold">
                                          <p:stCondLst>
                                            <p:cond delay="0"/>
                                          </p:stCondLst>
                                        </p:cTn>
                                        <p:tgtEl>
                                          <p:spTgt spid="146"/>
                                        </p:tgtEl>
                                        <p:attrNameLst>
                                          <p:attrName>style.visibility</p:attrName>
                                        </p:attrNameLst>
                                      </p:cBhvr>
                                      <p:to>
                                        <p:strVal val="visible"/>
                                      </p:to>
                                    </p:set>
                                    <p:anim calcmode="lin" valueType="num">
                                      <p:cBhvr additive="base">
                                        <p:cTn id="20" dur="500" fill="hold"/>
                                        <p:tgtEl>
                                          <p:spTgt spid="146"/>
                                        </p:tgtEl>
                                        <p:attrNameLst>
                                          <p:attrName>ppt_x</p:attrName>
                                        </p:attrNameLst>
                                      </p:cBhvr>
                                      <p:tavLst>
                                        <p:tav tm="0">
                                          <p:val>
                                            <p:strVal val="1+#ppt_w/2"/>
                                          </p:val>
                                        </p:tav>
                                        <p:tav tm="100000">
                                          <p:val>
                                            <p:strVal val="#ppt_x"/>
                                          </p:val>
                                        </p:tav>
                                      </p:tavLst>
                                    </p:anim>
                                    <p:anim calcmode="lin" valueType="num">
                                      <p:cBhvr additive="base">
                                        <p:cTn id="21" dur="500" fill="hold"/>
                                        <p:tgtEl>
                                          <p:spTgt spid="146"/>
                                        </p:tgtEl>
                                        <p:attrNameLst>
                                          <p:attrName>ppt_y</p:attrName>
                                        </p:attrNameLst>
                                      </p:cBhvr>
                                      <p:tavLst>
                                        <p:tav tm="0">
                                          <p:val>
                                            <p:strVal val="#ppt_y"/>
                                          </p:val>
                                        </p:tav>
                                        <p:tav tm="100000">
                                          <p:val>
                                            <p:strVal val="#ppt_y"/>
                                          </p:val>
                                        </p:tav>
                                      </p:tavLst>
                                    </p:anim>
                                  </p:childTnLst>
                                </p:cTn>
                              </p:par>
                            </p:childTnLst>
                          </p:cTn>
                        </p:par>
                        <p:par>
                          <p:cTn id="22" fill="hold">
                            <p:stCondLst>
                              <p:cond delay="3100"/>
                            </p:stCondLst>
                            <p:childTnLst>
                              <p:par>
                                <p:cTn id="23" presetID="22" presetClass="entr" presetSubtype="4" fill="hold" grpId="0" nodeType="after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wipe(down)">
                                      <p:cBhvr>
                                        <p:cTn id="25" dur="500"/>
                                        <p:tgtEl>
                                          <p:spTgt spid="38"/>
                                        </p:tgtEl>
                                      </p:cBhvr>
                                    </p:animEffect>
                                  </p:childTnLst>
                                </p:cTn>
                              </p:par>
                            </p:childTnLst>
                          </p:cTn>
                        </p:par>
                        <p:par>
                          <p:cTn id="26" fill="hold">
                            <p:stCondLst>
                              <p:cond delay="3600"/>
                            </p:stCondLst>
                            <p:childTnLst>
                              <p:par>
                                <p:cTn id="27" presetID="22" presetClass="entr" presetSubtype="4"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wipe(down)">
                                      <p:cBhvr>
                                        <p:cTn id="29" dur="500"/>
                                        <p:tgtEl>
                                          <p:spTgt spid="37"/>
                                        </p:tgtEl>
                                      </p:cBhvr>
                                    </p:animEffect>
                                  </p:childTnLst>
                                </p:cTn>
                              </p:par>
                            </p:childTnLst>
                          </p:cTn>
                        </p:par>
                        <p:par>
                          <p:cTn id="30" fill="hold">
                            <p:stCondLst>
                              <p:cond delay="4100"/>
                            </p:stCondLst>
                            <p:childTnLst>
                              <p:par>
                                <p:cTn id="31" presetID="22" presetClass="entr" presetSubtype="4" fill="hold" grpId="0"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down)">
                                      <p:cBhvr>
                                        <p:cTn id="33" dur="500"/>
                                        <p:tgtEl>
                                          <p:spTgt spid="36"/>
                                        </p:tgtEl>
                                      </p:cBhvr>
                                    </p:animEffect>
                                  </p:childTnLst>
                                </p:cTn>
                              </p:par>
                            </p:childTnLst>
                          </p:cTn>
                        </p:par>
                        <p:par>
                          <p:cTn id="34" fill="hold">
                            <p:stCondLst>
                              <p:cond delay="4600"/>
                            </p:stCondLst>
                            <p:childTnLst>
                              <p:par>
                                <p:cTn id="35" presetID="22" presetClass="entr" presetSubtype="4"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wipe(down)">
                                      <p:cBhvr>
                                        <p:cTn id="37" dur="500"/>
                                        <p:tgtEl>
                                          <p:spTgt spid="35"/>
                                        </p:tgtEl>
                                      </p:cBhvr>
                                    </p:animEffect>
                                  </p:childTnLst>
                                </p:cTn>
                              </p:par>
                            </p:childTnLst>
                          </p:cTn>
                        </p:par>
                        <p:par>
                          <p:cTn id="38" fill="hold">
                            <p:stCondLst>
                              <p:cond delay="5100"/>
                            </p:stCondLst>
                            <p:childTnLst>
                              <p:par>
                                <p:cTn id="39" presetID="22" presetClass="entr" presetSubtype="4" fill="hold" grpId="0" nodeType="after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wipe(down)">
                                      <p:cBhvr>
                                        <p:cTn id="41" dur="500"/>
                                        <p:tgtEl>
                                          <p:spTgt spid="34"/>
                                        </p:tgtEl>
                                      </p:cBhvr>
                                    </p:animEffect>
                                  </p:childTnLst>
                                </p:cTn>
                              </p:par>
                            </p:childTnLst>
                          </p:cTn>
                        </p:par>
                        <p:par>
                          <p:cTn id="42" fill="hold">
                            <p:stCondLst>
                              <p:cond delay="5600"/>
                            </p:stCondLst>
                            <p:childTnLst>
                              <p:par>
                                <p:cTn id="43" presetID="22" presetClass="entr" presetSubtype="4"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down)">
                                      <p:cBhvr>
                                        <p:cTn id="45" dur="500"/>
                                        <p:tgtEl>
                                          <p:spTgt spid="33"/>
                                        </p:tgtEl>
                                      </p:cBhvr>
                                    </p:animEffect>
                                  </p:childTnLst>
                                </p:cTn>
                              </p:par>
                            </p:childTnLst>
                          </p:cTn>
                        </p:par>
                        <p:par>
                          <p:cTn id="46" fill="hold">
                            <p:stCondLst>
                              <p:cond delay="6100"/>
                            </p:stCondLst>
                            <p:childTnLst>
                              <p:par>
                                <p:cTn id="47" presetID="22" presetClass="entr" presetSubtype="4" fill="hold" grpId="0" nodeType="after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wipe(down)">
                                      <p:cBhvr>
                                        <p:cTn id="49" dur="500"/>
                                        <p:tgtEl>
                                          <p:spTgt spid="32"/>
                                        </p:tgtEl>
                                      </p:cBhvr>
                                    </p:animEffect>
                                  </p:childTnLst>
                                </p:cTn>
                              </p:par>
                            </p:childTnLst>
                          </p:cTn>
                        </p:par>
                        <p:par>
                          <p:cTn id="50" fill="hold">
                            <p:stCondLst>
                              <p:cond delay="6600"/>
                            </p:stCondLst>
                            <p:childTnLst>
                              <p:par>
                                <p:cTn id="51" presetID="22" presetClass="entr" presetSubtype="4"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wipe(down)">
                                      <p:cBhvr>
                                        <p:cTn id="53" dur="500"/>
                                        <p:tgtEl>
                                          <p:spTgt spid="31"/>
                                        </p:tgtEl>
                                      </p:cBhvr>
                                    </p:animEffect>
                                  </p:childTnLst>
                                </p:cTn>
                              </p:par>
                            </p:childTnLst>
                          </p:cTn>
                        </p:par>
                        <p:par>
                          <p:cTn id="54" fill="hold">
                            <p:stCondLst>
                              <p:cond delay="7100"/>
                            </p:stCondLst>
                            <p:childTnLst>
                              <p:par>
                                <p:cTn id="55" presetID="23" presetClass="entr" presetSubtype="28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 calcmode="lin" valueType="num">
                                      <p:cBhvr>
                                        <p:cTn id="57" dur="500" fill="hold"/>
                                        <p:tgtEl>
                                          <p:spTgt spid="55"/>
                                        </p:tgtEl>
                                        <p:attrNameLst>
                                          <p:attrName>ppt_w</p:attrName>
                                        </p:attrNameLst>
                                      </p:cBhvr>
                                      <p:tavLst>
                                        <p:tav tm="0">
                                          <p:val>
                                            <p:strVal val="4/3*#ppt_w"/>
                                          </p:val>
                                        </p:tav>
                                        <p:tav tm="100000">
                                          <p:val>
                                            <p:strVal val="#ppt_w"/>
                                          </p:val>
                                        </p:tav>
                                      </p:tavLst>
                                    </p:anim>
                                    <p:anim calcmode="lin" valueType="num">
                                      <p:cBhvr>
                                        <p:cTn id="58" dur="500" fill="hold"/>
                                        <p:tgtEl>
                                          <p:spTgt spid="55"/>
                                        </p:tgtEl>
                                        <p:attrNameLst>
                                          <p:attrName>ppt_h</p:attrName>
                                        </p:attrNameLst>
                                      </p:cBhvr>
                                      <p:tavLst>
                                        <p:tav tm="0">
                                          <p:val>
                                            <p:strVal val="4/3*#ppt_h"/>
                                          </p:val>
                                        </p:tav>
                                        <p:tav tm="100000">
                                          <p:val>
                                            <p:strVal val="#ppt_h"/>
                                          </p:val>
                                        </p:tav>
                                      </p:tavLst>
                                    </p:anim>
                                  </p:childTnLst>
                                </p:cTn>
                              </p:par>
                            </p:childTnLst>
                          </p:cTn>
                        </p:par>
                        <p:par>
                          <p:cTn id="59" fill="hold">
                            <p:stCondLst>
                              <p:cond delay="7600"/>
                            </p:stCondLst>
                            <p:childTnLst>
                              <p:par>
                                <p:cTn id="60" presetID="12" presetClass="entr" presetSubtype="8" fill="hold" grpId="0" nodeType="afterEffect">
                                  <p:stCondLst>
                                    <p:cond delay="0"/>
                                  </p:stCondLst>
                                  <p:childTnLst>
                                    <p:set>
                                      <p:cBhvr>
                                        <p:cTn id="61" dur="1" fill="hold">
                                          <p:stCondLst>
                                            <p:cond delay="0"/>
                                          </p:stCondLst>
                                        </p:cTn>
                                        <p:tgtEl>
                                          <p:spTgt spid="56"/>
                                        </p:tgtEl>
                                        <p:attrNameLst>
                                          <p:attrName>style.visibility</p:attrName>
                                        </p:attrNameLst>
                                      </p:cBhvr>
                                      <p:to>
                                        <p:strVal val="visible"/>
                                      </p:to>
                                    </p:set>
                                    <p:anim calcmode="lin" valueType="num">
                                      <p:cBhvr additive="base">
                                        <p:cTn id="62" dur="500"/>
                                        <p:tgtEl>
                                          <p:spTgt spid="56"/>
                                        </p:tgtEl>
                                        <p:attrNameLst>
                                          <p:attrName>ppt_x</p:attrName>
                                        </p:attrNameLst>
                                      </p:cBhvr>
                                      <p:tavLst>
                                        <p:tav tm="0">
                                          <p:val>
                                            <p:strVal val="#ppt_x-#ppt_w*1.125000"/>
                                          </p:val>
                                        </p:tav>
                                        <p:tav tm="100000">
                                          <p:val>
                                            <p:strVal val="#ppt_x"/>
                                          </p:val>
                                        </p:tav>
                                      </p:tavLst>
                                    </p:anim>
                                    <p:animEffect transition="in" filter="wipe(right)">
                                      <p:cBhvr>
                                        <p:cTn id="63" dur="500"/>
                                        <p:tgtEl>
                                          <p:spTgt spid="56"/>
                                        </p:tgtEl>
                                      </p:cBhvr>
                                    </p:animEffect>
                                  </p:childTnLst>
                                </p:cTn>
                              </p:par>
                            </p:childTnLst>
                          </p:cTn>
                        </p:par>
                        <p:par>
                          <p:cTn id="64" fill="hold">
                            <p:stCondLst>
                              <p:cond delay="8100"/>
                            </p:stCondLst>
                            <p:childTnLst>
                              <p:par>
                                <p:cTn id="65" presetID="23" presetClass="entr" presetSubtype="288"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500" fill="hold"/>
                                        <p:tgtEl>
                                          <p:spTgt spid="59"/>
                                        </p:tgtEl>
                                        <p:attrNameLst>
                                          <p:attrName>ppt_w</p:attrName>
                                        </p:attrNameLst>
                                      </p:cBhvr>
                                      <p:tavLst>
                                        <p:tav tm="0">
                                          <p:val>
                                            <p:strVal val="4/3*#ppt_w"/>
                                          </p:val>
                                        </p:tav>
                                        <p:tav tm="100000">
                                          <p:val>
                                            <p:strVal val="#ppt_w"/>
                                          </p:val>
                                        </p:tav>
                                      </p:tavLst>
                                    </p:anim>
                                    <p:anim calcmode="lin" valueType="num">
                                      <p:cBhvr>
                                        <p:cTn id="68" dur="500" fill="hold"/>
                                        <p:tgtEl>
                                          <p:spTgt spid="59"/>
                                        </p:tgtEl>
                                        <p:attrNameLst>
                                          <p:attrName>ppt_h</p:attrName>
                                        </p:attrNameLst>
                                      </p:cBhvr>
                                      <p:tavLst>
                                        <p:tav tm="0">
                                          <p:val>
                                            <p:strVal val="4/3*#ppt_h"/>
                                          </p:val>
                                        </p:tav>
                                        <p:tav tm="100000">
                                          <p:val>
                                            <p:strVal val="#ppt_h"/>
                                          </p:val>
                                        </p:tav>
                                      </p:tavLst>
                                    </p:anim>
                                  </p:childTnLst>
                                </p:cTn>
                              </p:par>
                            </p:childTnLst>
                          </p:cTn>
                        </p:par>
                        <p:par>
                          <p:cTn id="69" fill="hold">
                            <p:stCondLst>
                              <p:cond delay="8600"/>
                            </p:stCondLst>
                            <p:childTnLst>
                              <p:par>
                                <p:cTn id="70" presetID="12" presetClass="entr" presetSubtype="8"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 calcmode="lin" valueType="num">
                                      <p:cBhvr additive="base">
                                        <p:cTn id="72" dur="500"/>
                                        <p:tgtEl>
                                          <p:spTgt spid="60"/>
                                        </p:tgtEl>
                                        <p:attrNameLst>
                                          <p:attrName>ppt_x</p:attrName>
                                        </p:attrNameLst>
                                      </p:cBhvr>
                                      <p:tavLst>
                                        <p:tav tm="0">
                                          <p:val>
                                            <p:strVal val="#ppt_x-#ppt_w*1.125000"/>
                                          </p:val>
                                        </p:tav>
                                        <p:tav tm="100000">
                                          <p:val>
                                            <p:strVal val="#ppt_x"/>
                                          </p:val>
                                        </p:tav>
                                      </p:tavLst>
                                    </p:anim>
                                    <p:animEffect transition="in" filter="wipe(right)">
                                      <p:cBhvr>
                                        <p:cTn id="73" dur="500"/>
                                        <p:tgtEl>
                                          <p:spTgt spid="60"/>
                                        </p:tgtEl>
                                      </p:cBhvr>
                                    </p:animEffect>
                                  </p:childTnLst>
                                </p:cTn>
                              </p:par>
                            </p:childTnLst>
                          </p:cTn>
                        </p:par>
                        <p:par>
                          <p:cTn id="74" fill="hold">
                            <p:stCondLst>
                              <p:cond delay="9100"/>
                            </p:stCondLst>
                            <p:childTnLst>
                              <p:par>
                                <p:cTn id="75" presetID="23" presetClass="entr" presetSubtype="288" fill="hold" grpId="0"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strVal val="4/3*#ppt_w"/>
                                          </p:val>
                                        </p:tav>
                                        <p:tav tm="100000">
                                          <p:val>
                                            <p:strVal val="#ppt_w"/>
                                          </p:val>
                                        </p:tav>
                                      </p:tavLst>
                                    </p:anim>
                                    <p:anim calcmode="lin" valueType="num">
                                      <p:cBhvr>
                                        <p:cTn id="78" dur="500" fill="hold"/>
                                        <p:tgtEl>
                                          <p:spTgt spid="61"/>
                                        </p:tgtEl>
                                        <p:attrNameLst>
                                          <p:attrName>ppt_h</p:attrName>
                                        </p:attrNameLst>
                                      </p:cBhvr>
                                      <p:tavLst>
                                        <p:tav tm="0">
                                          <p:val>
                                            <p:strVal val="4/3*#ppt_h"/>
                                          </p:val>
                                        </p:tav>
                                        <p:tav tm="100000">
                                          <p:val>
                                            <p:strVal val="#ppt_h"/>
                                          </p:val>
                                        </p:tav>
                                      </p:tavLst>
                                    </p:anim>
                                  </p:childTnLst>
                                </p:cTn>
                              </p:par>
                            </p:childTnLst>
                          </p:cTn>
                        </p:par>
                        <p:par>
                          <p:cTn id="79" fill="hold">
                            <p:stCondLst>
                              <p:cond delay="9600"/>
                            </p:stCondLst>
                            <p:childTnLst>
                              <p:par>
                                <p:cTn id="80" presetID="12" presetClass="entr" presetSubtype="8"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 calcmode="lin" valueType="num">
                                      <p:cBhvr additive="base">
                                        <p:cTn id="82" dur="500"/>
                                        <p:tgtEl>
                                          <p:spTgt spid="62"/>
                                        </p:tgtEl>
                                        <p:attrNameLst>
                                          <p:attrName>ppt_x</p:attrName>
                                        </p:attrNameLst>
                                      </p:cBhvr>
                                      <p:tavLst>
                                        <p:tav tm="0">
                                          <p:val>
                                            <p:strVal val="#ppt_x-#ppt_w*1.125000"/>
                                          </p:val>
                                        </p:tav>
                                        <p:tav tm="100000">
                                          <p:val>
                                            <p:strVal val="#ppt_x"/>
                                          </p:val>
                                        </p:tav>
                                      </p:tavLst>
                                    </p:anim>
                                    <p:animEffect transition="in" filter="wipe(right)">
                                      <p:cBhvr>
                                        <p:cTn id="83" dur="500"/>
                                        <p:tgtEl>
                                          <p:spTgt spid="62"/>
                                        </p:tgtEl>
                                      </p:cBhvr>
                                    </p:animEffect>
                                  </p:childTnLst>
                                </p:cTn>
                              </p:par>
                            </p:childTnLst>
                          </p:cTn>
                        </p:par>
                        <p:par>
                          <p:cTn id="84" fill="hold">
                            <p:stCondLst>
                              <p:cond delay="10100"/>
                            </p:stCondLst>
                            <p:childTnLst>
                              <p:par>
                                <p:cTn id="85" presetID="23" presetClass="entr" presetSubtype="288"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strVal val="4/3*#ppt_w"/>
                                          </p:val>
                                        </p:tav>
                                        <p:tav tm="100000">
                                          <p:val>
                                            <p:strVal val="#ppt_w"/>
                                          </p:val>
                                        </p:tav>
                                      </p:tavLst>
                                    </p:anim>
                                    <p:anim calcmode="lin" valueType="num">
                                      <p:cBhvr>
                                        <p:cTn id="88" dur="500" fill="hold"/>
                                        <p:tgtEl>
                                          <p:spTgt spid="63"/>
                                        </p:tgtEl>
                                        <p:attrNameLst>
                                          <p:attrName>ppt_h</p:attrName>
                                        </p:attrNameLst>
                                      </p:cBhvr>
                                      <p:tavLst>
                                        <p:tav tm="0">
                                          <p:val>
                                            <p:strVal val="4/3*#ppt_h"/>
                                          </p:val>
                                        </p:tav>
                                        <p:tav tm="100000">
                                          <p:val>
                                            <p:strVal val="#ppt_h"/>
                                          </p:val>
                                        </p:tav>
                                      </p:tavLst>
                                    </p:anim>
                                  </p:childTnLst>
                                </p:cTn>
                              </p:par>
                            </p:childTnLst>
                          </p:cTn>
                        </p:par>
                        <p:par>
                          <p:cTn id="89" fill="hold">
                            <p:stCondLst>
                              <p:cond delay="10600"/>
                            </p:stCondLst>
                            <p:childTnLst>
                              <p:par>
                                <p:cTn id="90" presetID="12" presetClass="entr" presetSubtype="8" fill="hold" grpId="0" nodeType="afterEffect">
                                  <p:stCondLst>
                                    <p:cond delay="0"/>
                                  </p:stCondLst>
                                  <p:childTnLst>
                                    <p:set>
                                      <p:cBhvr>
                                        <p:cTn id="91" dur="1" fill="hold">
                                          <p:stCondLst>
                                            <p:cond delay="0"/>
                                          </p:stCondLst>
                                        </p:cTn>
                                        <p:tgtEl>
                                          <p:spTgt spid="64"/>
                                        </p:tgtEl>
                                        <p:attrNameLst>
                                          <p:attrName>style.visibility</p:attrName>
                                        </p:attrNameLst>
                                      </p:cBhvr>
                                      <p:to>
                                        <p:strVal val="visible"/>
                                      </p:to>
                                    </p:set>
                                    <p:anim calcmode="lin" valueType="num">
                                      <p:cBhvr additive="base">
                                        <p:cTn id="92" dur="500"/>
                                        <p:tgtEl>
                                          <p:spTgt spid="64"/>
                                        </p:tgtEl>
                                        <p:attrNameLst>
                                          <p:attrName>ppt_x</p:attrName>
                                        </p:attrNameLst>
                                      </p:cBhvr>
                                      <p:tavLst>
                                        <p:tav tm="0">
                                          <p:val>
                                            <p:strVal val="#ppt_x-#ppt_w*1.125000"/>
                                          </p:val>
                                        </p:tav>
                                        <p:tav tm="100000">
                                          <p:val>
                                            <p:strVal val="#ppt_x"/>
                                          </p:val>
                                        </p:tav>
                                      </p:tavLst>
                                    </p:anim>
                                    <p:animEffect transition="in" filter="wipe(right)">
                                      <p:cBhvr>
                                        <p:cTn id="93" dur="500"/>
                                        <p:tgtEl>
                                          <p:spTgt spid="64"/>
                                        </p:tgtEl>
                                      </p:cBhvr>
                                    </p:animEffect>
                                  </p:childTnLst>
                                </p:cTn>
                              </p:par>
                            </p:childTnLst>
                          </p:cTn>
                        </p:par>
                        <p:par>
                          <p:cTn id="94" fill="hold">
                            <p:stCondLst>
                              <p:cond delay="11100"/>
                            </p:stCondLst>
                            <p:childTnLst>
                              <p:par>
                                <p:cTn id="95" presetID="23" presetClass="entr" presetSubtype="288" fill="hold" grpId="0" nodeType="afterEffect">
                                  <p:stCondLst>
                                    <p:cond delay="0"/>
                                  </p:stCondLst>
                                  <p:childTnLst>
                                    <p:set>
                                      <p:cBhvr>
                                        <p:cTn id="96" dur="1" fill="hold">
                                          <p:stCondLst>
                                            <p:cond delay="0"/>
                                          </p:stCondLst>
                                        </p:cTn>
                                        <p:tgtEl>
                                          <p:spTgt spid="65"/>
                                        </p:tgtEl>
                                        <p:attrNameLst>
                                          <p:attrName>style.visibility</p:attrName>
                                        </p:attrNameLst>
                                      </p:cBhvr>
                                      <p:to>
                                        <p:strVal val="visible"/>
                                      </p:to>
                                    </p:set>
                                    <p:anim calcmode="lin" valueType="num">
                                      <p:cBhvr>
                                        <p:cTn id="97" dur="500" fill="hold"/>
                                        <p:tgtEl>
                                          <p:spTgt spid="65"/>
                                        </p:tgtEl>
                                        <p:attrNameLst>
                                          <p:attrName>ppt_w</p:attrName>
                                        </p:attrNameLst>
                                      </p:cBhvr>
                                      <p:tavLst>
                                        <p:tav tm="0">
                                          <p:val>
                                            <p:strVal val="4/3*#ppt_w"/>
                                          </p:val>
                                        </p:tav>
                                        <p:tav tm="100000">
                                          <p:val>
                                            <p:strVal val="#ppt_w"/>
                                          </p:val>
                                        </p:tav>
                                      </p:tavLst>
                                    </p:anim>
                                    <p:anim calcmode="lin" valueType="num">
                                      <p:cBhvr>
                                        <p:cTn id="98" dur="500" fill="hold"/>
                                        <p:tgtEl>
                                          <p:spTgt spid="65"/>
                                        </p:tgtEl>
                                        <p:attrNameLst>
                                          <p:attrName>ppt_h</p:attrName>
                                        </p:attrNameLst>
                                      </p:cBhvr>
                                      <p:tavLst>
                                        <p:tav tm="0">
                                          <p:val>
                                            <p:strVal val="4/3*#ppt_h"/>
                                          </p:val>
                                        </p:tav>
                                        <p:tav tm="100000">
                                          <p:val>
                                            <p:strVal val="#ppt_h"/>
                                          </p:val>
                                        </p:tav>
                                      </p:tavLst>
                                    </p:anim>
                                  </p:childTnLst>
                                </p:cTn>
                              </p:par>
                            </p:childTnLst>
                          </p:cTn>
                        </p:par>
                        <p:par>
                          <p:cTn id="99" fill="hold">
                            <p:stCondLst>
                              <p:cond delay="11600"/>
                            </p:stCondLst>
                            <p:childTnLst>
                              <p:par>
                                <p:cTn id="100" presetID="12" presetClass="entr" presetSubtype="8" fill="hold" grpId="0" nodeType="afterEffect">
                                  <p:stCondLst>
                                    <p:cond delay="0"/>
                                  </p:stCondLst>
                                  <p:childTnLst>
                                    <p:set>
                                      <p:cBhvr>
                                        <p:cTn id="101" dur="1" fill="hold">
                                          <p:stCondLst>
                                            <p:cond delay="0"/>
                                          </p:stCondLst>
                                        </p:cTn>
                                        <p:tgtEl>
                                          <p:spTgt spid="66"/>
                                        </p:tgtEl>
                                        <p:attrNameLst>
                                          <p:attrName>style.visibility</p:attrName>
                                        </p:attrNameLst>
                                      </p:cBhvr>
                                      <p:to>
                                        <p:strVal val="visible"/>
                                      </p:to>
                                    </p:set>
                                    <p:anim calcmode="lin" valueType="num">
                                      <p:cBhvr additive="base">
                                        <p:cTn id="102" dur="500"/>
                                        <p:tgtEl>
                                          <p:spTgt spid="66"/>
                                        </p:tgtEl>
                                        <p:attrNameLst>
                                          <p:attrName>ppt_x</p:attrName>
                                        </p:attrNameLst>
                                      </p:cBhvr>
                                      <p:tavLst>
                                        <p:tav tm="0">
                                          <p:val>
                                            <p:strVal val="#ppt_x-#ppt_w*1.125000"/>
                                          </p:val>
                                        </p:tav>
                                        <p:tav tm="100000">
                                          <p:val>
                                            <p:strVal val="#ppt_x"/>
                                          </p:val>
                                        </p:tav>
                                      </p:tavLst>
                                    </p:anim>
                                    <p:animEffect transition="in" filter="wipe(right)">
                                      <p:cBhvr>
                                        <p:cTn id="103" dur="500"/>
                                        <p:tgtEl>
                                          <p:spTgt spid="66"/>
                                        </p:tgtEl>
                                      </p:cBhvr>
                                    </p:animEffect>
                                  </p:childTnLst>
                                </p:cTn>
                              </p:par>
                            </p:childTnLst>
                          </p:cTn>
                        </p:par>
                        <p:par>
                          <p:cTn id="104" fill="hold">
                            <p:stCondLst>
                              <p:cond delay="12100"/>
                            </p:stCondLst>
                            <p:childTnLst>
                              <p:par>
                                <p:cTn id="105" presetID="23" presetClass="entr" presetSubtype="288" fill="hold" grpId="0" nodeType="afterEffect">
                                  <p:stCondLst>
                                    <p:cond delay="0"/>
                                  </p:stCondLst>
                                  <p:childTnLst>
                                    <p:set>
                                      <p:cBhvr>
                                        <p:cTn id="106" dur="1" fill="hold">
                                          <p:stCondLst>
                                            <p:cond delay="0"/>
                                          </p:stCondLst>
                                        </p:cTn>
                                        <p:tgtEl>
                                          <p:spTgt spid="67"/>
                                        </p:tgtEl>
                                        <p:attrNameLst>
                                          <p:attrName>style.visibility</p:attrName>
                                        </p:attrNameLst>
                                      </p:cBhvr>
                                      <p:to>
                                        <p:strVal val="visible"/>
                                      </p:to>
                                    </p:set>
                                    <p:anim calcmode="lin" valueType="num">
                                      <p:cBhvr>
                                        <p:cTn id="107" dur="500" fill="hold"/>
                                        <p:tgtEl>
                                          <p:spTgt spid="67"/>
                                        </p:tgtEl>
                                        <p:attrNameLst>
                                          <p:attrName>ppt_w</p:attrName>
                                        </p:attrNameLst>
                                      </p:cBhvr>
                                      <p:tavLst>
                                        <p:tav tm="0">
                                          <p:val>
                                            <p:strVal val="4/3*#ppt_w"/>
                                          </p:val>
                                        </p:tav>
                                        <p:tav tm="100000">
                                          <p:val>
                                            <p:strVal val="#ppt_w"/>
                                          </p:val>
                                        </p:tav>
                                      </p:tavLst>
                                    </p:anim>
                                    <p:anim calcmode="lin" valueType="num">
                                      <p:cBhvr>
                                        <p:cTn id="108" dur="500" fill="hold"/>
                                        <p:tgtEl>
                                          <p:spTgt spid="67"/>
                                        </p:tgtEl>
                                        <p:attrNameLst>
                                          <p:attrName>ppt_h</p:attrName>
                                        </p:attrNameLst>
                                      </p:cBhvr>
                                      <p:tavLst>
                                        <p:tav tm="0">
                                          <p:val>
                                            <p:strVal val="4/3*#ppt_h"/>
                                          </p:val>
                                        </p:tav>
                                        <p:tav tm="100000">
                                          <p:val>
                                            <p:strVal val="#ppt_h"/>
                                          </p:val>
                                        </p:tav>
                                      </p:tavLst>
                                    </p:anim>
                                  </p:childTnLst>
                                </p:cTn>
                              </p:par>
                            </p:childTnLst>
                          </p:cTn>
                        </p:par>
                        <p:par>
                          <p:cTn id="109" fill="hold">
                            <p:stCondLst>
                              <p:cond delay="12600"/>
                            </p:stCondLst>
                            <p:childTnLst>
                              <p:par>
                                <p:cTn id="110" presetID="12" presetClass="entr" presetSubtype="8" fill="hold" grpId="0" nodeType="afterEffect">
                                  <p:stCondLst>
                                    <p:cond delay="0"/>
                                  </p:stCondLst>
                                  <p:childTnLst>
                                    <p:set>
                                      <p:cBhvr>
                                        <p:cTn id="111" dur="1" fill="hold">
                                          <p:stCondLst>
                                            <p:cond delay="0"/>
                                          </p:stCondLst>
                                        </p:cTn>
                                        <p:tgtEl>
                                          <p:spTgt spid="68"/>
                                        </p:tgtEl>
                                        <p:attrNameLst>
                                          <p:attrName>style.visibility</p:attrName>
                                        </p:attrNameLst>
                                      </p:cBhvr>
                                      <p:to>
                                        <p:strVal val="visible"/>
                                      </p:to>
                                    </p:set>
                                    <p:anim calcmode="lin" valueType="num">
                                      <p:cBhvr additive="base">
                                        <p:cTn id="112" dur="500"/>
                                        <p:tgtEl>
                                          <p:spTgt spid="68"/>
                                        </p:tgtEl>
                                        <p:attrNameLst>
                                          <p:attrName>ppt_x</p:attrName>
                                        </p:attrNameLst>
                                      </p:cBhvr>
                                      <p:tavLst>
                                        <p:tav tm="0">
                                          <p:val>
                                            <p:strVal val="#ppt_x-#ppt_w*1.125000"/>
                                          </p:val>
                                        </p:tav>
                                        <p:tav tm="100000">
                                          <p:val>
                                            <p:strVal val="#ppt_x"/>
                                          </p:val>
                                        </p:tav>
                                      </p:tavLst>
                                    </p:anim>
                                    <p:animEffect transition="in" filter="wipe(right)">
                                      <p:cBhvr>
                                        <p:cTn id="113" dur="500"/>
                                        <p:tgtEl>
                                          <p:spTgt spid="68"/>
                                        </p:tgtEl>
                                      </p:cBhvr>
                                    </p:animEffect>
                                  </p:childTnLst>
                                </p:cTn>
                              </p:par>
                            </p:childTnLst>
                          </p:cTn>
                        </p:par>
                        <p:par>
                          <p:cTn id="114" fill="hold">
                            <p:stCondLst>
                              <p:cond delay="13100"/>
                            </p:stCondLst>
                            <p:childTnLst>
                              <p:par>
                                <p:cTn id="115" presetID="23" presetClass="entr" presetSubtype="288" fill="hold" grpId="0" nodeType="afterEffect">
                                  <p:stCondLst>
                                    <p:cond delay="0"/>
                                  </p:stCondLst>
                                  <p:childTnLst>
                                    <p:set>
                                      <p:cBhvr>
                                        <p:cTn id="116" dur="1" fill="hold">
                                          <p:stCondLst>
                                            <p:cond delay="0"/>
                                          </p:stCondLst>
                                        </p:cTn>
                                        <p:tgtEl>
                                          <p:spTgt spid="69"/>
                                        </p:tgtEl>
                                        <p:attrNameLst>
                                          <p:attrName>style.visibility</p:attrName>
                                        </p:attrNameLst>
                                      </p:cBhvr>
                                      <p:to>
                                        <p:strVal val="visible"/>
                                      </p:to>
                                    </p:set>
                                    <p:anim calcmode="lin" valueType="num">
                                      <p:cBhvr>
                                        <p:cTn id="117" dur="500" fill="hold"/>
                                        <p:tgtEl>
                                          <p:spTgt spid="69"/>
                                        </p:tgtEl>
                                        <p:attrNameLst>
                                          <p:attrName>ppt_w</p:attrName>
                                        </p:attrNameLst>
                                      </p:cBhvr>
                                      <p:tavLst>
                                        <p:tav tm="0">
                                          <p:val>
                                            <p:strVal val="4/3*#ppt_w"/>
                                          </p:val>
                                        </p:tav>
                                        <p:tav tm="100000">
                                          <p:val>
                                            <p:strVal val="#ppt_w"/>
                                          </p:val>
                                        </p:tav>
                                      </p:tavLst>
                                    </p:anim>
                                    <p:anim calcmode="lin" valueType="num">
                                      <p:cBhvr>
                                        <p:cTn id="118" dur="500" fill="hold"/>
                                        <p:tgtEl>
                                          <p:spTgt spid="69"/>
                                        </p:tgtEl>
                                        <p:attrNameLst>
                                          <p:attrName>ppt_h</p:attrName>
                                        </p:attrNameLst>
                                      </p:cBhvr>
                                      <p:tavLst>
                                        <p:tav tm="0">
                                          <p:val>
                                            <p:strVal val="4/3*#ppt_h"/>
                                          </p:val>
                                        </p:tav>
                                        <p:tav tm="100000">
                                          <p:val>
                                            <p:strVal val="#ppt_h"/>
                                          </p:val>
                                        </p:tav>
                                      </p:tavLst>
                                    </p:anim>
                                  </p:childTnLst>
                                </p:cTn>
                              </p:par>
                            </p:childTnLst>
                          </p:cTn>
                        </p:par>
                        <p:par>
                          <p:cTn id="119" fill="hold">
                            <p:stCondLst>
                              <p:cond delay="13600"/>
                            </p:stCondLst>
                            <p:childTnLst>
                              <p:par>
                                <p:cTn id="120" presetID="12" presetClass="entr" presetSubtype="8" fill="hold" grpId="0" nodeType="afterEffect">
                                  <p:stCondLst>
                                    <p:cond delay="0"/>
                                  </p:stCondLst>
                                  <p:childTnLst>
                                    <p:set>
                                      <p:cBhvr>
                                        <p:cTn id="121" dur="1" fill="hold">
                                          <p:stCondLst>
                                            <p:cond delay="0"/>
                                          </p:stCondLst>
                                        </p:cTn>
                                        <p:tgtEl>
                                          <p:spTgt spid="70"/>
                                        </p:tgtEl>
                                        <p:attrNameLst>
                                          <p:attrName>style.visibility</p:attrName>
                                        </p:attrNameLst>
                                      </p:cBhvr>
                                      <p:to>
                                        <p:strVal val="visible"/>
                                      </p:to>
                                    </p:set>
                                    <p:anim calcmode="lin" valueType="num">
                                      <p:cBhvr additive="base">
                                        <p:cTn id="122" dur="500"/>
                                        <p:tgtEl>
                                          <p:spTgt spid="70"/>
                                        </p:tgtEl>
                                        <p:attrNameLst>
                                          <p:attrName>ppt_x</p:attrName>
                                        </p:attrNameLst>
                                      </p:cBhvr>
                                      <p:tavLst>
                                        <p:tav tm="0">
                                          <p:val>
                                            <p:strVal val="#ppt_x-#ppt_w*1.125000"/>
                                          </p:val>
                                        </p:tav>
                                        <p:tav tm="100000">
                                          <p:val>
                                            <p:strVal val="#ppt_x"/>
                                          </p:val>
                                        </p:tav>
                                      </p:tavLst>
                                    </p:anim>
                                    <p:animEffect transition="in" filter="wipe(right)">
                                      <p:cBhvr>
                                        <p:cTn id="123" dur="500"/>
                                        <p:tgtEl>
                                          <p:spTgt spid="70"/>
                                        </p:tgtEl>
                                      </p:cBhvr>
                                    </p:animEffect>
                                  </p:childTnLst>
                                </p:cTn>
                              </p:par>
                            </p:childTnLst>
                          </p:cTn>
                        </p:par>
                        <p:par>
                          <p:cTn id="124" fill="hold">
                            <p:stCondLst>
                              <p:cond delay="14100"/>
                            </p:stCondLst>
                            <p:childTnLst>
                              <p:par>
                                <p:cTn id="125" presetID="23" presetClass="entr" presetSubtype="288" fill="hold" grpId="0" nodeType="afterEffect">
                                  <p:stCondLst>
                                    <p:cond delay="0"/>
                                  </p:stCondLst>
                                  <p:childTnLst>
                                    <p:set>
                                      <p:cBhvr>
                                        <p:cTn id="126" dur="1" fill="hold">
                                          <p:stCondLst>
                                            <p:cond delay="0"/>
                                          </p:stCondLst>
                                        </p:cTn>
                                        <p:tgtEl>
                                          <p:spTgt spid="71"/>
                                        </p:tgtEl>
                                        <p:attrNameLst>
                                          <p:attrName>style.visibility</p:attrName>
                                        </p:attrNameLst>
                                      </p:cBhvr>
                                      <p:to>
                                        <p:strVal val="visible"/>
                                      </p:to>
                                    </p:set>
                                    <p:anim calcmode="lin" valueType="num">
                                      <p:cBhvr>
                                        <p:cTn id="127" dur="500" fill="hold"/>
                                        <p:tgtEl>
                                          <p:spTgt spid="71"/>
                                        </p:tgtEl>
                                        <p:attrNameLst>
                                          <p:attrName>ppt_w</p:attrName>
                                        </p:attrNameLst>
                                      </p:cBhvr>
                                      <p:tavLst>
                                        <p:tav tm="0">
                                          <p:val>
                                            <p:strVal val="4/3*#ppt_w"/>
                                          </p:val>
                                        </p:tav>
                                        <p:tav tm="100000">
                                          <p:val>
                                            <p:strVal val="#ppt_w"/>
                                          </p:val>
                                        </p:tav>
                                      </p:tavLst>
                                    </p:anim>
                                    <p:anim calcmode="lin" valueType="num">
                                      <p:cBhvr>
                                        <p:cTn id="128" dur="500" fill="hold"/>
                                        <p:tgtEl>
                                          <p:spTgt spid="71"/>
                                        </p:tgtEl>
                                        <p:attrNameLst>
                                          <p:attrName>ppt_h</p:attrName>
                                        </p:attrNameLst>
                                      </p:cBhvr>
                                      <p:tavLst>
                                        <p:tav tm="0">
                                          <p:val>
                                            <p:strVal val="4/3*#ppt_h"/>
                                          </p:val>
                                        </p:tav>
                                        <p:tav tm="100000">
                                          <p:val>
                                            <p:strVal val="#ppt_h"/>
                                          </p:val>
                                        </p:tav>
                                      </p:tavLst>
                                    </p:anim>
                                  </p:childTnLst>
                                </p:cTn>
                              </p:par>
                            </p:childTnLst>
                          </p:cTn>
                        </p:par>
                        <p:par>
                          <p:cTn id="129" fill="hold">
                            <p:stCondLst>
                              <p:cond delay="14600"/>
                            </p:stCondLst>
                            <p:childTnLst>
                              <p:par>
                                <p:cTn id="130" presetID="12" presetClass="entr" presetSubtype="8" fill="hold" grpId="0" nodeType="afterEffect">
                                  <p:stCondLst>
                                    <p:cond delay="0"/>
                                  </p:stCondLst>
                                  <p:childTnLst>
                                    <p:set>
                                      <p:cBhvr>
                                        <p:cTn id="131" dur="1" fill="hold">
                                          <p:stCondLst>
                                            <p:cond delay="0"/>
                                          </p:stCondLst>
                                        </p:cTn>
                                        <p:tgtEl>
                                          <p:spTgt spid="72"/>
                                        </p:tgtEl>
                                        <p:attrNameLst>
                                          <p:attrName>style.visibility</p:attrName>
                                        </p:attrNameLst>
                                      </p:cBhvr>
                                      <p:to>
                                        <p:strVal val="visible"/>
                                      </p:to>
                                    </p:set>
                                    <p:anim calcmode="lin" valueType="num">
                                      <p:cBhvr additive="base">
                                        <p:cTn id="132" dur="500"/>
                                        <p:tgtEl>
                                          <p:spTgt spid="72"/>
                                        </p:tgtEl>
                                        <p:attrNameLst>
                                          <p:attrName>ppt_x</p:attrName>
                                        </p:attrNameLst>
                                      </p:cBhvr>
                                      <p:tavLst>
                                        <p:tav tm="0">
                                          <p:val>
                                            <p:strVal val="#ppt_x-#ppt_w*1.125000"/>
                                          </p:val>
                                        </p:tav>
                                        <p:tav tm="100000">
                                          <p:val>
                                            <p:strVal val="#ppt_x"/>
                                          </p:val>
                                        </p:tav>
                                      </p:tavLst>
                                    </p:anim>
                                    <p:animEffect transition="in" filter="wipe(right)">
                                      <p:cBhvr>
                                        <p:cTn id="13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p:bldP spid="146" grpId="0"/>
      <p:bldP spid="31" grpId="0" animBg="1"/>
      <p:bldP spid="32" grpId="0" animBg="1"/>
      <p:bldP spid="33" grpId="0" animBg="1"/>
      <p:bldP spid="34" grpId="0" animBg="1"/>
      <p:bldP spid="35" grpId="0" animBg="1"/>
      <p:bldP spid="36" grpId="0" animBg="1"/>
      <p:bldP spid="37" grpId="0" animBg="1"/>
      <p:bldP spid="38" grpId="0" animBg="1"/>
      <p:bldP spid="55" grpId="0" animBg="1"/>
      <p:bldP spid="56" grpId="0"/>
      <p:bldP spid="59" grpId="0" animBg="1"/>
      <p:bldP spid="60" grpId="0"/>
      <p:bldP spid="61" grpId="0" animBg="1"/>
      <p:bldP spid="62" grpId="0"/>
      <p:bldP spid="63" grpId="0" animBg="1"/>
      <p:bldP spid="64" grpId="0"/>
      <p:bldP spid="65" grpId="0" animBg="1"/>
      <p:bldP spid="66" grpId="0"/>
      <p:bldP spid="67" grpId="0" animBg="1"/>
      <p:bldP spid="68" grpId="0"/>
      <p:bldP spid="69" grpId="0" animBg="1"/>
      <p:bldP spid="70" grpId="0"/>
      <p:bldP spid="71" grpId="0" animBg="1"/>
      <p:bldP spid="7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自由: 形状 1"/>
          <p:cNvSpPr>
            <a:spLocks/>
          </p:cNvSpPr>
          <p:nvPr/>
        </p:nvSpPr>
        <p:spPr bwMode="auto">
          <a:xfrm rot="10800000">
            <a:off x="3397230" y="2635896"/>
            <a:ext cx="8794770" cy="1971348"/>
          </a:xfrm>
          <a:custGeom>
            <a:avLst/>
            <a:gdLst>
              <a:gd name="connsiteX0" fmla="*/ 8142861 w 8794770"/>
              <a:gd name="connsiteY0" fmla="*/ 1971348 h 1971348"/>
              <a:gd name="connsiteX1" fmla="*/ 7474830 w 8794770"/>
              <a:gd name="connsiteY1" fmla="*/ 1971348 h 1971348"/>
              <a:gd name="connsiteX2" fmla="*/ 7236982 w 8794770"/>
              <a:gd name="connsiteY2" fmla="*/ 1971348 h 1971348"/>
              <a:gd name="connsiteX3" fmla="*/ 0 w 8794770"/>
              <a:gd name="connsiteY3" fmla="*/ 1971348 h 1971348"/>
              <a:gd name="connsiteX4" fmla="*/ 0 w 8794770"/>
              <a:gd name="connsiteY4" fmla="*/ 0 h 1971348"/>
              <a:gd name="connsiteX5" fmla="*/ 7236982 w 8794770"/>
              <a:gd name="connsiteY5" fmla="*/ 0 h 1971348"/>
              <a:gd name="connsiteX6" fmla="*/ 7474830 w 8794770"/>
              <a:gd name="connsiteY6" fmla="*/ 0 h 1971348"/>
              <a:gd name="connsiteX7" fmla="*/ 7535993 w 8794770"/>
              <a:gd name="connsiteY7" fmla="*/ 0 h 1971348"/>
              <a:gd name="connsiteX8" fmla="*/ 8142861 w 8794770"/>
              <a:gd name="connsiteY8" fmla="*/ 0 h 1971348"/>
              <a:gd name="connsiteX9" fmla="*/ 8317566 w 8794770"/>
              <a:gd name="connsiteY9" fmla="*/ 100348 h 1971348"/>
              <a:gd name="connsiteX10" fmla="*/ 8770506 w 8794770"/>
              <a:gd name="connsiteY10" fmla="*/ 885326 h 1971348"/>
              <a:gd name="connsiteX11" fmla="*/ 8770506 w 8794770"/>
              <a:gd name="connsiteY11" fmla="*/ 1086022 h 1971348"/>
              <a:gd name="connsiteX12" fmla="*/ 8317566 w 8794770"/>
              <a:gd name="connsiteY12" fmla="*/ 1871000 h 1971348"/>
              <a:gd name="connsiteX13" fmla="*/ 8142861 w 8794770"/>
              <a:gd name="connsiteY13" fmla="*/ 1971348 h 197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94770" h="1971348">
                <a:moveTo>
                  <a:pt x="8142861" y="1971348"/>
                </a:moveTo>
                <a:lnTo>
                  <a:pt x="7474830" y="1971348"/>
                </a:lnTo>
                <a:lnTo>
                  <a:pt x="7236982" y="1971348"/>
                </a:lnTo>
                <a:lnTo>
                  <a:pt x="0" y="1971348"/>
                </a:lnTo>
                <a:lnTo>
                  <a:pt x="0" y="0"/>
                </a:lnTo>
                <a:lnTo>
                  <a:pt x="7236982" y="0"/>
                </a:lnTo>
                <a:lnTo>
                  <a:pt x="7474830" y="0"/>
                </a:lnTo>
                <a:lnTo>
                  <a:pt x="7535993" y="0"/>
                </a:lnTo>
                <a:cubicBezTo>
                  <a:pt x="8142861" y="0"/>
                  <a:pt x="8142861" y="0"/>
                  <a:pt x="8142861" y="0"/>
                </a:cubicBezTo>
                <a:cubicBezTo>
                  <a:pt x="8207567" y="0"/>
                  <a:pt x="8285213" y="45318"/>
                  <a:pt x="8317566" y="100348"/>
                </a:cubicBezTo>
                <a:cubicBezTo>
                  <a:pt x="8770506" y="885326"/>
                  <a:pt x="8770506" y="885326"/>
                  <a:pt x="8770506" y="885326"/>
                </a:cubicBezTo>
                <a:cubicBezTo>
                  <a:pt x="8802859" y="940356"/>
                  <a:pt x="8802859" y="1030992"/>
                  <a:pt x="8770506" y="1086022"/>
                </a:cubicBezTo>
                <a:cubicBezTo>
                  <a:pt x="8317566" y="1871000"/>
                  <a:pt x="8317566" y="1871000"/>
                  <a:pt x="8317566" y="1871000"/>
                </a:cubicBezTo>
                <a:cubicBezTo>
                  <a:pt x="8285213" y="1926030"/>
                  <a:pt x="8207567" y="1971348"/>
                  <a:pt x="8142861" y="1971348"/>
                </a:cubicBezTo>
                <a:close/>
              </a:path>
            </a:pathLst>
          </a:custGeom>
          <a:solidFill>
            <a:srgbClr val="262626"/>
          </a:solidFill>
          <a:ln w="15875">
            <a:noFill/>
          </a:ln>
          <a:effectLst/>
        </p:spPr>
        <p:txBody>
          <a:bodyPr vert="horz" wrap="square" lIns="91440" tIns="45720" rIns="91440" bIns="45720" numCol="1" anchor="t" anchorCtr="0" compatLnSpc="1">
            <a:prstTxWarp prst="textNoShape">
              <a:avLst/>
            </a:prstTxWarp>
            <a:noAutofit/>
          </a:bodyPr>
          <a:lstStyle/>
          <a:p>
            <a:endParaRPr lang="zh-CN" altLang="en-US"/>
          </a:p>
        </p:txBody>
      </p:sp>
      <p:sp>
        <p:nvSpPr>
          <p:cNvPr id="3" name="自由: 形状 2"/>
          <p:cNvSpPr/>
          <p:nvPr/>
        </p:nvSpPr>
        <p:spPr>
          <a:xfrm>
            <a:off x="0" y="2635895"/>
            <a:ext cx="3381456" cy="1971348"/>
          </a:xfrm>
          <a:custGeom>
            <a:avLst/>
            <a:gdLst>
              <a:gd name="connsiteX0" fmla="*/ 0 w 3381456"/>
              <a:gd name="connsiteY0" fmla="*/ 0 h 1971348"/>
              <a:gd name="connsiteX1" fmla="*/ 1824880 w 3381456"/>
              <a:gd name="connsiteY1" fmla="*/ 0 h 1971348"/>
              <a:gd name="connsiteX2" fmla="*/ 2061110 w 3381456"/>
              <a:gd name="connsiteY2" fmla="*/ 0 h 1971348"/>
              <a:gd name="connsiteX3" fmla="*/ 2730760 w 3381456"/>
              <a:gd name="connsiteY3" fmla="*/ 0 h 1971348"/>
              <a:gd name="connsiteX4" fmla="*/ 2905465 w 3381456"/>
              <a:gd name="connsiteY4" fmla="*/ 100348 h 1971348"/>
              <a:gd name="connsiteX5" fmla="*/ 3358405 w 3381456"/>
              <a:gd name="connsiteY5" fmla="*/ 885326 h 1971348"/>
              <a:gd name="connsiteX6" fmla="*/ 3358405 w 3381456"/>
              <a:gd name="connsiteY6" fmla="*/ 1086022 h 1971348"/>
              <a:gd name="connsiteX7" fmla="*/ 2905465 w 3381456"/>
              <a:gd name="connsiteY7" fmla="*/ 1871000 h 1971348"/>
              <a:gd name="connsiteX8" fmla="*/ 2730760 w 3381456"/>
              <a:gd name="connsiteY8" fmla="*/ 1971348 h 1971348"/>
              <a:gd name="connsiteX9" fmla="*/ 1824880 w 3381456"/>
              <a:gd name="connsiteY9" fmla="*/ 1971348 h 1971348"/>
              <a:gd name="connsiteX10" fmla="*/ 1824874 w 3381456"/>
              <a:gd name="connsiteY10" fmla="*/ 1971347 h 1971348"/>
              <a:gd name="connsiteX11" fmla="*/ 0 w 3381456"/>
              <a:gd name="connsiteY11" fmla="*/ 1971347 h 197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81456" h="1971348">
                <a:moveTo>
                  <a:pt x="0" y="0"/>
                </a:moveTo>
                <a:lnTo>
                  <a:pt x="1824880" y="0"/>
                </a:lnTo>
                <a:lnTo>
                  <a:pt x="2061110" y="0"/>
                </a:lnTo>
                <a:lnTo>
                  <a:pt x="2730760" y="0"/>
                </a:lnTo>
                <a:cubicBezTo>
                  <a:pt x="2793848" y="0"/>
                  <a:pt x="2873112" y="45318"/>
                  <a:pt x="2905465" y="100348"/>
                </a:cubicBezTo>
                <a:cubicBezTo>
                  <a:pt x="3358405" y="885326"/>
                  <a:pt x="3358405" y="885326"/>
                  <a:pt x="3358405" y="885326"/>
                </a:cubicBezTo>
                <a:cubicBezTo>
                  <a:pt x="3389140" y="940356"/>
                  <a:pt x="3389140" y="1030992"/>
                  <a:pt x="3358405" y="1086022"/>
                </a:cubicBezTo>
                <a:cubicBezTo>
                  <a:pt x="2905465" y="1871000"/>
                  <a:pt x="2905465" y="1871000"/>
                  <a:pt x="2905465" y="1871000"/>
                </a:cubicBezTo>
                <a:cubicBezTo>
                  <a:pt x="2873112" y="1926030"/>
                  <a:pt x="2793848" y="1971348"/>
                  <a:pt x="2730760" y="1971348"/>
                </a:cubicBezTo>
                <a:cubicBezTo>
                  <a:pt x="1824880" y="1971348"/>
                  <a:pt x="1824880" y="1971348"/>
                  <a:pt x="1824880" y="1971348"/>
                </a:cubicBezTo>
                <a:lnTo>
                  <a:pt x="1824874" y="1971347"/>
                </a:lnTo>
                <a:lnTo>
                  <a:pt x="0" y="197134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1215277" y="3159904"/>
            <a:ext cx="950901" cy="923330"/>
          </a:xfrm>
          <a:prstGeom prst="rect">
            <a:avLst/>
          </a:prstGeom>
          <a:noFill/>
        </p:spPr>
        <p:txBody>
          <a:bodyPr wrap="none" rtlCol="0">
            <a:spAutoFit/>
          </a:bodyPr>
          <a:lstStyle/>
          <a:p>
            <a:r>
              <a:rPr lang="en-US" altLang="zh-CN" sz="5400" dirty="0">
                <a:solidFill>
                  <a:schemeClr val="bg1"/>
                </a:solidFill>
                <a:latin typeface="华文细黑" panose="02010600040101010101" pitchFamily="2" charset="-122"/>
                <a:ea typeface="华文细黑" panose="02010600040101010101" pitchFamily="2" charset="-122"/>
              </a:rPr>
              <a:t>01</a:t>
            </a:r>
            <a:endParaRPr lang="zh-CN" altLang="en-US" sz="5400" dirty="0">
              <a:solidFill>
                <a:schemeClr val="bg1"/>
              </a:solidFill>
              <a:latin typeface="华文细黑" panose="02010600040101010101" pitchFamily="2" charset="-122"/>
              <a:ea typeface="华文细黑" panose="02010600040101010101" pitchFamily="2" charset="-122"/>
            </a:endParaRPr>
          </a:p>
        </p:txBody>
      </p:sp>
      <p:sp>
        <p:nvSpPr>
          <p:cNvPr id="5" name="文本框 4"/>
          <p:cNvSpPr txBox="1"/>
          <p:nvPr/>
        </p:nvSpPr>
        <p:spPr bwMode="auto">
          <a:xfrm>
            <a:off x="4838700" y="2954320"/>
            <a:ext cx="3168650" cy="830262"/>
          </a:xfrm>
          <a:prstGeom prst="rect">
            <a:avLst/>
          </a:prstGeom>
          <a:noFill/>
        </p:spPr>
        <p:txBody>
          <a:bodyPr>
            <a:spAutoFit/>
          </a:bodyPr>
          <a:lstStyle/>
          <a:p>
            <a:pPr defTabSz="685754" eaLnBrk="1" fontAlgn="auto" hangingPunct="1">
              <a:spcBef>
                <a:spcPts val="0"/>
              </a:spcBef>
              <a:spcAft>
                <a:spcPts val="0"/>
              </a:spcAft>
              <a:defRPr/>
            </a:pPr>
            <a:r>
              <a:rPr lang="en-US" altLang="zh-CN" sz="4800" dirty="0">
                <a:solidFill>
                  <a:schemeClr val="bg1">
                    <a:lumMod val="95000"/>
                  </a:schemeClr>
                </a:solidFill>
                <a:latin typeface="华文细黑" panose="02010600040101010101" pitchFamily="2" charset="-122"/>
                <a:ea typeface="华文细黑" panose="02010600040101010101" pitchFamily="2" charset="-122"/>
                <a:cs typeface="Arial" pitchFamily="34" charset="0"/>
              </a:rPr>
              <a:t>PART ONE</a:t>
            </a:r>
            <a:endParaRPr lang="zh-CN" altLang="en-US" sz="4800" baseline="-3000" dirty="0">
              <a:solidFill>
                <a:schemeClr val="bg1">
                  <a:lumMod val="95000"/>
                </a:schemeClr>
              </a:solidFill>
              <a:latin typeface="华文细黑" panose="02010600040101010101" pitchFamily="2" charset="-122"/>
              <a:ea typeface="华文细黑" panose="02010600040101010101" pitchFamily="2" charset="-122"/>
              <a:cs typeface="Arial" pitchFamily="34" charset="0"/>
            </a:endParaRPr>
          </a:p>
        </p:txBody>
      </p:sp>
      <p:sp>
        <p:nvSpPr>
          <p:cNvPr id="6" name="TextBox 111"/>
          <p:cNvSpPr txBox="1">
            <a:spLocks noChangeArrowheads="1"/>
          </p:cNvSpPr>
          <p:nvPr/>
        </p:nvSpPr>
        <p:spPr bwMode="auto">
          <a:xfrm>
            <a:off x="4838700" y="3735370"/>
            <a:ext cx="7023100" cy="456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29" tIns="34263" rIns="68529" bIns="34263">
            <a:spAutoFit/>
          </a:bodyPr>
          <a:lstStyle>
            <a:lvl1pPr>
              <a:defRPr>
                <a:solidFill>
                  <a:schemeClr val="tx1"/>
                </a:solidFill>
                <a:latin typeface="Lao UI" panose="020B0502040204020203" pitchFamily="34" charset="0"/>
                <a:ea typeface="微软雅黑" panose="020B0503020204020204" pitchFamily="34" charset="-122"/>
              </a:defRPr>
            </a:lvl1pPr>
            <a:lvl2pPr marL="742950" indent="-285750">
              <a:defRPr>
                <a:solidFill>
                  <a:schemeClr val="tx1"/>
                </a:solidFill>
                <a:latin typeface="Lao UI" panose="020B0502040204020203" pitchFamily="34" charset="0"/>
                <a:ea typeface="微软雅黑" panose="020B0503020204020204" pitchFamily="34" charset="-122"/>
              </a:defRPr>
            </a:lvl2pPr>
            <a:lvl3pPr marL="1143000" indent="-228600">
              <a:defRPr>
                <a:solidFill>
                  <a:schemeClr val="tx1"/>
                </a:solidFill>
                <a:latin typeface="Lao UI" panose="020B0502040204020203" pitchFamily="34" charset="0"/>
                <a:ea typeface="微软雅黑" panose="020B0503020204020204" pitchFamily="34" charset="-122"/>
              </a:defRPr>
            </a:lvl3pPr>
            <a:lvl4pPr marL="1600200" indent="-228600">
              <a:defRPr>
                <a:solidFill>
                  <a:schemeClr val="tx1"/>
                </a:solidFill>
                <a:latin typeface="Lao UI" panose="020B0502040204020203" pitchFamily="34" charset="0"/>
                <a:ea typeface="微软雅黑" panose="020B0503020204020204" pitchFamily="34" charset="-122"/>
              </a:defRPr>
            </a:lvl4pPr>
            <a:lvl5pPr marL="2057400" indent="-228600">
              <a:defRPr>
                <a:solidFill>
                  <a:schemeClr val="tx1"/>
                </a:solidFill>
                <a:latin typeface="Lao UI" panose="020B0502040204020203"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9pPr>
          </a:lstStyle>
          <a:p>
            <a:pPr defTabSz="685754" eaLnBrk="1" fontAlgn="auto" hangingPunct="1">
              <a:lnSpc>
                <a:spcPct val="120000"/>
              </a:lnSpc>
              <a:spcBef>
                <a:spcPts val="0"/>
              </a:spcBef>
              <a:spcAft>
                <a:spcPts val="0"/>
              </a:spcAft>
              <a:defRPr/>
            </a:pPr>
            <a:r>
              <a:rPr lang="en-US" altLang="zh-CN" sz="1050" dirty="0">
                <a:solidFill>
                  <a:schemeClr val="bg1"/>
                </a:solidFill>
                <a:latin typeface="华文细黑" panose="02010600040101010101" pitchFamily="2" charset="-122"/>
                <a:ea typeface="华文细黑" panose="02010600040101010101" pitchFamily="2" charset="-122"/>
                <a:cs typeface="Arial" panose="020B0604020202020204" pitchFamily="34" charset="0"/>
              </a:rPr>
              <a:t>Click here to modify the text , you may post text here . Click here to modify the text . Click here to modify the text , you may post text here . Click here to modify the text , you may post text here . </a:t>
            </a:r>
            <a:endParaRPr lang="zh-CN" altLang="en-US" sz="1050" baseline="-3000" dirty="0">
              <a:solidFill>
                <a:schemeClr val="bg1"/>
              </a:solidFill>
              <a:latin typeface="华文细黑" panose="02010600040101010101" pitchFamily="2" charset="-122"/>
              <a:ea typeface="华文细黑" panose="02010600040101010101" pitchFamily="2" charset="-122"/>
              <a:cs typeface="Arial" panose="020B0604020202020204" pitchFamily="34" charset="0"/>
            </a:endParaRPr>
          </a:p>
        </p:txBody>
      </p:sp>
    </p:spTree>
    <p:extLst>
      <p:ext uri="{BB962C8B-B14F-4D97-AF65-F5344CB8AC3E}">
        <p14:creationId xmlns:p14="http://schemas.microsoft.com/office/powerpoint/2010/main" val="2162442309"/>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Effect transition="in" filter="fade">
                                      <p:cBhvr>
                                        <p:cTn id="12" dur="1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6" name="直接连接符 135"/>
          <p:cNvCxnSpPr/>
          <p:nvPr/>
        </p:nvCxnSpPr>
        <p:spPr>
          <a:xfrm>
            <a:off x="1661359" y="1052062"/>
            <a:ext cx="9685166" cy="1597"/>
          </a:xfrm>
          <a:prstGeom prst="line">
            <a:avLst/>
          </a:prstGeom>
          <a:ln w="19050">
            <a:solidFill>
              <a:schemeClr val="bg2">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37" name="组合 136"/>
          <p:cNvGrpSpPr/>
          <p:nvPr/>
        </p:nvGrpSpPr>
        <p:grpSpPr>
          <a:xfrm>
            <a:off x="567138" y="369630"/>
            <a:ext cx="942567" cy="804941"/>
            <a:chOff x="-232427" y="-283585"/>
            <a:chExt cx="2596386" cy="2217283"/>
          </a:xfrm>
        </p:grpSpPr>
        <p:sp>
          <p:nvSpPr>
            <p:cNvPr id="138" name="椭圆 137"/>
            <p:cNvSpPr/>
            <p:nvPr/>
          </p:nvSpPr>
          <p:spPr>
            <a:xfrm>
              <a:off x="-232427" y="-181291"/>
              <a:ext cx="942567" cy="942567"/>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dirty="0">
                <a:ea typeface="华文细黑" panose="02010600040101010101" pitchFamily="2" charset="-122"/>
              </a:endParaRPr>
            </a:p>
          </p:txBody>
        </p:sp>
        <p:sp>
          <p:nvSpPr>
            <p:cNvPr id="139" name="椭圆 138"/>
            <p:cNvSpPr/>
            <p:nvPr/>
          </p:nvSpPr>
          <p:spPr>
            <a:xfrm>
              <a:off x="1360810" y="855446"/>
              <a:ext cx="927953" cy="927953"/>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140" name="椭圆 139"/>
            <p:cNvSpPr/>
            <p:nvPr/>
          </p:nvSpPr>
          <p:spPr>
            <a:xfrm>
              <a:off x="308145" y="808463"/>
              <a:ext cx="1125235" cy="1125235"/>
            </a:xfrm>
            <a:prstGeom prst="ellipse">
              <a:avLst/>
            </a:prstGeom>
            <a:gradFill flip="none" rotWithShape="1">
              <a:gsLst>
                <a:gs pos="0">
                  <a:schemeClr val="bg1"/>
                </a:gs>
                <a:gs pos="36000">
                  <a:schemeClr val="bg1"/>
                </a:gs>
                <a:gs pos="100000">
                  <a:srgbClr val="C7C7C7"/>
                </a:gs>
              </a:gsLst>
              <a:lin ang="13500000" scaled="1"/>
              <a:tileRect/>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141" name="椭圆 140"/>
            <p:cNvSpPr/>
            <p:nvPr/>
          </p:nvSpPr>
          <p:spPr>
            <a:xfrm>
              <a:off x="166801" y="-283585"/>
              <a:ext cx="2089723" cy="2089721"/>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2032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142" name="文本框 17"/>
            <p:cNvSpPr txBox="1"/>
            <p:nvPr/>
          </p:nvSpPr>
          <p:spPr>
            <a:xfrm>
              <a:off x="131421" y="168317"/>
              <a:ext cx="2125103" cy="1271698"/>
            </a:xfrm>
            <a:prstGeom prst="rect">
              <a:avLst/>
            </a:prstGeom>
            <a:noFill/>
          </p:spPr>
          <p:txBody>
            <a:bodyPr wrap="square" rtlCol="0">
              <a:spAutoFit/>
            </a:bodyPr>
            <a:lstStyle/>
            <a:p>
              <a:pPr algn="ctr"/>
              <a:r>
                <a:rPr lang="en-US" altLang="zh-CN" sz="2400" b="1" dirty="0">
                  <a:solidFill>
                    <a:schemeClr val="accent1"/>
                  </a:solidFill>
                  <a:latin typeface="华文细黑" panose="02010600040101010101" pitchFamily="2" charset="-122"/>
                  <a:ea typeface="华文细黑" panose="02010600040101010101" pitchFamily="2" charset="-122"/>
                </a:rPr>
                <a:t>01</a:t>
              </a:r>
              <a:endParaRPr lang="zh-CN" altLang="en-US" sz="3200" b="1" dirty="0">
                <a:solidFill>
                  <a:schemeClr val="accent1"/>
                </a:solidFill>
                <a:latin typeface="华文细黑" panose="02010600040101010101" pitchFamily="2" charset="-122"/>
                <a:ea typeface="华文细黑" panose="02010600040101010101" pitchFamily="2" charset="-122"/>
              </a:endParaRPr>
            </a:p>
          </p:txBody>
        </p:sp>
        <p:sp>
          <p:nvSpPr>
            <p:cNvPr id="143" name="椭圆 142"/>
            <p:cNvSpPr/>
            <p:nvPr/>
          </p:nvSpPr>
          <p:spPr>
            <a:xfrm>
              <a:off x="2149085" y="-283585"/>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ea typeface="华文细黑" panose="02010600040101010101" pitchFamily="2" charset="-122"/>
              </a:endParaRPr>
            </a:p>
          </p:txBody>
        </p:sp>
        <p:sp>
          <p:nvSpPr>
            <p:cNvPr id="144" name="椭圆 143"/>
            <p:cNvSpPr/>
            <p:nvPr/>
          </p:nvSpPr>
          <p:spPr>
            <a:xfrm>
              <a:off x="23983" y="1333840"/>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ea typeface="华文细黑" panose="02010600040101010101" pitchFamily="2" charset="-122"/>
              </a:endParaRPr>
            </a:p>
          </p:txBody>
        </p:sp>
      </p:grpSp>
      <p:sp>
        <p:nvSpPr>
          <p:cNvPr id="145" name="标题 1"/>
          <p:cNvSpPr txBox="1">
            <a:spLocks/>
          </p:cNvSpPr>
          <p:nvPr/>
        </p:nvSpPr>
        <p:spPr>
          <a:xfrm>
            <a:off x="1708744" y="616240"/>
            <a:ext cx="6911141" cy="683927"/>
          </a:xfrm>
          <a:prstGeom prst="rect">
            <a:avLst/>
          </a:prstGeom>
        </p:spPr>
        <p:txBody>
          <a:bodyPr>
            <a:normAutofit/>
          </a:bodyPr>
          <a:lstStyle>
            <a:lvl1pPr algn="ctr" defTabSz="914400" rtl="0" eaLnBrk="1" latinLnBrk="0" hangingPunct="1">
              <a:lnSpc>
                <a:spcPct val="90000"/>
              </a:lnSpc>
              <a:spcBef>
                <a:spcPct val="0"/>
              </a:spcBef>
              <a:buNone/>
              <a:defRPr sz="3600" b="0" kern="1200">
                <a:solidFill>
                  <a:schemeClr val="bg1">
                    <a:lumMod val="50000"/>
                  </a:schemeClr>
                </a:solidFill>
                <a:effectLst/>
                <a:latin typeface="+mj-ea"/>
                <a:ea typeface="+mj-ea"/>
                <a:cs typeface="+mj-cs"/>
              </a:defRPr>
            </a:lvl1pPr>
          </a:lstStyle>
          <a:p>
            <a:pPr algn="l"/>
            <a:r>
              <a:rPr lang="zh-CN" altLang="en-US" sz="1600" dirty="0">
                <a:solidFill>
                  <a:schemeClr val="accent1"/>
                </a:solidFill>
                <a:latin typeface="华文细黑" panose="02010600040101010101" pitchFamily="2" charset="-122"/>
                <a:ea typeface="华文细黑" panose="02010600040101010101" pitchFamily="2" charset="-122"/>
              </a:rPr>
              <a:t>点击输入您的主标题 </a:t>
            </a:r>
            <a:r>
              <a:rPr lang="en-US" altLang="zh-CN" sz="1600" dirty="0">
                <a:latin typeface="华文细黑" panose="02010600040101010101" pitchFamily="2" charset="-122"/>
                <a:ea typeface="华文细黑" panose="02010600040101010101" pitchFamily="2" charset="-122"/>
              </a:rPr>
              <a:t>/ </a:t>
            </a:r>
            <a:r>
              <a:rPr lang="zh-CN" altLang="en-US" sz="1600" dirty="0">
                <a:latin typeface="华文细黑" panose="02010600040101010101" pitchFamily="2" charset="-122"/>
                <a:ea typeface="华文细黑" panose="02010600040101010101" pitchFamily="2" charset="-122"/>
              </a:rPr>
              <a:t>或您公司</a:t>
            </a:r>
            <a:r>
              <a:rPr lang="en-US" altLang="zh-CN" sz="1600" dirty="0">
                <a:latin typeface="华文细黑" panose="02010600040101010101" pitchFamily="2" charset="-122"/>
                <a:ea typeface="华文细黑" panose="02010600040101010101" pitchFamily="2" charset="-122"/>
              </a:rPr>
              <a:t>LOGO</a:t>
            </a:r>
            <a:r>
              <a:rPr lang="zh-CN" altLang="en-US" sz="1600" dirty="0">
                <a:latin typeface="华文细黑" panose="02010600040101010101" pitchFamily="2" charset="-122"/>
                <a:ea typeface="华文细黑" panose="02010600040101010101" pitchFamily="2" charset="-122"/>
              </a:rPr>
              <a:t>名称</a:t>
            </a:r>
            <a:endParaRPr lang="en-US" altLang="zh-CN" sz="1600" dirty="0">
              <a:latin typeface="华文细黑" panose="02010600040101010101" pitchFamily="2" charset="-122"/>
              <a:ea typeface="华文细黑" panose="02010600040101010101" pitchFamily="2" charset="-122"/>
              <a:cs typeface="Lato Light"/>
            </a:endParaRPr>
          </a:p>
        </p:txBody>
      </p:sp>
      <p:sp>
        <p:nvSpPr>
          <p:cNvPr id="146" name="标题 1"/>
          <p:cNvSpPr txBox="1">
            <a:spLocks/>
          </p:cNvSpPr>
          <p:nvPr/>
        </p:nvSpPr>
        <p:spPr>
          <a:xfrm>
            <a:off x="10318678" y="635290"/>
            <a:ext cx="1046898" cy="683927"/>
          </a:xfrm>
          <a:prstGeom prst="rect">
            <a:avLst/>
          </a:prstGeom>
        </p:spPr>
        <p:txBody>
          <a:bodyPr>
            <a:normAutofit/>
          </a:bodyPr>
          <a:lstStyle>
            <a:lvl1pPr algn="ctr" defTabSz="914400" rtl="0" eaLnBrk="1" latinLnBrk="0" hangingPunct="1">
              <a:lnSpc>
                <a:spcPct val="90000"/>
              </a:lnSpc>
              <a:spcBef>
                <a:spcPct val="0"/>
              </a:spcBef>
              <a:buNone/>
              <a:defRPr sz="3600" b="0" kern="1200">
                <a:solidFill>
                  <a:schemeClr val="bg1">
                    <a:lumMod val="50000"/>
                  </a:schemeClr>
                </a:solidFill>
                <a:effectLst/>
                <a:latin typeface="+mj-ea"/>
                <a:ea typeface="+mj-ea"/>
                <a:cs typeface="+mj-cs"/>
              </a:defRPr>
            </a:lvl1pPr>
          </a:lstStyle>
          <a:p>
            <a:pPr algn="l"/>
            <a:r>
              <a:rPr lang="en-US" altLang="zh-CN" sz="1800" dirty="0">
                <a:solidFill>
                  <a:schemeClr val="bg2"/>
                </a:solidFill>
                <a:latin typeface="华文细黑" panose="02010600040101010101" pitchFamily="2" charset="-122"/>
                <a:ea typeface="华文细黑" panose="02010600040101010101" pitchFamily="2" charset="-122"/>
              </a:rPr>
              <a:t>LOGO</a:t>
            </a:r>
            <a:endParaRPr lang="en-US" altLang="zh-CN" sz="1800" dirty="0">
              <a:solidFill>
                <a:schemeClr val="bg2"/>
              </a:solidFill>
              <a:latin typeface="华文细黑" panose="02010600040101010101" pitchFamily="2" charset="-122"/>
              <a:ea typeface="华文细黑" panose="02010600040101010101" pitchFamily="2" charset="-122"/>
              <a:cs typeface="Lato Light"/>
            </a:endParaRPr>
          </a:p>
        </p:txBody>
      </p:sp>
      <p:sp>
        <p:nvSpPr>
          <p:cNvPr id="37" name="矩形 36"/>
          <p:cNvSpPr/>
          <p:nvPr/>
        </p:nvSpPr>
        <p:spPr>
          <a:xfrm>
            <a:off x="0" y="1724022"/>
            <a:ext cx="2032000" cy="2032000"/>
          </a:xfrm>
          <a:prstGeom prst="rect">
            <a:avLst/>
          </a:prstGeom>
          <a:blipFill>
            <a:blip r:embed="rId3">
              <a:extLst>
                <a:ext uri="{BEBA8EAE-BF5A-486C-A8C5-ECC9F3942E4B}">
                  <a14:imgProps xmlns:a14="http://schemas.microsoft.com/office/drawing/2010/main">
                    <a14:imgLayer r:embed="rId4">
                      <a14:imgEffect>
                        <a14:saturation sat="20000"/>
                      </a14:imgEffect>
                      <a14:imgEffect>
                        <a14:brightnessContrast bright="11000" contrast="39000"/>
                      </a14:imgEffect>
                    </a14:imgLayer>
                  </a14:imgProps>
                </a:ext>
              </a:extLst>
            </a:blip>
            <a:stretch>
              <a:fillRect/>
            </a:stretch>
          </a:bli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Roboto Light"/>
              <a:ea typeface="华文细黑" panose="02010600040101010101" pitchFamily="2" charset="-122"/>
              <a:cs typeface="+mn-cs"/>
            </a:endParaRPr>
          </a:p>
        </p:txBody>
      </p:sp>
      <p:sp>
        <p:nvSpPr>
          <p:cNvPr id="38" name="矩形 37"/>
          <p:cNvSpPr/>
          <p:nvPr/>
        </p:nvSpPr>
        <p:spPr>
          <a:xfrm>
            <a:off x="2032000" y="1724022"/>
            <a:ext cx="2032000" cy="2032000"/>
          </a:xfrm>
          <a:prstGeom prst="rect">
            <a:avLst/>
          </a:pr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华文细黑" panose="02010600040101010101" pitchFamily="2" charset="-122"/>
              <a:ea typeface="华文细黑" panose="02010600040101010101" pitchFamily="2" charset="-122"/>
            </a:endParaRPr>
          </a:p>
        </p:txBody>
      </p:sp>
      <p:sp>
        <p:nvSpPr>
          <p:cNvPr id="39" name="矩形 38"/>
          <p:cNvSpPr/>
          <p:nvPr/>
        </p:nvSpPr>
        <p:spPr>
          <a:xfrm>
            <a:off x="10160000" y="1724022"/>
            <a:ext cx="2032000" cy="2032000"/>
          </a:xfrm>
          <a:prstGeom prst="rect">
            <a:avLst/>
          </a:pr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华文细黑" panose="02010600040101010101" pitchFamily="2" charset="-122"/>
              <a:ea typeface="华文细黑" panose="02010600040101010101" pitchFamily="2" charset="-122"/>
            </a:endParaRPr>
          </a:p>
        </p:txBody>
      </p:sp>
      <p:sp>
        <p:nvSpPr>
          <p:cNvPr id="40" name="矩形 39"/>
          <p:cNvSpPr/>
          <p:nvPr/>
        </p:nvSpPr>
        <p:spPr>
          <a:xfrm>
            <a:off x="8128000" y="1724022"/>
            <a:ext cx="2032000" cy="2032000"/>
          </a:xfrm>
          <a:prstGeom prst="rect">
            <a:avLst/>
          </a:prstGeom>
          <a:blipFill>
            <a:blip r:embed="rId5">
              <a:extLst>
                <a:ext uri="{BEBA8EAE-BF5A-486C-A8C5-ECC9F3942E4B}">
                  <a14:imgProps xmlns:a14="http://schemas.microsoft.com/office/drawing/2010/main">
                    <a14:imgLayer r:embed="rId6">
                      <a14:imgEffect>
                        <a14:colorTemperature colorTemp="7125"/>
                      </a14:imgEffect>
                      <a14:imgEffect>
                        <a14:saturation sat="30000"/>
                      </a14:imgEffect>
                      <a14:imgEffect>
                        <a14:brightnessContrast bright="32000" contrast="21000"/>
                      </a14:imgEffect>
                    </a14:imgLayer>
                  </a14:imgProps>
                </a:ext>
              </a:extLst>
            </a:blip>
            <a:stretch>
              <a:fillRect/>
            </a:stretch>
          </a:bli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Roboto Light"/>
              <a:ea typeface="华文细黑" panose="02010600040101010101" pitchFamily="2" charset="-122"/>
              <a:cs typeface="+mn-cs"/>
            </a:endParaRPr>
          </a:p>
        </p:txBody>
      </p:sp>
      <p:sp>
        <p:nvSpPr>
          <p:cNvPr id="41" name="矩形 40"/>
          <p:cNvSpPr/>
          <p:nvPr/>
        </p:nvSpPr>
        <p:spPr>
          <a:xfrm>
            <a:off x="4064000" y="1724022"/>
            <a:ext cx="2032000" cy="2032000"/>
          </a:xfrm>
          <a:prstGeom prst="rect">
            <a:avLst/>
          </a:prstGeom>
          <a:blipFill>
            <a:blip r:embed="rId7" cstate="email">
              <a:extLst>
                <a:ext uri="{28A0092B-C50C-407E-A947-70E740481C1C}">
                  <a14:useLocalDpi xmlns:a14="http://schemas.microsoft.com/office/drawing/2010/main"/>
                </a:ext>
              </a:extLst>
            </a:blip>
            <a:stretch>
              <a:fillRect/>
            </a:stretch>
          </a:bli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Roboto Light"/>
              <a:ea typeface="华文细黑" panose="02010600040101010101" pitchFamily="2" charset="-122"/>
              <a:cs typeface="+mn-cs"/>
            </a:endParaRPr>
          </a:p>
        </p:txBody>
      </p:sp>
      <p:sp>
        <p:nvSpPr>
          <p:cNvPr id="42" name="矩形 41"/>
          <p:cNvSpPr/>
          <p:nvPr/>
        </p:nvSpPr>
        <p:spPr>
          <a:xfrm>
            <a:off x="6096000" y="1724022"/>
            <a:ext cx="2032000" cy="2032000"/>
          </a:xfrm>
          <a:prstGeom prst="rect">
            <a:avLst/>
          </a:pr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华文细黑" panose="02010600040101010101" pitchFamily="2" charset="-122"/>
              <a:ea typeface="华文细黑" panose="02010600040101010101" pitchFamily="2" charset="-122"/>
            </a:endParaRPr>
          </a:p>
        </p:txBody>
      </p:sp>
      <p:sp>
        <p:nvSpPr>
          <p:cNvPr id="43" name="矩形 42"/>
          <p:cNvSpPr/>
          <p:nvPr/>
        </p:nvSpPr>
        <p:spPr>
          <a:xfrm>
            <a:off x="0" y="3756022"/>
            <a:ext cx="2032000" cy="2032000"/>
          </a:xfrm>
          <a:prstGeom prst="rect">
            <a:avLst/>
          </a:pr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华文细黑" panose="02010600040101010101" pitchFamily="2" charset="-122"/>
              <a:ea typeface="华文细黑" panose="02010600040101010101" pitchFamily="2" charset="-122"/>
            </a:endParaRPr>
          </a:p>
        </p:txBody>
      </p:sp>
      <p:sp>
        <p:nvSpPr>
          <p:cNvPr id="44" name="矩形 43"/>
          <p:cNvSpPr/>
          <p:nvPr/>
        </p:nvSpPr>
        <p:spPr>
          <a:xfrm>
            <a:off x="2032000" y="3756022"/>
            <a:ext cx="2032000" cy="2032000"/>
          </a:xfrm>
          <a:prstGeom prst="rect">
            <a:avLst/>
          </a:prstGeom>
          <a:blipFill>
            <a:blip r:embed="rId8" cstate="email">
              <a:extLst>
                <a:ext uri="{28A0092B-C50C-407E-A947-70E740481C1C}">
                  <a14:useLocalDpi xmlns:a14="http://schemas.microsoft.com/office/drawing/2010/main"/>
                </a:ext>
              </a:extLst>
            </a:blip>
            <a:stretch>
              <a:fillRect/>
            </a:stretch>
          </a:bli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Roboto Light"/>
              <a:ea typeface="华文细黑" panose="02010600040101010101" pitchFamily="2" charset="-122"/>
              <a:cs typeface="+mn-cs"/>
            </a:endParaRPr>
          </a:p>
        </p:txBody>
      </p:sp>
      <p:sp>
        <p:nvSpPr>
          <p:cNvPr id="45" name="矩形 44"/>
          <p:cNvSpPr/>
          <p:nvPr/>
        </p:nvSpPr>
        <p:spPr>
          <a:xfrm>
            <a:off x="10160000" y="3756022"/>
            <a:ext cx="2032000" cy="2032000"/>
          </a:xfrm>
          <a:prstGeom prst="rect">
            <a:avLst/>
          </a:prstGeom>
          <a:blipFill>
            <a:blip r:embed="rId9"/>
            <a:stretch>
              <a:fillRect/>
            </a:stretch>
          </a:bli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Roboto Light"/>
              <a:ea typeface="华文细黑" panose="02010600040101010101" pitchFamily="2" charset="-122"/>
              <a:cs typeface="+mn-cs"/>
            </a:endParaRPr>
          </a:p>
        </p:txBody>
      </p:sp>
      <p:sp>
        <p:nvSpPr>
          <p:cNvPr id="46" name="矩形 45"/>
          <p:cNvSpPr/>
          <p:nvPr/>
        </p:nvSpPr>
        <p:spPr>
          <a:xfrm>
            <a:off x="8128000" y="3756022"/>
            <a:ext cx="2032000" cy="2032000"/>
          </a:xfrm>
          <a:prstGeom prst="rect">
            <a:avLst/>
          </a:pr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华文细黑" panose="02010600040101010101" pitchFamily="2" charset="-122"/>
              <a:ea typeface="华文细黑" panose="02010600040101010101" pitchFamily="2" charset="-122"/>
            </a:endParaRPr>
          </a:p>
        </p:txBody>
      </p:sp>
      <p:sp>
        <p:nvSpPr>
          <p:cNvPr id="47" name="矩形 46"/>
          <p:cNvSpPr/>
          <p:nvPr/>
        </p:nvSpPr>
        <p:spPr>
          <a:xfrm>
            <a:off x="4064000" y="3756022"/>
            <a:ext cx="2032000" cy="2032000"/>
          </a:xfrm>
          <a:prstGeom prst="rect">
            <a:avLst/>
          </a:pr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华文细黑" panose="02010600040101010101" pitchFamily="2" charset="-122"/>
              <a:ea typeface="华文细黑" panose="02010600040101010101" pitchFamily="2" charset="-122"/>
            </a:endParaRPr>
          </a:p>
        </p:txBody>
      </p:sp>
      <p:sp>
        <p:nvSpPr>
          <p:cNvPr id="48" name="矩形 47"/>
          <p:cNvSpPr/>
          <p:nvPr/>
        </p:nvSpPr>
        <p:spPr>
          <a:xfrm>
            <a:off x="6096000" y="3756022"/>
            <a:ext cx="2032000" cy="2032000"/>
          </a:xfrm>
          <a:prstGeom prst="rect">
            <a:avLst/>
          </a:prstGeom>
          <a:blipFill>
            <a:blip r:embed="rId10"/>
            <a:stretch>
              <a:fillRect/>
            </a:stretch>
          </a:bli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Roboto Light"/>
              <a:ea typeface="华文细黑" panose="02010600040101010101" pitchFamily="2" charset="-122"/>
              <a:cs typeface="+mn-cs"/>
            </a:endParaRPr>
          </a:p>
        </p:txBody>
      </p:sp>
      <p:sp>
        <p:nvSpPr>
          <p:cNvPr id="49" name="等腰三角形 48"/>
          <p:cNvSpPr/>
          <p:nvPr/>
        </p:nvSpPr>
        <p:spPr>
          <a:xfrm rot="5400000">
            <a:off x="2013496" y="2087017"/>
            <a:ext cx="268305" cy="231297"/>
          </a:xfrm>
          <a:prstGeom prst="triangle">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Roboto Light"/>
              <a:ea typeface="华文细黑" panose="02010600040101010101" pitchFamily="2" charset="-122"/>
              <a:cs typeface="+mn-cs"/>
            </a:endParaRPr>
          </a:p>
        </p:txBody>
      </p:sp>
      <p:sp>
        <p:nvSpPr>
          <p:cNvPr id="50" name="等腰三角形 49"/>
          <p:cNvSpPr/>
          <p:nvPr/>
        </p:nvSpPr>
        <p:spPr>
          <a:xfrm rot="5400000">
            <a:off x="6077496" y="2090210"/>
            <a:ext cx="268305" cy="231297"/>
          </a:xfrm>
          <a:prstGeom prst="triangle">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Roboto Light"/>
              <a:ea typeface="华文细黑" panose="02010600040101010101" pitchFamily="2" charset="-122"/>
              <a:cs typeface="+mn-cs"/>
            </a:endParaRPr>
          </a:p>
        </p:txBody>
      </p:sp>
      <p:sp>
        <p:nvSpPr>
          <p:cNvPr id="51" name="等腰三角形 50"/>
          <p:cNvSpPr/>
          <p:nvPr/>
        </p:nvSpPr>
        <p:spPr>
          <a:xfrm rot="5400000">
            <a:off x="10141496" y="2087017"/>
            <a:ext cx="268305" cy="231297"/>
          </a:xfrm>
          <a:prstGeom prst="triangle">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Roboto Light"/>
              <a:ea typeface="华文细黑" panose="02010600040101010101" pitchFamily="2" charset="-122"/>
              <a:cs typeface="+mn-cs"/>
            </a:endParaRPr>
          </a:p>
        </p:txBody>
      </p:sp>
      <p:sp>
        <p:nvSpPr>
          <p:cNvPr id="52" name="等腰三角形 51"/>
          <p:cNvSpPr/>
          <p:nvPr/>
        </p:nvSpPr>
        <p:spPr>
          <a:xfrm rot="16200000">
            <a:off x="9910199" y="4116862"/>
            <a:ext cx="268305" cy="231297"/>
          </a:xfrm>
          <a:prstGeom prst="triangle">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Roboto Light"/>
              <a:ea typeface="华文细黑" panose="02010600040101010101" pitchFamily="2" charset="-122"/>
              <a:cs typeface="+mn-cs"/>
            </a:endParaRPr>
          </a:p>
        </p:txBody>
      </p:sp>
      <p:sp>
        <p:nvSpPr>
          <p:cNvPr id="53" name="等腰三角形 52"/>
          <p:cNvSpPr/>
          <p:nvPr/>
        </p:nvSpPr>
        <p:spPr>
          <a:xfrm rot="16200000">
            <a:off x="5846199" y="4116861"/>
            <a:ext cx="268305" cy="231297"/>
          </a:xfrm>
          <a:prstGeom prst="triangle">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Roboto Light"/>
              <a:ea typeface="华文细黑" panose="02010600040101010101" pitchFamily="2" charset="-122"/>
              <a:cs typeface="+mn-cs"/>
            </a:endParaRPr>
          </a:p>
        </p:txBody>
      </p:sp>
      <p:sp>
        <p:nvSpPr>
          <p:cNvPr id="54" name="等腰三角形 53"/>
          <p:cNvSpPr/>
          <p:nvPr/>
        </p:nvSpPr>
        <p:spPr>
          <a:xfrm rot="16200000">
            <a:off x="1782199" y="4116861"/>
            <a:ext cx="268305" cy="231297"/>
          </a:xfrm>
          <a:prstGeom prst="triangle">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Roboto Light"/>
              <a:ea typeface="华文细黑" panose="02010600040101010101" pitchFamily="2" charset="-122"/>
              <a:cs typeface="+mn-cs"/>
            </a:endParaRPr>
          </a:p>
        </p:txBody>
      </p:sp>
      <p:sp>
        <p:nvSpPr>
          <p:cNvPr id="55" name="矩形 54"/>
          <p:cNvSpPr/>
          <p:nvPr/>
        </p:nvSpPr>
        <p:spPr>
          <a:xfrm>
            <a:off x="2263297" y="1916113"/>
            <a:ext cx="1749063" cy="1315745"/>
          </a:xfrm>
          <a:prstGeom prst="rect">
            <a:avLst/>
          </a:prstGeom>
        </p:spPr>
        <p:txBody>
          <a:bodyPr wrap="square">
            <a:spAutoFit/>
          </a:bodyPr>
          <a:lstStyle/>
          <a:p>
            <a:pPr marL="0" marR="0" lvl="0" indent="0" defTabSz="914400" eaLnBrk="1" fontAlgn="auto" latinLnBrk="0" hangingPunct="1">
              <a:lnSpc>
                <a:spcPct val="100000"/>
              </a:lnSpc>
              <a:spcBef>
                <a:spcPts val="1200"/>
              </a:spcBef>
              <a:spcAft>
                <a:spcPts val="0"/>
              </a:spcAft>
              <a:buClrTx/>
              <a:buSzTx/>
              <a:buFontTx/>
              <a:buNone/>
              <a:tabLst/>
              <a:defRPr/>
            </a:pPr>
            <a:r>
              <a:rPr kumimoji="0" lang="en-US" altLang="zh-CN" sz="3200" b="0" i="0" u="none" strike="noStrike" kern="0" cap="none" spc="0" normalizeH="0" baseline="0" noProof="0" dirty="0">
                <a:ln>
                  <a:noFill/>
                </a:ln>
                <a:solidFill>
                  <a:srgbClr val="FFFFFF"/>
                </a:solidFill>
                <a:effectLst/>
                <a:uLnTx/>
                <a:uFillTx/>
                <a:latin typeface="华文细黑" panose="02010600040101010101" pitchFamily="2" charset="-122"/>
                <a:ea typeface="华文细黑" panose="02010600040101010101" pitchFamily="2" charset="-122"/>
              </a:rPr>
              <a:t>01</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600" b="0" i="0" u="none" strike="noStrike" kern="0" cap="none" spc="0" normalizeH="0" baseline="0" noProof="0" dirty="0">
                <a:ln>
                  <a:noFill/>
                </a:ln>
                <a:solidFill>
                  <a:srgbClr val="FFFFFF"/>
                </a:solidFill>
                <a:effectLst/>
                <a:uLnTx/>
                <a:uFillTx/>
                <a:latin typeface="华文细黑" panose="02010600040101010101" pitchFamily="2" charset="-122"/>
                <a:ea typeface="华文细黑" panose="02010600040101010101" pitchFamily="2" charset="-122"/>
              </a:rPr>
              <a:t>添加需要标题</a:t>
            </a:r>
          </a:p>
          <a:p>
            <a:pPr marL="0" marR="0" lvl="0" indent="0" defTabSz="806226" eaLnBrk="1" fontAlgn="auto" latinLnBrk="0" hangingPunct="1">
              <a:lnSpc>
                <a:spcPct val="150000"/>
              </a:lnSpc>
              <a:spcBef>
                <a:spcPts val="0"/>
              </a:spcBef>
              <a:spcAft>
                <a:spcPts val="0"/>
              </a:spcAft>
              <a:buClrTx/>
              <a:buSzTx/>
              <a:buFontTx/>
              <a:buNone/>
              <a:tabLst/>
              <a:defRPr/>
            </a:pPr>
            <a:r>
              <a:rPr kumimoji="0" lang="zh-CN" altLang="en-US" sz="700" b="0" i="0" u="none" strike="noStrike" kern="0" cap="none" spc="0" normalizeH="0" baseline="0" noProof="0" dirty="0">
                <a:ln>
                  <a:noFill/>
                </a:ln>
                <a:solidFill>
                  <a:srgbClr val="FFFFFF"/>
                </a:solidFill>
                <a:effectLst/>
                <a:uLnTx/>
                <a:uFillTx/>
                <a:latin typeface="华文细黑" panose="02010600040101010101" pitchFamily="2" charset="-122"/>
                <a:ea typeface="华文细黑" panose="02010600040101010101" pitchFamily="2" charset="-122"/>
              </a:rPr>
              <a:t>您的内容打在这里，或者通过复制您的文本后，在此框中选择粘贴，并选择只保留文字。</a:t>
            </a:r>
          </a:p>
        </p:txBody>
      </p:sp>
      <p:sp>
        <p:nvSpPr>
          <p:cNvPr id="56" name="矩形 55"/>
          <p:cNvSpPr/>
          <p:nvPr/>
        </p:nvSpPr>
        <p:spPr>
          <a:xfrm>
            <a:off x="6327297" y="1916113"/>
            <a:ext cx="1749063" cy="1384995"/>
          </a:xfrm>
          <a:prstGeom prst="rect">
            <a:avLst/>
          </a:prstGeom>
        </p:spPr>
        <p:txBody>
          <a:bodyPr wrap="square">
            <a:spAutoFit/>
          </a:bodyPr>
          <a:lstStyle/>
          <a:p>
            <a:pPr marL="0" marR="0" lvl="0" indent="0" defTabSz="914400" eaLnBrk="1" fontAlgn="auto" latinLnBrk="0" hangingPunct="1">
              <a:lnSpc>
                <a:spcPct val="100000"/>
              </a:lnSpc>
              <a:spcBef>
                <a:spcPts val="1200"/>
              </a:spcBef>
              <a:spcAft>
                <a:spcPts val="0"/>
              </a:spcAft>
              <a:buClrTx/>
              <a:buSzTx/>
              <a:buFontTx/>
              <a:buNone/>
              <a:tabLst/>
              <a:defRPr/>
            </a:pPr>
            <a:r>
              <a:rPr kumimoji="0" lang="en-US" altLang="zh-CN" sz="3200" b="0" i="0" u="none" strike="noStrike" kern="0" cap="none" spc="0" normalizeH="0" baseline="0" noProof="0" dirty="0">
                <a:ln>
                  <a:noFill/>
                </a:ln>
                <a:solidFill>
                  <a:srgbClr val="FFFFFF"/>
                </a:solidFill>
                <a:effectLst/>
                <a:uLnTx/>
                <a:uFillTx/>
                <a:latin typeface="华文细黑" panose="02010600040101010101" pitchFamily="2" charset="-122"/>
                <a:ea typeface="华文细黑" panose="02010600040101010101" pitchFamily="2" charset="-122"/>
              </a:rPr>
              <a:t>01</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600" b="0" i="0" u="none" strike="noStrike" kern="0" cap="none" spc="0" normalizeH="0" baseline="0" noProof="0" dirty="0">
                <a:ln>
                  <a:noFill/>
                </a:ln>
                <a:solidFill>
                  <a:srgbClr val="FFFFFF"/>
                </a:solidFill>
                <a:effectLst/>
                <a:uLnTx/>
                <a:uFillTx/>
                <a:latin typeface="华文细黑" panose="02010600040101010101" pitchFamily="2" charset="-122"/>
                <a:ea typeface="华文细黑" panose="02010600040101010101" pitchFamily="2" charset="-122"/>
              </a:rPr>
              <a:t>添加需要标题</a:t>
            </a:r>
          </a:p>
          <a:p>
            <a:pPr marL="0" marR="0" lvl="0" indent="0" defTabSz="806226" eaLnBrk="1" fontAlgn="auto" latinLnBrk="0" hangingPunct="1">
              <a:lnSpc>
                <a:spcPct val="150000"/>
              </a:lnSpc>
              <a:spcBef>
                <a:spcPts val="0"/>
              </a:spcBef>
              <a:spcAft>
                <a:spcPts val="0"/>
              </a:spcAft>
              <a:buClrTx/>
              <a:buSzTx/>
              <a:buFontTx/>
              <a:buNone/>
              <a:tabLst/>
              <a:defRPr/>
            </a:pPr>
            <a:r>
              <a:rPr kumimoji="0" lang="zh-CN" altLang="en-US" sz="800" b="0" i="0" u="none" strike="noStrike" kern="0" cap="none" spc="0" normalizeH="0" baseline="0" noProof="0" dirty="0">
                <a:ln>
                  <a:noFill/>
                </a:ln>
                <a:solidFill>
                  <a:srgbClr val="FFFFFF"/>
                </a:solidFill>
                <a:effectLst/>
                <a:uLnTx/>
                <a:uFillTx/>
                <a:latin typeface="华文细黑" panose="02010600040101010101" pitchFamily="2" charset="-122"/>
                <a:ea typeface="华文细黑" panose="02010600040101010101" pitchFamily="2" charset="-122"/>
              </a:rPr>
              <a:t>您的内容打在这里，或者通过复制您的文本后，在此框中选择粘贴，并选择只保留文字。</a:t>
            </a:r>
          </a:p>
        </p:txBody>
      </p:sp>
      <p:sp>
        <p:nvSpPr>
          <p:cNvPr id="57" name="矩形 56"/>
          <p:cNvSpPr/>
          <p:nvPr/>
        </p:nvSpPr>
        <p:spPr>
          <a:xfrm>
            <a:off x="10407583" y="1916113"/>
            <a:ext cx="1749063" cy="1754326"/>
          </a:xfrm>
          <a:prstGeom prst="rect">
            <a:avLst/>
          </a:prstGeom>
        </p:spPr>
        <p:txBody>
          <a:bodyPr wrap="square">
            <a:spAutoFit/>
          </a:bodyPr>
          <a:lstStyle/>
          <a:p>
            <a:pPr marL="0" marR="0" lvl="0" indent="0" defTabSz="914400" eaLnBrk="1" fontAlgn="auto" latinLnBrk="0" hangingPunct="1">
              <a:lnSpc>
                <a:spcPct val="100000"/>
              </a:lnSpc>
              <a:spcBef>
                <a:spcPts val="1200"/>
              </a:spcBef>
              <a:spcAft>
                <a:spcPts val="0"/>
              </a:spcAft>
              <a:buClrTx/>
              <a:buSzTx/>
              <a:buFontTx/>
              <a:buNone/>
              <a:tabLst/>
              <a:defRPr/>
            </a:pPr>
            <a:r>
              <a:rPr kumimoji="0" lang="en-US" altLang="zh-CN" sz="3200" b="0" i="0" u="none" strike="noStrike" kern="0" cap="none" spc="0" normalizeH="0" baseline="0" noProof="0" dirty="0">
                <a:ln>
                  <a:noFill/>
                </a:ln>
                <a:solidFill>
                  <a:srgbClr val="FFFFFF"/>
                </a:solidFill>
                <a:effectLst/>
                <a:uLnTx/>
                <a:uFillTx/>
                <a:latin typeface="华文细黑" panose="02010600040101010101" pitchFamily="2" charset="-122"/>
                <a:ea typeface="华文细黑" panose="02010600040101010101" pitchFamily="2" charset="-122"/>
              </a:rPr>
              <a:t>01</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600" b="0" i="0" u="none" strike="noStrike" kern="0" cap="none" spc="0" normalizeH="0" baseline="0" noProof="0" dirty="0">
                <a:ln>
                  <a:noFill/>
                </a:ln>
                <a:solidFill>
                  <a:srgbClr val="FFFFFF"/>
                </a:solidFill>
                <a:effectLst/>
                <a:uLnTx/>
                <a:uFillTx/>
                <a:latin typeface="华文细黑" panose="02010600040101010101" pitchFamily="2" charset="-122"/>
                <a:ea typeface="华文细黑" panose="02010600040101010101" pitchFamily="2" charset="-122"/>
              </a:rPr>
              <a:t>添加需要标题</a:t>
            </a:r>
            <a:endParaRPr kumimoji="0" lang="en-US" altLang="zh-CN" sz="1600" b="0" i="0" u="none" strike="noStrike" kern="0" cap="none" spc="0" normalizeH="0" baseline="0" noProof="0" dirty="0">
              <a:ln>
                <a:noFill/>
              </a:ln>
              <a:solidFill>
                <a:srgbClr val="FFFFFF"/>
              </a:solidFill>
              <a:effectLst/>
              <a:uLnTx/>
              <a:uFillTx/>
              <a:latin typeface="华文细黑" panose="02010600040101010101" pitchFamily="2" charset="-122"/>
              <a:ea typeface="华文细黑" panose="02010600040101010101" pitchFamily="2" charset="-122"/>
            </a:endParaRPr>
          </a:p>
          <a:p>
            <a:pPr marL="0" marR="0" lvl="0" indent="0" defTabSz="914400" eaLnBrk="1" fontAlgn="auto" latinLnBrk="0" hangingPunct="1">
              <a:lnSpc>
                <a:spcPct val="150000"/>
              </a:lnSpc>
              <a:spcBef>
                <a:spcPts val="0"/>
              </a:spcBef>
              <a:spcAft>
                <a:spcPts val="0"/>
              </a:spcAft>
              <a:buClrTx/>
              <a:buSzTx/>
              <a:buFontTx/>
              <a:buNone/>
              <a:tabLst/>
              <a:defRPr/>
            </a:pPr>
            <a:r>
              <a:rPr kumimoji="0" lang="zh-CN" altLang="en-US" sz="800" b="0" i="0" u="none" strike="noStrike" kern="0" cap="none" spc="0" normalizeH="0" baseline="0" noProof="0" dirty="0">
                <a:ln>
                  <a:noFill/>
                </a:ln>
                <a:solidFill>
                  <a:srgbClr val="FFFFFF"/>
                </a:solidFill>
                <a:effectLst/>
                <a:uLnTx/>
                <a:uFillTx/>
                <a:latin typeface="华文细黑" panose="02010600040101010101" pitchFamily="2" charset="-122"/>
                <a:ea typeface="华文细黑" panose="02010600040101010101" pitchFamily="2" charset="-122"/>
              </a:rPr>
              <a:t>您的内容打在这里，或者通过复制您的文本后，在此框中选择粘贴，并选择只保留文字。</a:t>
            </a:r>
          </a:p>
          <a:p>
            <a:pPr marL="0" marR="0" lvl="0" indent="0" defTabSz="914400" eaLnBrk="1" fontAlgn="auto" latinLnBrk="0" hangingPunct="1">
              <a:lnSpc>
                <a:spcPct val="150000"/>
              </a:lnSpc>
              <a:spcBef>
                <a:spcPts val="0"/>
              </a:spcBef>
              <a:spcAft>
                <a:spcPts val="0"/>
              </a:spcAft>
              <a:buClrTx/>
              <a:buSzTx/>
              <a:buFontTx/>
              <a:buNone/>
              <a:tabLst/>
              <a:defRPr/>
            </a:pPr>
            <a:endParaRPr kumimoji="0" lang="zh-CN" altLang="en-US" sz="1600" b="0" i="0" u="none" strike="noStrike" kern="0" cap="none" spc="0" normalizeH="0" baseline="0" noProof="0" dirty="0">
              <a:ln>
                <a:noFill/>
              </a:ln>
              <a:solidFill>
                <a:srgbClr val="FFFFFF"/>
              </a:solidFill>
              <a:effectLst/>
              <a:uLnTx/>
              <a:uFillTx/>
              <a:latin typeface="华文细黑" panose="02010600040101010101" pitchFamily="2" charset="-122"/>
              <a:ea typeface="华文细黑" panose="02010600040101010101" pitchFamily="2" charset="-122"/>
            </a:endParaRPr>
          </a:p>
        </p:txBody>
      </p:sp>
      <p:sp>
        <p:nvSpPr>
          <p:cNvPr id="58" name="矩形 57"/>
          <p:cNvSpPr/>
          <p:nvPr/>
        </p:nvSpPr>
        <p:spPr>
          <a:xfrm>
            <a:off x="38939" y="3948113"/>
            <a:ext cx="1749063" cy="1754326"/>
          </a:xfrm>
          <a:prstGeom prst="rect">
            <a:avLst/>
          </a:prstGeom>
        </p:spPr>
        <p:txBody>
          <a:bodyPr wrap="square">
            <a:spAutoFit/>
          </a:bodyPr>
          <a:lstStyle/>
          <a:p>
            <a:pPr marL="0" marR="0" lvl="0" indent="0" algn="r" defTabSz="914400" eaLnBrk="1" fontAlgn="auto" latinLnBrk="0" hangingPunct="1">
              <a:lnSpc>
                <a:spcPct val="100000"/>
              </a:lnSpc>
              <a:spcBef>
                <a:spcPts val="1200"/>
              </a:spcBef>
              <a:spcAft>
                <a:spcPts val="0"/>
              </a:spcAft>
              <a:buClrTx/>
              <a:buSzTx/>
              <a:buFontTx/>
              <a:buNone/>
              <a:tabLst/>
              <a:defRPr/>
            </a:pPr>
            <a:r>
              <a:rPr kumimoji="0" lang="en-US" altLang="zh-CN" sz="3200" b="0" i="0" u="none" strike="noStrike" kern="0" cap="none" spc="0" normalizeH="0" baseline="0" noProof="0" dirty="0">
                <a:ln>
                  <a:noFill/>
                </a:ln>
                <a:solidFill>
                  <a:srgbClr val="FFFFFF"/>
                </a:solidFill>
                <a:effectLst/>
                <a:uLnTx/>
                <a:uFillTx/>
                <a:latin typeface="华文细黑" panose="02010600040101010101" pitchFamily="2" charset="-122"/>
                <a:ea typeface="华文细黑" panose="02010600040101010101" pitchFamily="2" charset="-122"/>
              </a:rPr>
              <a:t>01</a:t>
            </a:r>
          </a:p>
          <a:p>
            <a:pPr marL="0" marR="0" lvl="0" indent="0" algn="r" defTabSz="914400" eaLnBrk="1" fontAlgn="auto" latinLnBrk="0" hangingPunct="1">
              <a:lnSpc>
                <a:spcPct val="100000"/>
              </a:lnSpc>
              <a:spcBef>
                <a:spcPts val="0"/>
              </a:spcBef>
              <a:spcAft>
                <a:spcPts val="0"/>
              </a:spcAft>
              <a:buClrTx/>
              <a:buSzTx/>
              <a:buFontTx/>
              <a:buNone/>
              <a:tabLst/>
              <a:defRPr/>
            </a:pPr>
            <a:r>
              <a:rPr kumimoji="0" lang="zh-CN" altLang="en-US" sz="1600" b="0" i="0" u="none" strike="noStrike" kern="0" cap="none" spc="0" normalizeH="0" baseline="0" noProof="0" dirty="0">
                <a:ln>
                  <a:noFill/>
                </a:ln>
                <a:solidFill>
                  <a:srgbClr val="FFFFFF"/>
                </a:solidFill>
                <a:effectLst/>
                <a:uLnTx/>
                <a:uFillTx/>
                <a:latin typeface="华文细黑" panose="02010600040101010101" pitchFamily="2" charset="-122"/>
                <a:ea typeface="华文细黑" panose="02010600040101010101" pitchFamily="2" charset="-122"/>
              </a:rPr>
              <a:t>添加需要标题</a:t>
            </a:r>
            <a:endParaRPr kumimoji="0" lang="en-US" altLang="zh-CN" sz="1600" b="0" i="0" u="none" strike="noStrike" kern="0" cap="none" spc="0" normalizeH="0" baseline="0" noProof="0" dirty="0">
              <a:ln>
                <a:noFill/>
              </a:ln>
              <a:solidFill>
                <a:srgbClr val="FFFFFF"/>
              </a:solidFill>
              <a:effectLst/>
              <a:uLnTx/>
              <a:uFillTx/>
              <a:latin typeface="华文细黑" panose="02010600040101010101" pitchFamily="2" charset="-122"/>
              <a:ea typeface="华文细黑" panose="02010600040101010101" pitchFamily="2" charset="-122"/>
            </a:endParaRPr>
          </a:p>
          <a:p>
            <a:pPr marL="0" marR="0" lvl="0" indent="0" algn="r" defTabSz="914400" eaLnBrk="1" fontAlgn="auto" latinLnBrk="0" hangingPunct="1">
              <a:lnSpc>
                <a:spcPct val="150000"/>
              </a:lnSpc>
              <a:spcBef>
                <a:spcPts val="0"/>
              </a:spcBef>
              <a:spcAft>
                <a:spcPts val="0"/>
              </a:spcAft>
              <a:buClrTx/>
              <a:buSzTx/>
              <a:buFontTx/>
              <a:buNone/>
              <a:tabLst/>
              <a:defRPr/>
            </a:pPr>
            <a:r>
              <a:rPr kumimoji="0" lang="zh-CN" altLang="en-US" sz="800" b="0" i="0" u="none" strike="noStrike" kern="0" cap="none" spc="0" normalizeH="0" baseline="0" noProof="0" dirty="0">
                <a:ln>
                  <a:noFill/>
                </a:ln>
                <a:solidFill>
                  <a:srgbClr val="FFFFFF"/>
                </a:solidFill>
                <a:effectLst/>
                <a:uLnTx/>
                <a:uFillTx/>
                <a:latin typeface="华文细黑" panose="02010600040101010101" pitchFamily="2" charset="-122"/>
                <a:ea typeface="华文细黑" panose="02010600040101010101" pitchFamily="2" charset="-122"/>
              </a:rPr>
              <a:t>您的内容打在这里，或者通过复制您的文本后，在此框中选择粘贴，并选择只保留文字。</a:t>
            </a:r>
          </a:p>
          <a:p>
            <a:pPr marL="0" marR="0" lvl="0" indent="0" algn="r" defTabSz="914400" eaLnBrk="1" fontAlgn="auto" latinLnBrk="0" hangingPunct="1">
              <a:lnSpc>
                <a:spcPct val="150000"/>
              </a:lnSpc>
              <a:spcBef>
                <a:spcPts val="0"/>
              </a:spcBef>
              <a:spcAft>
                <a:spcPts val="0"/>
              </a:spcAft>
              <a:buClrTx/>
              <a:buSzTx/>
              <a:buFontTx/>
              <a:buNone/>
              <a:tabLst/>
              <a:defRPr/>
            </a:pPr>
            <a:endParaRPr kumimoji="0" lang="zh-CN" altLang="en-US" sz="1600" b="0" i="0" u="none" strike="noStrike" kern="0" cap="none" spc="0" normalizeH="0" baseline="0" noProof="0" dirty="0">
              <a:ln>
                <a:noFill/>
              </a:ln>
              <a:solidFill>
                <a:srgbClr val="FFFFFF"/>
              </a:solidFill>
              <a:effectLst/>
              <a:uLnTx/>
              <a:uFillTx/>
              <a:latin typeface="华文细黑" panose="02010600040101010101" pitchFamily="2" charset="-122"/>
              <a:ea typeface="华文细黑" panose="02010600040101010101" pitchFamily="2" charset="-122"/>
            </a:endParaRPr>
          </a:p>
        </p:txBody>
      </p:sp>
      <p:sp>
        <p:nvSpPr>
          <p:cNvPr id="59" name="矩形 58"/>
          <p:cNvSpPr/>
          <p:nvPr/>
        </p:nvSpPr>
        <p:spPr>
          <a:xfrm>
            <a:off x="4102939" y="3948113"/>
            <a:ext cx="1749063" cy="1754326"/>
          </a:xfrm>
          <a:prstGeom prst="rect">
            <a:avLst/>
          </a:prstGeom>
        </p:spPr>
        <p:txBody>
          <a:bodyPr wrap="square">
            <a:spAutoFit/>
          </a:bodyPr>
          <a:lstStyle/>
          <a:p>
            <a:pPr marL="0" marR="0" lvl="0" indent="0" algn="r" defTabSz="914400" eaLnBrk="1" fontAlgn="auto" latinLnBrk="0" hangingPunct="1">
              <a:lnSpc>
                <a:spcPct val="100000"/>
              </a:lnSpc>
              <a:spcBef>
                <a:spcPts val="1200"/>
              </a:spcBef>
              <a:spcAft>
                <a:spcPts val="0"/>
              </a:spcAft>
              <a:buClrTx/>
              <a:buSzTx/>
              <a:buFontTx/>
              <a:buNone/>
              <a:tabLst/>
              <a:defRPr/>
            </a:pPr>
            <a:r>
              <a:rPr kumimoji="0" lang="en-US" altLang="zh-CN" sz="3200" b="0" i="0" u="none" strike="noStrike" kern="0" cap="none" spc="0" normalizeH="0" baseline="0" noProof="0" dirty="0">
                <a:ln>
                  <a:noFill/>
                </a:ln>
                <a:solidFill>
                  <a:srgbClr val="FFFFFF"/>
                </a:solidFill>
                <a:effectLst/>
                <a:uLnTx/>
                <a:uFillTx/>
                <a:latin typeface="华文细黑" panose="02010600040101010101" pitchFamily="2" charset="-122"/>
                <a:ea typeface="华文细黑" panose="02010600040101010101" pitchFamily="2" charset="-122"/>
              </a:rPr>
              <a:t>05</a:t>
            </a:r>
          </a:p>
          <a:p>
            <a:pPr marL="0" marR="0" lvl="0" indent="0" algn="r" defTabSz="914400" eaLnBrk="1" fontAlgn="auto" latinLnBrk="0" hangingPunct="1">
              <a:lnSpc>
                <a:spcPct val="100000"/>
              </a:lnSpc>
              <a:spcBef>
                <a:spcPts val="0"/>
              </a:spcBef>
              <a:spcAft>
                <a:spcPts val="0"/>
              </a:spcAft>
              <a:buClrTx/>
              <a:buSzTx/>
              <a:buFontTx/>
              <a:buNone/>
              <a:tabLst/>
              <a:defRPr/>
            </a:pPr>
            <a:r>
              <a:rPr kumimoji="0" lang="zh-CN" altLang="en-US" sz="1600" b="0" i="0" u="none" strike="noStrike" kern="0" cap="none" spc="0" normalizeH="0" baseline="0" noProof="0" dirty="0">
                <a:ln>
                  <a:noFill/>
                </a:ln>
                <a:solidFill>
                  <a:srgbClr val="FFFFFF"/>
                </a:solidFill>
                <a:effectLst/>
                <a:uLnTx/>
                <a:uFillTx/>
                <a:latin typeface="华文细黑" panose="02010600040101010101" pitchFamily="2" charset="-122"/>
                <a:ea typeface="华文细黑" panose="02010600040101010101" pitchFamily="2" charset="-122"/>
              </a:rPr>
              <a:t>添加需要标题</a:t>
            </a:r>
            <a:endParaRPr kumimoji="0" lang="en-US" altLang="zh-CN" sz="1600" b="0" i="0" u="none" strike="noStrike" kern="0" cap="none" spc="0" normalizeH="0" baseline="0" noProof="0" dirty="0">
              <a:ln>
                <a:noFill/>
              </a:ln>
              <a:solidFill>
                <a:srgbClr val="FFFFFF"/>
              </a:solidFill>
              <a:effectLst/>
              <a:uLnTx/>
              <a:uFillTx/>
              <a:latin typeface="华文细黑" panose="02010600040101010101" pitchFamily="2" charset="-122"/>
              <a:ea typeface="华文细黑" panose="02010600040101010101" pitchFamily="2" charset="-122"/>
            </a:endParaRPr>
          </a:p>
          <a:p>
            <a:pPr marL="0" marR="0" lvl="0" indent="0" algn="r" defTabSz="914400" eaLnBrk="1" fontAlgn="auto" latinLnBrk="0" hangingPunct="1">
              <a:lnSpc>
                <a:spcPct val="150000"/>
              </a:lnSpc>
              <a:spcBef>
                <a:spcPts val="0"/>
              </a:spcBef>
              <a:spcAft>
                <a:spcPts val="0"/>
              </a:spcAft>
              <a:buClrTx/>
              <a:buSzTx/>
              <a:buFontTx/>
              <a:buNone/>
              <a:tabLst/>
              <a:defRPr/>
            </a:pPr>
            <a:r>
              <a:rPr kumimoji="0" lang="zh-CN" altLang="en-US" sz="800" b="0" i="0" u="none" strike="noStrike" kern="0" cap="none" spc="0" normalizeH="0" baseline="0" noProof="0" dirty="0">
                <a:ln>
                  <a:noFill/>
                </a:ln>
                <a:solidFill>
                  <a:srgbClr val="FFFFFF"/>
                </a:solidFill>
                <a:effectLst/>
                <a:uLnTx/>
                <a:uFillTx/>
                <a:latin typeface="华文细黑" panose="02010600040101010101" pitchFamily="2" charset="-122"/>
                <a:ea typeface="华文细黑" panose="02010600040101010101" pitchFamily="2" charset="-122"/>
              </a:rPr>
              <a:t>您的内容打在这里，或者通过复制您的文本后，在此框中选择粘贴，并选择只保留文字。</a:t>
            </a:r>
          </a:p>
          <a:p>
            <a:pPr marL="0" marR="0" lvl="0" indent="0" algn="r" defTabSz="914400" eaLnBrk="1" fontAlgn="auto" latinLnBrk="0" hangingPunct="1">
              <a:lnSpc>
                <a:spcPct val="150000"/>
              </a:lnSpc>
              <a:spcBef>
                <a:spcPts val="0"/>
              </a:spcBef>
              <a:spcAft>
                <a:spcPts val="0"/>
              </a:spcAft>
              <a:buClrTx/>
              <a:buSzTx/>
              <a:buFontTx/>
              <a:buNone/>
              <a:tabLst/>
              <a:defRPr/>
            </a:pPr>
            <a:endParaRPr kumimoji="0" lang="zh-CN" altLang="en-US" sz="1600" b="0" i="0" u="none" strike="noStrike" kern="0" cap="none" spc="0" normalizeH="0" baseline="0" noProof="0" dirty="0">
              <a:ln>
                <a:noFill/>
              </a:ln>
              <a:solidFill>
                <a:srgbClr val="FFFFFF"/>
              </a:solidFill>
              <a:effectLst/>
              <a:uLnTx/>
              <a:uFillTx/>
              <a:latin typeface="华文细黑" panose="02010600040101010101" pitchFamily="2" charset="-122"/>
              <a:ea typeface="华文细黑" panose="02010600040101010101" pitchFamily="2" charset="-122"/>
            </a:endParaRPr>
          </a:p>
        </p:txBody>
      </p:sp>
      <p:sp>
        <p:nvSpPr>
          <p:cNvPr id="60" name="矩形 59"/>
          <p:cNvSpPr/>
          <p:nvPr/>
        </p:nvSpPr>
        <p:spPr>
          <a:xfrm>
            <a:off x="8183225" y="3948113"/>
            <a:ext cx="1749063" cy="1754326"/>
          </a:xfrm>
          <a:prstGeom prst="rect">
            <a:avLst/>
          </a:prstGeom>
        </p:spPr>
        <p:txBody>
          <a:bodyPr wrap="square">
            <a:spAutoFit/>
          </a:bodyPr>
          <a:lstStyle/>
          <a:p>
            <a:pPr marL="0" marR="0" lvl="0" indent="0" algn="r" defTabSz="914400" eaLnBrk="1" fontAlgn="auto" latinLnBrk="0" hangingPunct="1">
              <a:lnSpc>
                <a:spcPct val="100000"/>
              </a:lnSpc>
              <a:spcBef>
                <a:spcPts val="1200"/>
              </a:spcBef>
              <a:spcAft>
                <a:spcPts val="0"/>
              </a:spcAft>
              <a:buClrTx/>
              <a:buSzTx/>
              <a:buFontTx/>
              <a:buNone/>
              <a:tabLst/>
              <a:defRPr/>
            </a:pPr>
            <a:r>
              <a:rPr kumimoji="0" lang="en-US" altLang="zh-CN" sz="3200" b="0" i="0" u="none" strike="noStrike" kern="0" cap="none" spc="0" normalizeH="0" baseline="0" noProof="0" dirty="0">
                <a:ln>
                  <a:noFill/>
                </a:ln>
                <a:solidFill>
                  <a:srgbClr val="FFFFFF"/>
                </a:solidFill>
                <a:effectLst/>
                <a:uLnTx/>
                <a:uFillTx/>
                <a:latin typeface="华文细黑" panose="02010600040101010101" pitchFamily="2" charset="-122"/>
                <a:ea typeface="华文细黑" panose="02010600040101010101" pitchFamily="2" charset="-122"/>
              </a:rPr>
              <a:t>06</a:t>
            </a:r>
          </a:p>
          <a:p>
            <a:pPr marL="0" marR="0" lvl="0" indent="0" algn="r" defTabSz="914400" eaLnBrk="1" fontAlgn="auto" latinLnBrk="0" hangingPunct="1">
              <a:lnSpc>
                <a:spcPct val="100000"/>
              </a:lnSpc>
              <a:spcBef>
                <a:spcPts val="0"/>
              </a:spcBef>
              <a:spcAft>
                <a:spcPts val="0"/>
              </a:spcAft>
              <a:buClrTx/>
              <a:buSzTx/>
              <a:buFontTx/>
              <a:buNone/>
              <a:tabLst/>
              <a:defRPr/>
            </a:pPr>
            <a:r>
              <a:rPr kumimoji="0" lang="zh-CN" altLang="en-US" sz="1600" b="0" i="0" u="none" strike="noStrike" kern="0" cap="none" spc="0" normalizeH="0" baseline="0" noProof="0" dirty="0">
                <a:ln>
                  <a:noFill/>
                </a:ln>
                <a:solidFill>
                  <a:srgbClr val="FFFFFF"/>
                </a:solidFill>
                <a:effectLst/>
                <a:uLnTx/>
                <a:uFillTx/>
                <a:latin typeface="华文细黑" panose="02010600040101010101" pitchFamily="2" charset="-122"/>
                <a:ea typeface="华文细黑" panose="02010600040101010101" pitchFamily="2" charset="-122"/>
              </a:rPr>
              <a:t>添加需要标题</a:t>
            </a:r>
            <a:endParaRPr kumimoji="0" lang="en-US" altLang="zh-CN" sz="1600" b="0" i="0" u="none" strike="noStrike" kern="0" cap="none" spc="0" normalizeH="0" baseline="0" noProof="0" dirty="0">
              <a:ln>
                <a:noFill/>
              </a:ln>
              <a:solidFill>
                <a:srgbClr val="FFFFFF"/>
              </a:solidFill>
              <a:effectLst/>
              <a:uLnTx/>
              <a:uFillTx/>
              <a:latin typeface="华文细黑" panose="02010600040101010101" pitchFamily="2" charset="-122"/>
              <a:ea typeface="华文细黑" panose="02010600040101010101" pitchFamily="2" charset="-122"/>
            </a:endParaRPr>
          </a:p>
          <a:p>
            <a:pPr marL="0" marR="0" lvl="0" indent="0" algn="r" defTabSz="914400" eaLnBrk="1" fontAlgn="auto" latinLnBrk="0" hangingPunct="1">
              <a:lnSpc>
                <a:spcPct val="150000"/>
              </a:lnSpc>
              <a:spcBef>
                <a:spcPts val="0"/>
              </a:spcBef>
              <a:spcAft>
                <a:spcPts val="0"/>
              </a:spcAft>
              <a:buClrTx/>
              <a:buSzTx/>
              <a:buFontTx/>
              <a:buNone/>
              <a:tabLst/>
              <a:defRPr/>
            </a:pPr>
            <a:r>
              <a:rPr kumimoji="0" lang="zh-CN" altLang="en-US" sz="800" b="0" i="0" u="none" strike="noStrike" kern="0" cap="none" spc="0" normalizeH="0" baseline="0" noProof="0" dirty="0">
                <a:ln>
                  <a:noFill/>
                </a:ln>
                <a:solidFill>
                  <a:srgbClr val="FFFFFF"/>
                </a:solidFill>
                <a:effectLst/>
                <a:uLnTx/>
                <a:uFillTx/>
                <a:latin typeface="华文细黑" panose="02010600040101010101" pitchFamily="2" charset="-122"/>
                <a:ea typeface="华文细黑" panose="02010600040101010101" pitchFamily="2" charset="-122"/>
              </a:rPr>
              <a:t>您的内容打在这里，或者通过复制您的文本后，在此框中选择粘贴，并选择只保留文字。</a:t>
            </a:r>
          </a:p>
          <a:p>
            <a:pPr marL="0" marR="0" lvl="0" indent="0" algn="r" defTabSz="914400" eaLnBrk="1" fontAlgn="auto" latinLnBrk="0" hangingPunct="1">
              <a:lnSpc>
                <a:spcPct val="150000"/>
              </a:lnSpc>
              <a:spcBef>
                <a:spcPts val="0"/>
              </a:spcBef>
              <a:spcAft>
                <a:spcPts val="0"/>
              </a:spcAft>
              <a:buClrTx/>
              <a:buSzTx/>
              <a:buFontTx/>
              <a:buNone/>
              <a:tabLst/>
              <a:defRPr/>
            </a:pPr>
            <a:endParaRPr kumimoji="0" lang="zh-CN" altLang="en-US" sz="1600" b="0" i="0" u="none" strike="noStrike" kern="0" cap="none" spc="0" normalizeH="0" baseline="0" noProof="0" dirty="0">
              <a:ln>
                <a:noFill/>
              </a:ln>
              <a:solidFill>
                <a:srgbClr val="FFFFFF"/>
              </a:solidFill>
              <a:effectLst/>
              <a:uLnTx/>
              <a:uFillTx/>
              <a:latin typeface="华文细黑" panose="02010600040101010101" pitchFamily="2" charset="-122"/>
              <a:ea typeface="华文细黑" panose="02010600040101010101" pitchFamily="2" charset="-122"/>
            </a:endParaRPr>
          </a:p>
        </p:txBody>
      </p:sp>
    </p:spTree>
    <p:extLst>
      <p:ext uri="{BB962C8B-B14F-4D97-AF65-F5344CB8AC3E}">
        <p14:creationId xmlns:p14="http://schemas.microsoft.com/office/powerpoint/2010/main" val="3443897075"/>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fade">
                                      <p:cBhvr>
                                        <p:cTn id="7" dur="500"/>
                                        <p:tgtEl>
                                          <p:spTgt spid="13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Effect transition="in" filter="wipe(left)">
                                      <p:cBhvr>
                                        <p:cTn id="11" dur="500"/>
                                        <p:tgtEl>
                                          <p:spTgt spid="136"/>
                                        </p:tgtEl>
                                      </p:cBhvr>
                                    </p:animEffect>
                                  </p:childTnLst>
                                </p:cTn>
                              </p:par>
                            </p:childTnLst>
                          </p:cTn>
                        </p:par>
                        <p:par>
                          <p:cTn id="12" fill="hold">
                            <p:stCondLst>
                              <p:cond delay="1000"/>
                            </p:stCondLst>
                            <p:childTnLst>
                              <p:par>
                                <p:cTn id="13" presetID="2" presetClass="entr" presetSubtype="2" decel="100000" fill="hold" grpId="0" nodeType="afterEffect">
                                  <p:stCondLst>
                                    <p:cond delay="0"/>
                                  </p:stCondLst>
                                  <p:iterate type="lt">
                                    <p:tmPct val="10000"/>
                                  </p:iterate>
                                  <p:childTnLst>
                                    <p:set>
                                      <p:cBhvr>
                                        <p:cTn id="14" dur="1" fill="hold">
                                          <p:stCondLst>
                                            <p:cond delay="0"/>
                                          </p:stCondLst>
                                        </p:cTn>
                                        <p:tgtEl>
                                          <p:spTgt spid="145"/>
                                        </p:tgtEl>
                                        <p:attrNameLst>
                                          <p:attrName>style.visibility</p:attrName>
                                        </p:attrNameLst>
                                      </p:cBhvr>
                                      <p:to>
                                        <p:strVal val="visible"/>
                                      </p:to>
                                    </p:set>
                                    <p:anim calcmode="lin" valueType="num">
                                      <p:cBhvr additive="base">
                                        <p:cTn id="15" dur="500" fill="hold"/>
                                        <p:tgtEl>
                                          <p:spTgt spid="145"/>
                                        </p:tgtEl>
                                        <p:attrNameLst>
                                          <p:attrName>ppt_x</p:attrName>
                                        </p:attrNameLst>
                                      </p:cBhvr>
                                      <p:tavLst>
                                        <p:tav tm="0">
                                          <p:val>
                                            <p:strVal val="1+#ppt_w/2"/>
                                          </p:val>
                                        </p:tav>
                                        <p:tav tm="100000">
                                          <p:val>
                                            <p:strVal val="#ppt_x"/>
                                          </p:val>
                                        </p:tav>
                                      </p:tavLst>
                                    </p:anim>
                                    <p:anim calcmode="lin" valueType="num">
                                      <p:cBhvr additive="base">
                                        <p:cTn id="16" dur="500" fill="hold"/>
                                        <p:tgtEl>
                                          <p:spTgt spid="145"/>
                                        </p:tgtEl>
                                        <p:attrNameLst>
                                          <p:attrName>ppt_y</p:attrName>
                                        </p:attrNameLst>
                                      </p:cBhvr>
                                      <p:tavLst>
                                        <p:tav tm="0">
                                          <p:val>
                                            <p:strVal val="#ppt_y"/>
                                          </p:val>
                                        </p:tav>
                                        <p:tav tm="100000">
                                          <p:val>
                                            <p:strVal val="#ppt_y"/>
                                          </p:val>
                                        </p:tav>
                                      </p:tavLst>
                                    </p:anim>
                                  </p:childTnLst>
                                </p:cTn>
                              </p:par>
                            </p:childTnLst>
                          </p:cTn>
                        </p:par>
                        <p:par>
                          <p:cTn id="17" fill="hold">
                            <p:stCondLst>
                              <p:cond delay="2450"/>
                            </p:stCondLst>
                            <p:childTnLst>
                              <p:par>
                                <p:cTn id="18" presetID="2" presetClass="entr" presetSubtype="2" decel="100000" fill="hold" grpId="0" nodeType="afterEffect">
                                  <p:stCondLst>
                                    <p:cond delay="0"/>
                                  </p:stCondLst>
                                  <p:iterate type="lt">
                                    <p:tmPct val="10000"/>
                                  </p:iterate>
                                  <p:childTnLst>
                                    <p:set>
                                      <p:cBhvr>
                                        <p:cTn id="19" dur="1" fill="hold">
                                          <p:stCondLst>
                                            <p:cond delay="0"/>
                                          </p:stCondLst>
                                        </p:cTn>
                                        <p:tgtEl>
                                          <p:spTgt spid="146"/>
                                        </p:tgtEl>
                                        <p:attrNameLst>
                                          <p:attrName>style.visibility</p:attrName>
                                        </p:attrNameLst>
                                      </p:cBhvr>
                                      <p:to>
                                        <p:strVal val="visible"/>
                                      </p:to>
                                    </p:set>
                                    <p:anim calcmode="lin" valueType="num">
                                      <p:cBhvr additive="base">
                                        <p:cTn id="20" dur="500" fill="hold"/>
                                        <p:tgtEl>
                                          <p:spTgt spid="146"/>
                                        </p:tgtEl>
                                        <p:attrNameLst>
                                          <p:attrName>ppt_x</p:attrName>
                                        </p:attrNameLst>
                                      </p:cBhvr>
                                      <p:tavLst>
                                        <p:tav tm="0">
                                          <p:val>
                                            <p:strVal val="1+#ppt_w/2"/>
                                          </p:val>
                                        </p:tav>
                                        <p:tav tm="100000">
                                          <p:val>
                                            <p:strVal val="#ppt_x"/>
                                          </p:val>
                                        </p:tav>
                                      </p:tavLst>
                                    </p:anim>
                                    <p:anim calcmode="lin" valueType="num">
                                      <p:cBhvr additive="base">
                                        <p:cTn id="21" dur="500" fill="hold"/>
                                        <p:tgtEl>
                                          <p:spTgt spid="146"/>
                                        </p:tgtEl>
                                        <p:attrNameLst>
                                          <p:attrName>ppt_y</p:attrName>
                                        </p:attrNameLst>
                                      </p:cBhvr>
                                      <p:tavLst>
                                        <p:tav tm="0">
                                          <p:val>
                                            <p:strVal val="#ppt_y"/>
                                          </p:val>
                                        </p:tav>
                                        <p:tav tm="100000">
                                          <p:val>
                                            <p:strVal val="#ppt_y"/>
                                          </p:val>
                                        </p:tav>
                                      </p:tavLst>
                                    </p:anim>
                                  </p:childTnLst>
                                </p:cTn>
                              </p:par>
                            </p:childTnLst>
                          </p:cTn>
                        </p:par>
                        <p:par>
                          <p:cTn id="22" fill="hold">
                            <p:stCondLst>
                              <p:cond delay="3100"/>
                            </p:stCondLst>
                            <p:childTnLst>
                              <p:par>
                                <p:cTn id="23" presetID="2" presetClass="entr" presetSubtype="4"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additive="base">
                                        <p:cTn id="25" dur="200" fill="hold"/>
                                        <p:tgtEl>
                                          <p:spTgt spid="37"/>
                                        </p:tgtEl>
                                        <p:attrNameLst>
                                          <p:attrName>ppt_x</p:attrName>
                                        </p:attrNameLst>
                                      </p:cBhvr>
                                      <p:tavLst>
                                        <p:tav tm="0">
                                          <p:val>
                                            <p:strVal val="#ppt_x"/>
                                          </p:val>
                                        </p:tav>
                                        <p:tav tm="100000">
                                          <p:val>
                                            <p:strVal val="#ppt_x"/>
                                          </p:val>
                                        </p:tav>
                                      </p:tavLst>
                                    </p:anim>
                                    <p:anim calcmode="lin" valueType="num">
                                      <p:cBhvr additive="base">
                                        <p:cTn id="26" dur="200" fill="hold"/>
                                        <p:tgtEl>
                                          <p:spTgt spid="37"/>
                                        </p:tgtEl>
                                        <p:attrNameLst>
                                          <p:attrName>ppt_y</p:attrName>
                                        </p:attrNameLst>
                                      </p:cBhvr>
                                      <p:tavLst>
                                        <p:tav tm="0">
                                          <p:val>
                                            <p:strVal val="1+#ppt_h/2"/>
                                          </p:val>
                                        </p:tav>
                                        <p:tav tm="100000">
                                          <p:val>
                                            <p:strVal val="#ppt_y"/>
                                          </p:val>
                                        </p:tav>
                                      </p:tavLst>
                                    </p:anim>
                                  </p:childTnLst>
                                </p:cTn>
                              </p:par>
                            </p:childTnLst>
                          </p:cTn>
                        </p:par>
                        <p:par>
                          <p:cTn id="27" fill="hold">
                            <p:stCondLst>
                              <p:cond delay="3300"/>
                            </p:stCondLst>
                            <p:childTnLst>
                              <p:par>
                                <p:cTn id="28" presetID="2" presetClass="entr" presetSubtype="4" fill="hold" grpId="0" nodeType="afterEffect">
                                  <p:stCondLst>
                                    <p:cond delay="0"/>
                                  </p:stCondLst>
                                  <p:childTnLst>
                                    <p:set>
                                      <p:cBhvr>
                                        <p:cTn id="29" dur="1" fill="hold">
                                          <p:stCondLst>
                                            <p:cond delay="0"/>
                                          </p:stCondLst>
                                        </p:cTn>
                                        <p:tgtEl>
                                          <p:spTgt spid="38"/>
                                        </p:tgtEl>
                                        <p:attrNameLst>
                                          <p:attrName>style.visibility</p:attrName>
                                        </p:attrNameLst>
                                      </p:cBhvr>
                                      <p:to>
                                        <p:strVal val="visible"/>
                                      </p:to>
                                    </p:set>
                                    <p:anim calcmode="lin" valueType="num">
                                      <p:cBhvr additive="base">
                                        <p:cTn id="30" dur="200" fill="hold"/>
                                        <p:tgtEl>
                                          <p:spTgt spid="38"/>
                                        </p:tgtEl>
                                        <p:attrNameLst>
                                          <p:attrName>ppt_x</p:attrName>
                                        </p:attrNameLst>
                                      </p:cBhvr>
                                      <p:tavLst>
                                        <p:tav tm="0">
                                          <p:val>
                                            <p:strVal val="#ppt_x"/>
                                          </p:val>
                                        </p:tav>
                                        <p:tav tm="100000">
                                          <p:val>
                                            <p:strVal val="#ppt_x"/>
                                          </p:val>
                                        </p:tav>
                                      </p:tavLst>
                                    </p:anim>
                                    <p:anim calcmode="lin" valueType="num">
                                      <p:cBhvr additive="base">
                                        <p:cTn id="31" dur="200" fill="hold"/>
                                        <p:tgtEl>
                                          <p:spTgt spid="38"/>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4" fill="hold" grpId="0" nodeType="afterEffect">
                                  <p:stCondLst>
                                    <p:cond delay="0"/>
                                  </p:stCondLst>
                                  <p:childTnLst>
                                    <p:set>
                                      <p:cBhvr>
                                        <p:cTn id="34" dur="1" fill="hold">
                                          <p:stCondLst>
                                            <p:cond delay="0"/>
                                          </p:stCondLst>
                                        </p:cTn>
                                        <p:tgtEl>
                                          <p:spTgt spid="39"/>
                                        </p:tgtEl>
                                        <p:attrNameLst>
                                          <p:attrName>style.visibility</p:attrName>
                                        </p:attrNameLst>
                                      </p:cBhvr>
                                      <p:to>
                                        <p:strVal val="visible"/>
                                      </p:to>
                                    </p:set>
                                    <p:anim calcmode="lin" valueType="num">
                                      <p:cBhvr additive="base">
                                        <p:cTn id="35" dur="200" fill="hold"/>
                                        <p:tgtEl>
                                          <p:spTgt spid="39"/>
                                        </p:tgtEl>
                                        <p:attrNameLst>
                                          <p:attrName>ppt_x</p:attrName>
                                        </p:attrNameLst>
                                      </p:cBhvr>
                                      <p:tavLst>
                                        <p:tav tm="0">
                                          <p:val>
                                            <p:strVal val="#ppt_x"/>
                                          </p:val>
                                        </p:tav>
                                        <p:tav tm="100000">
                                          <p:val>
                                            <p:strVal val="#ppt_x"/>
                                          </p:val>
                                        </p:tav>
                                      </p:tavLst>
                                    </p:anim>
                                    <p:anim calcmode="lin" valueType="num">
                                      <p:cBhvr additive="base">
                                        <p:cTn id="36" dur="200" fill="hold"/>
                                        <p:tgtEl>
                                          <p:spTgt spid="39"/>
                                        </p:tgtEl>
                                        <p:attrNameLst>
                                          <p:attrName>ppt_y</p:attrName>
                                        </p:attrNameLst>
                                      </p:cBhvr>
                                      <p:tavLst>
                                        <p:tav tm="0">
                                          <p:val>
                                            <p:strVal val="1+#ppt_h/2"/>
                                          </p:val>
                                        </p:tav>
                                        <p:tav tm="100000">
                                          <p:val>
                                            <p:strVal val="#ppt_y"/>
                                          </p:val>
                                        </p:tav>
                                      </p:tavLst>
                                    </p:anim>
                                  </p:childTnLst>
                                </p:cTn>
                              </p:par>
                            </p:childTnLst>
                          </p:cTn>
                        </p:par>
                        <p:par>
                          <p:cTn id="37" fill="hold">
                            <p:stCondLst>
                              <p:cond delay="3700"/>
                            </p:stCondLst>
                            <p:childTnLst>
                              <p:par>
                                <p:cTn id="38" presetID="2" presetClass="entr" presetSubtype="4" fill="hold" grpId="0"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additive="base">
                                        <p:cTn id="40" dur="200" fill="hold"/>
                                        <p:tgtEl>
                                          <p:spTgt spid="40"/>
                                        </p:tgtEl>
                                        <p:attrNameLst>
                                          <p:attrName>ppt_x</p:attrName>
                                        </p:attrNameLst>
                                      </p:cBhvr>
                                      <p:tavLst>
                                        <p:tav tm="0">
                                          <p:val>
                                            <p:strVal val="#ppt_x"/>
                                          </p:val>
                                        </p:tav>
                                        <p:tav tm="100000">
                                          <p:val>
                                            <p:strVal val="#ppt_x"/>
                                          </p:val>
                                        </p:tav>
                                      </p:tavLst>
                                    </p:anim>
                                    <p:anim calcmode="lin" valueType="num">
                                      <p:cBhvr additive="base">
                                        <p:cTn id="41" dur="200" fill="hold"/>
                                        <p:tgtEl>
                                          <p:spTgt spid="40"/>
                                        </p:tgtEl>
                                        <p:attrNameLst>
                                          <p:attrName>ppt_y</p:attrName>
                                        </p:attrNameLst>
                                      </p:cBhvr>
                                      <p:tavLst>
                                        <p:tav tm="0">
                                          <p:val>
                                            <p:strVal val="1+#ppt_h/2"/>
                                          </p:val>
                                        </p:tav>
                                        <p:tav tm="100000">
                                          <p:val>
                                            <p:strVal val="#ppt_y"/>
                                          </p:val>
                                        </p:tav>
                                      </p:tavLst>
                                    </p:anim>
                                  </p:childTnLst>
                                </p:cTn>
                              </p:par>
                            </p:childTnLst>
                          </p:cTn>
                        </p:par>
                        <p:par>
                          <p:cTn id="42" fill="hold">
                            <p:stCondLst>
                              <p:cond delay="3900"/>
                            </p:stCondLst>
                            <p:childTnLst>
                              <p:par>
                                <p:cTn id="43" presetID="2" presetClass="entr" presetSubtype="4"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 calcmode="lin" valueType="num">
                                      <p:cBhvr additive="base">
                                        <p:cTn id="45" dur="200" fill="hold"/>
                                        <p:tgtEl>
                                          <p:spTgt spid="41"/>
                                        </p:tgtEl>
                                        <p:attrNameLst>
                                          <p:attrName>ppt_x</p:attrName>
                                        </p:attrNameLst>
                                      </p:cBhvr>
                                      <p:tavLst>
                                        <p:tav tm="0">
                                          <p:val>
                                            <p:strVal val="#ppt_x"/>
                                          </p:val>
                                        </p:tav>
                                        <p:tav tm="100000">
                                          <p:val>
                                            <p:strVal val="#ppt_x"/>
                                          </p:val>
                                        </p:tav>
                                      </p:tavLst>
                                    </p:anim>
                                    <p:anim calcmode="lin" valueType="num">
                                      <p:cBhvr additive="base">
                                        <p:cTn id="46" dur="200" fill="hold"/>
                                        <p:tgtEl>
                                          <p:spTgt spid="41"/>
                                        </p:tgtEl>
                                        <p:attrNameLst>
                                          <p:attrName>ppt_y</p:attrName>
                                        </p:attrNameLst>
                                      </p:cBhvr>
                                      <p:tavLst>
                                        <p:tav tm="0">
                                          <p:val>
                                            <p:strVal val="1+#ppt_h/2"/>
                                          </p:val>
                                        </p:tav>
                                        <p:tav tm="100000">
                                          <p:val>
                                            <p:strVal val="#ppt_y"/>
                                          </p:val>
                                        </p:tav>
                                      </p:tavLst>
                                    </p:anim>
                                  </p:childTnLst>
                                </p:cTn>
                              </p:par>
                            </p:childTnLst>
                          </p:cTn>
                        </p:par>
                        <p:par>
                          <p:cTn id="47" fill="hold">
                            <p:stCondLst>
                              <p:cond delay="4100"/>
                            </p:stCondLst>
                            <p:childTnLst>
                              <p:par>
                                <p:cTn id="48" presetID="2" presetClass="entr" presetSubtype="4"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additive="base">
                                        <p:cTn id="50" dur="200" fill="hold"/>
                                        <p:tgtEl>
                                          <p:spTgt spid="42"/>
                                        </p:tgtEl>
                                        <p:attrNameLst>
                                          <p:attrName>ppt_x</p:attrName>
                                        </p:attrNameLst>
                                      </p:cBhvr>
                                      <p:tavLst>
                                        <p:tav tm="0">
                                          <p:val>
                                            <p:strVal val="#ppt_x"/>
                                          </p:val>
                                        </p:tav>
                                        <p:tav tm="100000">
                                          <p:val>
                                            <p:strVal val="#ppt_x"/>
                                          </p:val>
                                        </p:tav>
                                      </p:tavLst>
                                    </p:anim>
                                    <p:anim calcmode="lin" valueType="num">
                                      <p:cBhvr additive="base">
                                        <p:cTn id="51" dur="200" fill="hold"/>
                                        <p:tgtEl>
                                          <p:spTgt spid="42"/>
                                        </p:tgtEl>
                                        <p:attrNameLst>
                                          <p:attrName>ppt_y</p:attrName>
                                        </p:attrNameLst>
                                      </p:cBhvr>
                                      <p:tavLst>
                                        <p:tav tm="0">
                                          <p:val>
                                            <p:strVal val="1+#ppt_h/2"/>
                                          </p:val>
                                        </p:tav>
                                        <p:tav tm="100000">
                                          <p:val>
                                            <p:strVal val="#ppt_y"/>
                                          </p:val>
                                        </p:tav>
                                      </p:tavLst>
                                    </p:anim>
                                  </p:childTnLst>
                                </p:cTn>
                              </p:par>
                            </p:childTnLst>
                          </p:cTn>
                        </p:par>
                        <p:par>
                          <p:cTn id="52" fill="hold">
                            <p:stCondLst>
                              <p:cond delay="4300"/>
                            </p:stCondLst>
                            <p:childTnLst>
                              <p:par>
                                <p:cTn id="53" presetID="2" presetClass="entr" presetSubtype="4"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 calcmode="lin" valueType="num">
                                      <p:cBhvr additive="base">
                                        <p:cTn id="55" dur="200" fill="hold"/>
                                        <p:tgtEl>
                                          <p:spTgt spid="43"/>
                                        </p:tgtEl>
                                        <p:attrNameLst>
                                          <p:attrName>ppt_x</p:attrName>
                                        </p:attrNameLst>
                                      </p:cBhvr>
                                      <p:tavLst>
                                        <p:tav tm="0">
                                          <p:val>
                                            <p:strVal val="#ppt_x"/>
                                          </p:val>
                                        </p:tav>
                                        <p:tav tm="100000">
                                          <p:val>
                                            <p:strVal val="#ppt_x"/>
                                          </p:val>
                                        </p:tav>
                                      </p:tavLst>
                                    </p:anim>
                                    <p:anim calcmode="lin" valueType="num">
                                      <p:cBhvr additive="base">
                                        <p:cTn id="56" dur="200" fill="hold"/>
                                        <p:tgtEl>
                                          <p:spTgt spid="43"/>
                                        </p:tgtEl>
                                        <p:attrNameLst>
                                          <p:attrName>ppt_y</p:attrName>
                                        </p:attrNameLst>
                                      </p:cBhvr>
                                      <p:tavLst>
                                        <p:tav tm="0">
                                          <p:val>
                                            <p:strVal val="1+#ppt_h/2"/>
                                          </p:val>
                                        </p:tav>
                                        <p:tav tm="100000">
                                          <p:val>
                                            <p:strVal val="#ppt_y"/>
                                          </p:val>
                                        </p:tav>
                                      </p:tavLst>
                                    </p:anim>
                                  </p:childTnLst>
                                </p:cTn>
                              </p:par>
                            </p:childTnLst>
                          </p:cTn>
                        </p:par>
                        <p:par>
                          <p:cTn id="57" fill="hold">
                            <p:stCondLst>
                              <p:cond delay="4500"/>
                            </p:stCondLst>
                            <p:childTnLst>
                              <p:par>
                                <p:cTn id="58" presetID="2" presetClass="entr" presetSubtype="4" fill="hold" grpId="0" nodeType="afterEffect">
                                  <p:stCondLst>
                                    <p:cond delay="0"/>
                                  </p:stCondLst>
                                  <p:childTnLst>
                                    <p:set>
                                      <p:cBhvr>
                                        <p:cTn id="59" dur="1" fill="hold">
                                          <p:stCondLst>
                                            <p:cond delay="0"/>
                                          </p:stCondLst>
                                        </p:cTn>
                                        <p:tgtEl>
                                          <p:spTgt spid="44"/>
                                        </p:tgtEl>
                                        <p:attrNameLst>
                                          <p:attrName>style.visibility</p:attrName>
                                        </p:attrNameLst>
                                      </p:cBhvr>
                                      <p:to>
                                        <p:strVal val="visible"/>
                                      </p:to>
                                    </p:set>
                                    <p:anim calcmode="lin" valueType="num">
                                      <p:cBhvr additive="base">
                                        <p:cTn id="60" dur="200" fill="hold"/>
                                        <p:tgtEl>
                                          <p:spTgt spid="44"/>
                                        </p:tgtEl>
                                        <p:attrNameLst>
                                          <p:attrName>ppt_x</p:attrName>
                                        </p:attrNameLst>
                                      </p:cBhvr>
                                      <p:tavLst>
                                        <p:tav tm="0">
                                          <p:val>
                                            <p:strVal val="#ppt_x"/>
                                          </p:val>
                                        </p:tav>
                                        <p:tav tm="100000">
                                          <p:val>
                                            <p:strVal val="#ppt_x"/>
                                          </p:val>
                                        </p:tav>
                                      </p:tavLst>
                                    </p:anim>
                                    <p:anim calcmode="lin" valueType="num">
                                      <p:cBhvr additive="base">
                                        <p:cTn id="61" dur="200" fill="hold"/>
                                        <p:tgtEl>
                                          <p:spTgt spid="44"/>
                                        </p:tgtEl>
                                        <p:attrNameLst>
                                          <p:attrName>ppt_y</p:attrName>
                                        </p:attrNameLst>
                                      </p:cBhvr>
                                      <p:tavLst>
                                        <p:tav tm="0">
                                          <p:val>
                                            <p:strVal val="1+#ppt_h/2"/>
                                          </p:val>
                                        </p:tav>
                                        <p:tav tm="100000">
                                          <p:val>
                                            <p:strVal val="#ppt_y"/>
                                          </p:val>
                                        </p:tav>
                                      </p:tavLst>
                                    </p:anim>
                                  </p:childTnLst>
                                </p:cTn>
                              </p:par>
                            </p:childTnLst>
                          </p:cTn>
                        </p:par>
                        <p:par>
                          <p:cTn id="62" fill="hold">
                            <p:stCondLst>
                              <p:cond delay="4700"/>
                            </p:stCondLst>
                            <p:childTnLst>
                              <p:par>
                                <p:cTn id="63" presetID="2" presetClass="entr" presetSubtype="4"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additive="base">
                                        <p:cTn id="65" dur="200" fill="hold"/>
                                        <p:tgtEl>
                                          <p:spTgt spid="45"/>
                                        </p:tgtEl>
                                        <p:attrNameLst>
                                          <p:attrName>ppt_x</p:attrName>
                                        </p:attrNameLst>
                                      </p:cBhvr>
                                      <p:tavLst>
                                        <p:tav tm="0">
                                          <p:val>
                                            <p:strVal val="#ppt_x"/>
                                          </p:val>
                                        </p:tav>
                                        <p:tav tm="100000">
                                          <p:val>
                                            <p:strVal val="#ppt_x"/>
                                          </p:val>
                                        </p:tav>
                                      </p:tavLst>
                                    </p:anim>
                                    <p:anim calcmode="lin" valueType="num">
                                      <p:cBhvr additive="base">
                                        <p:cTn id="66" dur="200" fill="hold"/>
                                        <p:tgtEl>
                                          <p:spTgt spid="45"/>
                                        </p:tgtEl>
                                        <p:attrNameLst>
                                          <p:attrName>ppt_y</p:attrName>
                                        </p:attrNameLst>
                                      </p:cBhvr>
                                      <p:tavLst>
                                        <p:tav tm="0">
                                          <p:val>
                                            <p:strVal val="1+#ppt_h/2"/>
                                          </p:val>
                                        </p:tav>
                                        <p:tav tm="100000">
                                          <p:val>
                                            <p:strVal val="#ppt_y"/>
                                          </p:val>
                                        </p:tav>
                                      </p:tavLst>
                                    </p:anim>
                                  </p:childTnLst>
                                </p:cTn>
                              </p:par>
                            </p:childTnLst>
                          </p:cTn>
                        </p:par>
                        <p:par>
                          <p:cTn id="67" fill="hold">
                            <p:stCondLst>
                              <p:cond delay="4900"/>
                            </p:stCondLst>
                            <p:childTnLst>
                              <p:par>
                                <p:cTn id="68" presetID="2" presetClass="entr" presetSubtype="4" fill="hold" grpId="0"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additive="base">
                                        <p:cTn id="70" dur="200" fill="hold"/>
                                        <p:tgtEl>
                                          <p:spTgt spid="46"/>
                                        </p:tgtEl>
                                        <p:attrNameLst>
                                          <p:attrName>ppt_x</p:attrName>
                                        </p:attrNameLst>
                                      </p:cBhvr>
                                      <p:tavLst>
                                        <p:tav tm="0">
                                          <p:val>
                                            <p:strVal val="#ppt_x"/>
                                          </p:val>
                                        </p:tav>
                                        <p:tav tm="100000">
                                          <p:val>
                                            <p:strVal val="#ppt_x"/>
                                          </p:val>
                                        </p:tav>
                                      </p:tavLst>
                                    </p:anim>
                                    <p:anim calcmode="lin" valueType="num">
                                      <p:cBhvr additive="base">
                                        <p:cTn id="71" dur="200" fill="hold"/>
                                        <p:tgtEl>
                                          <p:spTgt spid="46"/>
                                        </p:tgtEl>
                                        <p:attrNameLst>
                                          <p:attrName>ppt_y</p:attrName>
                                        </p:attrNameLst>
                                      </p:cBhvr>
                                      <p:tavLst>
                                        <p:tav tm="0">
                                          <p:val>
                                            <p:strVal val="1+#ppt_h/2"/>
                                          </p:val>
                                        </p:tav>
                                        <p:tav tm="100000">
                                          <p:val>
                                            <p:strVal val="#ppt_y"/>
                                          </p:val>
                                        </p:tav>
                                      </p:tavLst>
                                    </p:anim>
                                  </p:childTnLst>
                                </p:cTn>
                              </p:par>
                            </p:childTnLst>
                          </p:cTn>
                        </p:par>
                        <p:par>
                          <p:cTn id="72" fill="hold">
                            <p:stCondLst>
                              <p:cond delay="5100"/>
                            </p:stCondLst>
                            <p:childTnLst>
                              <p:par>
                                <p:cTn id="73" presetID="2" presetClass="entr" presetSubtype="4"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additive="base">
                                        <p:cTn id="75" dur="200" fill="hold"/>
                                        <p:tgtEl>
                                          <p:spTgt spid="47"/>
                                        </p:tgtEl>
                                        <p:attrNameLst>
                                          <p:attrName>ppt_x</p:attrName>
                                        </p:attrNameLst>
                                      </p:cBhvr>
                                      <p:tavLst>
                                        <p:tav tm="0">
                                          <p:val>
                                            <p:strVal val="#ppt_x"/>
                                          </p:val>
                                        </p:tav>
                                        <p:tav tm="100000">
                                          <p:val>
                                            <p:strVal val="#ppt_x"/>
                                          </p:val>
                                        </p:tav>
                                      </p:tavLst>
                                    </p:anim>
                                    <p:anim calcmode="lin" valueType="num">
                                      <p:cBhvr additive="base">
                                        <p:cTn id="76" dur="200" fill="hold"/>
                                        <p:tgtEl>
                                          <p:spTgt spid="47"/>
                                        </p:tgtEl>
                                        <p:attrNameLst>
                                          <p:attrName>ppt_y</p:attrName>
                                        </p:attrNameLst>
                                      </p:cBhvr>
                                      <p:tavLst>
                                        <p:tav tm="0">
                                          <p:val>
                                            <p:strVal val="1+#ppt_h/2"/>
                                          </p:val>
                                        </p:tav>
                                        <p:tav tm="100000">
                                          <p:val>
                                            <p:strVal val="#ppt_y"/>
                                          </p:val>
                                        </p:tav>
                                      </p:tavLst>
                                    </p:anim>
                                  </p:childTnLst>
                                </p:cTn>
                              </p:par>
                            </p:childTnLst>
                          </p:cTn>
                        </p:par>
                        <p:par>
                          <p:cTn id="77" fill="hold">
                            <p:stCondLst>
                              <p:cond delay="5300"/>
                            </p:stCondLst>
                            <p:childTnLst>
                              <p:par>
                                <p:cTn id="78" presetID="2" presetClass="entr" presetSubtype="4"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200" fill="hold"/>
                                        <p:tgtEl>
                                          <p:spTgt spid="48"/>
                                        </p:tgtEl>
                                        <p:attrNameLst>
                                          <p:attrName>ppt_x</p:attrName>
                                        </p:attrNameLst>
                                      </p:cBhvr>
                                      <p:tavLst>
                                        <p:tav tm="0">
                                          <p:val>
                                            <p:strVal val="#ppt_x"/>
                                          </p:val>
                                        </p:tav>
                                        <p:tav tm="100000">
                                          <p:val>
                                            <p:strVal val="#ppt_x"/>
                                          </p:val>
                                        </p:tav>
                                      </p:tavLst>
                                    </p:anim>
                                    <p:anim calcmode="lin" valueType="num">
                                      <p:cBhvr additive="base">
                                        <p:cTn id="81" dur="200" fill="hold"/>
                                        <p:tgtEl>
                                          <p:spTgt spid="48"/>
                                        </p:tgtEl>
                                        <p:attrNameLst>
                                          <p:attrName>ppt_y</p:attrName>
                                        </p:attrNameLst>
                                      </p:cBhvr>
                                      <p:tavLst>
                                        <p:tav tm="0">
                                          <p:val>
                                            <p:strVal val="1+#ppt_h/2"/>
                                          </p:val>
                                        </p:tav>
                                        <p:tav tm="100000">
                                          <p:val>
                                            <p:strVal val="#ppt_y"/>
                                          </p:val>
                                        </p:tav>
                                      </p:tavLst>
                                    </p:anim>
                                  </p:childTnLst>
                                </p:cTn>
                              </p:par>
                            </p:childTnLst>
                          </p:cTn>
                        </p:par>
                        <p:par>
                          <p:cTn id="82" fill="hold">
                            <p:stCondLst>
                              <p:cond delay="5500"/>
                            </p:stCondLst>
                            <p:childTnLst>
                              <p:par>
                                <p:cTn id="83" presetID="2" presetClass="entr" presetSubtype="4"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 calcmode="lin" valueType="num">
                                      <p:cBhvr additive="base">
                                        <p:cTn id="85" dur="200" fill="hold"/>
                                        <p:tgtEl>
                                          <p:spTgt spid="49"/>
                                        </p:tgtEl>
                                        <p:attrNameLst>
                                          <p:attrName>ppt_x</p:attrName>
                                        </p:attrNameLst>
                                      </p:cBhvr>
                                      <p:tavLst>
                                        <p:tav tm="0">
                                          <p:val>
                                            <p:strVal val="#ppt_x"/>
                                          </p:val>
                                        </p:tav>
                                        <p:tav tm="100000">
                                          <p:val>
                                            <p:strVal val="#ppt_x"/>
                                          </p:val>
                                        </p:tav>
                                      </p:tavLst>
                                    </p:anim>
                                    <p:anim calcmode="lin" valueType="num">
                                      <p:cBhvr additive="base">
                                        <p:cTn id="86" dur="200" fill="hold"/>
                                        <p:tgtEl>
                                          <p:spTgt spid="49"/>
                                        </p:tgtEl>
                                        <p:attrNameLst>
                                          <p:attrName>ppt_y</p:attrName>
                                        </p:attrNameLst>
                                      </p:cBhvr>
                                      <p:tavLst>
                                        <p:tav tm="0">
                                          <p:val>
                                            <p:strVal val="1+#ppt_h/2"/>
                                          </p:val>
                                        </p:tav>
                                        <p:tav tm="100000">
                                          <p:val>
                                            <p:strVal val="#ppt_y"/>
                                          </p:val>
                                        </p:tav>
                                      </p:tavLst>
                                    </p:anim>
                                  </p:childTnLst>
                                </p:cTn>
                              </p:par>
                            </p:childTnLst>
                          </p:cTn>
                        </p:par>
                        <p:par>
                          <p:cTn id="87" fill="hold">
                            <p:stCondLst>
                              <p:cond delay="5700"/>
                            </p:stCondLst>
                            <p:childTnLst>
                              <p:par>
                                <p:cTn id="88" presetID="2" presetClass="entr" presetSubtype="4"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additive="base">
                                        <p:cTn id="90" dur="200" fill="hold"/>
                                        <p:tgtEl>
                                          <p:spTgt spid="50"/>
                                        </p:tgtEl>
                                        <p:attrNameLst>
                                          <p:attrName>ppt_x</p:attrName>
                                        </p:attrNameLst>
                                      </p:cBhvr>
                                      <p:tavLst>
                                        <p:tav tm="0">
                                          <p:val>
                                            <p:strVal val="#ppt_x"/>
                                          </p:val>
                                        </p:tav>
                                        <p:tav tm="100000">
                                          <p:val>
                                            <p:strVal val="#ppt_x"/>
                                          </p:val>
                                        </p:tav>
                                      </p:tavLst>
                                    </p:anim>
                                    <p:anim calcmode="lin" valueType="num">
                                      <p:cBhvr additive="base">
                                        <p:cTn id="91" dur="200" fill="hold"/>
                                        <p:tgtEl>
                                          <p:spTgt spid="50"/>
                                        </p:tgtEl>
                                        <p:attrNameLst>
                                          <p:attrName>ppt_y</p:attrName>
                                        </p:attrNameLst>
                                      </p:cBhvr>
                                      <p:tavLst>
                                        <p:tav tm="0">
                                          <p:val>
                                            <p:strVal val="1+#ppt_h/2"/>
                                          </p:val>
                                        </p:tav>
                                        <p:tav tm="100000">
                                          <p:val>
                                            <p:strVal val="#ppt_y"/>
                                          </p:val>
                                        </p:tav>
                                      </p:tavLst>
                                    </p:anim>
                                  </p:childTnLst>
                                </p:cTn>
                              </p:par>
                            </p:childTnLst>
                          </p:cTn>
                        </p:par>
                        <p:par>
                          <p:cTn id="92" fill="hold">
                            <p:stCondLst>
                              <p:cond delay="5900"/>
                            </p:stCondLst>
                            <p:childTnLst>
                              <p:par>
                                <p:cTn id="93" presetID="2" presetClass="entr" presetSubtype="4"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additive="base">
                                        <p:cTn id="95" dur="200" fill="hold"/>
                                        <p:tgtEl>
                                          <p:spTgt spid="51"/>
                                        </p:tgtEl>
                                        <p:attrNameLst>
                                          <p:attrName>ppt_x</p:attrName>
                                        </p:attrNameLst>
                                      </p:cBhvr>
                                      <p:tavLst>
                                        <p:tav tm="0">
                                          <p:val>
                                            <p:strVal val="#ppt_x"/>
                                          </p:val>
                                        </p:tav>
                                        <p:tav tm="100000">
                                          <p:val>
                                            <p:strVal val="#ppt_x"/>
                                          </p:val>
                                        </p:tav>
                                      </p:tavLst>
                                    </p:anim>
                                    <p:anim calcmode="lin" valueType="num">
                                      <p:cBhvr additive="base">
                                        <p:cTn id="96" dur="200" fill="hold"/>
                                        <p:tgtEl>
                                          <p:spTgt spid="51"/>
                                        </p:tgtEl>
                                        <p:attrNameLst>
                                          <p:attrName>ppt_y</p:attrName>
                                        </p:attrNameLst>
                                      </p:cBhvr>
                                      <p:tavLst>
                                        <p:tav tm="0">
                                          <p:val>
                                            <p:strVal val="1+#ppt_h/2"/>
                                          </p:val>
                                        </p:tav>
                                        <p:tav tm="100000">
                                          <p:val>
                                            <p:strVal val="#ppt_y"/>
                                          </p:val>
                                        </p:tav>
                                      </p:tavLst>
                                    </p:anim>
                                  </p:childTnLst>
                                </p:cTn>
                              </p:par>
                            </p:childTnLst>
                          </p:cTn>
                        </p:par>
                        <p:par>
                          <p:cTn id="97" fill="hold">
                            <p:stCondLst>
                              <p:cond delay="6100"/>
                            </p:stCondLst>
                            <p:childTnLst>
                              <p:par>
                                <p:cTn id="98" presetID="2" presetClass="entr" presetSubtype="4"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 calcmode="lin" valueType="num">
                                      <p:cBhvr additive="base">
                                        <p:cTn id="100" dur="200" fill="hold"/>
                                        <p:tgtEl>
                                          <p:spTgt spid="52"/>
                                        </p:tgtEl>
                                        <p:attrNameLst>
                                          <p:attrName>ppt_x</p:attrName>
                                        </p:attrNameLst>
                                      </p:cBhvr>
                                      <p:tavLst>
                                        <p:tav tm="0">
                                          <p:val>
                                            <p:strVal val="#ppt_x"/>
                                          </p:val>
                                        </p:tav>
                                        <p:tav tm="100000">
                                          <p:val>
                                            <p:strVal val="#ppt_x"/>
                                          </p:val>
                                        </p:tav>
                                      </p:tavLst>
                                    </p:anim>
                                    <p:anim calcmode="lin" valueType="num">
                                      <p:cBhvr additive="base">
                                        <p:cTn id="101" dur="200" fill="hold"/>
                                        <p:tgtEl>
                                          <p:spTgt spid="52"/>
                                        </p:tgtEl>
                                        <p:attrNameLst>
                                          <p:attrName>ppt_y</p:attrName>
                                        </p:attrNameLst>
                                      </p:cBhvr>
                                      <p:tavLst>
                                        <p:tav tm="0">
                                          <p:val>
                                            <p:strVal val="1+#ppt_h/2"/>
                                          </p:val>
                                        </p:tav>
                                        <p:tav tm="100000">
                                          <p:val>
                                            <p:strVal val="#ppt_y"/>
                                          </p:val>
                                        </p:tav>
                                      </p:tavLst>
                                    </p:anim>
                                  </p:childTnLst>
                                </p:cTn>
                              </p:par>
                            </p:childTnLst>
                          </p:cTn>
                        </p:par>
                        <p:par>
                          <p:cTn id="102" fill="hold">
                            <p:stCondLst>
                              <p:cond delay="6300"/>
                            </p:stCondLst>
                            <p:childTnLst>
                              <p:par>
                                <p:cTn id="103" presetID="2" presetClass="entr" presetSubtype="4"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additive="base">
                                        <p:cTn id="105" dur="200" fill="hold"/>
                                        <p:tgtEl>
                                          <p:spTgt spid="53"/>
                                        </p:tgtEl>
                                        <p:attrNameLst>
                                          <p:attrName>ppt_x</p:attrName>
                                        </p:attrNameLst>
                                      </p:cBhvr>
                                      <p:tavLst>
                                        <p:tav tm="0">
                                          <p:val>
                                            <p:strVal val="#ppt_x"/>
                                          </p:val>
                                        </p:tav>
                                        <p:tav tm="100000">
                                          <p:val>
                                            <p:strVal val="#ppt_x"/>
                                          </p:val>
                                        </p:tav>
                                      </p:tavLst>
                                    </p:anim>
                                    <p:anim calcmode="lin" valueType="num">
                                      <p:cBhvr additive="base">
                                        <p:cTn id="106" dur="200" fill="hold"/>
                                        <p:tgtEl>
                                          <p:spTgt spid="53"/>
                                        </p:tgtEl>
                                        <p:attrNameLst>
                                          <p:attrName>ppt_y</p:attrName>
                                        </p:attrNameLst>
                                      </p:cBhvr>
                                      <p:tavLst>
                                        <p:tav tm="0">
                                          <p:val>
                                            <p:strVal val="1+#ppt_h/2"/>
                                          </p:val>
                                        </p:tav>
                                        <p:tav tm="100000">
                                          <p:val>
                                            <p:strVal val="#ppt_y"/>
                                          </p:val>
                                        </p:tav>
                                      </p:tavLst>
                                    </p:anim>
                                  </p:childTnLst>
                                </p:cTn>
                              </p:par>
                            </p:childTnLst>
                          </p:cTn>
                        </p:par>
                        <p:par>
                          <p:cTn id="107" fill="hold">
                            <p:stCondLst>
                              <p:cond delay="6500"/>
                            </p:stCondLst>
                            <p:childTnLst>
                              <p:par>
                                <p:cTn id="108" presetID="2" presetClass="entr" presetSubtype="4" fill="hold" grpId="0" nodeType="afterEffect">
                                  <p:stCondLst>
                                    <p:cond delay="0"/>
                                  </p:stCondLst>
                                  <p:childTnLst>
                                    <p:set>
                                      <p:cBhvr>
                                        <p:cTn id="109" dur="1" fill="hold">
                                          <p:stCondLst>
                                            <p:cond delay="0"/>
                                          </p:stCondLst>
                                        </p:cTn>
                                        <p:tgtEl>
                                          <p:spTgt spid="54"/>
                                        </p:tgtEl>
                                        <p:attrNameLst>
                                          <p:attrName>style.visibility</p:attrName>
                                        </p:attrNameLst>
                                      </p:cBhvr>
                                      <p:to>
                                        <p:strVal val="visible"/>
                                      </p:to>
                                    </p:set>
                                    <p:anim calcmode="lin" valueType="num">
                                      <p:cBhvr additive="base">
                                        <p:cTn id="110" dur="200" fill="hold"/>
                                        <p:tgtEl>
                                          <p:spTgt spid="54"/>
                                        </p:tgtEl>
                                        <p:attrNameLst>
                                          <p:attrName>ppt_x</p:attrName>
                                        </p:attrNameLst>
                                      </p:cBhvr>
                                      <p:tavLst>
                                        <p:tav tm="0">
                                          <p:val>
                                            <p:strVal val="#ppt_x"/>
                                          </p:val>
                                        </p:tav>
                                        <p:tav tm="100000">
                                          <p:val>
                                            <p:strVal val="#ppt_x"/>
                                          </p:val>
                                        </p:tav>
                                      </p:tavLst>
                                    </p:anim>
                                    <p:anim calcmode="lin" valueType="num">
                                      <p:cBhvr additive="base">
                                        <p:cTn id="111" dur="200" fill="hold"/>
                                        <p:tgtEl>
                                          <p:spTgt spid="54"/>
                                        </p:tgtEl>
                                        <p:attrNameLst>
                                          <p:attrName>ppt_y</p:attrName>
                                        </p:attrNameLst>
                                      </p:cBhvr>
                                      <p:tavLst>
                                        <p:tav tm="0">
                                          <p:val>
                                            <p:strVal val="1+#ppt_h/2"/>
                                          </p:val>
                                        </p:tav>
                                        <p:tav tm="100000">
                                          <p:val>
                                            <p:strVal val="#ppt_y"/>
                                          </p:val>
                                        </p:tav>
                                      </p:tavLst>
                                    </p:anim>
                                  </p:childTnLst>
                                </p:cTn>
                              </p:par>
                            </p:childTnLst>
                          </p:cTn>
                        </p:par>
                        <p:par>
                          <p:cTn id="112" fill="hold">
                            <p:stCondLst>
                              <p:cond delay="6700"/>
                            </p:stCondLst>
                            <p:childTnLst>
                              <p:par>
                                <p:cTn id="113" presetID="2" presetClass="entr" presetSubtype="4"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 calcmode="lin" valueType="num">
                                      <p:cBhvr additive="base">
                                        <p:cTn id="115" dur="200" fill="hold"/>
                                        <p:tgtEl>
                                          <p:spTgt spid="55"/>
                                        </p:tgtEl>
                                        <p:attrNameLst>
                                          <p:attrName>ppt_x</p:attrName>
                                        </p:attrNameLst>
                                      </p:cBhvr>
                                      <p:tavLst>
                                        <p:tav tm="0">
                                          <p:val>
                                            <p:strVal val="#ppt_x"/>
                                          </p:val>
                                        </p:tav>
                                        <p:tav tm="100000">
                                          <p:val>
                                            <p:strVal val="#ppt_x"/>
                                          </p:val>
                                        </p:tav>
                                      </p:tavLst>
                                    </p:anim>
                                    <p:anim calcmode="lin" valueType="num">
                                      <p:cBhvr additive="base">
                                        <p:cTn id="116" dur="200" fill="hold"/>
                                        <p:tgtEl>
                                          <p:spTgt spid="55"/>
                                        </p:tgtEl>
                                        <p:attrNameLst>
                                          <p:attrName>ppt_y</p:attrName>
                                        </p:attrNameLst>
                                      </p:cBhvr>
                                      <p:tavLst>
                                        <p:tav tm="0">
                                          <p:val>
                                            <p:strVal val="1+#ppt_h/2"/>
                                          </p:val>
                                        </p:tav>
                                        <p:tav tm="100000">
                                          <p:val>
                                            <p:strVal val="#ppt_y"/>
                                          </p:val>
                                        </p:tav>
                                      </p:tavLst>
                                    </p:anim>
                                  </p:childTnLst>
                                </p:cTn>
                              </p:par>
                            </p:childTnLst>
                          </p:cTn>
                        </p:par>
                        <p:par>
                          <p:cTn id="117" fill="hold">
                            <p:stCondLst>
                              <p:cond delay="6900"/>
                            </p:stCondLst>
                            <p:childTnLst>
                              <p:par>
                                <p:cTn id="118" presetID="2" presetClass="entr" presetSubtype="4"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 calcmode="lin" valueType="num">
                                      <p:cBhvr additive="base">
                                        <p:cTn id="120" dur="200" fill="hold"/>
                                        <p:tgtEl>
                                          <p:spTgt spid="56"/>
                                        </p:tgtEl>
                                        <p:attrNameLst>
                                          <p:attrName>ppt_x</p:attrName>
                                        </p:attrNameLst>
                                      </p:cBhvr>
                                      <p:tavLst>
                                        <p:tav tm="0">
                                          <p:val>
                                            <p:strVal val="#ppt_x"/>
                                          </p:val>
                                        </p:tav>
                                        <p:tav tm="100000">
                                          <p:val>
                                            <p:strVal val="#ppt_x"/>
                                          </p:val>
                                        </p:tav>
                                      </p:tavLst>
                                    </p:anim>
                                    <p:anim calcmode="lin" valueType="num">
                                      <p:cBhvr additive="base">
                                        <p:cTn id="121" dur="200" fill="hold"/>
                                        <p:tgtEl>
                                          <p:spTgt spid="56"/>
                                        </p:tgtEl>
                                        <p:attrNameLst>
                                          <p:attrName>ppt_y</p:attrName>
                                        </p:attrNameLst>
                                      </p:cBhvr>
                                      <p:tavLst>
                                        <p:tav tm="0">
                                          <p:val>
                                            <p:strVal val="1+#ppt_h/2"/>
                                          </p:val>
                                        </p:tav>
                                        <p:tav tm="100000">
                                          <p:val>
                                            <p:strVal val="#ppt_y"/>
                                          </p:val>
                                        </p:tav>
                                      </p:tavLst>
                                    </p:anim>
                                  </p:childTnLst>
                                </p:cTn>
                              </p:par>
                            </p:childTnLst>
                          </p:cTn>
                        </p:par>
                        <p:par>
                          <p:cTn id="122" fill="hold">
                            <p:stCondLst>
                              <p:cond delay="7100"/>
                            </p:stCondLst>
                            <p:childTnLst>
                              <p:par>
                                <p:cTn id="123" presetID="2" presetClass="entr" presetSubtype="4" fill="hold" grpId="0" nodeType="afterEffect">
                                  <p:stCondLst>
                                    <p:cond delay="0"/>
                                  </p:stCondLst>
                                  <p:childTnLst>
                                    <p:set>
                                      <p:cBhvr>
                                        <p:cTn id="124" dur="1" fill="hold">
                                          <p:stCondLst>
                                            <p:cond delay="0"/>
                                          </p:stCondLst>
                                        </p:cTn>
                                        <p:tgtEl>
                                          <p:spTgt spid="57"/>
                                        </p:tgtEl>
                                        <p:attrNameLst>
                                          <p:attrName>style.visibility</p:attrName>
                                        </p:attrNameLst>
                                      </p:cBhvr>
                                      <p:to>
                                        <p:strVal val="visible"/>
                                      </p:to>
                                    </p:set>
                                    <p:anim calcmode="lin" valueType="num">
                                      <p:cBhvr additive="base">
                                        <p:cTn id="125" dur="200" fill="hold"/>
                                        <p:tgtEl>
                                          <p:spTgt spid="57"/>
                                        </p:tgtEl>
                                        <p:attrNameLst>
                                          <p:attrName>ppt_x</p:attrName>
                                        </p:attrNameLst>
                                      </p:cBhvr>
                                      <p:tavLst>
                                        <p:tav tm="0">
                                          <p:val>
                                            <p:strVal val="#ppt_x"/>
                                          </p:val>
                                        </p:tav>
                                        <p:tav tm="100000">
                                          <p:val>
                                            <p:strVal val="#ppt_x"/>
                                          </p:val>
                                        </p:tav>
                                      </p:tavLst>
                                    </p:anim>
                                    <p:anim calcmode="lin" valueType="num">
                                      <p:cBhvr additive="base">
                                        <p:cTn id="126" dur="200" fill="hold"/>
                                        <p:tgtEl>
                                          <p:spTgt spid="57"/>
                                        </p:tgtEl>
                                        <p:attrNameLst>
                                          <p:attrName>ppt_y</p:attrName>
                                        </p:attrNameLst>
                                      </p:cBhvr>
                                      <p:tavLst>
                                        <p:tav tm="0">
                                          <p:val>
                                            <p:strVal val="1+#ppt_h/2"/>
                                          </p:val>
                                        </p:tav>
                                        <p:tav tm="100000">
                                          <p:val>
                                            <p:strVal val="#ppt_y"/>
                                          </p:val>
                                        </p:tav>
                                      </p:tavLst>
                                    </p:anim>
                                  </p:childTnLst>
                                </p:cTn>
                              </p:par>
                            </p:childTnLst>
                          </p:cTn>
                        </p:par>
                        <p:par>
                          <p:cTn id="127" fill="hold">
                            <p:stCondLst>
                              <p:cond delay="7300"/>
                            </p:stCondLst>
                            <p:childTnLst>
                              <p:par>
                                <p:cTn id="128" presetID="2" presetClass="entr" presetSubtype="4" fill="hold" grpId="0" nodeType="afterEffect">
                                  <p:stCondLst>
                                    <p:cond delay="0"/>
                                  </p:stCondLst>
                                  <p:childTnLst>
                                    <p:set>
                                      <p:cBhvr>
                                        <p:cTn id="129" dur="1" fill="hold">
                                          <p:stCondLst>
                                            <p:cond delay="0"/>
                                          </p:stCondLst>
                                        </p:cTn>
                                        <p:tgtEl>
                                          <p:spTgt spid="58"/>
                                        </p:tgtEl>
                                        <p:attrNameLst>
                                          <p:attrName>style.visibility</p:attrName>
                                        </p:attrNameLst>
                                      </p:cBhvr>
                                      <p:to>
                                        <p:strVal val="visible"/>
                                      </p:to>
                                    </p:set>
                                    <p:anim calcmode="lin" valueType="num">
                                      <p:cBhvr additive="base">
                                        <p:cTn id="130" dur="200" fill="hold"/>
                                        <p:tgtEl>
                                          <p:spTgt spid="58"/>
                                        </p:tgtEl>
                                        <p:attrNameLst>
                                          <p:attrName>ppt_x</p:attrName>
                                        </p:attrNameLst>
                                      </p:cBhvr>
                                      <p:tavLst>
                                        <p:tav tm="0">
                                          <p:val>
                                            <p:strVal val="#ppt_x"/>
                                          </p:val>
                                        </p:tav>
                                        <p:tav tm="100000">
                                          <p:val>
                                            <p:strVal val="#ppt_x"/>
                                          </p:val>
                                        </p:tav>
                                      </p:tavLst>
                                    </p:anim>
                                    <p:anim calcmode="lin" valueType="num">
                                      <p:cBhvr additive="base">
                                        <p:cTn id="131" dur="200" fill="hold"/>
                                        <p:tgtEl>
                                          <p:spTgt spid="58"/>
                                        </p:tgtEl>
                                        <p:attrNameLst>
                                          <p:attrName>ppt_y</p:attrName>
                                        </p:attrNameLst>
                                      </p:cBhvr>
                                      <p:tavLst>
                                        <p:tav tm="0">
                                          <p:val>
                                            <p:strVal val="1+#ppt_h/2"/>
                                          </p:val>
                                        </p:tav>
                                        <p:tav tm="100000">
                                          <p:val>
                                            <p:strVal val="#ppt_y"/>
                                          </p:val>
                                        </p:tav>
                                      </p:tavLst>
                                    </p:anim>
                                  </p:childTnLst>
                                </p:cTn>
                              </p:par>
                            </p:childTnLst>
                          </p:cTn>
                        </p:par>
                        <p:par>
                          <p:cTn id="132" fill="hold">
                            <p:stCondLst>
                              <p:cond delay="7500"/>
                            </p:stCondLst>
                            <p:childTnLst>
                              <p:par>
                                <p:cTn id="133" presetID="2" presetClass="entr" presetSubtype="4" fill="hold" grpId="0" nodeType="afterEffect">
                                  <p:stCondLst>
                                    <p:cond delay="0"/>
                                  </p:stCondLst>
                                  <p:childTnLst>
                                    <p:set>
                                      <p:cBhvr>
                                        <p:cTn id="134" dur="1" fill="hold">
                                          <p:stCondLst>
                                            <p:cond delay="0"/>
                                          </p:stCondLst>
                                        </p:cTn>
                                        <p:tgtEl>
                                          <p:spTgt spid="59"/>
                                        </p:tgtEl>
                                        <p:attrNameLst>
                                          <p:attrName>style.visibility</p:attrName>
                                        </p:attrNameLst>
                                      </p:cBhvr>
                                      <p:to>
                                        <p:strVal val="visible"/>
                                      </p:to>
                                    </p:set>
                                    <p:anim calcmode="lin" valueType="num">
                                      <p:cBhvr additive="base">
                                        <p:cTn id="135" dur="200" fill="hold"/>
                                        <p:tgtEl>
                                          <p:spTgt spid="59"/>
                                        </p:tgtEl>
                                        <p:attrNameLst>
                                          <p:attrName>ppt_x</p:attrName>
                                        </p:attrNameLst>
                                      </p:cBhvr>
                                      <p:tavLst>
                                        <p:tav tm="0">
                                          <p:val>
                                            <p:strVal val="#ppt_x"/>
                                          </p:val>
                                        </p:tav>
                                        <p:tav tm="100000">
                                          <p:val>
                                            <p:strVal val="#ppt_x"/>
                                          </p:val>
                                        </p:tav>
                                      </p:tavLst>
                                    </p:anim>
                                    <p:anim calcmode="lin" valueType="num">
                                      <p:cBhvr additive="base">
                                        <p:cTn id="136" dur="200" fill="hold"/>
                                        <p:tgtEl>
                                          <p:spTgt spid="59"/>
                                        </p:tgtEl>
                                        <p:attrNameLst>
                                          <p:attrName>ppt_y</p:attrName>
                                        </p:attrNameLst>
                                      </p:cBhvr>
                                      <p:tavLst>
                                        <p:tav tm="0">
                                          <p:val>
                                            <p:strVal val="1+#ppt_h/2"/>
                                          </p:val>
                                        </p:tav>
                                        <p:tav tm="100000">
                                          <p:val>
                                            <p:strVal val="#ppt_y"/>
                                          </p:val>
                                        </p:tav>
                                      </p:tavLst>
                                    </p:anim>
                                  </p:childTnLst>
                                </p:cTn>
                              </p:par>
                            </p:childTnLst>
                          </p:cTn>
                        </p:par>
                        <p:par>
                          <p:cTn id="137" fill="hold">
                            <p:stCondLst>
                              <p:cond delay="7700"/>
                            </p:stCondLst>
                            <p:childTnLst>
                              <p:par>
                                <p:cTn id="138" presetID="2" presetClass="entr" presetSubtype="4" fill="hold" grpId="0" nodeType="afterEffect">
                                  <p:stCondLst>
                                    <p:cond delay="0"/>
                                  </p:stCondLst>
                                  <p:childTnLst>
                                    <p:set>
                                      <p:cBhvr>
                                        <p:cTn id="139" dur="1" fill="hold">
                                          <p:stCondLst>
                                            <p:cond delay="0"/>
                                          </p:stCondLst>
                                        </p:cTn>
                                        <p:tgtEl>
                                          <p:spTgt spid="60"/>
                                        </p:tgtEl>
                                        <p:attrNameLst>
                                          <p:attrName>style.visibility</p:attrName>
                                        </p:attrNameLst>
                                      </p:cBhvr>
                                      <p:to>
                                        <p:strVal val="visible"/>
                                      </p:to>
                                    </p:set>
                                    <p:anim calcmode="lin" valueType="num">
                                      <p:cBhvr additive="base">
                                        <p:cTn id="140" dur="200" fill="hold"/>
                                        <p:tgtEl>
                                          <p:spTgt spid="60"/>
                                        </p:tgtEl>
                                        <p:attrNameLst>
                                          <p:attrName>ppt_x</p:attrName>
                                        </p:attrNameLst>
                                      </p:cBhvr>
                                      <p:tavLst>
                                        <p:tav tm="0">
                                          <p:val>
                                            <p:strVal val="#ppt_x"/>
                                          </p:val>
                                        </p:tav>
                                        <p:tav tm="100000">
                                          <p:val>
                                            <p:strVal val="#ppt_x"/>
                                          </p:val>
                                        </p:tav>
                                      </p:tavLst>
                                    </p:anim>
                                    <p:anim calcmode="lin" valueType="num">
                                      <p:cBhvr additive="base">
                                        <p:cTn id="141" dur="200" fill="hold"/>
                                        <p:tgtEl>
                                          <p:spTgt spid="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p:bldP spid="146" grpId="0"/>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p:bldP spid="56" grpId="0"/>
      <p:bldP spid="57" grpId="0"/>
      <p:bldP spid="58" grpId="0"/>
      <p:bldP spid="59" grpId="0"/>
      <p:bldP spid="6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椭圆 22"/>
          <p:cNvSpPr/>
          <p:nvPr/>
        </p:nvSpPr>
        <p:spPr>
          <a:xfrm flipV="1">
            <a:off x="9440976" y="9188253"/>
            <a:ext cx="105358" cy="105358"/>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ea typeface="华文细黑" panose="02010600040101010101" pitchFamily="2" charset="-122"/>
            </a:endParaRPr>
          </a:p>
        </p:txBody>
      </p:sp>
      <p:cxnSp>
        <p:nvCxnSpPr>
          <p:cNvPr id="34" name="直接连接符 33"/>
          <p:cNvCxnSpPr/>
          <p:nvPr/>
        </p:nvCxnSpPr>
        <p:spPr>
          <a:xfrm flipV="1">
            <a:off x="1718509" y="9746239"/>
            <a:ext cx="9730541" cy="0"/>
          </a:xfrm>
          <a:prstGeom prst="line">
            <a:avLst/>
          </a:prstGeom>
          <a:ln w="19050">
            <a:solidFill>
              <a:schemeClr val="bg2">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1" name="圆角矩形 40"/>
          <p:cNvSpPr/>
          <p:nvPr/>
        </p:nvSpPr>
        <p:spPr>
          <a:xfrm>
            <a:off x="8970360" y="3641442"/>
            <a:ext cx="2021390" cy="2315618"/>
          </a:xfrm>
          <a:prstGeom prst="roundRect">
            <a:avLst/>
          </a:prstGeom>
          <a:gradFill flip="none" rotWithShape="1">
            <a:gsLst>
              <a:gs pos="0">
                <a:schemeClr val="bg1"/>
              </a:gs>
              <a:gs pos="36000">
                <a:schemeClr val="bg1"/>
              </a:gs>
              <a:gs pos="100000">
                <a:schemeClr val="bg1">
                  <a:lumMod val="85000"/>
                </a:schemeClr>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a typeface="华文细黑" panose="02010600040101010101" pitchFamily="2" charset="-122"/>
            </a:endParaRPr>
          </a:p>
        </p:txBody>
      </p:sp>
      <p:sp>
        <p:nvSpPr>
          <p:cNvPr id="42" name="圆角矩形 41"/>
          <p:cNvSpPr/>
          <p:nvPr/>
        </p:nvSpPr>
        <p:spPr>
          <a:xfrm>
            <a:off x="6383238" y="3641442"/>
            <a:ext cx="2021390" cy="2315618"/>
          </a:xfrm>
          <a:prstGeom prst="roundRect">
            <a:avLst/>
          </a:prstGeom>
          <a:gradFill flip="none" rotWithShape="1">
            <a:gsLst>
              <a:gs pos="0">
                <a:schemeClr val="bg1"/>
              </a:gs>
              <a:gs pos="36000">
                <a:schemeClr val="bg1"/>
              </a:gs>
              <a:gs pos="100000">
                <a:schemeClr val="bg1">
                  <a:lumMod val="85000"/>
                </a:schemeClr>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a typeface="华文细黑" panose="02010600040101010101" pitchFamily="2" charset="-122"/>
            </a:endParaRPr>
          </a:p>
        </p:txBody>
      </p:sp>
      <p:sp>
        <p:nvSpPr>
          <p:cNvPr id="43" name="圆角矩形 42"/>
          <p:cNvSpPr/>
          <p:nvPr/>
        </p:nvSpPr>
        <p:spPr>
          <a:xfrm>
            <a:off x="3808894" y="3641442"/>
            <a:ext cx="2021390" cy="2315618"/>
          </a:xfrm>
          <a:prstGeom prst="roundRect">
            <a:avLst/>
          </a:prstGeom>
          <a:gradFill flip="none" rotWithShape="1">
            <a:gsLst>
              <a:gs pos="0">
                <a:schemeClr val="bg1"/>
              </a:gs>
              <a:gs pos="36000">
                <a:schemeClr val="bg1"/>
              </a:gs>
              <a:gs pos="100000">
                <a:schemeClr val="bg1">
                  <a:lumMod val="85000"/>
                </a:schemeClr>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a typeface="华文细黑" panose="02010600040101010101" pitchFamily="2" charset="-122"/>
            </a:endParaRPr>
          </a:p>
        </p:txBody>
      </p:sp>
      <p:sp>
        <p:nvSpPr>
          <p:cNvPr id="44" name="圆角矩形 43"/>
          <p:cNvSpPr/>
          <p:nvPr/>
        </p:nvSpPr>
        <p:spPr>
          <a:xfrm>
            <a:off x="1154851" y="3641442"/>
            <a:ext cx="2021390" cy="2315618"/>
          </a:xfrm>
          <a:prstGeom prst="roundRect">
            <a:avLst/>
          </a:prstGeom>
          <a:gradFill flip="none" rotWithShape="1">
            <a:gsLst>
              <a:gs pos="0">
                <a:schemeClr val="bg1"/>
              </a:gs>
              <a:gs pos="36000">
                <a:schemeClr val="bg1"/>
              </a:gs>
              <a:gs pos="100000">
                <a:schemeClr val="bg1">
                  <a:lumMod val="85000"/>
                </a:schemeClr>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a typeface="华文细黑" panose="02010600040101010101" pitchFamily="2" charset="-122"/>
            </a:endParaRPr>
          </a:p>
        </p:txBody>
      </p:sp>
      <p:grpSp>
        <p:nvGrpSpPr>
          <p:cNvPr id="45" name="组合 44"/>
          <p:cNvGrpSpPr/>
          <p:nvPr/>
        </p:nvGrpSpPr>
        <p:grpSpPr>
          <a:xfrm>
            <a:off x="1154851" y="1535709"/>
            <a:ext cx="1931886" cy="1931886"/>
            <a:chOff x="546553" y="7329608"/>
            <a:chExt cx="2338690" cy="2338690"/>
          </a:xfrm>
        </p:grpSpPr>
        <p:sp>
          <p:nvSpPr>
            <p:cNvPr id="46" name="椭圆 45"/>
            <p:cNvSpPr/>
            <p:nvPr/>
          </p:nvSpPr>
          <p:spPr>
            <a:xfrm>
              <a:off x="546553" y="7329608"/>
              <a:ext cx="2338690" cy="2338690"/>
            </a:xfrm>
            <a:prstGeom prst="ellipse">
              <a:avLst/>
            </a:prstGeom>
            <a:gradFill flip="none" rotWithShape="1">
              <a:gsLst>
                <a:gs pos="0">
                  <a:sysClr val="window" lastClr="FFFFFF"/>
                </a:gs>
                <a:gs pos="100000">
                  <a:sysClr val="window" lastClr="FFFFFF">
                    <a:lumMod val="85000"/>
                  </a:sysClr>
                </a:gs>
              </a:gsLst>
              <a:lin ang="5400000" scaled="1"/>
              <a:tileRect/>
            </a:gradFill>
            <a:ln w="19050" cap="flat" cmpd="sng" algn="ctr">
              <a:gradFill>
                <a:gsLst>
                  <a:gs pos="0">
                    <a:sysClr val="window" lastClr="FFFFFF"/>
                  </a:gs>
                  <a:gs pos="100000">
                    <a:sysClr val="window" lastClr="FFFFFF">
                      <a:lumMod val="75000"/>
                    </a:sysClr>
                  </a:gs>
                </a:gsLst>
                <a:lin ang="5400000" scaled="1"/>
              </a:gradFill>
              <a:prstDash val="solid"/>
            </a:ln>
            <a:effectLst>
              <a:outerShdw blurRad="254000" dist="25400" dir="2700000" algn="tl" rotWithShape="0">
                <a:prstClr val="black">
                  <a:alpha val="28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华文细黑" panose="02010600040101010101" pitchFamily="2" charset="-122"/>
                <a:cs typeface="+mn-cs"/>
              </a:endParaRPr>
            </a:p>
          </p:txBody>
        </p:sp>
        <p:sp>
          <p:nvSpPr>
            <p:cNvPr id="47" name="圆角矩形 46"/>
            <p:cNvSpPr/>
            <p:nvPr/>
          </p:nvSpPr>
          <p:spPr>
            <a:xfrm>
              <a:off x="709166" y="7492221"/>
              <a:ext cx="2013465" cy="2013465"/>
            </a:xfrm>
            <a:prstGeom prst="roundRect">
              <a:avLst>
                <a:gd name="adj" fmla="val 50000"/>
              </a:avLst>
            </a:prstGeom>
            <a:gradFill flip="none" rotWithShape="1">
              <a:gsLst>
                <a:gs pos="100000">
                  <a:sysClr val="window" lastClr="FFFFFF"/>
                </a:gs>
                <a:gs pos="0">
                  <a:srgbClr val="B8BBBC"/>
                </a:gs>
              </a:gsLst>
              <a:lin ang="5400000" scaled="0"/>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 lastClr="FFFFFF"/>
                </a:solidFill>
                <a:effectLst/>
                <a:uLnTx/>
                <a:uFillTx/>
                <a:latin typeface="Calibri"/>
                <a:ea typeface="华文细黑" panose="02010600040101010101" pitchFamily="2" charset="-122"/>
                <a:cs typeface="+mn-cs"/>
              </a:endParaRPr>
            </a:p>
          </p:txBody>
        </p:sp>
        <p:pic>
          <p:nvPicPr>
            <p:cNvPr id="48" name="图片 47"/>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Effect>
                        <a14:brightnessContrast bright="-4000" contrast="11000"/>
                      </a14:imgEffect>
                    </a14:imgLayer>
                  </a14:imgProps>
                </a:ext>
                <a:ext uri="{28A0092B-C50C-407E-A947-70E740481C1C}">
                  <a14:useLocalDpi xmlns:a14="http://schemas.microsoft.com/office/drawing/2010/main" val="0"/>
                </a:ext>
              </a:extLst>
            </a:blip>
            <a:stretch>
              <a:fillRect/>
            </a:stretch>
          </p:blipFill>
          <p:spPr>
            <a:xfrm>
              <a:off x="786441" y="7603253"/>
              <a:ext cx="1858916" cy="1791399"/>
            </a:xfrm>
            <a:prstGeom prst="ellipse">
              <a:avLst/>
            </a:prstGeom>
            <a:solidFill>
              <a:sysClr val="window" lastClr="FFFFFF"/>
            </a:solidFill>
            <a:ln>
              <a:noFill/>
            </a:ln>
            <a:effectLst>
              <a:innerShdw blurRad="63500" dist="50800" dir="13500000">
                <a:prstClr val="black">
                  <a:alpha val="50000"/>
                </a:prstClr>
              </a:innerShdw>
            </a:effectLst>
          </p:spPr>
        </p:pic>
      </p:grpSp>
      <p:cxnSp>
        <p:nvCxnSpPr>
          <p:cNvPr id="49" name="直接连接符 48"/>
          <p:cNvCxnSpPr/>
          <p:nvPr/>
        </p:nvCxnSpPr>
        <p:spPr>
          <a:xfrm>
            <a:off x="3502918" y="1772816"/>
            <a:ext cx="0" cy="3547244"/>
          </a:xfrm>
          <a:prstGeom prst="line">
            <a:avLst/>
          </a:prstGeom>
          <a:noFill/>
          <a:ln w="9525" cap="flat" cmpd="sng" algn="ctr">
            <a:solidFill>
              <a:sysClr val="window" lastClr="FFFFFF">
                <a:lumMod val="85000"/>
              </a:sysClr>
            </a:solidFill>
            <a:prstDash val="solid"/>
          </a:ln>
          <a:effectLst/>
        </p:spPr>
      </p:cxnSp>
      <p:cxnSp>
        <p:nvCxnSpPr>
          <p:cNvPr id="51" name="直接连接符 50"/>
          <p:cNvCxnSpPr/>
          <p:nvPr/>
        </p:nvCxnSpPr>
        <p:spPr>
          <a:xfrm>
            <a:off x="6095206" y="1772816"/>
            <a:ext cx="0" cy="3547244"/>
          </a:xfrm>
          <a:prstGeom prst="line">
            <a:avLst/>
          </a:prstGeom>
          <a:noFill/>
          <a:ln w="9525" cap="flat" cmpd="sng" algn="ctr">
            <a:solidFill>
              <a:sysClr val="window" lastClr="FFFFFF">
                <a:lumMod val="85000"/>
              </a:sysClr>
            </a:solidFill>
            <a:prstDash val="solid"/>
          </a:ln>
          <a:effectLst/>
        </p:spPr>
      </p:cxnSp>
      <p:cxnSp>
        <p:nvCxnSpPr>
          <p:cNvPr id="52" name="直接连接符 51"/>
          <p:cNvCxnSpPr/>
          <p:nvPr/>
        </p:nvCxnSpPr>
        <p:spPr>
          <a:xfrm>
            <a:off x="8687494" y="1772816"/>
            <a:ext cx="0" cy="3547244"/>
          </a:xfrm>
          <a:prstGeom prst="line">
            <a:avLst/>
          </a:prstGeom>
          <a:noFill/>
          <a:ln w="9525" cap="flat" cmpd="sng" algn="ctr">
            <a:solidFill>
              <a:sysClr val="window" lastClr="FFFFFF">
                <a:lumMod val="85000"/>
              </a:sysClr>
            </a:solidFill>
            <a:prstDash val="solid"/>
          </a:ln>
          <a:effectLst/>
        </p:spPr>
      </p:cxnSp>
      <p:sp>
        <p:nvSpPr>
          <p:cNvPr id="53" name="TextBox 52"/>
          <p:cNvSpPr txBox="1"/>
          <p:nvPr/>
        </p:nvSpPr>
        <p:spPr>
          <a:xfrm>
            <a:off x="1768193" y="3951002"/>
            <a:ext cx="877163" cy="579646"/>
          </a:xfrm>
          <a:prstGeom prst="rect">
            <a:avLst/>
          </a:prstGeom>
          <a:noFill/>
        </p:spPr>
        <p:txBody>
          <a:bodyPr wrap="none" rtlCol="0">
            <a:spAutoFit/>
          </a:bodyPr>
          <a:lstStyle/>
          <a:p>
            <a:pPr marL="0" marR="0" lvl="0" indent="0" algn="ctr" defTabSz="914400" eaLnBrk="1" fontAlgn="auto" latinLnBrk="0" hangingPunct="1">
              <a:lnSpc>
                <a:spcPts val="1900"/>
              </a:lnSpc>
              <a:spcBef>
                <a:spcPts val="0"/>
              </a:spcBef>
              <a:spcAft>
                <a:spcPts val="0"/>
              </a:spcAft>
              <a:buClrTx/>
              <a:buSzTx/>
              <a:buFontTx/>
              <a:buNone/>
              <a:tabLst/>
              <a:defRPr/>
            </a:pPr>
            <a:r>
              <a:rPr kumimoji="0" lang="zh-CN" altLang="en-US" sz="1800" b="0" i="0" u="none" strike="noStrike" kern="0" cap="none" spc="0" normalizeH="0" baseline="0" noProof="0" dirty="0">
                <a:ln>
                  <a:noFill/>
                </a:ln>
                <a:solidFill>
                  <a:sysClr val="windowText" lastClr="000000">
                    <a:lumMod val="65000"/>
                    <a:lumOff val="35000"/>
                  </a:sysClr>
                </a:solidFill>
                <a:effectLst/>
                <a:uLnTx/>
                <a:uFillTx/>
                <a:latin typeface="华文细黑" panose="02010600040101010101" pitchFamily="2" charset="-122"/>
                <a:ea typeface="华文细黑" panose="02010600040101010101" pitchFamily="2" charset="-122"/>
              </a:rPr>
              <a:t>代用名</a:t>
            </a:r>
            <a:endParaRPr kumimoji="0" lang="en-US" altLang="zh-CN" sz="1800" b="0" i="0" u="none" strike="noStrike" kern="0" cap="none" spc="0" normalizeH="0" baseline="0" noProof="0" dirty="0">
              <a:ln>
                <a:noFill/>
              </a:ln>
              <a:solidFill>
                <a:sysClr val="windowText" lastClr="000000">
                  <a:lumMod val="65000"/>
                  <a:lumOff val="35000"/>
                </a:sysClr>
              </a:solidFill>
              <a:effectLst/>
              <a:uLnTx/>
              <a:uFillTx/>
              <a:latin typeface="华文细黑" panose="02010600040101010101" pitchFamily="2" charset="-122"/>
              <a:ea typeface="华文细黑" panose="02010600040101010101" pitchFamily="2" charset="-122"/>
            </a:endParaRPr>
          </a:p>
          <a:p>
            <a:pPr marL="0" marR="0" lvl="0" indent="0" algn="ctr" defTabSz="914400" eaLnBrk="1" fontAlgn="auto" latinLnBrk="0" hangingPunct="1">
              <a:lnSpc>
                <a:spcPts val="19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schemeClr val="accent1"/>
                </a:solidFill>
                <a:effectLst/>
                <a:uLnTx/>
                <a:uFillTx/>
                <a:latin typeface="华文细黑" panose="02010600040101010101" pitchFamily="2" charset="-122"/>
                <a:ea typeface="华文细黑" panose="02010600040101010101" pitchFamily="2" charset="-122"/>
              </a:rPr>
              <a:t>职位名称</a:t>
            </a:r>
          </a:p>
        </p:txBody>
      </p:sp>
      <p:sp>
        <p:nvSpPr>
          <p:cNvPr id="54" name="矩形 53"/>
          <p:cNvSpPr/>
          <p:nvPr/>
        </p:nvSpPr>
        <p:spPr>
          <a:xfrm>
            <a:off x="1378682" y="4557960"/>
            <a:ext cx="1656184" cy="1016067"/>
          </a:xfrm>
          <a:prstGeom prst="rect">
            <a:avLst/>
          </a:prstGeom>
        </p:spPr>
        <p:txBody>
          <a:bodyPr wrap="square" lIns="91840" tIns="45920" rIns="91840" bIns="45920">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zh-CN" altLang="en-US" sz="1000" b="0" i="0" u="none" strike="noStrike" kern="0" cap="none" spc="0" normalizeH="0" baseline="0" noProof="0" dirty="0">
                <a:ln>
                  <a:noFill/>
                </a:ln>
                <a:solidFill>
                  <a:sysClr val="windowText" lastClr="000000">
                    <a:lumMod val="50000"/>
                    <a:lumOff val="50000"/>
                  </a:sysClr>
                </a:solidFill>
                <a:effectLst/>
                <a:uLnTx/>
                <a:uFillTx/>
                <a:latin typeface="华文细黑" panose="02010600040101010101" pitchFamily="2" charset="-122"/>
                <a:ea typeface="华文细黑" panose="02010600040101010101" pitchFamily="2" charset="-122"/>
                <a:cs typeface="华文黑体" pitchFamily="2" charset="-122"/>
              </a:rPr>
              <a:t>您的内容打在这里，或者通过复制您的文本后，在此框中选择粘贴，并选择只保留文字。</a:t>
            </a:r>
            <a:endParaRPr kumimoji="0" lang="zh-CN" altLang="en-US" sz="1000" b="0" i="0" u="none" strike="noStrike" kern="0" cap="none" spc="0" normalizeH="0" baseline="0" noProof="0" dirty="0">
              <a:ln>
                <a:noFill/>
              </a:ln>
              <a:solidFill>
                <a:sysClr val="windowText" lastClr="000000">
                  <a:lumMod val="50000"/>
                  <a:lumOff val="50000"/>
                </a:sysClr>
              </a:solidFill>
              <a:effectLst/>
              <a:uLnTx/>
              <a:uFillTx/>
              <a:latin typeface="华文细黑" panose="02010600040101010101" pitchFamily="2" charset="-122"/>
              <a:ea typeface="华文细黑" panose="02010600040101010101" pitchFamily="2" charset="-122"/>
            </a:endParaRPr>
          </a:p>
        </p:txBody>
      </p:sp>
      <p:sp>
        <p:nvSpPr>
          <p:cNvPr id="55" name="TextBox 54"/>
          <p:cNvSpPr txBox="1"/>
          <p:nvPr/>
        </p:nvSpPr>
        <p:spPr>
          <a:xfrm>
            <a:off x="4360481" y="3933850"/>
            <a:ext cx="877163" cy="579646"/>
          </a:xfrm>
          <a:prstGeom prst="rect">
            <a:avLst/>
          </a:prstGeom>
          <a:noFill/>
        </p:spPr>
        <p:txBody>
          <a:bodyPr wrap="none" rtlCol="0">
            <a:spAutoFit/>
          </a:bodyPr>
          <a:lstStyle/>
          <a:p>
            <a:pPr marL="0" marR="0" lvl="0" indent="0" algn="ctr" defTabSz="914400" eaLnBrk="1" fontAlgn="auto" latinLnBrk="0" hangingPunct="1">
              <a:lnSpc>
                <a:spcPts val="1900"/>
              </a:lnSpc>
              <a:spcBef>
                <a:spcPts val="0"/>
              </a:spcBef>
              <a:spcAft>
                <a:spcPts val="0"/>
              </a:spcAft>
              <a:buClrTx/>
              <a:buSzTx/>
              <a:buFontTx/>
              <a:buNone/>
              <a:tabLst/>
              <a:defRPr/>
            </a:pPr>
            <a:r>
              <a:rPr kumimoji="0" lang="zh-CN" altLang="en-US" sz="1800" b="0" i="0" u="none" strike="noStrike" kern="0" cap="none" spc="0" normalizeH="0" baseline="0" noProof="0" dirty="0">
                <a:ln>
                  <a:noFill/>
                </a:ln>
                <a:solidFill>
                  <a:sysClr val="windowText" lastClr="000000">
                    <a:lumMod val="65000"/>
                    <a:lumOff val="35000"/>
                  </a:sysClr>
                </a:solidFill>
                <a:effectLst/>
                <a:uLnTx/>
                <a:uFillTx/>
                <a:latin typeface="华文细黑" panose="02010600040101010101" pitchFamily="2" charset="-122"/>
                <a:ea typeface="华文细黑" panose="02010600040101010101" pitchFamily="2" charset="-122"/>
              </a:rPr>
              <a:t>代用名</a:t>
            </a:r>
            <a:endParaRPr kumimoji="0" lang="en-US" altLang="zh-CN" sz="1800" b="0" i="0" u="none" strike="noStrike" kern="0" cap="none" spc="0" normalizeH="0" baseline="0" noProof="0" dirty="0">
              <a:ln>
                <a:noFill/>
              </a:ln>
              <a:solidFill>
                <a:sysClr val="windowText" lastClr="000000">
                  <a:lumMod val="65000"/>
                  <a:lumOff val="35000"/>
                </a:sysClr>
              </a:solidFill>
              <a:effectLst/>
              <a:uLnTx/>
              <a:uFillTx/>
              <a:latin typeface="华文细黑" panose="02010600040101010101" pitchFamily="2" charset="-122"/>
              <a:ea typeface="华文细黑" panose="02010600040101010101" pitchFamily="2" charset="-122"/>
            </a:endParaRPr>
          </a:p>
          <a:p>
            <a:pPr algn="ctr">
              <a:lnSpc>
                <a:spcPts val="1900"/>
              </a:lnSpc>
            </a:pPr>
            <a:r>
              <a:rPr lang="zh-CN" altLang="en-US" sz="1200" kern="0" dirty="0">
                <a:solidFill>
                  <a:schemeClr val="accent1"/>
                </a:solidFill>
                <a:latin typeface="华文细黑" panose="02010600040101010101" pitchFamily="2" charset="-122"/>
                <a:ea typeface="华文细黑" panose="02010600040101010101" pitchFamily="2" charset="-122"/>
              </a:rPr>
              <a:t>职位名称</a:t>
            </a:r>
          </a:p>
        </p:txBody>
      </p:sp>
      <p:sp>
        <p:nvSpPr>
          <p:cNvPr id="56" name="矩形 55"/>
          <p:cNvSpPr/>
          <p:nvPr/>
        </p:nvSpPr>
        <p:spPr>
          <a:xfrm>
            <a:off x="3970970" y="4540808"/>
            <a:ext cx="1656184" cy="1016067"/>
          </a:xfrm>
          <a:prstGeom prst="rect">
            <a:avLst/>
          </a:prstGeom>
        </p:spPr>
        <p:txBody>
          <a:bodyPr wrap="square" lIns="91840" tIns="45920" rIns="91840" bIns="45920">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zh-CN" altLang="en-US" sz="1000" b="0" i="0" u="none" strike="noStrike" kern="0" cap="none" spc="0" normalizeH="0" baseline="0" noProof="0" dirty="0">
                <a:ln>
                  <a:noFill/>
                </a:ln>
                <a:solidFill>
                  <a:sysClr val="windowText" lastClr="000000">
                    <a:lumMod val="50000"/>
                    <a:lumOff val="50000"/>
                  </a:sysClr>
                </a:solidFill>
                <a:effectLst/>
                <a:uLnTx/>
                <a:uFillTx/>
                <a:latin typeface="华文细黑" panose="02010600040101010101" pitchFamily="2" charset="-122"/>
                <a:ea typeface="华文细黑" panose="02010600040101010101" pitchFamily="2" charset="-122"/>
                <a:cs typeface="华文黑体" pitchFamily="2" charset="-122"/>
              </a:rPr>
              <a:t>您的内容打在这里，或者通过复制您的文本后，在此框中选择粘贴，并选择只保留文字。</a:t>
            </a:r>
            <a:endParaRPr kumimoji="0" lang="zh-CN" altLang="en-US" sz="1000" b="0" i="0" u="none" strike="noStrike" kern="0" cap="none" spc="0" normalizeH="0" baseline="0" noProof="0" dirty="0">
              <a:ln>
                <a:noFill/>
              </a:ln>
              <a:solidFill>
                <a:sysClr val="windowText" lastClr="000000">
                  <a:lumMod val="50000"/>
                  <a:lumOff val="50000"/>
                </a:sysClr>
              </a:solidFill>
              <a:effectLst/>
              <a:uLnTx/>
              <a:uFillTx/>
              <a:latin typeface="华文细黑" panose="02010600040101010101" pitchFamily="2" charset="-122"/>
              <a:ea typeface="华文细黑" panose="02010600040101010101" pitchFamily="2" charset="-122"/>
            </a:endParaRPr>
          </a:p>
        </p:txBody>
      </p:sp>
      <p:sp>
        <p:nvSpPr>
          <p:cNvPr id="57" name="TextBox 56"/>
          <p:cNvSpPr txBox="1"/>
          <p:nvPr/>
        </p:nvSpPr>
        <p:spPr>
          <a:xfrm>
            <a:off x="6952769" y="3933850"/>
            <a:ext cx="877163" cy="579646"/>
          </a:xfrm>
          <a:prstGeom prst="rect">
            <a:avLst/>
          </a:prstGeom>
          <a:noFill/>
        </p:spPr>
        <p:txBody>
          <a:bodyPr wrap="none" rtlCol="0">
            <a:spAutoFit/>
          </a:bodyPr>
          <a:lstStyle/>
          <a:p>
            <a:pPr marL="0" marR="0" lvl="0" indent="0" algn="ctr" defTabSz="914400" eaLnBrk="1" fontAlgn="auto" latinLnBrk="0" hangingPunct="1">
              <a:lnSpc>
                <a:spcPts val="1900"/>
              </a:lnSpc>
              <a:spcBef>
                <a:spcPts val="0"/>
              </a:spcBef>
              <a:spcAft>
                <a:spcPts val="0"/>
              </a:spcAft>
              <a:buClrTx/>
              <a:buSzTx/>
              <a:buFontTx/>
              <a:buNone/>
              <a:tabLst/>
              <a:defRPr/>
            </a:pPr>
            <a:r>
              <a:rPr kumimoji="0" lang="zh-CN" altLang="en-US" sz="1800" b="0" i="0" u="none" strike="noStrike" kern="0" cap="none" spc="0" normalizeH="0" baseline="0" noProof="0" dirty="0">
                <a:ln>
                  <a:noFill/>
                </a:ln>
                <a:solidFill>
                  <a:sysClr val="windowText" lastClr="000000">
                    <a:lumMod val="65000"/>
                    <a:lumOff val="35000"/>
                  </a:sysClr>
                </a:solidFill>
                <a:effectLst/>
                <a:uLnTx/>
                <a:uFillTx/>
                <a:latin typeface="华文细黑" panose="02010600040101010101" pitchFamily="2" charset="-122"/>
                <a:ea typeface="华文细黑" panose="02010600040101010101" pitchFamily="2" charset="-122"/>
              </a:rPr>
              <a:t>代用名</a:t>
            </a:r>
            <a:endParaRPr kumimoji="0" lang="en-US" altLang="zh-CN" sz="1800" b="0" i="0" u="none" strike="noStrike" kern="0" cap="none" spc="0" normalizeH="0" baseline="0" noProof="0" dirty="0">
              <a:ln>
                <a:noFill/>
              </a:ln>
              <a:solidFill>
                <a:sysClr val="windowText" lastClr="000000">
                  <a:lumMod val="65000"/>
                  <a:lumOff val="35000"/>
                </a:sysClr>
              </a:solidFill>
              <a:effectLst/>
              <a:uLnTx/>
              <a:uFillTx/>
              <a:latin typeface="华文细黑" panose="02010600040101010101" pitchFamily="2" charset="-122"/>
              <a:ea typeface="华文细黑" panose="02010600040101010101" pitchFamily="2" charset="-122"/>
            </a:endParaRPr>
          </a:p>
          <a:p>
            <a:pPr algn="ctr">
              <a:lnSpc>
                <a:spcPts val="1900"/>
              </a:lnSpc>
            </a:pPr>
            <a:r>
              <a:rPr lang="zh-CN" altLang="en-US" sz="1200" kern="0" dirty="0">
                <a:solidFill>
                  <a:schemeClr val="accent1"/>
                </a:solidFill>
                <a:latin typeface="华文细黑" panose="02010600040101010101" pitchFamily="2" charset="-122"/>
                <a:ea typeface="华文细黑" panose="02010600040101010101" pitchFamily="2" charset="-122"/>
              </a:rPr>
              <a:t>职位名称</a:t>
            </a:r>
          </a:p>
        </p:txBody>
      </p:sp>
      <p:sp>
        <p:nvSpPr>
          <p:cNvPr id="83" name="矩形 82"/>
          <p:cNvSpPr/>
          <p:nvPr/>
        </p:nvSpPr>
        <p:spPr>
          <a:xfrm>
            <a:off x="6563258" y="4540808"/>
            <a:ext cx="1656184" cy="1016067"/>
          </a:xfrm>
          <a:prstGeom prst="rect">
            <a:avLst/>
          </a:prstGeom>
        </p:spPr>
        <p:txBody>
          <a:bodyPr wrap="square" lIns="91840" tIns="45920" rIns="91840" bIns="45920">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zh-CN" altLang="en-US" sz="1000" b="0" i="0" u="none" strike="noStrike" kern="0" cap="none" spc="0" normalizeH="0" baseline="0" noProof="0" dirty="0">
                <a:ln>
                  <a:noFill/>
                </a:ln>
                <a:solidFill>
                  <a:sysClr val="windowText" lastClr="000000">
                    <a:lumMod val="50000"/>
                    <a:lumOff val="50000"/>
                  </a:sysClr>
                </a:solidFill>
                <a:effectLst/>
                <a:uLnTx/>
                <a:uFillTx/>
                <a:latin typeface="华文细黑" panose="02010600040101010101" pitchFamily="2" charset="-122"/>
                <a:ea typeface="华文细黑" panose="02010600040101010101" pitchFamily="2" charset="-122"/>
                <a:cs typeface="华文黑体" pitchFamily="2" charset="-122"/>
              </a:rPr>
              <a:t>您的内容打在这里，或者通过复制您的文本后，在此框中选择粘贴，并选择只保留文字。</a:t>
            </a:r>
            <a:endParaRPr kumimoji="0" lang="zh-CN" altLang="en-US" sz="1000" b="0" i="0" u="none" strike="noStrike" kern="0" cap="none" spc="0" normalizeH="0" baseline="0" noProof="0" dirty="0">
              <a:ln>
                <a:noFill/>
              </a:ln>
              <a:solidFill>
                <a:sysClr val="windowText" lastClr="000000">
                  <a:lumMod val="50000"/>
                  <a:lumOff val="50000"/>
                </a:sysClr>
              </a:solidFill>
              <a:effectLst/>
              <a:uLnTx/>
              <a:uFillTx/>
              <a:latin typeface="华文细黑" panose="02010600040101010101" pitchFamily="2" charset="-122"/>
              <a:ea typeface="华文细黑" panose="02010600040101010101" pitchFamily="2" charset="-122"/>
            </a:endParaRPr>
          </a:p>
        </p:txBody>
      </p:sp>
      <p:sp>
        <p:nvSpPr>
          <p:cNvPr id="84" name="TextBox 83"/>
          <p:cNvSpPr txBox="1"/>
          <p:nvPr/>
        </p:nvSpPr>
        <p:spPr>
          <a:xfrm>
            <a:off x="9545057" y="3933850"/>
            <a:ext cx="877163" cy="579646"/>
          </a:xfrm>
          <a:prstGeom prst="rect">
            <a:avLst/>
          </a:prstGeom>
          <a:noFill/>
        </p:spPr>
        <p:txBody>
          <a:bodyPr wrap="none" rtlCol="0">
            <a:spAutoFit/>
          </a:bodyPr>
          <a:lstStyle/>
          <a:p>
            <a:pPr marL="0" marR="0" lvl="0" indent="0" algn="ctr" defTabSz="914400" eaLnBrk="1" fontAlgn="auto" latinLnBrk="0" hangingPunct="1">
              <a:lnSpc>
                <a:spcPts val="1900"/>
              </a:lnSpc>
              <a:spcBef>
                <a:spcPts val="0"/>
              </a:spcBef>
              <a:spcAft>
                <a:spcPts val="0"/>
              </a:spcAft>
              <a:buClrTx/>
              <a:buSzTx/>
              <a:buFontTx/>
              <a:buNone/>
              <a:tabLst/>
              <a:defRPr/>
            </a:pPr>
            <a:r>
              <a:rPr kumimoji="0" lang="zh-CN" altLang="en-US" sz="1800" b="0" i="0" u="none" strike="noStrike" kern="0" cap="none" spc="0" normalizeH="0" baseline="0" noProof="0" dirty="0">
                <a:ln>
                  <a:noFill/>
                </a:ln>
                <a:solidFill>
                  <a:sysClr val="windowText" lastClr="000000">
                    <a:lumMod val="65000"/>
                    <a:lumOff val="35000"/>
                  </a:sysClr>
                </a:solidFill>
                <a:effectLst/>
                <a:uLnTx/>
                <a:uFillTx/>
                <a:latin typeface="华文细黑" panose="02010600040101010101" pitchFamily="2" charset="-122"/>
                <a:ea typeface="华文细黑" panose="02010600040101010101" pitchFamily="2" charset="-122"/>
              </a:rPr>
              <a:t>代用名</a:t>
            </a:r>
            <a:endParaRPr kumimoji="0" lang="en-US" altLang="zh-CN" sz="1800" b="0" i="0" u="none" strike="noStrike" kern="0" cap="none" spc="0" normalizeH="0" baseline="0" noProof="0" dirty="0">
              <a:ln>
                <a:noFill/>
              </a:ln>
              <a:solidFill>
                <a:sysClr val="windowText" lastClr="000000">
                  <a:lumMod val="65000"/>
                  <a:lumOff val="35000"/>
                </a:sysClr>
              </a:solidFill>
              <a:effectLst/>
              <a:uLnTx/>
              <a:uFillTx/>
              <a:latin typeface="华文细黑" panose="02010600040101010101" pitchFamily="2" charset="-122"/>
              <a:ea typeface="华文细黑" panose="02010600040101010101" pitchFamily="2" charset="-122"/>
            </a:endParaRPr>
          </a:p>
          <a:p>
            <a:pPr algn="ctr">
              <a:lnSpc>
                <a:spcPts val="1900"/>
              </a:lnSpc>
            </a:pPr>
            <a:r>
              <a:rPr lang="zh-CN" altLang="en-US" sz="1200" kern="0" dirty="0">
                <a:solidFill>
                  <a:schemeClr val="accent1"/>
                </a:solidFill>
                <a:latin typeface="华文细黑" panose="02010600040101010101" pitchFamily="2" charset="-122"/>
                <a:ea typeface="华文细黑" panose="02010600040101010101" pitchFamily="2" charset="-122"/>
              </a:rPr>
              <a:t>职位名称</a:t>
            </a:r>
          </a:p>
        </p:txBody>
      </p:sp>
      <p:sp>
        <p:nvSpPr>
          <p:cNvPr id="85" name="矩形 84"/>
          <p:cNvSpPr/>
          <p:nvPr/>
        </p:nvSpPr>
        <p:spPr>
          <a:xfrm>
            <a:off x="9155546" y="4540808"/>
            <a:ext cx="1656184" cy="1016067"/>
          </a:xfrm>
          <a:prstGeom prst="rect">
            <a:avLst/>
          </a:prstGeom>
        </p:spPr>
        <p:txBody>
          <a:bodyPr wrap="square" lIns="91840" tIns="45920" rIns="91840" bIns="45920">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zh-CN" altLang="en-US" sz="1000" b="0" i="0" u="none" strike="noStrike" kern="0" cap="none" spc="0" normalizeH="0" baseline="0" noProof="0" dirty="0">
                <a:ln>
                  <a:noFill/>
                </a:ln>
                <a:solidFill>
                  <a:sysClr val="windowText" lastClr="000000">
                    <a:lumMod val="50000"/>
                    <a:lumOff val="50000"/>
                  </a:sysClr>
                </a:solidFill>
                <a:effectLst/>
                <a:uLnTx/>
                <a:uFillTx/>
                <a:latin typeface="华文细黑" panose="02010600040101010101" pitchFamily="2" charset="-122"/>
                <a:ea typeface="华文细黑" panose="02010600040101010101" pitchFamily="2" charset="-122"/>
                <a:cs typeface="华文黑体" pitchFamily="2" charset="-122"/>
              </a:rPr>
              <a:t>您的内容打在这里，或者通过复制您的文本后，在此框中选择粘贴，并选择只保留文字。</a:t>
            </a:r>
            <a:endParaRPr kumimoji="0" lang="zh-CN" altLang="en-US" sz="1000" b="0" i="0" u="none" strike="noStrike" kern="0" cap="none" spc="0" normalizeH="0" baseline="0" noProof="0" dirty="0">
              <a:ln>
                <a:noFill/>
              </a:ln>
              <a:solidFill>
                <a:sysClr val="windowText" lastClr="000000">
                  <a:lumMod val="50000"/>
                  <a:lumOff val="50000"/>
                </a:sysClr>
              </a:solidFill>
              <a:effectLst/>
              <a:uLnTx/>
              <a:uFillTx/>
              <a:latin typeface="华文细黑" panose="02010600040101010101" pitchFamily="2" charset="-122"/>
              <a:ea typeface="华文细黑" panose="02010600040101010101" pitchFamily="2" charset="-122"/>
            </a:endParaRPr>
          </a:p>
        </p:txBody>
      </p:sp>
      <p:grpSp>
        <p:nvGrpSpPr>
          <p:cNvPr id="86" name="组合 85"/>
          <p:cNvGrpSpPr/>
          <p:nvPr/>
        </p:nvGrpSpPr>
        <p:grpSpPr>
          <a:xfrm>
            <a:off x="3862958" y="1535709"/>
            <a:ext cx="1931886" cy="1931886"/>
            <a:chOff x="546553" y="7329608"/>
            <a:chExt cx="2338690" cy="2338690"/>
          </a:xfrm>
        </p:grpSpPr>
        <p:sp>
          <p:nvSpPr>
            <p:cNvPr id="87" name="椭圆 86"/>
            <p:cNvSpPr/>
            <p:nvPr/>
          </p:nvSpPr>
          <p:spPr>
            <a:xfrm>
              <a:off x="546553" y="7329608"/>
              <a:ext cx="2338690" cy="2338690"/>
            </a:xfrm>
            <a:prstGeom prst="ellipse">
              <a:avLst/>
            </a:prstGeom>
            <a:gradFill flip="none" rotWithShape="1">
              <a:gsLst>
                <a:gs pos="0">
                  <a:sysClr val="window" lastClr="FFFFFF"/>
                </a:gs>
                <a:gs pos="100000">
                  <a:sysClr val="window" lastClr="FFFFFF">
                    <a:lumMod val="85000"/>
                  </a:sysClr>
                </a:gs>
              </a:gsLst>
              <a:lin ang="5400000" scaled="1"/>
              <a:tileRect/>
            </a:gradFill>
            <a:ln w="19050" cap="flat" cmpd="sng" algn="ctr">
              <a:gradFill>
                <a:gsLst>
                  <a:gs pos="0">
                    <a:sysClr val="window" lastClr="FFFFFF"/>
                  </a:gs>
                  <a:gs pos="100000">
                    <a:sysClr val="window" lastClr="FFFFFF">
                      <a:lumMod val="75000"/>
                    </a:sysClr>
                  </a:gs>
                </a:gsLst>
                <a:lin ang="5400000" scaled="1"/>
              </a:gradFill>
              <a:prstDash val="solid"/>
            </a:ln>
            <a:effectLst>
              <a:outerShdw blurRad="254000" dist="25400" dir="2700000" algn="tl" rotWithShape="0">
                <a:prstClr val="black">
                  <a:alpha val="28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华文细黑" panose="02010600040101010101" pitchFamily="2" charset="-122"/>
                <a:cs typeface="+mn-cs"/>
              </a:endParaRPr>
            </a:p>
          </p:txBody>
        </p:sp>
        <p:sp>
          <p:nvSpPr>
            <p:cNvPr id="88" name="圆角矩形 87"/>
            <p:cNvSpPr/>
            <p:nvPr/>
          </p:nvSpPr>
          <p:spPr>
            <a:xfrm>
              <a:off x="709166" y="7492221"/>
              <a:ext cx="2013465" cy="2013465"/>
            </a:xfrm>
            <a:prstGeom prst="roundRect">
              <a:avLst>
                <a:gd name="adj" fmla="val 50000"/>
              </a:avLst>
            </a:prstGeom>
            <a:gradFill flip="none" rotWithShape="1">
              <a:gsLst>
                <a:gs pos="100000">
                  <a:sysClr val="window" lastClr="FFFFFF"/>
                </a:gs>
                <a:gs pos="0">
                  <a:srgbClr val="B8BBBC"/>
                </a:gs>
              </a:gsLst>
              <a:lin ang="5400000" scaled="0"/>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 lastClr="FFFFFF"/>
                </a:solidFill>
                <a:effectLst/>
                <a:uLnTx/>
                <a:uFillTx/>
                <a:latin typeface="Calibri"/>
                <a:ea typeface="华文细黑" panose="02010600040101010101" pitchFamily="2" charset="-122"/>
                <a:cs typeface="+mn-cs"/>
              </a:endParaRPr>
            </a:p>
          </p:txBody>
        </p:sp>
        <p:pic>
          <p:nvPicPr>
            <p:cNvPr id="89" name="图片 8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6441" y="7569495"/>
              <a:ext cx="1858916" cy="1858916"/>
            </a:xfrm>
            <a:prstGeom prst="ellipse">
              <a:avLst/>
            </a:prstGeom>
            <a:solidFill>
              <a:sysClr val="window" lastClr="FFFFFF"/>
            </a:solidFill>
            <a:ln>
              <a:noFill/>
            </a:ln>
            <a:effectLst>
              <a:innerShdw blurRad="63500" dist="50800" dir="13500000">
                <a:prstClr val="black">
                  <a:alpha val="50000"/>
                </a:prstClr>
              </a:innerShdw>
            </a:effectLst>
          </p:spPr>
        </p:pic>
      </p:grpSp>
      <p:grpSp>
        <p:nvGrpSpPr>
          <p:cNvPr id="90" name="组合 89"/>
          <p:cNvGrpSpPr/>
          <p:nvPr/>
        </p:nvGrpSpPr>
        <p:grpSpPr>
          <a:xfrm>
            <a:off x="6425407" y="1535709"/>
            <a:ext cx="1931886" cy="1931886"/>
            <a:chOff x="546553" y="7329608"/>
            <a:chExt cx="2338690" cy="2338690"/>
          </a:xfrm>
        </p:grpSpPr>
        <p:sp>
          <p:nvSpPr>
            <p:cNvPr id="91" name="椭圆 90"/>
            <p:cNvSpPr/>
            <p:nvPr/>
          </p:nvSpPr>
          <p:spPr>
            <a:xfrm>
              <a:off x="546553" y="7329608"/>
              <a:ext cx="2338690" cy="2338690"/>
            </a:xfrm>
            <a:prstGeom prst="ellipse">
              <a:avLst/>
            </a:prstGeom>
            <a:gradFill flip="none" rotWithShape="1">
              <a:gsLst>
                <a:gs pos="0">
                  <a:sysClr val="window" lastClr="FFFFFF"/>
                </a:gs>
                <a:gs pos="100000">
                  <a:sysClr val="window" lastClr="FFFFFF">
                    <a:lumMod val="85000"/>
                  </a:sysClr>
                </a:gs>
              </a:gsLst>
              <a:lin ang="5400000" scaled="1"/>
              <a:tileRect/>
            </a:gradFill>
            <a:ln w="19050" cap="flat" cmpd="sng" algn="ctr">
              <a:gradFill>
                <a:gsLst>
                  <a:gs pos="0">
                    <a:sysClr val="window" lastClr="FFFFFF"/>
                  </a:gs>
                  <a:gs pos="100000">
                    <a:sysClr val="window" lastClr="FFFFFF">
                      <a:lumMod val="75000"/>
                    </a:sysClr>
                  </a:gs>
                </a:gsLst>
                <a:lin ang="5400000" scaled="1"/>
              </a:gradFill>
              <a:prstDash val="solid"/>
            </a:ln>
            <a:effectLst>
              <a:outerShdw blurRad="254000" dist="25400" dir="2700000" algn="tl" rotWithShape="0">
                <a:prstClr val="black">
                  <a:alpha val="28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华文细黑" panose="02010600040101010101" pitchFamily="2" charset="-122"/>
                <a:cs typeface="+mn-cs"/>
              </a:endParaRPr>
            </a:p>
          </p:txBody>
        </p:sp>
        <p:sp>
          <p:nvSpPr>
            <p:cNvPr id="92" name="圆角矩形 91"/>
            <p:cNvSpPr/>
            <p:nvPr/>
          </p:nvSpPr>
          <p:spPr>
            <a:xfrm>
              <a:off x="709166" y="7492221"/>
              <a:ext cx="2013465" cy="2013465"/>
            </a:xfrm>
            <a:prstGeom prst="roundRect">
              <a:avLst>
                <a:gd name="adj" fmla="val 50000"/>
              </a:avLst>
            </a:prstGeom>
            <a:gradFill flip="none" rotWithShape="1">
              <a:gsLst>
                <a:gs pos="100000">
                  <a:sysClr val="window" lastClr="FFFFFF"/>
                </a:gs>
                <a:gs pos="0">
                  <a:srgbClr val="B8BBBC"/>
                </a:gs>
              </a:gsLst>
              <a:lin ang="5400000" scaled="0"/>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 lastClr="FFFFFF"/>
                </a:solidFill>
                <a:effectLst/>
                <a:uLnTx/>
                <a:uFillTx/>
                <a:latin typeface="Calibri"/>
                <a:ea typeface="华文细黑" panose="02010600040101010101" pitchFamily="2" charset="-122"/>
                <a:cs typeface="+mn-cs"/>
              </a:endParaRPr>
            </a:p>
          </p:txBody>
        </p:sp>
        <p:pic>
          <p:nvPicPr>
            <p:cNvPr id="93" name="图片 92"/>
            <p:cNvPicPr>
              <a:picLocks noChangeAspect="1"/>
            </p:cNvPicPr>
            <p:nvPr/>
          </p:nvPicPr>
          <p:blipFill>
            <a:blip r:embed="rId6">
              <a:extLst>
                <a:ext uri="{BEBA8EAE-BF5A-486C-A8C5-ECC9F3942E4B}">
                  <a14:imgProps xmlns:a14="http://schemas.microsoft.com/office/drawing/2010/main">
                    <a14:imgLayer r:embed="rId7">
                      <a14:imgEffect>
                        <a14:saturation sat="0"/>
                      </a14:imgEffect>
                      <a14:imgEffect>
                        <a14:brightnessContrast contrast="27000"/>
                      </a14:imgEffect>
                    </a14:imgLayer>
                  </a14:imgProps>
                </a:ext>
                <a:ext uri="{28A0092B-C50C-407E-A947-70E740481C1C}">
                  <a14:useLocalDpi xmlns:a14="http://schemas.microsoft.com/office/drawing/2010/main" val="0"/>
                </a:ext>
              </a:extLst>
            </a:blip>
            <a:stretch>
              <a:fillRect/>
            </a:stretch>
          </p:blipFill>
          <p:spPr>
            <a:xfrm>
              <a:off x="786441" y="7594392"/>
              <a:ext cx="1858916" cy="1809122"/>
            </a:xfrm>
            <a:prstGeom prst="ellipse">
              <a:avLst/>
            </a:prstGeom>
            <a:solidFill>
              <a:sysClr val="window" lastClr="FFFFFF"/>
            </a:solidFill>
            <a:ln>
              <a:noFill/>
            </a:ln>
            <a:effectLst>
              <a:innerShdw blurRad="63500" dist="50800" dir="13500000">
                <a:prstClr val="black">
                  <a:alpha val="50000"/>
                </a:prstClr>
              </a:innerShdw>
            </a:effectLst>
          </p:spPr>
        </p:pic>
      </p:grpSp>
      <p:grpSp>
        <p:nvGrpSpPr>
          <p:cNvPr id="94" name="组合 93"/>
          <p:cNvGrpSpPr/>
          <p:nvPr/>
        </p:nvGrpSpPr>
        <p:grpSpPr>
          <a:xfrm>
            <a:off x="9017695" y="1535709"/>
            <a:ext cx="1931886" cy="1931886"/>
            <a:chOff x="546553" y="7329608"/>
            <a:chExt cx="2338690" cy="2338690"/>
          </a:xfrm>
        </p:grpSpPr>
        <p:sp>
          <p:nvSpPr>
            <p:cNvPr id="95" name="椭圆 94"/>
            <p:cNvSpPr/>
            <p:nvPr/>
          </p:nvSpPr>
          <p:spPr>
            <a:xfrm>
              <a:off x="546553" y="7329608"/>
              <a:ext cx="2338690" cy="2338690"/>
            </a:xfrm>
            <a:prstGeom prst="ellipse">
              <a:avLst/>
            </a:prstGeom>
            <a:gradFill flip="none" rotWithShape="1">
              <a:gsLst>
                <a:gs pos="0">
                  <a:sysClr val="window" lastClr="FFFFFF"/>
                </a:gs>
                <a:gs pos="100000">
                  <a:sysClr val="window" lastClr="FFFFFF">
                    <a:lumMod val="85000"/>
                  </a:sysClr>
                </a:gs>
              </a:gsLst>
              <a:lin ang="5400000" scaled="1"/>
              <a:tileRect/>
            </a:gradFill>
            <a:ln w="19050" cap="flat" cmpd="sng" algn="ctr">
              <a:gradFill>
                <a:gsLst>
                  <a:gs pos="0">
                    <a:sysClr val="window" lastClr="FFFFFF"/>
                  </a:gs>
                  <a:gs pos="100000">
                    <a:sysClr val="window" lastClr="FFFFFF">
                      <a:lumMod val="75000"/>
                    </a:sysClr>
                  </a:gs>
                </a:gsLst>
                <a:lin ang="5400000" scaled="1"/>
              </a:gradFill>
              <a:prstDash val="solid"/>
            </a:ln>
            <a:effectLst>
              <a:outerShdw blurRad="254000" dist="25400" dir="2700000" algn="tl" rotWithShape="0">
                <a:prstClr val="black">
                  <a:alpha val="28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华文细黑" panose="02010600040101010101" pitchFamily="2" charset="-122"/>
                <a:cs typeface="+mn-cs"/>
              </a:endParaRPr>
            </a:p>
          </p:txBody>
        </p:sp>
        <p:sp>
          <p:nvSpPr>
            <p:cNvPr id="96" name="圆角矩形 95"/>
            <p:cNvSpPr/>
            <p:nvPr/>
          </p:nvSpPr>
          <p:spPr>
            <a:xfrm>
              <a:off x="709166" y="7492221"/>
              <a:ext cx="2013465" cy="2013465"/>
            </a:xfrm>
            <a:prstGeom prst="roundRect">
              <a:avLst>
                <a:gd name="adj" fmla="val 50000"/>
              </a:avLst>
            </a:prstGeom>
            <a:gradFill flip="none" rotWithShape="1">
              <a:gsLst>
                <a:gs pos="100000">
                  <a:sysClr val="window" lastClr="FFFFFF"/>
                </a:gs>
                <a:gs pos="0">
                  <a:srgbClr val="B8BBBC"/>
                </a:gs>
              </a:gsLst>
              <a:lin ang="5400000" scaled="0"/>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 lastClr="FFFFFF"/>
                </a:solidFill>
                <a:effectLst/>
                <a:uLnTx/>
                <a:uFillTx/>
                <a:latin typeface="Calibri"/>
                <a:ea typeface="华文细黑" panose="02010600040101010101" pitchFamily="2" charset="-122"/>
                <a:cs typeface="+mn-cs"/>
              </a:endParaRPr>
            </a:p>
          </p:txBody>
        </p:sp>
        <p:pic>
          <p:nvPicPr>
            <p:cNvPr id="97" name="图片 96"/>
            <p:cNvPicPr>
              <a:picLocks noChangeAspect="1"/>
            </p:cNvPicPr>
            <p:nvPr/>
          </p:nvPicPr>
          <p:blipFill>
            <a:blip r:embed="rId8">
              <a:extLst>
                <a:ext uri="{BEBA8EAE-BF5A-486C-A8C5-ECC9F3942E4B}">
                  <a14:imgProps xmlns:a14="http://schemas.microsoft.com/office/drawing/2010/main">
                    <a14:imgLayer r:embed="rId9">
                      <a14:imgEffect>
                        <a14:saturation sat="0"/>
                      </a14:imgEffect>
                      <a14:imgEffect>
                        <a14:brightnessContrast bright="-7000" contrast="30000"/>
                      </a14:imgEffect>
                    </a14:imgLayer>
                  </a14:imgProps>
                </a:ext>
                <a:ext uri="{28A0092B-C50C-407E-A947-70E740481C1C}">
                  <a14:useLocalDpi xmlns:a14="http://schemas.microsoft.com/office/drawing/2010/main" val="0"/>
                </a:ext>
              </a:extLst>
            </a:blip>
            <a:stretch>
              <a:fillRect/>
            </a:stretch>
          </p:blipFill>
          <p:spPr>
            <a:xfrm>
              <a:off x="786441" y="7554121"/>
              <a:ext cx="1858916" cy="1834019"/>
            </a:xfrm>
            <a:prstGeom prst="ellipse">
              <a:avLst/>
            </a:prstGeom>
            <a:solidFill>
              <a:sysClr val="window" lastClr="FFFFFF"/>
            </a:solidFill>
            <a:ln>
              <a:noFill/>
            </a:ln>
            <a:effectLst>
              <a:innerShdw blurRad="63500" dist="50800" dir="13500000">
                <a:prstClr val="black">
                  <a:alpha val="50000"/>
                </a:prstClr>
              </a:innerShdw>
            </a:effectLst>
          </p:spPr>
        </p:pic>
      </p:grpSp>
      <p:cxnSp>
        <p:nvCxnSpPr>
          <p:cNvPr id="80" name="直接连接符 79"/>
          <p:cNvCxnSpPr/>
          <p:nvPr/>
        </p:nvCxnSpPr>
        <p:spPr>
          <a:xfrm>
            <a:off x="1661359" y="1052062"/>
            <a:ext cx="9685166" cy="1597"/>
          </a:xfrm>
          <a:prstGeom prst="line">
            <a:avLst/>
          </a:prstGeom>
          <a:ln w="19050">
            <a:solidFill>
              <a:schemeClr val="bg2">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81" name="组合 80"/>
          <p:cNvGrpSpPr/>
          <p:nvPr/>
        </p:nvGrpSpPr>
        <p:grpSpPr>
          <a:xfrm>
            <a:off x="567138" y="369630"/>
            <a:ext cx="942567" cy="804941"/>
            <a:chOff x="-232427" y="-283585"/>
            <a:chExt cx="2596386" cy="2217283"/>
          </a:xfrm>
        </p:grpSpPr>
        <p:sp>
          <p:nvSpPr>
            <p:cNvPr id="82" name="椭圆 81"/>
            <p:cNvSpPr/>
            <p:nvPr/>
          </p:nvSpPr>
          <p:spPr>
            <a:xfrm>
              <a:off x="-232427" y="-181291"/>
              <a:ext cx="942567" cy="942567"/>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dirty="0">
                <a:ea typeface="华文细黑" panose="02010600040101010101" pitchFamily="2" charset="-122"/>
              </a:endParaRPr>
            </a:p>
          </p:txBody>
        </p:sp>
        <p:sp>
          <p:nvSpPr>
            <p:cNvPr id="98" name="椭圆 97"/>
            <p:cNvSpPr/>
            <p:nvPr/>
          </p:nvSpPr>
          <p:spPr>
            <a:xfrm>
              <a:off x="1360810" y="855446"/>
              <a:ext cx="927953" cy="927953"/>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99" name="椭圆 98"/>
            <p:cNvSpPr/>
            <p:nvPr/>
          </p:nvSpPr>
          <p:spPr>
            <a:xfrm>
              <a:off x="308145" y="808463"/>
              <a:ext cx="1125235" cy="1125235"/>
            </a:xfrm>
            <a:prstGeom prst="ellipse">
              <a:avLst/>
            </a:prstGeom>
            <a:gradFill flip="none" rotWithShape="1">
              <a:gsLst>
                <a:gs pos="0">
                  <a:schemeClr val="bg1"/>
                </a:gs>
                <a:gs pos="36000">
                  <a:schemeClr val="bg1"/>
                </a:gs>
                <a:gs pos="100000">
                  <a:srgbClr val="C7C7C7"/>
                </a:gs>
              </a:gsLst>
              <a:lin ang="13500000" scaled="1"/>
              <a:tileRect/>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100" name="椭圆 99"/>
            <p:cNvSpPr/>
            <p:nvPr/>
          </p:nvSpPr>
          <p:spPr>
            <a:xfrm>
              <a:off x="166801" y="-283585"/>
              <a:ext cx="2089723" cy="2089721"/>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2032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101" name="文本框 17"/>
            <p:cNvSpPr txBox="1"/>
            <p:nvPr/>
          </p:nvSpPr>
          <p:spPr>
            <a:xfrm>
              <a:off x="131421" y="168317"/>
              <a:ext cx="2125103" cy="1271698"/>
            </a:xfrm>
            <a:prstGeom prst="rect">
              <a:avLst/>
            </a:prstGeom>
            <a:noFill/>
          </p:spPr>
          <p:txBody>
            <a:bodyPr wrap="square" rtlCol="0">
              <a:spAutoFit/>
            </a:bodyPr>
            <a:lstStyle/>
            <a:p>
              <a:pPr algn="ctr"/>
              <a:r>
                <a:rPr lang="en-US" altLang="zh-CN" sz="2400" b="1" dirty="0">
                  <a:solidFill>
                    <a:schemeClr val="accent1"/>
                  </a:solidFill>
                  <a:latin typeface="华文细黑" panose="02010600040101010101" pitchFamily="2" charset="-122"/>
                  <a:ea typeface="华文细黑" panose="02010600040101010101" pitchFamily="2" charset="-122"/>
                </a:rPr>
                <a:t>01</a:t>
              </a:r>
              <a:endParaRPr lang="zh-CN" altLang="en-US" sz="3200" b="1" dirty="0">
                <a:solidFill>
                  <a:schemeClr val="accent1"/>
                </a:solidFill>
                <a:latin typeface="华文细黑" panose="02010600040101010101" pitchFamily="2" charset="-122"/>
                <a:ea typeface="华文细黑" panose="02010600040101010101" pitchFamily="2" charset="-122"/>
              </a:endParaRPr>
            </a:p>
          </p:txBody>
        </p:sp>
        <p:sp>
          <p:nvSpPr>
            <p:cNvPr id="102" name="椭圆 101"/>
            <p:cNvSpPr/>
            <p:nvPr/>
          </p:nvSpPr>
          <p:spPr>
            <a:xfrm>
              <a:off x="2149085" y="-283585"/>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ea typeface="华文细黑" panose="02010600040101010101" pitchFamily="2" charset="-122"/>
              </a:endParaRPr>
            </a:p>
          </p:txBody>
        </p:sp>
        <p:sp>
          <p:nvSpPr>
            <p:cNvPr id="103" name="椭圆 102"/>
            <p:cNvSpPr/>
            <p:nvPr/>
          </p:nvSpPr>
          <p:spPr>
            <a:xfrm>
              <a:off x="23983" y="1333840"/>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ea typeface="华文细黑" panose="02010600040101010101" pitchFamily="2" charset="-122"/>
              </a:endParaRPr>
            </a:p>
          </p:txBody>
        </p:sp>
      </p:grpSp>
      <p:sp>
        <p:nvSpPr>
          <p:cNvPr id="104" name="标题 1"/>
          <p:cNvSpPr txBox="1">
            <a:spLocks/>
          </p:cNvSpPr>
          <p:nvPr/>
        </p:nvSpPr>
        <p:spPr>
          <a:xfrm>
            <a:off x="1708744" y="616240"/>
            <a:ext cx="6911141" cy="683927"/>
          </a:xfrm>
          <a:prstGeom prst="rect">
            <a:avLst/>
          </a:prstGeom>
        </p:spPr>
        <p:txBody>
          <a:bodyPr>
            <a:normAutofit/>
          </a:bodyPr>
          <a:lstStyle>
            <a:lvl1pPr algn="ctr" defTabSz="914400" rtl="0" eaLnBrk="1" latinLnBrk="0" hangingPunct="1">
              <a:lnSpc>
                <a:spcPct val="90000"/>
              </a:lnSpc>
              <a:spcBef>
                <a:spcPct val="0"/>
              </a:spcBef>
              <a:buNone/>
              <a:defRPr sz="3600" b="0" kern="1200">
                <a:solidFill>
                  <a:schemeClr val="bg1">
                    <a:lumMod val="50000"/>
                  </a:schemeClr>
                </a:solidFill>
                <a:effectLst/>
                <a:latin typeface="+mj-ea"/>
                <a:ea typeface="+mj-ea"/>
                <a:cs typeface="+mj-cs"/>
              </a:defRPr>
            </a:lvl1pPr>
          </a:lstStyle>
          <a:p>
            <a:pPr algn="l"/>
            <a:r>
              <a:rPr lang="zh-CN" altLang="en-US" sz="1600" dirty="0">
                <a:solidFill>
                  <a:schemeClr val="accent1"/>
                </a:solidFill>
                <a:latin typeface="华文细黑" panose="02010600040101010101" pitchFamily="2" charset="-122"/>
                <a:ea typeface="华文细黑" panose="02010600040101010101" pitchFamily="2" charset="-122"/>
              </a:rPr>
              <a:t>点击输入您的主标题 </a:t>
            </a:r>
            <a:r>
              <a:rPr lang="en-US" altLang="zh-CN" sz="1600" dirty="0">
                <a:latin typeface="华文细黑" panose="02010600040101010101" pitchFamily="2" charset="-122"/>
                <a:ea typeface="华文细黑" panose="02010600040101010101" pitchFamily="2" charset="-122"/>
              </a:rPr>
              <a:t>/ </a:t>
            </a:r>
            <a:r>
              <a:rPr lang="zh-CN" altLang="en-US" sz="1600" dirty="0">
                <a:latin typeface="华文细黑" panose="02010600040101010101" pitchFamily="2" charset="-122"/>
                <a:ea typeface="华文细黑" panose="02010600040101010101" pitchFamily="2" charset="-122"/>
              </a:rPr>
              <a:t>或您公司</a:t>
            </a:r>
            <a:r>
              <a:rPr lang="en-US" altLang="zh-CN" sz="1600" dirty="0">
                <a:latin typeface="华文细黑" panose="02010600040101010101" pitchFamily="2" charset="-122"/>
                <a:ea typeface="华文细黑" panose="02010600040101010101" pitchFamily="2" charset="-122"/>
              </a:rPr>
              <a:t>LOGO</a:t>
            </a:r>
            <a:r>
              <a:rPr lang="zh-CN" altLang="en-US" sz="1600" dirty="0">
                <a:latin typeface="华文细黑" panose="02010600040101010101" pitchFamily="2" charset="-122"/>
                <a:ea typeface="华文细黑" panose="02010600040101010101" pitchFamily="2" charset="-122"/>
              </a:rPr>
              <a:t>名称</a:t>
            </a:r>
            <a:endParaRPr lang="en-US" altLang="zh-CN" sz="1600" dirty="0">
              <a:latin typeface="华文细黑" panose="02010600040101010101" pitchFamily="2" charset="-122"/>
              <a:ea typeface="华文细黑" panose="02010600040101010101" pitchFamily="2" charset="-122"/>
              <a:cs typeface="Lato Light"/>
            </a:endParaRPr>
          </a:p>
        </p:txBody>
      </p:sp>
      <p:sp>
        <p:nvSpPr>
          <p:cNvPr id="105" name="标题 1"/>
          <p:cNvSpPr txBox="1">
            <a:spLocks/>
          </p:cNvSpPr>
          <p:nvPr/>
        </p:nvSpPr>
        <p:spPr>
          <a:xfrm>
            <a:off x="10318678" y="635290"/>
            <a:ext cx="1046898" cy="683927"/>
          </a:xfrm>
          <a:prstGeom prst="rect">
            <a:avLst/>
          </a:prstGeom>
        </p:spPr>
        <p:txBody>
          <a:bodyPr>
            <a:normAutofit/>
          </a:bodyPr>
          <a:lstStyle>
            <a:lvl1pPr algn="ctr" defTabSz="914400" rtl="0" eaLnBrk="1" latinLnBrk="0" hangingPunct="1">
              <a:lnSpc>
                <a:spcPct val="90000"/>
              </a:lnSpc>
              <a:spcBef>
                <a:spcPct val="0"/>
              </a:spcBef>
              <a:buNone/>
              <a:defRPr sz="3600" b="0" kern="1200">
                <a:solidFill>
                  <a:schemeClr val="bg1">
                    <a:lumMod val="50000"/>
                  </a:schemeClr>
                </a:solidFill>
                <a:effectLst/>
                <a:latin typeface="+mj-ea"/>
                <a:ea typeface="+mj-ea"/>
                <a:cs typeface="+mj-cs"/>
              </a:defRPr>
            </a:lvl1pPr>
          </a:lstStyle>
          <a:p>
            <a:pPr algn="l"/>
            <a:r>
              <a:rPr lang="en-US" altLang="zh-CN" sz="1800" dirty="0">
                <a:solidFill>
                  <a:schemeClr val="bg2"/>
                </a:solidFill>
                <a:latin typeface="华文细黑" panose="02010600040101010101" pitchFamily="2" charset="-122"/>
                <a:ea typeface="华文细黑" panose="02010600040101010101" pitchFamily="2" charset="-122"/>
              </a:rPr>
              <a:t>LOGO</a:t>
            </a:r>
            <a:endParaRPr lang="en-US" altLang="zh-CN" sz="1800" dirty="0">
              <a:solidFill>
                <a:schemeClr val="bg2"/>
              </a:solidFill>
              <a:latin typeface="华文细黑" panose="02010600040101010101" pitchFamily="2" charset="-122"/>
              <a:ea typeface="华文细黑" panose="02010600040101010101" pitchFamily="2" charset="-122"/>
              <a:cs typeface="Lato Light"/>
            </a:endParaRPr>
          </a:p>
        </p:txBody>
      </p:sp>
    </p:spTree>
    <p:extLst>
      <p:ext uri="{BB962C8B-B14F-4D97-AF65-F5344CB8AC3E}">
        <p14:creationId xmlns:p14="http://schemas.microsoft.com/office/powerpoint/2010/main" val="2374035583"/>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fade">
                                      <p:cBhvr>
                                        <p:cTn id="7" dur="500"/>
                                        <p:tgtEl>
                                          <p:spTgt spid="8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Effect transition="in" filter="wipe(left)">
                                      <p:cBhvr>
                                        <p:cTn id="11" dur="500"/>
                                        <p:tgtEl>
                                          <p:spTgt spid="80"/>
                                        </p:tgtEl>
                                      </p:cBhvr>
                                    </p:animEffect>
                                  </p:childTnLst>
                                </p:cTn>
                              </p:par>
                            </p:childTnLst>
                          </p:cTn>
                        </p:par>
                        <p:par>
                          <p:cTn id="12" fill="hold">
                            <p:stCondLst>
                              <p:cond delay="1000"/>
                            </p:stCondLst>
                            <p:childTnLst>
                              <p:par>
                                <p:cTn id="13" presetID="2" presetClass="entr" presetSubtype="2" decel="100000" fill="hold" grpId="0" nodeType="afterEffect">
                                  <p:stCondLst>
                                    <p:cond delay="0"/>
                                  </p:stCondLst>
                                  <p:iterate type="lt">
                                    <p:tmPct val="10000"/>
                                  </p:iterate>
                                  <p:childTnLst>
                                    <p:set>
                                      <p:cBhvr>
                                        <p:cTn id="14" dur="1" fill="hold">
                                          <p:stCondLst>
                                            <p:cond delay="0"/>
                                          </p:stCondLst>
                                        </p:cTn>
                                        <p:tgtEl>
                                          <p:spTgt spid="104"/>
                                        </p:tgtEl>
                                        <p:attrNameLst>
                                          <p:attrName>style.visibility</p:attrName>
                                        </p:attrNameLst>
                                      </p:cBhvr>
                                      <p:to>
                                        <p:strVal val="visible"/>
                                      </p:to>
                                    </p:set>
                                    <p:anim calcmode="lin" valueType="num">
                                      <p:cBhvr additive="base">
                                        <p:cTn id="15" dur="500" fill="hold"/>
                                        <p:tgtEl>
                                          <p:spTgt spid="104"/>
                                        </p:tgtEl>
                                        <p:attrNameLst>
                                          <p:attrName>ppt_x</p:attrName>
                                        </p:attrNameLst>
                                      </p:cBhvr>
                                      <p:tavLst>
                                        <p:tav tm="0">
                                          <p:val>
                                            <p:strVal val="1+#ppt_w/2"/>
                                          </p:val>
                                        </p:tav>
                                        <p:tav tm="100000">
                                          <p:val>
                                            <p:strVal val="#ppt_x"/>
                                          </p:val>
                                        </p:tav>
                                      </p:tavLst>
                                    </p:anim>
                                    <p:anim calcmode="lin" valueType="num">
                                      <p:cBhvr additive="base">
                                        <p:cTn id="16" dur="500" fill="hold"/>
                                        <p:tgtEl>
                                          <p:spTgt spid="104"/>
                                        </p:tgtEl>
                                        <p:attrNameLst>
                                          <p:attrName>ppt_y</p:attrName>
                                        </p:attrNameLst>
                                      </p:cBhvr>
                                      <p:tavLst>
                                        <p:tav tm="0">
                                          <p:val>
                                            <p:strVal val="#ppt_y"/>
                                          </p:val>
                                        </p:tav>
                                        <p:tav tm="100000">
                                          <p:val>
                                            <p:strVal val="#ppt_y"/>
                                          </p:val>
                                        </p:tav>
                                      </p:tavLst>
                                    </p:anim>
                                  </p:childTnLst>
                                </p:cTn>
                              </p:par>
                            </p:childTnLst>
                          </p:cTn>
                        </p:par>
                        <p:par>
                          <p:cTn id="17" fill="hold">
                            <p:stCondLst>
                              <p:cond delay="2450"/>
                            </p:stCondLst>
                            <p:childTnLst>
                              <p:par>
                                <p:cTn id="18" presetID="2" presetClass="entr" presetSubtype="2" decel="100000" fill="hold" grpId="0" nodeType="afterEffect">
                                  <p:stCondLst>
                                    <p:cond delay="0"/>
                                  </p:stCondLst>
                                  <p:iterate type="lt">
                                    <p:tmPct val="10000"/>
                                  </p:iterate>
                                  <p:childTnLst>
                                    <p:set>
                                      <p:cBhvr>
                                        <p:cTn id="19" dur="1" fill="hold">
                                          <p:stCondLst>
                                            <p:cond delay="0"/>
                                          </p:stCondLst>
                                        </p:cTn>
                                        <p:tgtEl>
                                          <p:spTgt spid="105"/>
                                        </p:tgtEl>
                                        <p:attrNameLst>
                                          <p:attrName>style.visibility</p:attrName>
                                        </p:attrNameLst>
                                      </p:cBhvr>
                                      <p:to>
                                        <p:strVal val="visible"/>
                                      </p:to>
                                    </p:set>
                                    <p:anim calcmode="lin" valueType="num">
                                      <p:cBhvr additive="base">
                                        <p:cTn id="20" dur="500" fill="hold"/>
                                        <p:tgtEl>
                                          <p:spTgt spid="105"/>
                                        </p:tgtEl>
                                        <p:attrNameLst>
                                          <p:attrName>ppt_x</p:attrName>
                                        </p:attrNameLst>
                                      </p:cBhvr>
                                      <p:tavLst>
                                        <p:tav tm="0">
                                          <p:val>
                                            <p:strVal val="1+#ppt_w/2"/>
                                          </p:val>
                                        </p:tav>
                                        <p:tav tm="100000">
                                          <p:val>
                                            <p:strVal val="#ppt_x"/>
                                          </p:val>
                                        </p:tav>
                                      </p:tavLst>
                                    </p:anim>
                                    <p:anim calcmode="lin" valueType="num">
                                      <p:cBhvr additive="base">
                                        <p:cTn id="21" dur="500" fill="hold"/>
                                        <p:tgtEl>
                                          <p:spTgt spid="105"/>
                                        </p:tgtEl>
                                        <p:attrNameLst>
                                          <p:attrName>ppt_y</p:attrName>
                                        </p:attrNameLst>
                                      </p:cBhvr>
                                      <p:tavLst>
                                        <p:tav tm="0">
                                          <p:val>
                                            <p:strVal val="#ppt_y"/>
                                          </p:val>
                                        </p:tav>
                                        <p:tav tm="100000">
                                          <p:val>
                                            <p:strVal val="#ppt_y"/>
                                          </p:val>
                                        </p:tav>
                                      </p:tavLst>
                                    </p:anim>
                                  </p:childTnLst>
                                </p:cTn>
                              </p:par>
                              <p:par>
                                <p:cTn id="22" presetID="22" presetClass="entr" presetSubtype="1" fill="hold" nodeType="with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wipe(up)">
                                      <p:cBhvr>
                                        <p:cTn id="24" dur="500"/>
                                        <p:tgtEl>
                                          <p:spTgt spid="45"/>
                                        </p:tgtEl>
                                      </p:cBhvr>
                                    </p:animEffect>
                                  </p:childTnLst>
                                </p:cTn>
                              </p:par>
                            </p:childTnLst>
                          </p:cTn>
                        </p:par>
                        <p:par>
                          <p:cTn id="25" fill="hold">
                            <p:stCondLst>
                              <p:cond delay="3100"/>
                            </p:stCondLst>
                            <p:childTnLst>
                              <p:par>
                                <p:cTn id="26" presetID="10" presetClass="entr" presetSubtype="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fade">
                                      <p:cBhvr>
                                        <p:cTn id="28" dur="500"/>
                                        <p:tgtEl>
                                          <p:spTgt spid="44"/>
                                        </p:tgtEl>
                                      </p:cBhvr>
                                    </p:animEffect>
                                  </p:childTnLst>
                                </p:cTn>
                              </p:par>
                            </p:childTnLst>
                          </p:cTn>
                        </p:par>
                        <p:par>
                          <p:cTn id="29" fill="hold">
                            <p:stCondLst>
                              <p:cond delay="3600"/>
                            </p:stCondLst>
                            <p:childTnLst>
                              <p:par>
                                <p:cTn id="30" presetID="47" presetClass="entr" presetSubtype="0"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fade">
                                      <p:cBhvr>
                                        <p:cTn id="32" dur="500"/>
                                        <p:tgtEl>
                                          <p:spTgt spid="53"/>
                                        </p:tgtEl>
                                      </p:cBhvr>
                                    </p:animEffect>
                                    <p:anim calcmode="lin" valueType="num">
                                      <p:cBhvr>
                                        <p:cTn id="33" dur="500" fill="hold"/>
                                        <p:tgtEl>
                                          <p:spTgt spid="53"/>
                                        </p:tgtEl>
                                        <p:attrNameLst>
                                          <p:attrName>ppt_x</p:attrName>
                                        </p:attrNameLst>
                                      </p:cBhvr>
                                      <p:tavLst>
                                        <p:tav tm="0">
                                          <p:val>
                                            <p:strVal val="#ppt_x"/>
                                          </p:val>
                                        </p:tav>
                                        <p:tav tm="100000">
                                          <p:val>
                                            <p:strVal val="#ppt_x"/>
                                          </p:val>
                                        </p:tav>
                                      </p:tavLst>
                                    </p:anim>
                                    <p:anim calcmode="lin" valueType="num">
                                      <p:cBhvr>
                                        <p:cTn id="34" dur="500" fill="hold"/>
                                        <p:tgtEl>
                                          <p:spTgt spid="53"/>
                                        </p:tgtEl>
                                        <p:attrNameLst>
                                          <p:attrName>ppt_y</p:attrName>
                                        </p:attrNameLst>
                                      </p:cBhvr>
                                      <p:tavLst>
                                        <p:tav tm="0">
                                          <p:val>
                                            <p:strVal val="#ppt_y-.1"/>
                                          </p:val>
                                        </p:tav>
                                        <p:tav tm="100000">
                                          <p:val>
                                            <p:strVal val="#ppt_y"/>
                                          </p:val>
                                        </p:tav>
                                      </p:tavLst>
                                    </p:anim>
                                  </p:childTnLst>
                                </p:cTn>
                              </p:par>
                            </p:childTnLst>
                          </p:cTn>
                        </p:par>
                        <p:par>
                          <p:cTn id="35" fill="hold">
                            <p:stCondLst>
                              <p:cond delay="4100"/>
                            </p:stCondLst>
                            <p:childTnLst>
                              <p:par>
                                <p:cTn id="36" presetID="10" presetClass="entr" presetSubtype="0" fill="hold" grpId="0" nodeType="after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fade">
                                      <p:cBhvr>
                                        <p:cTn id="38" dur="500"/>
                                        <p:tgtEl>
                                          <p:spTgt spid="54"/>
                                        </p:tgtEl>
                                      </p:cBhvr>
                                    </p:animEffect>
                                  </p:childTnLst>
                                </p:cTn>
                              </p:par>
                            </p:childTnLst>
                          </p:cTn>
                        </p:par>
                        <p:par>
                          <p:cTn id="39" fill="hold">
                            <p:stCondLst>
                              <p:cond delay="4600"/>
                            </p:stCondLst>
                            <p:childTnLst>
                              <p:par>
                                <p:cTn id="40" presetID="22" presetClass="entr" presetSubtype="1" fill="hold" nodeType="afterEffect">
                                  <p:stCondLst>
                                    <p:cond delay="0"/>
                                  </p:stCondLst>
                                  <p:childTnLst>
                                    <p:set>
                                      <p:cBhvr>
                                        <p:cTn id="41" dur="1" fill="hold">
                                          <p:stCondLst>
                                            <p:cond delay="0"/>
                                          </p:stCondLst>
                                        </p:cTn>
                                        <p:tgtEl>
                                          <p:spTgt spid="49"/>
                                        </p:tgtEl>
                                        <p:attrNameLst>
                                          <p:attrName>style.visibility</p:attrName>
                                        </p:attrNameLst>
                                      </p:cBhvr>
                                      <p:to>
                                        <p:strVal val="visible"/>
                                      </p:to>
                                    </p:set>
                                    <p:animEffect transition="in" filter="wipe(up)">
                                      <p:cBhvr>
                                        <p:cTn id="42" dur="500"/>
                                        <p:tgtEl>
                                          <p:spTgt spid="49"/>
                                        </p:tgtEl>
                                      </p:cBhvr>
                                    </p:animEffect>
                                  </p:childTnLst>
                                </p:cTn>
                              </p:par>
                            </p:childTnLst>
                          </p:cTn>
                        </p:par>
                        <p:par>
                          <p:cTn id="43" fill="hold">
                            <p:stCondLst>
                              <p:cond delay="5100"/>
                            </p:stCondLst>
                            <p:childTnLst>
                              <p:par>
                                <p:cTn id="44" presetID="22" presetClass="entr" presetSubtype="1" fill="hold" nodeType="afterEffect">
                                  <p:stCondLst>
                                    <p:cond delay="0"/>
                                  </p:stCondLst>
                                  <p:childTnLst>
                                    <p:set>
                                      <p:cBhvr>
                                        <p:cTn id="45" dur="1" fill="hold">
                                          <p:stCondLst>
                                            <p:cond delay="0"/>
                                          </p:stCondLst>
                                        </p:cTn>
                                        <p:tgtEl>
                                          <p:spTgt spid="86"/>
                                        </p:tgtEl>
                                        <p:attrNameLst>
                                          <p:attrName>style.visibility</p:attrName>
                                        </p:attrNameLst>
                                      </p:cBhvr>
                                      <p:to>
                                        <p:strVal val="visible"/>
                                      </p:to>
                                    </p:set>
                                    <p:animEffect transition="in" filter="wipe(up)">
                                      <p:cBhvr>
                                        <p:cTn id="46" dur="500"/>
                                        <p:tgtEl>
                                          <p:spTgt spid="86"/>
                                        </p:tgtEl>
                                      </p:cBhvr>
                                    </p:animEffect>
                                  </p:childTnLst>
                                </p:cTn>
                              </p:par>
                            </p:childTnLst>
                          </p:cTn>
                        </p:par>
                        <p:par>
                          <p:cTn id="47" fill="hold">
                            <p:stCondLst>
                              <p:cond delay="5600"/>
                            </p:stCondLst>
                            <p:childTnLst>
                              <p:par>
                                <p:cTn id="48" presetID="10"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500"/>
                                        <p:tgtEl>
                                          <p:spTgt spid="43"/>
                                        </p:tgtEl>
                                      </p:cBhvr>
                                    </p:animEffect>
                                  </p:childTnLst>
                                </p:cTn>
                              </p:par>
                            </p:childTnLst>
                          </p:cTn>
                        </p:par>
                        <p:par>
                          <p:cTn id="51" fill="hold">
                            <p:stCondLst>
                              <p:cond delay="6100"/>
                            </p:stCondLst>
                            <p:childTnLst>
                              <p:par>
                                <p:cTn id="52" presetID="47" presetClass="entr" presetSubtype="0" fill="hold" grpId="0" nodeType="afterEffect">
                                  <p:stCondLst>
                                    <p:cond delay="0"/>
                                  </p:stCondLst>
                                  <p:childTnLst>
                                    <p:set>
                                      <p:cBhvr>
                                        <p:cTn id="53" dur="1" fill="hold">
                                          <p:stCondLst>
                                            <p:cond delay="0"/>
                                          </p:stCondLst>
                                        </p:cTn>
                                        <p:tgtEl>
                                          <p:spTgt spid="55"/>
                                        </p:tgtEl>
                                        <p:attrNameLst>
                                          <p:attrName>style.visibility</p:attrName>
                                        </p:attrNameLst>
                                      </p:cBhvr>
                                      <p:to>
                                        <p:strVal val="visible"/>
                                      </p:to>
                                    </p:set>
                                    <p:animEffect transition="in" filter="fade">
                                      <p:cBhvr>
                                        <p:cTn id="54" dur="500"/>
                                        <p:tgtEl>
                                          <p:spTgt spid="55"/>
                                        </p:tgtEl>
                                      </p:cBhvr>
                                    </p:animEffect>
                                    <p:anim calcmode="lin" valueType="num">
                                      <p:cBhvr>
                                        <p:cTn id="55" dur="500" fill="hold"/>
                                        <p:tgtEl>
                                          <p:spTgt spid="55"/>
                                        </p:tgtEl>
                                        <p:attrNameLst>
                                          <p:attrName>ppt_x</p:attrName>
                                        </p:attrNameLst>
                                      </p:cBhvr>
                                      <p:tavLst>
                                        <p:tav tm="0">
                                          <p:val>
                                            <p:strVal val="#ppt_x"/>
                                          </p:val>
                                        </p:tav>
                                        <p:tav tm="100000">
                                          <p:val>
                                            <p:strVal val="#ppt_x"/>
                                          </p:val>
                                        </p:tav>
                                      </p:tavLst>
                                    </p:anim>
                                    <p:anim calcmode="lin" valueType="num">
                                      <p:cBhvr>
                                        <p:cTn id="56" dur="500" fill="hold"/>
                                        <p:tgtEl>
                                          <p:spTgt spid="55"/>
                                        </p:tgtEl>
                                        <p:attrNameLst>
                                          <p:attrName>ppt_y</p:attrName>
                                        </p:attrNameLst>
                                      </p:cBhvr>
                                      <p:tavLst>
                                        <p:tav tm="0">
                                          <p:val>
                                            <p:strVal val="#ppt_y-.1"/>
                                          </p:val>
                                        </p:tav>
                                        <p:tav tm="100000">
                                          <p:val>
                                            <p:strVal val="#ppt_y"/>
                                          </p:val>
                                        </p:tav>
                                      </p:tavLst>
                                    </p:anim>
                                  </p:childTnLst>
                                </p:cTn>
                              </p:par>
                            </p:childTnLst>
                          </p:cTn>
                        </p:par>
                        <p:par>
                          <p:cTn id="57" fill="hold">
                            <p:stCondLst>
                              <p:cond delay="6600"/>
                            </p:stCondLst>
                            <p:childTnLst>
                              <p:par>
                                <p:cTn id="58" presetID="10"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500"/>
                                        <p:tgtEl>
                                          <p:spTgt spid="56"/>
                                        </p:tgtEl>
                                      </p:cBhvr>
                                    </p:animEffect>
                                  </p:childTnLst>
                                </p:cTn>
                              </p:par>
                              <p:par>
                                <p:cTn id="61" presetID="22" presetClass="entr" presetSubtype="1" fill="hold" nodeType="with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up)">
                                      <p:cBhvr>
                                        <p:cTn id="63" dur="500"/>
                                        <p:tgtEl>
                                          <p:spTgt spid="51"/>
                                        </p:tgtEl>
                                      </p:cBhvr>
                                    </p:animEffect>
                                  </p:childTnLst>
                                </p:cTn>
                              </p:par>
                            </p:childTnLst>
                          </p:cTn>
                        </p:par>
                        <p:par>
                          <p:cTn id="64" fill="hold">
                            <p:stCondLst>
                              <p:cond delay="71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600"/>
                            </p:stCondLst>
                            <p:childTnLst>
                              <p:par>
                                <p:cTn id="69" presetID="10"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500"/>
                                        <p:tgtEl>
                                          <p:spTgt spid="42"/>
                                        </p:tgtEl>
                                      </p:cBhvr>
                                    </p:animEffect>
                                  </p:childTnLst>
                                </p:cTn>
                              </p:par>
                            </p:childTnLst>
                          </p:cTn>
                        </p:par>
                        <p:par>
                          <p:cTn id="72" fill="hold">
                            <p:stCondLst>
                              <p:cond delay="8100"/>
                            </p:stCondLst>
                            <p:childTnLst>
                              <p:par>
                                <p:cTn id="73" presetID="47" presetClass="entr" presetSubtype="0" fill="hold" grpId="0" nodeType="afterEffect">
                                  <p:stCondLst>
                                    <p:cond delay="0"/>
                                  </p:stCondLst>
                                  <p:childTnLst>
                                    <p:set>
                                      <p:cBhvr>
                                        <p:cTn id="74" dur="1" fill="hold">
                                          <p:stCondLst>
                                            <p:cond delay="0"/>
                                          </p:stCondLst>
                                        </p:cTn>
                                        <p:tgtEl>
                                          <p:spTgt spid="57"/>
                                        </p:tgtEl>
                                        <p:attrNameLst>
                                          <p:attrName>style.visibility</p:attrName>
                                        </p:attrNameLst>
                                      </p:cBhvr>
                                      <p:to>
                                        <p:strVal val="visible"/>
                                      </p:to>
                                    </p:set>
                                    <p:animEffect transition="in" filter="fade">
                                      <p:cBhvr>
                                        <p:cTn id="75" dur="500"/>
                                        <p:tgtEl>
                                          <p:spTgt spid="57"/>
                                        </p:tgtEl>
                                      </p:cBhvr>
                                    </p:animEffect>
                                    <p:anim calcmode="lin" valueType="num">
                                      <p:cBhvr>
                                        <p:cTn id="76" dur="500" fill="hold"/>
                                        <p:tgtEl>
                                          <p:spTgt spid="57"/>
                                        </p:tgtEl>
                                        <p:attrNameLst>
                                          <p:attrName>ppt_x</p:attrName>
                                        </p:attrNameLst>
                                      </p:cBhvr>
                                      <p:tavLst>
                                        <p:tav tm="0">
                                          <p:val>
                                            <p:strVal val="#ppt_x"/>
                                          </p:val>
                                        </p:tav>
                                        <p:tav tm="100000">
                                          <p:val>
                                            <p:strVal val="#ppt_x"/>
                                          </p:val>
                                        </p:tav>
                                      </p:tavLst>
                                    </p:anim>
                                    <p:anim calcmode="lin" valueType="num">
                                      <p:cBhvr>
                                        <p:cTn id="77" dur="500" fill="hold"/>
                                        <p:tgtEl>
                                          <p:spTgt spid="57"/>
                                        </p:tgtEl>
                                        <p:attrNameLst>
                                          <p:attrName>ppt_y</p:attrName>
                                        </p:attrNameLst>
                                      </p:cBhvr>
                                      <p:tavLst>
                                        <p:tav tm="0">
                                          <p:val>
                                            <p:strVal val="#ppt_y-.1"/>
                                          </p:val>
                                        </p:tav>
                                        <p:tav tm="100000">
                                          <p:val>
                                            <p:strVal val="#ppt_y"/>
                                          </p:val>
                                        </p:tav>
                                      </p:tavLst>
                                    </p:anim>
                                  </p:childTnLst>
                                </p:cTn>
                              </p:par>
                            </p:childTnLst>
                          </p:cTn>
                        </p:par>
                        <p:par>
                          <p:cTn id="78" fill="hold">
                            <p:stCondLst>
                              <p:cond delay="8600"/>
                            </p:stCondLst>
                            <p:childTnLst>
                              <p:par>
                                <p:cTn id="79" presetID="10" presetClass="entr" presetSubtype="0" fill="hold" grpId="0" nodeType="afterEffect">
                                  <p:stCondLst>
                                    <p:cond delay="0"/>
                                  </p:stCondLst>
                                  <p:childTnLst>
                                    <p:set>
                                      <p:cBhvr>
                                        <p:cTn id="80" dur="1" fill="hold">
                                          <p:stCondLst>
                                            <p:cond delay="0"/>
                                          </p:stCondLst>
                                        </p:cTn>
                                        <p:tgtEl>
                                          <p:spTgt spid="83"/>
                                        </p:tgtEl>
                                        <p:attrNameLst>
                                          <p:attrName>style.visibility</p:attrName>
                                        </p:attrNameLst>
                                      </p:cBhvr>
                                      <p:to>
                                        <p:strVal val="visible"/>
                                      </p:to>
                                    </p:set>
                                    <p:animEffect transition="in" filter="fade">
                                      <p:cBhvr>
                                        <p:cTn id="81" dur="500"/>
                                        <p:tgtEl>
                                          <p:spTgt spid="83"/>
                                        </p:tgtEl>
                                      </p:cBhvr>
                                    </p:animEffect>
                                  </p:childTnLst>
                                </p:cTn>
                              </p:par>
                              <p:par>
                                <p:cTn id="82" presetID="22" presetClass="entr" presetSubtype="1" fill="hold" nodeType="with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up)">
                                      <p:cBhvr>
                                        <p:cTn id="84" dur="500"/>
                                        <p:tgtEl>
                                          <p:spTgt spid="52"/>
                                        </p:tgtEl>
                                      </p:cBhvr>
                                    </p:animEffect>
                                  </p:childTnLst>
                                </p:cTn>
                              </p:par>
                            </p:childTnLst>
                          </p:cTn>
                        </p:par>
                        <p:par>
                          <p:cTn id="85" fill="hold">
                            <p:stCondLst>
                              <p:cond delay="9100"/>
                            </p:stCondLst>
                            <p:childTnLst>
                              <p:par>
                                <p:cTn id="86" presetID="22" presetClass="entr" presetSubtype="1" fill="hold" nodeType="afterEffect">
                                  <p:stCondLst>
                                    <p:cond delay="0"/>
                                  </p:stCondLst>
                                  <p:childTnLst>
                                    <p:set>
                                      <p:cBhvr>
                                        <p:cTn id="87" dur="1" fill="hold">
                                          <p:stCondLst>
                                            <p:cond delay="0"/>
                                          </p:stCondLst>
                                        </p:cTn>
                                        <p:tgtEl>
                                          <p:spTgt spid="94"/>
                                        </p:tgtEl>
                                        <p:attrNameLst>
                                          <p:attrName>style.visibility</p:attrName>
                                        </p:attrNameLst>
                                      </p:cBhvr>
                                      <p:to>
                                        <p:strVal val="visible"/>
                                      </p:to>
                                    </p:set>
                                    <p:animEffect transition="in" filter="wipe(up)">
                                      <p:cBhvr>
                                        <p:cTn id="88" dur="500"/>
                                        <p:tgtEl>
                                          <p:spTgt spid="94"/>
                                        </p:tgtEl>
                                      </p:cBhvr>
                                    </p:animEffect>
                                  </p:childTnLst>
                                </p:cTn>
                              </p:par>
                            </p:childTnLst>
                          </p:cTn>
                        </p:par>
                        <p:par>
                          <p:cTn id="89" fill="hold">
                            <p:stCondLst>
                              <p:cond delay="9600"/>
                            </p:stCondLst>
                            <p:childTnLst>
                              <p:par>
                                <p:cTn id="90" presetID="10" presetClass="entr" presetSubtype="0"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Effect transition="in" filter="fade">
                                      <p:cBhvr>
                                        <p:cTn id="92" dur="500"/>
                                        <p:tgtEl>
                                          <p:spTgt spid="41"/>
                                        </p:tgtEl>
                                      </p:cBhvr>
                                    </p:animEffect>
                                  </p:childTnLst>
                                </p:cTn>
                              </p:par>
                            </p:childTnLst>
                          </p:cTn>
                        </p:par>
                        <p:par>
                          <p:cTn id="93" fill="hold">
                            <p:stCondLst>
                              <p:cond delay="10100"/>
                            </p:stCondLst>
                            <p:childTnLst>
                              <p:par>
                                <p:cTn id="94" presetID="47" presetClass="entr" presetSubtype="0"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Effect transition="in" filter="fade">
                                      <p:cBhvr>
                                        <p:cTn id="96" dur="500"/>
                                        <p:tgtEl>
                                          <p:spTgt spid="84"/>
                                        </p:tgtEl>
                                      </p:cBhvr>
                                    </p:animEffect>
                                    <p:anim calcmode="lin" valueType="num">
                                      <p:cBhvr>
                                        <p:cTn id="97" dur="500" fill="hold"/>
                                        <p:tgtEl>
                                          <p:spTgt spid="84"/>
                                        </p:tgtEl>
                                        <p:attrNameLst>
                                          <p:attrName>ppt_x</p:attrName>
                                        </p:attrNameLst>
                                      </p:cBhvr>
                                      <p:tavLst>
                                        <p:tav tm="0">
                                          <p:val>
                                            <p:strVal val="#ppt_x"/>
                                          </p:val>
                                        </p:tav>
                                        <p:tav tm="100000">
                                          <p:val>
                                            <p:strVal val="#ppt_x"/>
                                          </p:val>
                                        </p:tav>
                                      </p:tavLst>
                                    </p:anim>
                                    <p:anim calcmode="lin" valueType="num">
                                      <p:cBhvr>
                                        <p:cTn id="98" dur="500" fill="hold"/>
                                        <p:tgtEl>
                                          <p:spTgt spid="84"/>
                                        </p:tgtEl>
                                        <p:attrNameLst>
                                          <p:attrName>ppt_y</p:attrName>
                                        </p:attrNameLst>
                                      </p:cBhvr>
                                      <p:tavLst>
                                        <p:tav tm="0">
                                          <p:val>
                                            <p:strVal val="#ppt_y-.1"/>
                                          </p:val>
                                        </p:tav>
                                        <p:tav tm="100000">
                                          <p:val>
                                            <p:strVal val="#ppt_y"/>
                                          </p:val>
                                        </p:tav>
                                      </p:tavLst>
                                    </p:anim>
                                  </p:childTnLst>
                                </p:cTn>
                              </p:par>
                            </p:childTnLst>
                          </p:cTn>
                        </p:par>
                        <p:par>
                          <p:cTn id="99" fill="hold">
                            <p:stCondLst>
                              <p:cond delay="10600"/>
                            </p:stCondLst>
                            <p:childTnLst>
                              <p:par>
                                <p:cTn id="100" presetID="10" presetClass="entr" presetSubtype="0" fill="hold" grpId="0" nodeType="afterEffect">
                                  <p:stCondLst>
                                    <p:cond delay="0"/>
                                  </p:stCondLst>
                                  <p:childTnLst>
                                    <p:set>
                                      <p:cBhvr>
                                        <p:cTn id="101" dur="1" fill="hold">
                                          <p:stCondLst>
                                            <p:cond delay="0"/>
                                          </p:stCondLst>
                                        </p:cTn>
                                        <p:tgtEl>
                                          <p:spTgt spid="85"/>
                                        </p:tgtEl>
                                        <p:attrNameLst>
                                          <p:attrName>style.visibility</p:attrName>
                                        </p:attrNameLst>
                                      </p:cBhvr>
                                      <p:to>
                                        <p:strVal val="visible"/>
                                      </p:to>
                                    </p:set>
                                    <p:animEffect transition="in" filter="fade">
                                      <p:cBhvr>
                                        <p:cTn id="102"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P spid="44" grpId="0" animBg="1"/>
      <p:bldP spid="53" grpId="0"/>
      <p:bldP spid="54" grpId="0"/>
      <p:bldP spid="55" grpId="0"/>
      <p:bldP spid="56" grpId="0"/>
      <p:bldP spid="57" grpId="0"/>
      <p:bldP spid="83" grpId="0"/>
      <p:bldP spid="84" grpId="0"/>
      <p:bldP spid="85" grpId="0"/>
      <p:bldP spid="104" grpId="0"/>
      <p:bldP spid="10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6" name="直接连接符 135"/>
          <p:cNvCxnSpPr/>
          <p:nvPr/>
        </p:nvCxnSpPr>
        <p:spPr>
          <a:xfrm>
            <a:off x="1661359" y="1052062"/>
            <a:ext cx="9685166" cy="1597"/>
          </a:xfrm>
          <a:prstGeom prst="line">
            <a:avLst/>
          </a:prstGeom>
          <a:ln w="19050">
            <a:solidFill>
              <a:schemeClr val="bg2">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37" name="组合 136"/>
          <p:cNvGrpSpPr/>
          <p:nvPr/>
        </p:nvGrpSpPr>
        <p:grpSpPr>
          <a:xfrm>
            <a:off x="567138" y="369630"/>
            <a:ext cx="942567" cy="804941"/>
            <a:chOff x="-232427" y="-283585"/>
            <a:chExt cx="2596386" cy="2217283"/>
          </a:xfrm>
        </p:grpSpPr>
        <p:sp>
          <p:nvSpPr>
            <p:cNvPr id="138" name="椭圆 137"/>
            <p:cNvSpPr/>
            <p:nvPr/>
          </p:nvSpPr>
          <p:spPr>
            <a:xfrm>
              <a:off x="-232427" y="-181291"/>
              <a:ext cx="942567" cy="942567"/>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dirty="0">
                <a:ea typeface="华文细黑" panose="02010600040101010101" pitchFamily="2" charset="-122"/>
              </a:endParaRPr>
            </a:p>
          </p:txBody>
        </p:sp>
        <p:sp>
          <p:nvSpPr>
            <p:cNvPr id="139" name="椭圆 138"/>
            <p:cNvSpPr/>
            <p:nvPr/>
          </p:nvSpPr>
          <p:spPr>
            <a:xfrm>
              <a:off x="1360810" y="855446"/>
              <a:ext cx="927953" cy="927953"/>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140" name="椭圆 139"/>
            <p:cNvSpPr/>
            <p:nvPr/>
          </p:nvSpPr>
          <p:spPr>
            <a:xfrm>
              <a:off x="308145" y="808463"/>
              <a:ext cx="1125235" cy="1125235"/>
            </a:xfrm>
            <a:prstGeom prst="ellipse">
              <a:avLst/>
            </a:prstGeom>
            <a:gradFill flip="none" rotWithShape="1">
              <a:gsLst>
                <a:gs pos="0">
                  <a:schemeClr val="bg1"/>
                </a:gs>
                <a:gs pos="36000">
                  <a:schemeClr val="bg1"/>
                </a:gs>
                <a:gs pos="100000">
                  <a:srgbClr val="C7C7C7"/>
                </a:gs>
              </a:gsLst>
              <a:lin ang="13500000" scaled="1"/>
              <a:tileRect/>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141" name="椭圆 140"/>
            <p:cNvSpPr/>
            <p:nvPr/>
          </p:nvSpPr>
          <p:spPr>
            <a:xfrm>
              <a:off x="166801" y="-283585"/>
              <a:ext cx="2089723" cy="2089721"/>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2032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142" name="文本框 17"/>
            <p:cNvSpPr txBox="1"/>
            <p:nvPr/>
          </p:nvSpPr>
          <p:spPr>
            <a:xfrm>
              <a:off x="131421" y="168317"/>
              <a:ext cx="2125103" cy="1271698"/>
            </a:xfrm>
            <a:prstGeom prst="rect">
              <a:avLst/>
            </a:prstGeom>
            <a:noFill/>
          </p:spPr>
          <p:txBody>
            <a:bodyPr wrap="square" rtlCol="0">
              <a:spAutoFit/>
            </a:bodyPr>
            <a:lstStyle/>
            <a:p>
              <a:pPr algn="ctr"/>
              <a:r>
                <a:rPr lang="en-US" altLang="zh-CN" sz="2400" b="1" dirty="0">
                  <a:solidFill>
                    <a:schemeClr val="accent1"/>
                  </a:solidFill>
                  <a:latin typeface="华文细黑" panose="02010600040101010101" pitchFamily="2" charset="-122"/>
                  <a:ea typeface="华文细黑" panose="02010600040101010101" pitchFamily="2" charset="-122"/>
                </a:rPr>
                <a:t>01</a:t>
              </a:r>
              <a:endParaRPr lang="zh-CN" altLang="en-US" sz="3200" b="1" dirty="0">
                <a:solidFill>
                  <a:schemeClr val="accent1"/>
                </a:solidFill>
                <a:latin typeface="华文细黑" panose="02010600040101010101" pitchFamily="2" charset="-122"/>
                <a:ea typeface="华文细黑" panose="02010600040101010101" pitchFamily="2" charset="-122"/>
              </a:endParaRPr>
            </a:p>
          </p:txBody>
        </p:sp>
        <p:sp>
          <p:nvSpPr>
            <p:cNvPr id="143" name="椭圆 142"/>
            <p:cNvSpPr/>
            <p:nvPr/>
          </p:nvSpPr>
          <p:spPr>
            <a:xfrm>
              <a:off x="2149085" y="-283585"/>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ea typeface="华文细黑" panose="02010600040101010101" pitchFamily="2" charset="-122"/>
              </a:endParaRPr>
            </a:p>
          </p:txBody>
        </p:sp>
        <p:sp>
          <p:nvSpPr>
            <p:cNvPr id="144" name="椭圆 143"/>
            <p:cNvSpPr/>
            <p:nvPr/>
          </p:nvSpPr>
          <p:spPr>
            <a:xfrm>
              <a:off x="23983" y="1333840"/>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ea typeface="华文细黑" panose="02010600040101010101" pitchFamily="2" charset="-122"/>
              </a:endParaRPr>
            </a:p>
          </p:txBody>
        </p:sp>
      </p:grpSp>
      <p:sp>
        <p:nvSpPr>
          <p:cNvPr id="145" name="标题 1"/>
          <p:cNvSpPr txBox="1">
            <a:spLocks/>
          </p:cNvSpPr>
          <p:nvPr/>
        </p:nvSpPr>
        <p:spPr>
          <a:xfrm>
            <a:off x="1708744" y="616240"/>
            <a:ext cx="6911141" cy="683927"/>
          </a:xfrm>
          <a:prstGeom prst="rect">
            <a:avLst/>
          </a:prstGeom>
        </p:spPr>
        <p:txBody>
          <a:bodyPr>
            <a:normAutofit/>
          </a:bodyPr>
          <a:lstStyle>
            <a:lvl1pPr algn="ctr" defTabSz="914400" rtl="0" eaLnBrk="1" latinLnBrk="0" hangingPunct="1">
              <a:lnSpc>
                <a:spcPct val="90000"/>
              </a:lnSpc>
              <a:spcBef>
                <a:spcPct val="0"/>
              </a:spcBef>
              <a:buNone/>
              <a:defRPr sz="3600" b="0" kern="1200">
                <a:solidFill>
                  <a:schemeClr val="bg1">
                    <a:lumMod val="50000"/>
                  </a:schemeClr>
                </a:solidFill>
                <a:effectLst/>
                <a:latin typeface="+mj-ea"/>
                <a:ea typeface="+mj-ea"/>
                <a:cs typeface="+mj-cs"/>
              </a:defRPr>
            </a:lvl1pPr>
          </a:lstStyle>
          <a:p>
            <a:pPr algn="l"/>
            <a:r>
              <a:rPr lang="zh-CN" altLang="en-US" sz="1600" dirty="0">
                <a:solidFill>
                  <a:schemeClr val="accent1"/>
                </a:solidFill>
                <a:latin typeface="华文细黑" panose="02010600040101010101" pitchFamily="2" charset="-122"/>
                <a:ea typeface="华文细黑" panose="02010600040101010101" pitchFamily="2" charset="-122"/>
              </a:rPr>
              <a:t>点击输入您的主标题 </a:t>
            </a:r>
            <a:r>
              <a:rPr lang="en-US" altLang="zh-CN" sz="1600" dirty="0">
                <a:latin typeface="华文细黑" panose="02010600040101010101" pitchFamily="2" charset="-122"/>
                <a:ea typeface="华文细黑" panose="02010600040101010101" pitchFamily="2" charset="-122"/>
              </a:rPr>
              <a:t>/ </a:t>
            </a:r>
            <a:r>
              <a:rPr lang="zh-CN" altLang="en-US" sz="1600" dirty="0">
                <a:latin typeface="华文细黑" panose="02010600040101010101" pitchFamily="2" charset="-122"/>
                <a:ea typeface="华文细黑" panose="02010600040101010101" pitchFamily="2" charset="-122"/>
              </a:rPr>
              <a:t>或您公司</a:t>
            </a:r>
            <a:r>
              <a:rPr lang="en-US" altLang="zh-CN" sz="1600" dirty="0">
                <a:latin typeface="华文细黑" panose="02010600040101010101" pitchFamily="2" charset="-122"/>
                <a:ea typeface="华文细黑" panose="02010600040101010101" pitchFamily="2" charset="-122"/>
              </a:rPr>
              <a:t>LOGO</a:t>
            </a:r>
            <a:r>
              <a:rPr lang="zh-CN" altLang="en-US" sz="1600" dirty="0">
                <a:latin typeface="华文细黑" panose="02010600040101010101" pitchFamily="2" charset="-122"/>
                <a:ea typeface="华文细黑" panose="02010600040101010101" pitchFamily="2" charset="-122"/>
              </a:rPr>
              <a:t>名称</a:t>
            </a:r>
            <a:endParaRPr lang="en-US" altLang="zh-CN" sz="1600" dirty="0">
              <a:latin typeface="华文细黑" panose="02010600040101010101" pitchFamily="2" charset="-122"/>
              <a:ea typeface="华文细黑" panose="02010600040101010101" pitchFamily="2" charset="-122"/>
              <a:cs typeface="Lato Light"/>
            </a:endParaRPr>
          </a:p>
        </p:txBody>
      </p:sp>
      <p:sp>
        <p:nvSpPr>
          <p:cNvPr id="146" name="标题 1"/>
          <p:cNvSpPr txBox="1">
            <a:spLocks/>
          </p:cNvSpPr>
          <p:nvPr/>
        </p:nvSpPr>
        <p:spPr>
          <a:xfrm>
            <a:off x="10318678" y="635290"/>
            <a:ext cx="1046898" cy="683927"/>
          </a:xfrm>
          <a:prstGeom prst="rect">
            <a:avLst/>
          </a:prstGeom>
        </p:spPr>
        <p:txBody>
          <a:bodyPr>
            <a:normAutofit/>
          </a:bodyPr>
          <a:lstStyle>
            <a:lvl1pPr algn="ctr" defTabSz="914400" rtl="0" eaLnBrk="1" latinLnBrk="0" hangingPunct="1">
              <a:lnSpc>
                <a:spcPct val="90000"/>
              </a:lnSpc>
              <a:spcBef>
                <a:spcPct val="0"/>
              </a:spcBef>
              <a:buNone/>
              <a:defRPr sz="3600" b="0" kern="1200">
                <a:solidFill>
                  <a:schemeClr val="bg1">
                    <a:lumMod val="50000"/>
                  </a:schemeClr>
                </a:solidFill>
                <a:effectLst/>
                <a:latin typeface="+mj-ea"/>
                <a:ea typeface="+mj-ea"/>
                <a:cs typeface="+mj-cs"/>
              </a:defRPr>
            </a:lvl1pPr>
          </a:lstStyle>
          <a:p>
            <a:pPr algn="l"/>
            <a:r>
              <a:rPr lang="en-US" altLang="zh-CN" sz="1800" dirty="0">
                <a:solidFill>
                  <a:schemeClr val="bg2"/>
                </a:solidFill>
                <a:latin typeface="华文细黑" panose="02010600040101010101" pitchFamily="2" charset="-122"/>
                <a:ea typeface="华文细黑" panose="02010600040101010101" pitchFamily="2" charset="-122"/>
              </a:rPr>
              <a:t>LOGO</a:t>
            </a:r>
            <a:endParaRPr lang="en-US" altLang="zh-CN" sz="1800" dirty="0">
              <a:solidFill>
                <a:schemeClr val="bg2"/>
              </a:solidFill>
              <a:latin typeface="华文细黑" panose="02010600040101010101" pitchFamily="2" charset="-122"/>
              <a:ea typeface="华文细黑" panose="02010600040101010101" pitchFamily="2" charset="-122"/>
              <a:cs typeface="Lato Light"/>
            </a:endParaRPr>
          </a:p>
        </p:txBody>
      </p:sp>
      <p:grpSp>
        <p:nvGrpSpPr>
          <p:cNvPr id="121" name="Group 53"/>
          <p:cNvGrpSpPr/>
          <p:nvPr/>
        </p:nvGrpSpPr>
        <p:grpSpPr>
          <a:xfrm>
            <a:off x="2143961" y="3083728"/>
            <a:ext cx="557634" cy="557836"/>
            <a:chOff x="7322925" y="1113826"/>
            <a:chExt cx="418280" cy="418280"/>
          </a:xfrm>
        </p:grpSpPr>
        <p:sp>
          <p:nvSpPr>
            <p:cNvPr id="122" name="Teardrop 55"/>
            <p:cNvSpPr/>
            <p:nvPr/>
          </p:nvSpPr>
          <p:spPr>
            <a:xfrm rot="8100000">
              <a:off x="7322925" y="1113826"/>
              <a:ext cx="418280" cy="418280"/>
            </a:xfrm>
            <a:prstGeom prst="teardrop">
              <a:avLst/>
            </a:pr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latin typeface="华文细黑" panose="02010600040101010101" pitchFamily="2" charset="-122"/>
                <a:ea typeface="华文细黑" panose="02010600040101010101" pitchFamily="2" charset="-122"/>
              </a:endParaRPr>
            </a:p>
          </p:txBody>
        </p:sp>
        <p:sp>
          <p:nvSpPr>
            <p:cNvPr id="123" name="Freeform 6"/>
            <p:cNvSpPr>
              <a:spLocks noEditPoints="1"/>
            </p:cNvSpPr>
            <p:nvPr/>
          </p:nvSpPr>
          <p:spPr bwMode="auto">
            <a:xfrm>
              <a:off x="7431874" y="1200224"/>
              <a:ext cx="209778" cy="230756"/>
            </a:xfrm>
            <a:custGeom>
              <a:avLst/>
              <a:gdLst>
                <a:gd name="T0" fmla="*/ 347 w 376"/>
                <a:gd name="T1" fmla="*/ 284 h 376"/>
                <a:gd name="T2" fmla="*/ 347 w 376"/>
                <a:gd name="T3" fmla="*/ 238 h 376"/>
                <a:gd name="T4" fmla="*/ 278 w 376"/>
                <a:gd name="T5" fmla="*/ 169 h 376"/>
                <a:gd name="T6" fmla="*/ 238 w 376"/>
                <a:gd name="T7" fmla="*/ 169 h 376"/>
                <a:gd name="T8" fmla="*/ 207 w 376"/>
                <a:gd name="T9" fmla="*/ 148 h 376"/>
                <a:gd name="T10" fmla="*/ 207 w 376"/>
                <a:gd name="T11" fmla="*/ 92 h 376"/>
                <a:gd name="T12" fmla="*/ 236 w 376"/>
                <a:gd name="T13" fmla="*/ 48 h 376"/>
                <a:gd name="T14" fmla="*/ 188 w 376"/>
                <a:gd name="T15" fmla="*/ 0 h 376"/>
                <a:gd name="T16" fmla="*/ 140 w 376"/>
                <a:gd name="T17" fmla="*/ 48 h 376"/>
                <a:gd name="T18" fmla="*/ 169 w 376"/>
                <a:gd name="T19" fmla="*/ 92 h 376"/>
                <a:gd name="T20" fmla="*/ 169 w 376"/>
                <a:gd name="T21" fmla="*/ 148 h 376"/>
                <a:gd name="T22" fmla="*/ 138 w 376"/>
                <a:gd name="T23" fmla="*/ 169 h 376"/>
                <a:gd name="T24" fmla="*/ 98 w 376"/>
                <a:gd name="T25" fmla="*/ 169 h 376"/>
                <a:gd name="T26" fmla="*/ 29 w 376"/>
                <a:gd name="T27" fmla="*/ 238 h 376"/>
                <a:gd name="T28" fmla="*/ 29 w 376"/>
                <a:gd name="T29" fmla="*/ 284 h 376"/>
                <a:gd name="T30" fmla="*/ 0 w 376"/>
                <a:gd name="T31" fmla="*/ 328 h 376"/>
                <a:gd name="T32" fmla="*/ 48 w 376"/>
                <a:gd name="T33" fmla="*/ 376 h 376"/>
                <a:gd name="T34" fmla="*/ 96 w 376"/>
                <a:gd name="T35" fmla="*/ 328 h 376"/>
                <a:gd name="T36" fmla="*/ 67 w 376"/>
                <a:gd name="T37" fmla="*/ 284 h 376"/>
                <a:gd name="T38" fmla="*/ 67 w 376"/>
                <a:gd name="T39" fmla="*/ 238 h 376"/>
                <a:gd name="T40" fmla="*/ 98 w 376"/>
                <a:gd name="T41" fmla="*/ 207 h 376"/>
                <a:gd name="T42" fmla="*/ 138 w 376"/>
                <a:gd name="T43" fmla="*/ 207 h 376"/>
                <a:gd name="T44" fmla="*/ 169 w 376"/>
                <a:gd name="T45" fmla="*/ 202 h 376"/>
                <a:gd name="T46" fmla="*/ 169 w 376"/>
                <a:gd name="T47" fmla="*/ 284 h 376"/>
                <a:gd name="T48" fmla="*/ 140 w 376"/>
                <a:gd name="T49" fmla="*/ 328 h 376"/>
                <a:gd name="T50" fmla="*/ 188 w 376"/>
                <a:gd name="T51" fmla="*/ 376 h 376"/>
                <a:gd name="T52" fmla="*/ 236 w 376"/>
                <a:gd name="T53" fmla="*/ 328 h 376"/>
                <a:gd name="T54" fmla="*/ 207 w 376"/>
                <a:gd name="T55" fmla="*/ 284 h 376"/>
                <a:gd name="T56" fmla="*/ 207 w 376"/>
                <a:gd name="T57" fmla="*/ 202 h 376"/>
                <a:gd name="T58" fmla="*/ 238 w 376"/>
                <a:gd name="T59" fmla="*/ 207 h 376"/>
                <a:gd name="T60" fmla="*/ 278 w 376"/>
                <a:gd name="T61" fmla="*/ 207 h 376"/>
                <a:gd name="T62" fmla="*/ 309 w 376"/>
                <a:gd name="T63" fmla="*/ 238 h 376"/>
                <a:gd name="T64" fmla="*/ 309 w 376"/>
                <a:gd name="T65" fmla="*/ 284 h 376"/>
                <a:gd name="T66" fmla="*/ 280 w 376"/>
                <a:gd name="T67" fmla="*/ 328 h 376"/>
                <a:gd name="T68" fmla="*/ 328 w 376"/>
                <a:gd name="T69" fmla="*/ 376 h 376"/>
                <a:gd name="T70" fmla="*/ 376 w 376"/>
                <a:gd name="T71" fmla="*/ 328 h 376"/>
                <a:gd name="T72" fmla="*/ 347 w 376"/>
                <a:gd name="T73" fmla="*/ 284 h 376"/>
                <a:gd name="T74" fmla="*/ 75 w 376"/>
                <a:gd name="T75" fmla="*/ 328 h 376"/>
                <a:gd name="T76" fmla="*/ 48 w 376"/>
                <a:gd name="T77" fmla="*/ 356 h 376"/>
                <a:gd name="T78" fmla="*/ 20 w 376"/>
                <a:gd name="T79" fmla="*/ 328 h 376"/>
                <a:gd name="T80" fmla="*/ 48 w 376"/>
                <a:gd name="T81" fmla="*/ 300 h 376"/>
                <a:gd name="T82" fmla="*/ 75 w 376"/>
                <a:gd name="T83" fmla="*/ 328 h 376"/>
                <a:gd name="T84" fmla="*/ 160 w 376"/>
                <a:gd name="T85" fmla="*/ 48 h 376"/>
                <a:gd name="T86" fmla="*/ 188 w 376"/>
                <a:gd name="T87" fmla="*/ 20 h 376"/>
                <a:gd name="T88" fmla="*/ 215 w 376"/>
                <a:gd name="T89" fmla="*/ 48 h 376"/>
                <a:gd name="T90" fmla="*/ 188 w 376"/>
                <a:gd name="T91" fmla="*/ 76 h 376"/>
                <a:gd name="T92" fmla="*/ 160 w 376"/>
                <a:gd name="T93" fmla="*/ 48 h 376"/>
                <a:gd name="T94" fmla="*/ 215 w 376"/>
                <a:gd name="T95" fmla="*/ 328 h 376"/>
                <a:gd name="T96" fmla="*/ 188 w 376"/>
                <a:gd name="T97" fmla="*/ 356 h 376"/>
                <a:gd name="T98" fmla="*/ 160 w 376"/>
                <a:gd name="T99" fmla="*/ 328 h 376"/>
                <a:gd name="T100" fmla="*/ 188 w 376"/>
                <a:gd name="T101" fmla="*/ 300 h 376"/>
                <a:gd name="T102" fmla="*/ 215 w 376"/>
                <a:gd name="T103" fmla="*/ 328 h 376"/>
                <a:gd name="T104" fmla="*/ 328 w 376"/>
                <a:gd name="T105" fmla="*/ 356 h 376"/>
                <a:gd name="T106" fmla="*/ 300 w 376"/>
                <a:gd name="T107" fmla="*/ 328 h 376"/>
                <a:gd name="T108" fmla="*/ 328 w 376"/>
                <a:gd name="T109" fmla="*/ 300 h 376"/>
                <a:gd name="T110" fmla="*/ 355 w 376"/>
                <a:gd name="T111" fmla="*/ 328 h 376"/>
                <a:gd name="T112" fmla="*/ 328 w 376"/>
                <a:gd name="T113" fmla="*/ 356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6" h="376">
                  <a:moveTo>
                    <a:pt x="347" y="284"/>
                  </a:moveTo>
                  <a:cubicBezTo>
                    <a:pt x="347" y="238"/>
                    <a:pt x="347" y="238"/>
                    <a:pt x="347" y="238"/>
                  </a:cubicBezTo>
                  <a:cubicBezTo>
                    <a:pt x="347" y="210"/>
                    <a:pt x="328" y="169"/>
                    <a:pt x="278" y="169"/>
                  </a:cubicBezTo>
                  <a:cubicBezTo>
                    <a:pt x="238" y="169"/>
                    <a:pt x="238" y="169"/>
                    <a:pt x="238" y="169"/>
                  </a:cubicBezTo>
                  <a:cubicBezTo>
                    <a:pt x="210" y="169"/>
                    <a:pt x="207" y="155"/>
                    <a:pt x="207" y="148"/>
                  </a:cubicBezTo>
                  <a:cubicBezTo>
                    <a:pt x="207" y="92"/>
                    <a:pt x="207" y="92"/>
                    <a:pt x="207" y="92"/>
                  </a:cubicBezTo>
                  <a:cubicBezTo>
                    <a:pt x="224" y="85"/>
                    <a:pt x="236" y="68"/>
                    <a:pt x="236" y="48"/>
                  </a:cubicBezTo>
                  <a:cubicBezTo>
                    <a:pt x="236" y="21"/>
                    <a:pt x="214" y="0"/>
                    <a:pt x="188" y="0"/>
                  </a:cubicBezTo>
                  <a:cubicBezTo>
                    <a:pt x="161" y="0"/>
                    <a:pt x="140" y="21"/>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4"/>
                    <a:pt x="21" y="376"/>
                    <a:pt x="48" y="376"/>
                  </a:cubicBezTo>
                  <a:cubicBezTo>
                    <a:pt x="74" y="376"/>
                    <a:pt x="96" y="354"/>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4"/>
                    <a:pt x="161" y="376"/>
                    <a:pt x="188" y="376"/>
                  </a:cubicBezTo>
                  <a:cubicBezTo>
                    <a:pt x="214" y="376"/>
                    <a:pt x="236" y="354"/>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4"/>
                    <a:pt x="301" y="376"/>
                    <a:pt x="328" y="376"/>
                  </a:cubicBezTo>
                  <a:cubicBezTo>
                    <a:pt x="354" y="376"/>
                    <a:pt x="376" y="354"/>
                    <a:pt x="376" y="328"/>
                  </a:cubicBezTo>
                  <a:cubicBezTo>
                    <a:pt x="376" y="308"/>
                    <a:pt x="364" y="291"/>
                    <a:pt x="347" y="284"/>
                  </a:cubicBezTo>
                  <a:close/>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chemeClr val="tx1">
                    <a:lumMod val="65000"/>
                    <a:lumOff val="35000"/>
                  </a:schemeClr>
                </a:solidFill>
                <a:ea typeface="华文细黑" panose="02010600040101010101" pitchFamily="2" charset="-122"/>
              </a:endParaRPr>
            </a:p>
          </p:txBody>
        </p:sp>
      </p:grpSp>
      <p:grpSp>
        <p:nvGrpSpPr>
          <p:cNvPr id="132" name="Group 57"/>
          <p:cNvGrpSpPr/>
          <p:nvPr/>
        </p:nvGrpSpPr>
        <p:grpSpPr>
          <a:xfrm>
            <a:off x="5813110" y="3083728"/>
            <a:ext cx="557634" cy="557836"/>
            <a:chOff x="4158893" y="1506251"/>
            <a:chExt cx="418280" cy="418280"/>
          </a:xfrm>
        </p:grpSpPr>
        <p:sp>
          <p:nvSpPr>
            <p:cNvPr id="134" name="Teardrop 58"/>
            <p:cNvSpPr/>
            <p:nvPr/>
          </p:nvSpPr>
          <p:spPr>
            <a:xfrm rot="8100000">
              <a:off x="4158893" y="1506251"/>
              <a:ext cx="418280" cy="418280"/>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a typeface="华文细黑" panose="02010600040101010101" pitchFamily="2" charset="-122"/>
              </a:endParaRPr>
            </a:p>
          </p:txBody>
        </p:sp>
        <p:sp>
          <p:nvSpPr>
            <p:cNvPr id="153" name="Freeform 11"/>
            <p:cNvSpPr>
              <a:spLocks/>
            </p:cNvSpPr>
            <p:nvPr/>
          </p:nvSpPr>
          <p:spPr bwMode="auto">
            <a:xfrm>
              <a:off x="4238052" y="1639825"/>
              <a:ext cx="258741" cy="168209"/>
            </a:xfrm>
            <a:custGeom>
              <a:avLst/>
              <a:gdLst>
                <a:gd name="T0" fmla="*/ 304 w 400"/>
                <a:gd name="T1" fmla="*/ 73 h 260"/>
                <a:gd name="T2" fmla="*/ 288 w 400"/>
                <a:gd name="T3" fmla="*/ 74 h 260"/>
                <a:gd name="T4" fmla="*/ 186 w 400"/>
                <a:gd name="T5" fmla="*/ 0 h 260"/>
                <a:gd name="T6" fmla="*/ 80 w 400"/>
                <a:gd name="T7" fmla="*/ 104 h 260"/>
                <a:gd name="T8" fmla="*/ 81 w 400"/>
                <a:gd name="T9" fmla="*/ 119 h 260"/>
                <a:gd name="T10" fmla="*/ 72 w 400"/>
                <a:gd name="T11" fmla="*/ 118 h 260"/>
                <a:gd name="T12" fmla="*/ 0 w 400"/>
                <a:gd name="T13" fmla="*/ 189 h 260"/>
                <a:gd name="T14" fmla="*/ 72 w 400"/>
                <a:gd name="T15" fmla="*/ 260 h 260"/>
                <a:gd name="T16" fmla="*/ 172 w 400"/>
                <a:gd name="T17" fmla="*/ 260 h 260"/>
                <a:gd name="T18" fmla="*/ 172 w 400"/>
                <a:gd name="T19" fmla="*/ 184 h 260"/>
                <a:gd name="T20" fmla="*/ 130 w 400"/>
                <a:gd name="T21" fmla="*/ 184 h 260"/>
                <a:gd name="T22" fmla="*/ 200 w 400"/>
                <a:gd name="T23" fmla="*/ 92 h 260"/>
                <a:gd name="T24" fmla="*/ 270 w 400"/>
                <a:gd name="T25" fmla="*/ 184 h 260"/>
                <a:gd name="T26" fmla="*/ 228 w 400"/>
                <a:gd name="T27" fmla="*/ 184 h 260"/>
                <a:gd name="T28" fmla="*/ 228 w 400"/>
                <a:gd name="T29" fmla="*/ 260 h 260"/>
                <a:gd name="T30" fmla="*/ 304 w 400"/>
                <a:gd name="T31" fmla="*/ 260 h 260"/>
                <a:gd name="T32" fmla="*/ 400 w 400"/>
                <a:gd name="T33" fmla="*/ 166 h 260"/>
                <a:gd name="T34" fmla="*/ 304 w 400"/>
                <a:gd name="T35" fmla="*/ 73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0" h="260">
                  <a:moveTo>
                    <a:pt x="304" y="73"/>
                  </a:moveTo>
                  <a:cubicBezTo>
                    <a:pt x="298" y="73"/>
                    <a:pt x="293" y="73"/>
                    <a:pt x="288" y="74"/>
                  </a:cubicBezTo>
                  <a:cubicBezTo>
                    <a:pt x="275" y="31"/>
                    <a:pt x="234" y="0"/>
                    <a:pt x="186" y="0"/>
                  </a:cubicBezTo>
                  <a:cubicBezTo>
                    <a:pt x="127" y="0"/>
                    <a:pt x="80" y="46"/>
                    <a:pt x="80" y="104"/>
                  </a:cubicBezTo>
                  <a:cubicBezTo>
                    <a:pt x="80" y="109"/>
                    <a:pt x="80" y="114"/>
                    <a:pt x="81" y="119"/>
                  </a:cubicBezTo>
                  <a:cubicBezTo>
                    <a:pt x="78" y="119"/>
                    <a:pt x="75" y="118"/>
                    <a:pt x="72" y="118"/>
                  </a:cubicBezTo>
                  <a:cubicBezTo>
                    <a:pt x="32" y="118"/>
                    <a:pt x="0" y="150"/>
                    <a:pt x="0" y="189"/>
                  </a:cubicBezTo>
                  <a:cubicBezTo>
                    <a:pt x="0" y="228"/>
                    <a:pt x="32" y="260"/>
                    <a:pt x="72" y="260"/>
                  </a:cubicBezTo>
                  <a:cubicBezTo>
                    <a:pt x="172" y="260"/>
                    <a:pt x="172" y="260"/>
                    <a:pt x="172" y="260"/>
                  </a:cubicBezTo>
                  <a:cubicBezTo>
                    <a:pt x="172" y="184"/>
                    <a:pt x="172" y="184"/>
                    <a:pt x="172" y="184"/>
                  </a:cubicBezTo>
                  <a:cubicBezTo>
                    <a:pt x="130" y="184"/>
                    <a:pt x="130" y="184"/>
                    <a:pt x="130" y="184"/>
                  </a:cubicBezTo>
                  <a:cubicBezTo>
                    <a:pt x="200" y="92"/>
                    <a:pt x="200" y="92"/>
                    <a:pt x="200" y="92"/>
                  </a:cubicBezTo>
                  <a:cubicBezTo>
                    <a:pt x="270" y="184"/>
                    <a:pt x="270" y="184"/>
                    <a:pt x="270" y="184"/>
                  </a:cubicBezTo>
                  <a:cubicBezTo>
                    <a:pt x="228" y="184"/>
                    <a:pt x="228" y="184"/>
                    <a:pt x="228" y="184"/>
                  </a:cubicBezTo>
                  <a:cubicBezTo>
                    <a:pt x="228" y="260"/>
                    <a:pt x="228" y="260"/>
                    <a:pt x="228" y="260"/>
                  </a:cubicBezTo>
                  <a:cubicBezTo>
                    <a:pt x="304" y="260"/>
                    <a:pt x="304" y="260"/>
                    <a:pt x="304" y="260"/>
                  </a:cubicBezTo>
                  <a:cubicBezTo>
                    <a:pt x="357" y="260"/>
                    <a:pt x="400" y="218"/>
                    <a:pt x="400" y="166"/>
                  </a:cubicBezTo>
                  <a:cubicBezTo>
                    <a:pt x="400" y="115"/>
                    <a:pt x="357" y="73"/>
                    <a:pt x="304" y="7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chemeClr val="tx1">
                    <a:lumMod val="65000"/>
                    <a:lumOff val="35000"/>
                  </a:schemeClr>
                </a:solidFill>
                <a:ea typeface="华文细黑" panose="02010600040101010101" pitchFamily="2" charset="-122"/>
              </a:endParaRPr>
            </a:p>
          </p:txBody>
        </p:sp>
      </p:grpSp>
      <p:grpSp>
        <p:nvGrpSpPr>
          <p:cNvPr id="155" name="Group 61"/>
          <p:cNvGrpSpPr/>
          <p:nvPr/>
        </p:nvGrpSpPr>
        <p:grpSpPr>
          <a:xfrm>
            <a:off x="3985177" y="2108688"/>
            <a:ext cx="557634" cy="557836"/>
            <a:chOff x="2708324" y="1506251"/>
            <a:chExt cx="418280" cy="418280"/>
          </a:xfrm>
        </p:grpSpPr>
        <p:sp>
          <p:nvSpPr>
            <p:cNvPr id="221" name="Teardrop 62"/>
            <p:cNvSpPr/>
            <p:nvPr/>
          </p:nvSpPr>
          <p:spPr>
            <a:xfrm rot="8100000">
              <a:off x="2708324" y="1506251"/>
              <a:ext cx="418280" cy="418280"/>
            </a:xfrm>
            <a:prstGeom prst="teardrop">
              <a:avLst/>
            </a:pr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latin typeface="华文细黑" panose="02010600040101010101" pitchFamily="2" charset="-122"/>
                <a:ea typeface="华文细黑" panose="02010600040101010101" pitchFamily="2" charset="-122"/>
              </a:endParaRPr>
            </a:p>
          </p:txBody>
        </p:sp>
        <p:sp>
          <p:nvSpPr>
            <p:cNvPr id="222" name="Freeform 16"/>
            <p:cNvSpPr>
              <a:spLocks noEditPoints="1"/>
            </p:cNvSpPr>
            <p:nvPr/>
          </p:nvSpPr>
          <p:spPr bwMode="auto">
            <a:xfrm>
              <a:off x="2796143" y="1604602"/>
              <a:ext cx="239343" cy="239070"/>
            </a:xfrm>
            <a:custGeom>
              <a:avLst/>
              <a:gdLst>
                <a:gd name="T0" fmla="*/ 183 w 371"/>
                <a:gd name="T1" fmla="*/ 1 h 370"/>
                <a:gd name="T2" fmla="*/ 2 w 371"/>
                <a:gd name="T3" fmla="*/ 187 h 370"/>
                <a:gd name="T4" fmla="*/ 188 w 371"/>
                <a:gd name="T5" fmla="*/ 369 h 370"/>
                <a:gd name="T6" fmla="*/ 370 w 371"/>
                <a:gd name="T7" fmla="*/ 182 h 370"/>
                <a:gd name="T8" fmla="*/ 183 w 371"/>
                <a:gd name="T9" fmla="*/ 1 h 370"/>
                <a:gd name="T10" fmla="*/ 184 w 371"/>
                <a:gd name="T11" fmla="*/ 25 h 370"/>
                <a:gd name="T12" fmla="*/ 260 w 371"/>
                <a:gd name="T13" fmla="*/ 43 h 370"/>
                <a:gd name="T14" fmla="*/ 235 w 371"/>
                <a:gd name="T15" fmla="*/ 84 h 370"/>
                <a:gd name="T16" fmla="*/ 186 w 371"/>
                <a:gd name="T17" fmla="*/ 73 h 370"/>
                <a:gd name="T18" fmla="*/ 137 w 371"/>
                <a:gd name="T19" fmla="*/ 84 h 370"/>
                <a:gd name="T20" fmla="*/ 112 w 371"/>
                <a:gd name="T21" fmla="*/ 43 h 370"/>
                <a:gd name="T22" fmla="*/ 184 w 371"/>
                <a:gd name="T23" fmla="*/ 25 h 370"/>
                <a:gd name="T24" fmla="*/ 85 w 371"/>
                <a:gd name="T25" fmla="*/ 234 h 370"/>
                <a:gd name="T26" fmla="*/ 44 w 371"/>
                <a:gd name="T27" fmla="*/ 259 h 370"/>
                <a:gd name="T28" fmla="*/ 26 w 371"/>
                <a:gd name="T29" fmla="*/ 187 h 370"/>
                <a:gd name="T30" fmla="*/ 44 w 371"/>
                <a:gd name="T31" fmla="*/ 111 h 370"/>
                <a:gd name="T32" fmla="*/ 85 w 371"/>
                <a:gd name="T33" fmla="*/ 136 h 370"/>
                <a:gd name="T34" fmla="*/ 74 w 371"/>
                <a:gd name="T35" fmla="*/ 185 h 370"/>
                <a:gd name="T36" fmla="*/ 85 w 371"/>
                <a:gd name="T37" fmla="*/ 234 h 370"/>
                <a:gd name="T38" fmla="*/ 188 w 371"/>
                <a:gd name="T39" fmla="*/ 345 h 370"/>
                <a:gd name="T40" fmla="*/ 112 w 371"/>
                <a:gd name="T41" fmla="*/ 327 h 370"/>
                <a:gd name="T42" fmla="*/ 137 w 371"/>
                <a:gd name="T43" fmla="*/ 286 h 370"/>
                <a:gd name="T44" fmla="*/ 186 w 371"/>
                <a:gd name="T45" fmla="*/ 297 h 370"/>
                <a:gd name="T46" fmla="*/ 235 w 371"/>
                <a:gd name="T47" fmla="*/ 286 h 370"/>
                <a:gd name="T48" fmla="*/ 260 w 371"/>
                <a:gd name="T49" fmla="*/ 327 h 370"/>
                <a:gd name="T50" fmla="*/ 188 w 371"/>
                <a:gd name="T51" fmla="*/ 345 h 370"/>
                <a:gd name="T52" fmla="*/ 186 w 371"/>
                <a:gd name="T53" fmla="*/ 273 h 370"/>
                <a:gd name="T54" fmla="*/ 98 w 371"/>
                <a:gd name="T55" fmla="*/ 185 h 370"/>
                <a:gd name="T56" fmla="*/ 186 w 371"/>
                <a:gd name="T57" fmla="*/ 97 h 370"/>
                <a:gd name="T58" fmla="*/ 274 w 371"/>
                <a:gd name="T59" fmla="*/ 185 h 370"/>
                <a:gd name="T60" fmla="*/ 186 w 371"/>
                <a:gd name="T61" fmla="*/ 273 h 370"/>
                <a:gd name="T62" fmla="*/ 286 w 371"/>
                <a:gd name="T63" fmla="*/ 234 h 370"/>
                <a:gd name="T64" fmla="*/ 298 w 371"/>
                <a:gd name="T65" fmla="*/ 185 h 370"/>
                <a:gd name="T66" fmla="*/ 286 w 371"/>
                <a:gd name="T67" fmla="*/ 136 h 370"/>
                <a:gd name="T68" fmla="*/ 328 w 371"/>
                <a:gd name="T69" fmla="*/ 111 h 370"/>
                <a:gd name="T70" fmla="*/ 346 w 371"/>
                <a:gd name="T71" fmla="*/ 183 h 370"/>
                <a:gd name="T72" fmla="*/ 328 w 371"/>
                <a:gd name="T73" fmla="*/ 259 h 370"/>
                <a:gd name="T74" fmla="*/ 286 w 371"/>
                <a:gd name="T75" fmla="*/ 234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1" h="370">
                  <a:moveTo>
                    <a:pt x="183" y="1"/>
                  </a:moveTo>
                  <a:cubicBezTo>
                    <a:pt x="82" y="2"/>
                    <a:pt x="0" y="86"/>
                    <a:pt x="2" y="187"/>
                  </a:cubicBezTo>
                  <a:cubicBezTo>
                    <a:pt x="3" y="289"/>
                    <a:pt x="87" y="370"/>
                    <a:pt x="188" y="369"/>
                  </a:cubicBezTo>
                  <a:cubicBezTo>
                    <a:pt x="290" y="368"/>
                    <a:pt x="371" y="284"/>
                    <a:pt x="370" y="182"/>
                  </a:cubicBezTo>
                  <a:cubicBezTo>
                    <a:pt x="368" y="81"/>
                    <a:pt x="285" y="0"/>
                    <a:pt x="183" y="1"/>
                  </a:cubicBezTo>
                  <a:close/>
                  <a:moveTo>
                    <a:pt x="184" y="25"/>
                  </a:moveTo>
                  <a:cubicBezTo>
                    <a:pt x="211" y="25"/>
                    <a:pt x="237" y="31"/>
                    <a:pt x="260" y="43"/>
                  </a:cubicBezTo>
                  <a:cubicBezTo>
                    <a:pt x="235" y="84"/>
                    <a:pt x="235" y="84"/>
                    <a:pt x="235" y="84"/>
                  </a:cubicBezTo>
                  <a:cubicBezTo>
                    <a:pt x="220" y="77"/>
                    <a:pt x="203" y="73"/>
                    <a:pt x="186" y="73"/>
                  </a:cubicBezTo>
                  <a:cubicBezTo>
                    <a:pt x="168" y="73"/>
                    <a:pt x="151" y="77"/>
                    <a:pt x="137" y="84"/>
                  </a:cubicBezTo>
                  <a:cubicBezTo>
                    <a:pt x="112" y="43"/>
                    <a:pt x="112" y="43"/>
                    <a:pt x="112" y="43"/>
                  </a:cubicBezTo>
                  <a:cubicBezTo>
                    <a:pt x="133" y="32"/>
                    <a:pt x="158" y="25"/>
                    <a:pt x="184" y="25"/>
                  </a:cubicBezTo>
                  <a:close/>
                  <a:moveTo>
                    <a:pt x="85" y="234"/>
                  </a:moveTo>
                  <a:cubicBezTo>
                    <a:pt x="44" y="259"/>
                    <a:pt x="44" y="259"/>
                    <a:pt x="44" y="259"/>
                  </a:cubicBezTo>
                  <a:cubicBezTo>
                    <a:pt x="33" y="237"/>
                    <a:pt x="26" y="213"/>
                    <a:pt x="26" y="187"/>
                  </a:cubicBezTo>
                  <a:cubicBezTo>
                    <a:pt x="25" y="160"/>
                    <a:pt x="32" y="134"/>
                    <a:pt x="44" y="111"/>
                  </a:cubicBezTo>
                  <a:cubicBezTo>
                    <a:pt x="85" y="136"/>
                    <a:pt x="85" y="136"/>
                    <a:pt x="85" y="136"/>
                  </a:cubicBezTo>
                  <a:cubicBezTo>
                    <a:pt x="78" y="151"/>
                    <a:pt x="74" y="167"/>
                    <a:pt x="74" y="185"/>
                  </a:cubicBezTo>
                  <a:cubicBezTo>
                    <a:pt x="74" y="203"/>
                    <a:pt x="78" y="219"/>
                    <a:pt x="85" y="234"/>
                  </a:cubicBezTo>
                  <a:close/>
                  <a:moveTo>
                    <a:pt x="188" y="345"/>
                  </a:moveTo>
                  <a:cubicBezTo>
                    <a:pt x="161" y="345"/>
                    <a:pt x="135" y="339"/>
                    <a:pt x="112" y="327"/>
                  </a:cubicBezTo>
                  <a:cubicBezTo>
                    <a:pt x="137" y="286"/>
                    <a:pt x="137" y="286"/>
                    <a:pt x="137" y="286"/>
                  </a:cubicBezTo>
                  <a:cubicBezTo>
                    <a:pt x="151" y="293"/>
                    <a:pt x="168" y="297"/>
                    <a:pt x="186" y="297"/>
                  </a:cubicBezTo>
                  <a:cubicBezTo>
                    <a:pt x="203" y="297"/>
                    <a:pt x="220" y="293"/>
                    <a:pt x="235" y="286"/>
                  </a:cubicBezTo>
                  <a:cubicBezTo>
                    <a:pt x="260" y="327"/>
                    <a:pt x="260" y="327"/>
                    <a:pt x="260" y="327"/>
                  </a:cubicBezTo>
                  <a:cubicBezTo>
                    <a:pt x="238" y="338"/>
                    <a:pt x="214" y="345"/>
                    <a:pt x="188" y="345"/>
                  </a:cubicBezTo>
                  <a:close/>
                  <a:moveTo>
                    <a:pt x="186" y="273"/>
                  </a:moveTo>
                  <a:cubicBezTo>
                    <a:pt x="137" y="273"/>
                    <a:pt x="98" y="233"/>
                    <a:pt x="98" y="185"/>
                  </a:cubicBezTo>
                  <a:cubicBezTo>
                    <a:pt x="98" y="136"/>
                    <a:pt x="137" y="97"/>
                    <a:pt x="186" y="97"/>
                  </a:cubicBezTo>
                  <a:cubicBezTo>
                    <a:pt x="234" y="97"/>
                    <a:pt x="274" y="136"/>
                    <a:pt x="274" y="185"/>
                  </a:cubicBezTo>
                  <a:cubicBezTo>
                    <a:pt x="274" y="233"/>
                    <a:pt x="234" y="273"/>
                    <a:pt x="186" y="273"/>
                  </a:cubicBezTo>
                  <a:close/>
                  <a:moveTo>
                    <a:pt x="286" y="234"/>
                  </a:moveTo>
                  <a:cubicBezTo>
                    <a:pt x="294" y="219"/>
                    <a:pt x="298" y="203"/>
                    <a:pt x="298" y="185"/>
                  </a:cubicBezTo>
                  <a:cubicBezTo>
                    <a:pt x="298" y="167"/>
                    <a:pt x="294" y="151"/>
                    <a:pt x="286" y="136"/>
                  </a:cubicBezTo>
                  <a:cubicBezTo>
                    <a:pt x="328" y="111"/>
                    <a:pt x="328" y="111"/>
                    <a:pt x="328" y="111"/>
                  </a:cubicBezTo>
                  <a:cubicBezTo>
                    <a:pt x="339" y="133"/>
                    <a:pt x="345" y="157"/>
                    <a:pt x="346" y="183"/>
                  </a:cubicBezTo>
                  <a:cubicBezTo>
                    <a:pt x="346" y="210"/>
                    <a:pt x="340" y="236"/>
                    <a:pt x="328" y="259"/>
                  </a:cubicBezTo>
                  <a:lnTo>
                    <a:pt x="286" y="23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chemeClr val="tx1">
                    <a:lumMod val="65000"/>
                    <a:lumOff val="35000"/>
                  </a:schemeClr>
                </a:solidFill>
                <a:ea typeface="华文细黑" panose="02010600040101010101" pitchFamily="2" charset="-122"/>
              </a:endParaRPr>
            </a:p>
          </p:txBody>
        </p:sp>
      </p:grpSp>
      <p:sp>
        <p:nvSpPr>
          <p:cNvPr id="223" name="Content Placeholder 2"/>
          <p:cNvSpPr txBox="1">
            <a:spLocks/>
          </p:cNvSpPr>
          <p:nvPr/>
        </p:nvSpPr>
        <p:spPr>
          <a:xfrm>
            <a:off x="8876774" y="3731255"/>
            <a:ext cx="1714090" cy="794105"/>
          </a:xfrm>
          <a:prstGeom prst="rect">
            <a:avLst/>
          </a:prstGeom>
        </p:spPr>
        <p:txBody>
          <a:bodyPr vert="horz" lIns="121917" tIns="60958" rIns="121917" bIns="60958"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zh-CN" altLang="en-US" sz="1500" dirty="0">
                <a:solidFill>
                  <a:schemeClr val="tx1">
                    <a:lumMod val="65000"/>
                    <a:lumOff val="35000"/>
                  </a:schemeClr>
                </a:solidFill>
                <a:latin typeface="华文细黑" panose="02010600040101010101" pitchFamily="2" charset="-122"/>
                <a:ea typeface="华文细黑" panose="02010600040101010101" pitchFamily="2" charset="-122"/>
              </a:rPr>
              <a:t>输入标题</a:t>
            </a:r>
            <a:endParaRPr lang="en-US" altLang="zh-CN" sz="1500" dirty="0">
              <a:solidFill>
                <a:schemeClr val="tx1">
                  <a:lumMod val="65000"/>
                  <a:lumOff val="35000"/>
                </a:schemeClr>
              </a:solidFill>
              <a:latin typeface="华文细黑" panose="02010600040101010101" pitchFamily="2" charset="-122"/>
              <a:ea typeface="华文细黑" panose="02010600040101010101" pitchFamily="2" charset="-122"/>
            </a:endParaRPr>
          </a:p>
          <a:p>
            <a:pPr marL="0" indent="0" algn="ctr">
              <a:lnSpc>
                <a:spcPct val="150000"/>
              </a:lnSpc>
              <a:buNone/>
            </a:pPr>
            <a:r>
              <a:rPr lang="zh-CN" altLang="en-US" sz="500" dirty="0">
                <a:solidFill>
                  <a:schemeClr val="tx1">
                    <a:lumMod val="65000"/>
                    <a:lumOff val="35000"/>
                  </a:schemeClr>
                </a:solidFill>
                <a:latin typeface="华文细黑" panose="02010600040101010101" pitchFamily="2" charset="-122"/>
                <a:ea typeface="华文细黑" panose="02010600040101010101" pitchFamily="2" charset="-122"/>
              </a:rPr>
              <a:t>您的内容打在这里，</a:t>
            </a:r>
            <a:endParaRPr lang="en-US" altLang="zh-CN" sz="500" dirty="0">
              <a:solidFill>
                <a:schemeClr val="tx1">
                  <a:lumMod val="65000"/>
                  <a:lumOff val="35000"/>
                </a:schemeClr>
              </a:solidFill>
              <a:latin typeface="华文细黑" panose="02010600040101010101" pitchFamily="2" charset="-122"/>
              <a:ea typeface="华文细黑" panose="02010600040101010101" pitchFamily="2" charset="-122"/>
            </a:endParaRPr>
          </a:p>
          <a:p>
            <a:pPr marL="0" indent="0" algn="ctr">
              <a:lnSpc>
                <a:spcPct val="150000"/>
              </a:lnSpc>
              <a:buNone/>
            </a:pPr>
            <a:r>
              <a:rPr lang="zh-CN" altLang="en-US" sz="500" dirty="0">
                <a:solidFill>
                  <a:schemeClr val="tx1">
                    <a:lumMod val="65000"/>
                    <a:lumOff val="35000"/>
                  </a:schemeClr>
                </a:solidFill>
                <a:latin typeface="华文细黑" panose="02010600040101010101" pitchFamily="2" charset="-122"/>
                <a:ea typeface="华文细黑" panose="02010600040101010101" pitchFamily="2" charset="-122"/>
              </a:rPr>
              <a:t>或者通过您的内容打在这里，</a:t>
            </a:r>
            <a:endParaRPr lang="en-US" altLang="zh-CN" sz="500" dirty="0">
              <a:solidFill>
                <a:schemeClr val="tx1">
                  <a:lumMod val="65000"/>
                  <a:lumOff val="35000"/>
                </a:schemeClr>
              </a:solidFill>
              <a:latin typeface="华文细黑" panose="02010600040101010101" pitchFamily="2" charset="-122"/>
              <a:ea typeface="华文细黑" panose="02010600040101010101" pitchFamily="2" charset="-122"/>
            </a:endParaRPr>
          </a:p>
          <a:p>
            <a:pPr marL="0" indent="0" algn="ctr">
              <a:lnSpc>
                <a:spcPct val="150000"/>
              </a:lnSpc>
              <a:buNone/>
            </a:pPr>
            <a:r>
              <a:rPr lang="zh-CN" altLang="en-US" sz="500" dirty="0">
                <a:solidFill>
                  <a:schemeClr val="tx1">
                    <a:lumMod val="65000"/>
                    <a:lumOff val="35000"/>
                  </a:schemeClr>
                </a:solidFill>
                <a:latin typeface="华文细黑" panose="02010600040101010101" pitchFamily="2" charset="-122"/>
                <a:ea typeface="华文细黑" panose="02010600040101010101" pitchFamily="2" charset="-122"/>
              </a:rPr>
              <a:t>或者您的内容打在这里，</a:t>
            </a:r>
          </a:p>
          <a:p>
            <a:pPr marL="0" indent="0" algn="ctr">
              <a:lnSpc>
                <a:spcPct val="150000"/>
              </a:lnSpc>
              <a:buNone/>
            </a:pPr>
            <a:endParaRPr lang="zh-CN" altLang="en-US" sz="500" dirty="0">
              <a:solidFill>
                <a:schemeClr val="tx1">
                  <a:lumMod val="65000"/>
                  <a:lumOff val="35000"/>
                </a:schemeClr>
              </a:solidFill>
              <a:latin typeface="华文细黑" panose="02010600040101010101" pitchFamily="2" charset="-122"/>
              <a:ea typeface="华文细黑" panose="02010600040101010101" pitchFamily="2" charset="-122"/>
            </a:endParaRPr>
          </a:p>
        </p:txBody>
      </p:sp>
      <p:grpSp>
        <p:nvGrpSpPr>
          <p:cNvPr id="224" name="Group 65"/>
          <p:cNvGrpSpPr/>
          <p:nvPr/>
        </p:nvGrpSpPr>
        <p:grpSpPr>
          <a:xfrm>
            <a:off x="9457200" y="3083728"/>
            <a:ext cx="557634" cy="557836"/>
            <a:chOff x="7178907" y="1506251"/>
            <a:chExt cx="418280" cy="418280"/>
          </a:xfrm>
        </p:grpSpPr>
        <p:sp>
          <p:nvSpPr>
            <p:cNvPr id="225" name="Teardrop 66"/>
            <p:cNvSpPr/>
            <p:nvPr/>
          </p:nvSpPr>
          <p:spPr>
            <a:xfrm rot="8100000">
              <a:off x="7178907" y="1506251"/>
              <a:ext cx="418280" cy="418280"/>
            </a:xfrm>
            <a:prstGeom prst="teardrop">
              <a:avLst/>
            </a:pr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latin typeface="华文细黑" panose="02010600040101010101" pitchFamily="2" charset="-122"/>
                <a:ea typeface="华文细黑" panose="02010600040101010101" pitchFamily="2" charset="-122"/>
              </a:endParaRPr>
            </a:p>
          </p:txBody>
        </p:sp>
        <p:sp>
          <p:nvSpPr>
            <p:cNvPr id="226" name="Freeform 21"/>
            <p:cNvSpPr>
              <a:spLocks noEditPoints="1"/>
            </p:cNvSpPr>
            <p:nvPr/>
          </p:nvSpPr>
          <p:spPr bwMode="auto">
            <a:xfrm>
              <a:off x="7275187" y="1629449"/>
              <a:ext cx="238323" cy="212150"/>
            </a:xfrm>
            <a:custGeom>
              <a:avLst/>
              <a:gdLst>
                <a:gd name="T0" fmla="*/ 62 w 401"/>
                <a:gd name="T1" fmla="*/ 116 h 357"/>
                <a:gd name="T2" fmla="*/ 117 w 401"/>
                <a:gd name="T3" fmla="*/ 135 h 357"/>
                <a:gd name="T4" fmla="*/ 124 w 401"/>
                <a:gd name="T5" fmla="*/ 133 h 357"/>
                <a:gd name="T6" fmla="*/ 155 w 401"/>
                <a:gd name="T7" fmla="*/ 106 h 357"/>
                <a:gd name="T8" fmla="*/ 156 w 401"/>
                <a:gd name="T9" fmla="*/ 100 h 357"/>
                <a:gd name="T10" fmla="*/ 141 w 401"/>
                <a:gd name="T11" fmla="*/ 81 h 357"/>
                <a:gd name="T12" fmla="*/ 219 w 401"/>
                <a:gd name="T13" fmla="*/ 1 h 357"/>
                <a:gd name="T14" fmla="*/ 160 w 401"/>
                <a:gd name="T15" fmla="*/ 1 h 357"/>
                <a:gd name="T16" fmla="*/ 86 w 401"/>
                <a:gd name="T17" fmla="*/ 39 h 357"/>
                <a:gd name="T18" fmla="*/ 55 w 401"/>
                <a:gd name="T19" fmla="*/ 63 h 357"/>
                <a:gd name="T20" fmla="*/ 43 w 401"/>
                <a:gd name="T21" fmla="*/ 90 h 357"/>
                <a:gd name="T22" fmla="*/ 18 w 401"/>
                <a:gd name="T23" fmla="*/ 98 h 357"/>
                <a:gd name="T24" fmla="*/ 3 w 401"/>
                <a:gd name="T25" fmla="*/ 110 h 357"/>
                <a:gd name="T26" fmla="*/ 2 w 401"/>
                <a:gd name="T27" fmla="*/ 120 h 357"/>
                <a:gd name="T28" fmla="*/ 30 w 401"/>
                <a:gd name="T29" fmla="*/ 150 h 357"/>
                <a:gd name="T30" fmla="*/ 41 w 401"/>
                <a:gd name="T31" fmla="*/ 152 h 357"/>
                <a:gd name="T32" fmla="*/ 55 w 401"/>
                <a:gd name="T33" fmla="*/ 139 h 357"/>
                <a:gd name="T34" fmla="*/ 62 w 401"/>
                <a:gd name="T35" fmla="*/ 116 h 357"/>
                <a:gd name="T36" fmla="*/ 177 w 401"/>
                <a:gd name="T37" fmla="*/ 126 h 357"/>
                <a:gd name="T38" fmla="*/ 169 w 401"/>
                <a:gd name="T39" fmla="*/ 125 h 357"/>
                <a:gd name="T40" fmla="*/ 140 w 401"/>
                <a:gd name="T41" fmla="*/ 150 h 357"/>
                <a:gd name="T42" fmla="*/ 139 w 401"/>
                <a:gd name="T43" fmla="*/ 158 h 357"/>
                <a:gd name="T44" fmla="*/ 305 w 401"/>
                <a:gd name="T45" fmla="*/ 347 h 357"/>
                <a:gd name="T46" fmla="*/ 320 w 401"/>
                <a:gd name="T47" fmla="*/ 348 h 357"/>
                <a:gd name="T48" fmla="*/ 340 w 401"/>
                <a:gd name="T49" fmla="*/ 332 h 357"/>
                <a:gd name="T50" fmla="*/ 341 w 401"/>
                <a:gd name="T51" fmla="*/ 317 h 357"/>
                <a:gd name="T52" fmla="*/ 177 w 401"/>
                <a:gd name="T53" fmla="*/ 126 h 357"/>
                <a:gd name="T54" fmla="*/ 398 w 401"/>
                <a:gd name="T55" fmla="*/ 46 h 357"/>
                <a:gd name="T56" fmla="*/ 389 w 401"/>
                <a:gd name="T57" fmla="*/ 42 h 357"/>
                <a:gd name="T58" fmla="*/ 369 w 401"/>
                <a:gd name="T59" fmla="*/ 72 h 357"/>
                <a:gd name="T60" fmla="*/ 331 w 401"/>
                <a:gd name="T61" fmla="*/ 80 h 357"/>
                <a:gd name="T62" fmla="*/ 320 w 401"/>
                <a:gd name="T63" fmla="*/ 45 h 357"/>
                <a:gd name="T64" fmla="*/ 338 w 401"/>
                <a:gd name="T65" fmla="*/ 13 h 357"/>
                <a:gd name="T66" fmla="*/ 330 w 401"/>
                <a:gd name="T67" fmla="*/ 6 h 357"/>
                <a:gd name="T68" fmla="*/ 274 w 401"/>
                <a:gd name="T69" fmla="*/ 51 h 357"/>
                <a:gd name="T70" fmla="*/ 257 w 401"/>
                <a:gd name="T71" fmla="*/ 121 h 357"/>
                <a:gd name="T72" fmla="*/ 230 w 401"/>
                <a:gd name="T73" fmla="*/ 149 h 357"/>
                <a:gd name="T74" fmla="*/ 257 w 401"/>
                <a:gd name="T75" fmla="*/ 181 h 357"/>
                <a:gd name="T76" fmla="*/ 290 w 401"/>
                <a:gd name="T77" fmla="*/ 149 h 357"/>
                <a:gd name="T78" fmla="*/ 330 w 401"/>
                <a:gd name="T79" fmla="*/ 137 h 357"/>
                <a:gd name="T80" fmla="*/ 391 w 401"/>
                <a:gd name="T81" fmla="*/ 112 h 357"/>
                <a:gd name="T82" fmla="*/ 398 w 401"/>
                <a:gd name="T83" fmla="*/ 46 h 357"/>
                <a:gd name="T84" fmla="*/ 55 w 401"/>
                <a:gd name="T85" fmla="*/ 319 h 357"/>
                <a:gd name="T86" fmla="*/ 55 w 401"/>
                <a:gd name="T87" fmla="*/ 334 h 357"/>
                <a:gd name="T88" fmla="*/ 74 w 401"/>
                <a:gd name="T89" fmla="*/ 353 h 357"/>
                <a:gd name="T90" fmla="*/ 89 w 401"/>
                <a:gd name="T91" fmla="*/ 351 h 357"/>
                <a:gd name="T92" fmla="*/ 187 w 401"/>
                <a:gd name="T93" fmla="*/ 254 h 357"/>
                <a:gd name="T94" fmla="*/ 157 w 401"/>
                <a:gd name="T95" fmla="*/ 220 h 357"/>
                <a:gd name="T96" fmla="*/ 55 w 401"/>
                <a:gd name="T97" fmla="*/ 319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1" h="357">
                  <a:moveTo>
                    <a:pt x="62" y="116"/>
                  </a:moveTo>
                  <a:cubicBezTo>
                    <a:pt x="81" y="101"/>
                    <a:pt x="97" y="111"/>
                    <a:pt x="117" y="135"/>
                  </a:cubicBezTo>
                  <a:cubicBezTo>
                    <a:pt x="120" y="138"/>
                    <a:pt x="123" y="135"/>
                    <a:pt x="124" y="133"/>
                  </a:cubicBezTo>
                  <a:cubicBezTo>
                    <a:pt x="126" y="132"/>
                    <a:pt x="154" y="107"/>
                    <a:pt x="155" y="106"/>
                  </a:cubicBezTo>
                  <a:cubicBezTo>
                    <a:pt x="156" y="105"/>
                    <a:pt x="158" y="102"/>
                    <a:pt x="156" y="100"/>
                  </a:cubicBezTo>
                  <a:cubicBezTo>
                    <a:pt x="154" y="98"/>
                    <a:pt x="146" y="88"/>
                    <a:pt x="141" y="81"/>
                  </a:cubicBezTo>
                  <a:cubicBezTo>
                    <a:pt x="105" y="34"/>
                    <a:pt x="240" y="2"/>
                    <a:pt x="219" y="1"/>
                  </a:cubicBezTo>
                  <a:cubicBezTo>
                    <a:pt x="208" y="1"/>
                    <a:pt x="166" y="0"/>
                    <a:pt x="160" y="1"/>
                  </a:cubicBezTo>
                  <a:cubicBezTo>
                    <a:pt x="134" y="4"/>
                    <a:pt x="102" y="28"/>
                    <a:pt x="86" y="39"/>
                  </a:cubicBezTo>
                  <a:cubicBezTo>
                    <a:pt x="64" y="53"/>
                    <a:pt x="57" y="62"/>
                    <a:pt x="55" y="63"/>
                  </a:cubicBezTo>
                  <a:cubicBezTo>
                    <a:pt x="49" y="68"/>
                    <a:pt x="54" y="80"/>
                    <a:pt x="43" y="90"/>
                  </a:cubicBezTo>
                  <a:cubicBezTo>
                    <a:pt x="32" y="100"/>
                    <a:pt x="25" y="92"/>
                    <a:pt x="18" y="98"/>
                  </a:cubicBezTo>
                  <a:cubicBezTo>
                    <a:pt x="15" y="101"/>
                    <a:pt x="5" y="108"/>
                    <a:pt x="3" y="110"/>
                  </a:cubicBezTo>
                  <a:cubicBezTo>
                    <a:pt x="0" y="113"/>
                    <a:pt x="0" y="117"/>
                    <a:pt x="2" y="120"/>
                  </a:cubicBezTo>
                  <a:cubicBezTo>
                    <a:pt x="2" y="120"/>
                    <a:pt x="28" y="148"/>
                    <a:pt x="30" y="150"/>
                  </a:cubicBezTo>
                  <a:cubicBezTo>
                    <a:pt x="32" y="153"/>
                    <a:pt x="38" y="155"/>
                    <a:pt x="41" y="152"/>
                  </a:cubicBezTo>
                  <a:cubicBezTo>
                    <a:pt x="45" y="149"/>
                    <a:pt x="54" y="141"/>
                    <a:pt x="55" y="139"/>
                  </a:cubicBezTo>
                  <a:cubicBezTo>
                    <a:pt x="57" y="138"/>
                    <a:pt x="54" y="122"/>
                    <a:pt x="62" y="116"/>
                  </a:cubicBezTo>
                  <a:close/>
                  <a:moveTo>
                    <a:pt x="177" y="126"/>
                  </a:moveTo>
                  <a:cubicBezTo>
                    <a:pt x="174" y="123"/>
                    <a:pt x="171" y="123"/>
                    <a:pt x="169" y="125"/>
                  </a:cubicBezTo>
                  <a:cubicBezTo>
                    <a:pt x="140" y="150"/>
                    <a:pt x="140" y="150"/>
                    <a:pt x="140" y="150"/>
                  </a:cubicBezTo>
                  <a:cubicBezTo>
                    <a:pt x="138" y="152"/>
                    <a:pt x="137" y="156"/>
                    <a:pt x="139" y="158"/>
                  </a:cubicBezTo>
                  <a:cubicBezTo>
                    <a:pt x="305" y="347"/>
                    <a:pt x="305" y="347"/>
                    <a:pt x="305" y="347"/>
                  </a:cubicBezTo>
                  <a:cubicBezTo>
                    <a:pt x="309" y="352"/>
                    <a:pt x="316" y="352"/>
                    <a:pt x="320" y="348"/>
                  </a:cubicBezTo>
                  <a:cubicBezTo>
                    <a:pt x="340" y="332"/>
                    <a:pt x="340" y="332"/>
                    <a:pt x="340" y="332"/>
                  </a:cubicBezTo>
                  <a:cubicBezTo>
                    <a:pt x="344" y="328"/>
                    <a:pt x="345" y="321"/>
                    <a:pt x="341" y="317"/>
                  </a:cubicBezTo>
                  <a:lnTo>
                    <a:pt x="177" y="126"/>
                  </a:lnTo>
                  <a:close/>
                  <a:moveTo>
                    <a:pt x="398" y="46"/>
                  </a:moveTo>
                  <a:cubicBezTo>
                    <a:pt x="396" y="36"/>
                    <a:pt x="391" y="38"/>
                    <a:pt x="389" y="42"/>
                  </a:cubicBezTo>
                  <a:cubicBezTo>
                    <a:pt x="386" y="46"/>
                    <a:pt x="374" y="64"/>
                    <a:pt x="369" y="72"/>
                  </a:cubicBezTo>
                  <a:cubicBezTo>
                    <a:pt x="364" y="80"/>
                    <a:pt x="353" y="96"/>
                    <a:pt x="331" y="80"/>
                  </a:cubicBezTo>
                  <a:cubicBezTo>
                    <a:pt x="308" y="64"/>
                    <a:pt x="316" y="53"/>
                    <a:pt x="320" y="45"/>
                  </a:cubicBezTo>
                  <a:cubicBezTo>
                    <a:pt x="324" y="38"/>
                    <a:pt x="336" y="16"/>
                    <a:pt x="338" y="13"/>
                  </a:cubicBezTo>
                  <a:cubicBezTo>
                    <a:pt x="340" y="11"/>
                    <a:pt x="338" y="3"/>
                    <a:pt x="330" y="6"/>
                  </a:cubicBezTo>
                  <a:cubicBezTo>
                    <a:pt x="323" y="9"/>
                    <a:pt x="280" y="27"/>
                    <a:pt x="274" y="51"/>
                  </a:cubicBezTo>
                  <a:cubicBezTo>
                    <a:pt x="268" y="76"/>
                    <a:pt x="279" y="99"/>
                    <a:pt x="257" y="121"/>
                  </a:cubicBezTo>
                  <a:cubicBezTo>
                    <a:pt x="230" y="149"/>
                    <a:pt x="230" y="149"/>
                    <a:pt x="230" y="149"/>
                  </a:cubicBezTo>
                  <a:cubicBezTo>
                    <a:pt x="257" y="181"/>
                    <a:pt x="257" y="181"/>
                    <a:pt x="257" y="181"/>
                  </a:cubicBezTo>
                  <a:cubicBezTo>
                    <a:pt x="290" y="149"/>
                    <a:pt x="290" y="149"/>
                    <a:pt x="290" y="149"/>
                  </a:cubicBezTo>
                  <a:cubicBezTo>
                    <a:pt x="298" y="141"/>
                    <a:pt x="315" y="134"/>
                    <a:pt x="330" y="137"/>
                  </a:cubicBezTo>
                  <a:cubicBezTo>
                    <a:pt x="363" y="144"/>
                    <a:pt x="381" y="132"/>
                    <a:pt x="391" y="112"/>
                  </a:cubicBezTo>
                  <a:cubicBezTo>
                    <a:pt x="401" y="94"/>
                    <a:pt x="399" y="56"/>
                    <a:pt x="398" y="46"/>
                  </a:cubicBezTo>
                  <a:close/>
                  <a:moveTo>
                    <a:pt x="55" y="319"/>
                  </a:moveTo>
                  <a:cubicBezTo>
                    <a:pt x="50" y="323"/>
                    <a:pt x="50" y="330"/>
                    <a:pt x="55" y="334"/>
                  </a:cubicBezTo>
                  <a:cubicBezTo>
                    <a:pt x="74" y="353"/>
                    <a:pt x="74" y="353"/>
                    <a:pt x="74" y="353"/>
                  </a:cubicBezTo>
                  <a:cubicBezTo>
                    <a:pt x="78" y="357"/>
                    <a:pt x="84" y="355"/>
                    <a:pt x="89" y="351"/>
                  </a:cubicBezTo>
                  <a:cubicBezTo>
                    <a:pt x="187" y="254"/>
                    <a:pt x="187" y="254"/>
                    <a:pt x="187" y="254"/>
                  </a:cubicBezTo>
                  <a:cubicBezTo>
                    <a:pt x="157" y="220"/>
                    <a:pt x="157" y="220"/>
                    <a:pt x="157" y="220"/>
                  </a:cubicBezTo>
                  <a:lnTo>
                    <a:pt x="55" y="31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chemeClr val="tx1">
                    <a:lumMod val="65000"/>
                    <a:lumOff val="35000"/>
                  </a:schemeClr>
                </a:solidFill>
                <a:ea typeface="华文细黑" panose="02010600040101010101" pitchFamily="2" charset="-122"/>
              </a:endParaRPr>
            </a:p>
          </p:txBody>
        </p:sp>
      </p:grpSp>
      <p:grpSp>
        <p:nvGrpSpPr>
          <p:cNvPr id="227" name="Group 69"/>
          <p:cNvGrpSpPr/>
          <p:nvPr/>
        </p:nvGrpSpPr>
        <p:grpSpPr>
          <a:xfrm>
            <a:off x="7636991" y="2108688"/>
            <a:ext cx="557634" cy="557836"/>
            <a:chOff x="5665857" y="1506251"/>
            <a:chExt cx="418280" cy="418280"/>
          </a:xfrm>
        </p:grpSpPr>
        <p:sp>
          <p:nvSpPr>
            <p:cNvPr id="228" name="Teardrop 71"/>
            <p:cNvSpPr/>
            <p:nvPr/>
          </p:nvSpPr>
          <p:spPr>
            <a:xfrm rot="8100000">
              <a:off x="5665857" y="1506251"/>
              <a:ext cx="418280" cy="418280"/>
            </a:xfrm>
            <a:prstGeom prst="teardrop">
              <a:avLst/>
            </a:pr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latin typeface="华文细黑" panose="02010600040101010101" pitchFamily="2" charset="-122"/>
                <a:ea typeface="华文细黑" panose="02010600040101010101" pitchFamily="2" charset="-122"/>
              </a:endParaRPr>
            </a:p>
          </p:txBody>
        </p:sp>
        <p:sp>
          <p:nvSpPr>
            <p:cNvPr id="229" name="Freeform 26"/>
            <p:cNvSpPr>
              <a:spLocks noEditPoints="1"/>
            </p:cNvSpPr>
            <p:nvPr/>
          </p:nvSpPr>
          <p:spPr bwMode="auto">
            <a:xfrm>
              <a:off x="5795163" y="1614232"/>
              <a:ext cx="175570" cy="219811"/>
            </a:xfrm>
            <a:custGeom>
              <a:avLst/>
              <a:gdLst>
                <a:gd name="T0" fmla="*/ 311 w 321"/>
                <a:gd name="T1" fmla="*/ 99 h 402"/>
                <a:gd name="T2" fmla="*/ 189 w 321"/>
                <a:gd name="T3" fmla="*/ 11 h 402"/>
                <a:gd name="T4" fmla="*/ 94 w 321"/>
                <a:gd name="T5" fmla="*/ 126 h 402"/>
                <a:gd name="T6" fmla="*/ 109 w 321"/>
                <a:gd name="T7" fmla="*/ 174 h 402"/>
                <a:gd name="T8" fmla="*/ 6 w 321"/>
                <a:gd name="T9" fmla="*/ 328 h 402"/>
                <a:gd name="T10" fmla="*/ 1 w 321"/>
                <a:gd name="T11" fmla="*/ 351 h 402"/>
                <a:gd name="T12" fmla="*/ 8 w 321"/>
                <a:gd name="T13" fmla="*/ 390 h 402"/>
                <a:gd name="T14" fmla="*/ 22 w 321"/>
                <a:gd name="T15" fmla="*/ 401 h 402"/>
                <a:gd name="T16" fmla="*/ 52 w 321"/>
                <a:gd name="T17" fmla="*/ 395 h 402"/>
                <a:gd name="T18" fmla="*/ 71 w 321"/>
                <a:gd name="T19" fmla="*/ 382 h 402"/>
                <a:gd name="T20" fmla="*/ 111 w 321"/>
                <a:gd name="T21" fmla="*/ 316 h 402"/>
                <a:gd name="T22" fmla="*/ 112 w 321"/>
                <a:gd name="T23" fmla="*/ 316 h 402"/>
                <a:gd name="T24" fmla="*/ 140 w 321"/>
                <a:gd name="T25" fmla="*/ 311 h 402"/>
                <a:gd name="T26" fmla="*/ 187 w 321"/>
                <a:gd name="T27" fmla="*/ 233 h 402"/>
                <a:gd name="T28" fmla="*/ 239 w 321"/>
                <a:gd name="T29" fmla="*/ 232 h 402"/>
                <a:gd name="T30" fmla="*/ 311 w 321"/>
                <a:gd name="T31" fmla="*/ 99 h 402"/>
                <a:gd name="T32" fmla="*/ 260 w 321"/>
                <a:gd name="T33" fmla="*/ 130 h 402"/>
                <a:gd name="T34" fmla="*/ 206 w 321"/>
                <a:gd name="T35" fmla="*/ 120 h 402"/>
                <a:gd name="T36" fmla="*/ 179 w 321"/>
                <a:gd name="T37" fmla="*/ 71 h 402"/>
                <a:gd name="T38" fmla="*/ 248 w 321"/>
                <a:gd name="T39" fmla="*/ 58 h 402"/>
                <a:gd name="T40" fmla="*/ 260 w 321"/>
                <a:gd name="T41" fmla="*/ 13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1" h="402">
                  <a:moveTo>
                    <a:pt x="311" y="99"/>
                  </a:moveTo>
                  <a:cubicBezTo>
                    <a:pt x="301" y="40"/>
                    <a:pt x="246" y="0"/>
                    <a:pt x="189" y="11"/>
                  </a:cubicBezTo>
                  <a:cubicBezTo>
                    <a:pt x="132" y="21"/>
                    <a:pt x="84" y="67"/>
                    <a:pt x="94" y="126"/>
                  </a:cubicBezTo>
                  <a:cubicBezTo>
                    <a:pt x="96" y="139"/>
                    <a:pt x="102" y="159"/>
                    <a:pt x="109" y="174"/>
                  </a:cubicBezTo>
                  <a:cubicBezTo>
                    <a:pt x="6" y="328"/>
                    <a:pt x="6" y="328"/>
                    <a:pt x="6" y="328"/>
                  </a:cubicBezTo>
                  <a:cubicBezTo>
                    <a:pt x="2" y="334"/>
                    <a:pt x="0" y="344"/>
                    <a:pt x="1" y="351"/>
                  </a:cubicBezTo>
                  <a:cubicBezTo>
                    <a:pt x="8" y="390"/>
                    <a:pt x="8" y="390"/>
                    <a:pt x="8" y="390"/>
                  </a:cubicBezTo>
                  <a:cubicBezTo>
                    <a:pt x="9" y="397"/>
                    <a:pt x="15" y="402"/>
                    <a:pt x="22" y="401"/>
                  </a:cubicBezTo>
                  <a:cubicBezTo>
                    <a:pt x="52" y="395"/>
                    <a:pt x="52" y="395"/>
                    <a:pt x="52" y="395"/>
                  </a:cubicBezTo>
                  <a:cubicBezTo>
                    <a:pt x="59" y="394"/>
                    <a:pt x="67" y="388"/>
                    <a:pt x="71" y="382"/>
                  </a:cubicBezTo>
                  <a:cubicBezTo>
                    <a:pt x="111" y="316"/>
                    <a:pt x="111" y="316"/>
                    <a:pt x="111" y="316"/>
                  </a:cubicBezTo>
                  <a:cubicBezTo>
                    <a:pt x="112" y="316"/>
                    <a:pt x="112" y="316"/>
                    <a:pt x="112" y="316"/>
                  </a:cubicBezTo>
                  <a:cubicBezTo>
                    <a:pt x="140" y="311"/>
                    <a:pt x="140" y="311"/>
                    <a:pt x="140" y="311"/>
                  </a:cubicBezTo>
                  <a:cubicBezTo>
                    <a:pt x="187" y="233"/>
                    <a:pt x="187" y="233"/>
                    <a:pt x="187" y="233"/>
                  </a:cubicBezTo>
                  <a:cubicBezTo>
                    <a:pt x="203" y="236"/>
                    <a:pt x="226" y="235"/>
                    <a:pt x="239" y="232"/>
                  </a:cubicBezTo>
                  <a:cubicBezTo>
                    <a:pt x="296" y="222"/>
                    <a:pt x="321" y="159"/>
                    <a:pt x="311" y="99"/>
                  </a:cubicBezTo>
                  <a:close/>
                  <a:moveTo>
                    <a:pt x="260" y="130"/>
                  </a:moveTo>
                  <a:cubicBezTo>
                    <a:pt x="244" y="153"/>
                    <a:pt x="228" y="137"/>
                    <a:pt x="206" y="120"/>
                  </a:cubicBezTo>
                  <a:cubicBezTo>
                    <a:pt x="184" y="104"/>
                    <a:pt x="163" y="94"/>
                    <a:pt x="179" y="71"/>
                  </a:cubicBezTo>
                  <a:cubicBezTo>
                    <a:pt x="195" y="47"/>
                    <a:pt x="226" y="42"/>
                    <a:pt x="248" y="58"/>
                  </a:cubicBezTo>
                  <a:cubicBezTo>
                    <a:pt x="270" y="74"/>
                    <a:pt x="276" y="107"/>
                    <a:pt x="260" y="13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chemeClr val="tx1">
                    <a:lumMod val="65000"/>
                    <a:lumOff val="35000"/>
                  </a:schemeClr>
                </a:solidFill>
                <a:ea typeface="华文细黑" panose="02010600040101010101" pitchFamily="2" charset="-122"/>
              </a:endParaRPr>
            </a:p>
          </p:txBody>
        </p:sp>
      </p:grpSp>
      <p:sp>
        <p:nvSpPr>
          <p:cNvPr id="230" name="Content Placeholder 2"/>
          <p:cNvSpPr txBox="1">
            <a:spLocks/>
          </p:cNvSpPr>
          <p:nvPr/>
        </p:nvSpPr>
        <p:spPr>
          <a:xfrm>
            <a:off x="7058763" y="2756215"/>
            <a:ext cx="1714090" cy="794105"/>
          </a:xfrm>
          <a:prstGeom prst="rect">
            <a:avLst/>
          </a:prstGeom>
        </p:spPr>
        <p:txBody>
          <a:bodyPr vert="horz" lIns="121917" tIns="60958" rIns="121917" bIns="60958"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zh-CN" altLang="en-US" sz="1500" dirty="0">
                <a:solidFill>
                  <a:schemeClr val="tx1">
                    <a:lumMod val="65000"/>
                    <a:lumOff val="35000"/>
                  </a:schemeClr>
                </a:solidFill>
                <a:latin typeface="华文细黑" panose="02010600040101010101" pitchFamily="2" charset="-122"/>
                <a:ea typeface="华文细黑" panose="02010600040101010101" pitchFamily="2" charset="-122"/>
              </a:rPr>
              <a:t>输入标题</a:t>
            </a:r>
            <a:endParaRPr lang="en-US" altLang="zh-CN" sz="1500" dirty="0">
              <a:solidFill>
                <a:schemeClr val="tx1">
                  <a:lumMod val="65000"/>
                  <a:lumOff val="35000"/>
                </a:schemeClr>
              </a:solidFill>
              <a:latin typeface="华文细黑" panose="02010600040101010101" pitchFamily="2" charset="-122"/>
              <a:ea typeface="华文细黑" panose="02010600040101010101" pitchFamily="2" charset="-122"/>
            </a:endParaRPr>
          </a:p>
          <a:p>
            <a:pPr marL="0" indent="0" algn="ctr">
              <a:lnSpc>
                <a:spcPct val="150000"/>
              </a:lnSpc>
              <a:buNone/>
            </a:pPr>
            <a:r>
              <a:rPr lang="zh-CN" altLang="en-US" sz="500" dirty="0">
                <a:solidFill>
                  <a:schemeClr val="tx1">
                    <a:lumMod val="65000"/>
                    <a:lumOff val="35000"/>
                  </a:schemeClr>
                </a:solidFill>
                <a:latin typeface="华文细黑" panose="02010600040101010101" pitchFamily="2" charset="-122"/>
                <a:ea typeface="华文细黑" panose="02010600040101010101" pitchFamily="2" charset="-122"/>
              </a:rPr>
              <a:t>您的内容打在这里，</a:t>
            </a:r>
            <a:endParaRPr lang="en-US" altLang="zh-CN" sz="500" dirty="0">
              <a:solidFill>
                <a:schemeClr val="tx1">
                  <a:lumMod val="65000"/>
                  <a:lumOff val="35000"/>
                </a:schemeClr>
              </a:solidFill>
              <a:latin typeface="华文细黑" panose="02010600040101010101" pitchFamily="2" charset="-122"/>
              <a:ea typeface="华文细黑" panose="02010600040101010101" pitchFamily="2" charset="-122"/>
            </a:endParaRPr>
          </a:p>
          <a:p>
            <a:pPr marL="0" indent="0" algn="ctr">
              <a:lnSpc>
                <a:spcPct val="150000"/>
              </a:lnSpc>
              <a:buNone/>
            </a:pPr>
            <a:r>
              <a:rPr lang="zh-CN" altLang="en-US" sz="500" dirty="0">
                <a:solidFill>
                  <a:schemeClr val="tx1">
                    <a:lumMod val="65000"/>
                    <a:lumOff val="35000"/>
                  </a:schemeClr>
                </a:solidFill>
                <a:latin typeface="华文细黑" panose="02010600040101010101" pitchFamily="2" charset="-122"/>
                <a:ea typeface="华文细黑" panose="02010600040101010101" pitchFamily="2" charset="-122"/>
              </a:rPr>
              <a:t>或者通过您的内容打在这里，</a:t>
            </a:r>
            <a:endParaRPr lang="en-US" altLang="zh-CN" sz="500" dirty="0">
              <a:solidFill>
                <a:schemeClr val="tx1">
                  <a:lumMod val="65000"/>
                  <a:lumOff val="35000"/>
                </a:schemeClr>
              </a:solidFill>
              <a:latin typeface="华文细黑" panose="02010600040101010101" pitchFamily="2" charset="-122"/>
              <a:ea typeface="华文细黑" panose="02010600040101010101" pitchFamily="2" charset="-122"/>
            </a:endParaRPr>
          </a:p>
          <a:p>
            <a:pPr marL="0" indent="0" algn="ctr">
              <a:lnSpc>
                <a:spcPct val="150000"/>
              </a:lnSpc>
              <a:buNone/>
            </a:pPr>
            <a:r>
              <a:rPr lang="zh-CN" altLang="en-US" sz="500" dirty="0">
                <a:solidFill>
                  <a:schemeClr val="tx1">
                    <a:lumMod val="65000"/>
                    <a:lumOff val="35000"/>
                  </a:schemeClr>
                </a:solidFill>
                <a:latin typeface="华文细黑" panose="02010600040101010101" pitchFamily="2" charset="-122"/>
                <a:ea typeface="华文细黑" panose="02010600040101010101" pitchFamily="2" charset="-122"/>
              </a:rPr>
              <a:t>或者您的内容打在这里，</a:t>
            </a:r>
          </a:p>
          <a:p>
            <a:pPr marL="0" indent="0" algn="ctr">
              <a:lnSpc>
                <a:spcPct val="150000"/>
              </a:lnSpc>
              <a:buNone/>
            </a:pPr>
            <a:endParaRPr lang="zh-CN" altLang="en-US" sz="500" dirty="0">
              <a:solidFill>
                <a:schemeClr val="tx1">
                  <a:lumMod val="65000"/>
                  <a:lumOff val="35000"/>
                </a:schemeClr>
              </a:solidFill>
              <a:latin typeface="华文细黑" panose="02010600040101010101" pitchFamily="2" charset="-122"/>
              <a:ea typeface="华文细黑" panose="02010600040101010101" pitchFamily="2" charset="-122"/>
            </a:endParaRPr>
          </a:p>
        </p:txBody>
      </p:sp>
      <p:sp>
        <p:nvSpPr>
          <p:cNvPr id="231" name="Content Placeholder 2"/>
          <p:cNvSpPr txBox="1">
            <a:spLocks/>
          </p:cNvSpPr>
          <p:nvPr/>
        </p:nvSpPr>
        <p:spPr>
          <a:xfrm>
            <a:off x="5234882" y="3731255"/>
            <a:ext cx="1714090" cy="794105"/>
          </a:xfrm>
          <a:prstGeom prst="rect">
            <a:avLst/>
          </a:prstGeom>
        </p:spPr>
        <p:txBody>
          <a:bodyPr vert="horz" lIns="121917" tIns="60958" rIns="121917" bIns="60958"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zh-CN" altLang="en-US" sz="1500" dirty="0">
                <a:solidFill>
                  <a:schemeClr val="tx1">
                    <a:lumMod val="65000"/>
                    <a:lumOff val="35000"/>
                  </a:schemeClr>
                </a:solidFill>
                <a:latin typeface="华文细黑" panose="02010600040101010101" pitchFamily="2" charset="-122"/>
                <a:ea typeface="华文细黑" panose="02010600040101010101" pitchFamily="2" charset="-122"/>
              </a:rPr>
              <a:t>输入标题</a:t>
            </a:r>
            <a:endParaRPr lang="en-US" altLang="zh-CN" sz="1500" dirty="0">
              <a:solidFill>
                <a:schemeClr val="tx1">
                  <a:lumMod val="65000"/>
                  <a:lumOff val="35000"/>
                </a:schemeClr>
              </a:solidFill>
              <a:latin typeface="华文细黑" panose="02010600040101010101" pitchFamily="2" charset="-122"/>
              <a:ea typeface="华文细黑" panose="02010600040101010101" pitchFamily="2" charset="-122"/>
            </a:endParaRPr>
          </a:p>
          <a:p>
            <a:pPr marL="0" indent="0" algn="ctr">
              <a:lnSpc>
                <a:spcPct val="150000"/>
              </a:lnSpc>
              <a:buNone/>
            </a:pPr>
            <a:r>
              <a:rPr lang="zh-CN" altLang="en-US" sz="500" dirty="0">
                <a:solidFill>
                  <a:schemeClr val="tx1">
                    <a:lumMod val="65000"/>
                    <a:lumOff val="35000"/>
                  </a:schemeClr>
                </a:solidFill>
                <a:latin typeface="华文细黑" panose="02010600040101010101" pitchFamily="2" charset="-122"/>
                <a:ea typeface="华文细黑" panose="02010600040101010101" pitchFamily="2" charset="-122"/>
              </a:rPr>
              <a:t>您的内容打在这里，</a:t>
            </a:r>
            <a:endParaRPr lang="en-US" altLang="zh-CN" sz="500" dirty="0">
              <a:solidFill>
                <a:schemeClr val="tx1">
                  <a:lumMod val="65000"/>
                  <a:lumOff val="35000"/>
                </a:schemeClr>
              </a:solidFill>
              <a:latin typeface="华文细黑" panose="02010600040101010101" pitchFamily="2" charset="-122"/>
              <a:ea typeface="华文细黑" panose="02010600040101010101" pitchFamily="2" charset="-122"/>
            </a:endParaRPr>
          </a:p>
          <a:p>
            <a:pPr marL="0" indent="0" algn="ctr">
              <a:lnSpc>
                <a:spcPct val="150000"/>
              </a:lnSpc>
              <a:buNone/>
            </a:pPr>
            <a:r>
              <a:rPr lang="zh-CN" altLang="en-US" sz="500" dirty="0">
                <a:solidFill>
                  <a:schemeClr val="tx1">
                    <a:lumMod val="65000"/>
                    <a:lumOff val="35000"/>
                  </a:schemeClr>
                </a:solidFill>
                <a:latin typeface="华文细黑" panose="02010600040101010101" pitchFamily="2" charset="-122"/>
                <a:ea typeface="华文细黑" panose="02010600040101010101" pitchFamily="2" charset="-122"/>
              </a:rPr>
              <a:t>或者通过您的内容打在这里，</a:t>
            </a:r>
            <a:endParaRPr lang="en-US" altLang="zh-CN" sz="500" dirty="0">
              <a:solidFill>
                <a:schemeClr val="tx1">
                  <a:lumMod val="65000"/>
                  <a:lumOff val="35000"/>
                </a:schemeClr>
              </a:solidFill>
              <a:latin typeface="华文细黑" panose="02010600040101010101" pitchFamily="2" charset="-122"/>
              <a:ea typeface="华文细黑" panose="02010600040101010101" pitchFamily="2" charset="-122"/>
            </a:endParaRPr>
          </a:p>
          <a:p>
            <a:pPr marL="0" indent="0" algn="ctr">
              <a:lnSpc>
                <a:spcPct val="150000"/>
              </a:lnSpc>
              <a:buNone/>
            </a:pPr>
            <a:r>
              <a:rPr lang="zh-CN" altLang="en-US" sz="500" dirty="0">
                <a:solidFill>
                  <a:schemeClr val="tx1">
                    <a:lumMod val="65000"/>
                    <a:lumOff val="35000"/>
                  </a:schemeClr>
                </a:solidFill>
                <a:latin typeface="华文细黑" panose="02010600040101010101" pitchFamily="2" charset="-122"/>
                <a:ea typeface="华文细黑" panose="02010600040101010101" pitchFamily="2" charset="-122"/>
              </a:rPr>
              <a:t>或者您的内容打在这里，</a:t>
            </a:r>
          </a:p>
          <a:p>
            <a:pPr marL="0" indent="0" algn="ctr">
              <a:lnSpc>
                <a:spcPct val="150000"/>
              </a:lnSpc>
              <a:buNone/>
            </a:pPr>
            <a:endParaRPr lang="zh-CN" altLang="en-US" sz="500" dirty="0">
              <a:solidFill>
                <a:schemeClr val="tx1">
                  <a:lumMod val="65000"/>
                  <a:lumOff val="35000"/>
                </a:schemeClr>
              </a:solidFill>
              <a:latin typeface="华文细黑" panose="02010600040101010101" pitchFamily="2" charset="-122"/>
              <a:ea typeface="华文细黑" panose="02010600040101010101" pitchFamily="2" charset="-122"/>
            </a:endParaRPr>
          </a:p>
        </p:txBody>
      </p:sp>
      <p:sp>
        <p:nvSpPr>
          <p:cNvPr id="232" name="Content Placeholder 2"/>
          <p:cNvSpPr txBox="1">
            <a:spLocks/>
          </p:cNvSpPr>
          <p:nvPr/>
        </p:nvSpPr>
        <p:spPr>
          <a:xfrm>
            <a:off x="3406949" y="2756215"/>
            <a:ext cx="1714090" cy="794105"/>
          </a:xfrm>
          <a:prstGeom prst="rect">
            <a:avLst/>
          </a:prstGeom>
        </p:spPr>
        <p:txBody>
          <a:bodyPr vert="horz" lIns="121917" tIns="60958" rIns="121917" bIns="60958"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zh-CN" altLang="en-US" sz="1500" dirty="0">
                <a:solidFill>
                  <a:schemeClr val="tx1">
                    <a:lumMod val="65000"/>
                    <a:lumOff val="35000"/>
                  </a:schemeClr>
                </a:solidFill>
                <a:latin typeface="华文细黑" panose="02010600040101010101" pitchFamily="2" charset="-122"/>
                <a:ea typeface="华文细黑" panose="02010600040101010101" pitchFamily="2" charset="-122"/>
              </a:rPr>
              <a:t>输入标题</a:t>
            </a:r>
            <a:endParaRPr lang="en-US" altLang="zh-CN" sz="1500" dirty="0">
              <a:solidFill>
                <a:schemeClr val="tx1">
                  <a:lumMod val="65000"/>
                  <a:lumOff val="35000"/>
                </a:schemeClr>
              </a:solidFill>
              <a:latin typeface="华文细黑" panose="02010600040101010101" pitchFamily="2" charset="-122"/>
              <a:ea typeface="华文细黑" panose="02010600040101010101" pitchFamily="2" charset="-122"/>
            </a:endParaRPr>
          </a:p>
          <a:p>
            <a:pPr marL="0" indent="0" algn="ctr">
              <a:lnSpc>
                <a:spcPct val="150000"/>
              </a:lnSpc>
              <a:buNone/>
            </a:pPr>
            <a:r>
              <a:rPr lang="zh-CN" altLang="en-US" sz="500" dirty="0">
                <a:solidFill>
                  <a:schemeClr val="tx1">
                    <a:lumMod val="65000"/>
                    <a:lumOff val="35000"/>
                  </a:schemeClr>
                </a:solidFill>
                <a:latin typeface="华文细黑" panose="02010600040101010101" pitchFamily="2" charset="-122"/>
                <a:ea typeface="华文细黑" panose="02010600040101010101" pitchFamily="2" charset="-122"/>
              </a:rPr>
              <a:t>您的内容打在这里，</a:t>
            </a:r>
            <a:endParaRPr lang="en-US" altLang="zh-CN" sz="500" dirty="0">
              <a:solidFill>
                <a:schemeClr val="tx1">
                  <a:lumMod val="65000"/>
                  <a:lumOff val="35000"/>
                </a:schemeClr>
              </a:solidFill>
              <a:latin typeface="华文细黑" panose="02010600040101010101" pitchFamily="2" charset="-122"/>
              <a:ea typeface="华文细黑" panose="02010600040101010101" pitchFamily="2" charset="-122"/>
            </a:endParaRPr>
          </a:p>
          <a:p>
            <a:pPr marL="0" indent="0" algn="ctr">
              <a:lnSpc>
                <a:spcPct val="150000"/>
              </a:lnSpc>
              <a:buNone/>
            </a:pPr>
            <a:r>
              <a:rPr lang="zh-CN" altLang="en-US" sz="500" dirty="0">
                <a:solidFill>
                  <a:schemeClr val="tx1">
                    <a:lumMod val="65000"/>
                    <a:lumOff val="35000"/>
                  </a:schemeClr>
                </a:solidFill>
                <a:latin typeface="华文细黑" panose="02010600040101010101" pitchFamily="2" charset="-122"/>
                <a:ea typeface="华文细黑" panose="02010600040101010101" pitchFamily="2" charset="-122"/>
              </a:rPr>
              <a:t>或者通过您的内容打在这里，</a:t>
            </a:r>
            <a:endParaRPr lang="en-US" altLang="zh-CN" sz="500" dirty="0">
              <a:solidFill>
                <a:schemeClr val="tx1">
                  <a:lumMod val="65000"/>
                  <a:lumOff val="35000"/>
                </a:schemeClr>
              </a:solidFill>
              <a:latin typeface="华文细黑" panose="02010600040101010101" pitchFamily="2" charset="-122"/>
              <a:ea typeface="华文细黑" panose="02010600040101010101" pitchFamily="2" charset="-122"/>
            </a:endParaRPr>
          </a:p>
          <a:p>
            <a:pPr marL="0" indent="0" algn="ctr">
              <a:lnSpc>
                <a:spcPct val="150000"/>
              </a:lnSpc>
              <a:buNone/>
            </a:pPr>
            <a:r>
              <a:rPr lang="zh-CN" altLang="en-US" sz="500" dirty="0">
                <a:solidFill>
                  <a:schemeClr val="tx1">
                    <a:lumMod val="65000"/>
                    <a:lumOff val="35000"/>
                  </a:schemeClr>
                </a:solidFill>
                <a:latin typeface="华文细黑" panose="02010600040101010101" pitchFamily="2" charset="-122"/>
                <a:ea typeface="华文细黑" panose="02010600040101010101" pitchFamily="2" charset="-122"/>
              </a:rPr>
              <a:t>或者您的内容打在这里，</a:t>
            </a:r>
          </a:p>
          <a:p>
            <a:pPr marL="0" indent="0" algn="ctr">
              <a:lnSpc>
                <a:spcPct val="150000"/>
              </a:lnSpc>
              <a:buNone/>
            </a:pPr>
            <a:endParaRPr lang="zh-CN" altLang="en-US" sz="500" dirty="0">
              <a:solidFill>
                <a:schemeClr val="tx1">
                  <a:lumMod val="65000"/>
                  <a:lumOff val="35000"/>
                </a:schemeClr>
              </a:solidFill>
              <a:latin typeface="华文细黑" panose="02010600040101010101" pitchFamily="2" charset="-122"/>
              <a:ea typeface="华文细黑" panose="02010600040101010101" pitchFamily="2" charset="-122"/>
            </a:endParaRPr>
          </a:p>
        </p:txBody>
      </p:sp>
      <p:sp>
        <p:nvSpPr>
          <p:cNvPr id="233" name="Content Placeholder 2"/>
          <p:cNvSpPr txBox="1">
            <a:spLocks/>
          </p:cNvSpPr>
          <p:nvPr/>
        </p:nvSpPr>
        <p:spPr>
          <a:xfrm>
            <a:off x="1571996" y="3731255"/>
            <a:ext cx="1714090" cy="794105"/>
          </a:xfrm>
          <a:prstGeom prst="rect">
            <a:avLst/>
          </a:prstGeom>
        </p:spPr>
        <p:txBody>
          <a:bodyPr vert="horz" lIns="121917" tIns="60958" rIns="121917" bIns="60958"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zh-CN" altLang="en-US" dirty="0">
                <a:solidFill>
                  <a:schemeClr val="tx1">
                    <a:lumMod val="65000"/>
                    <a:lumOff val="35000"/>
                  </a:schemeClr>
                </a:solidFill>
                <a:latin typeface="华文细黑" panose="02010600040101010101" pitchFamily="2" charset="-122"/>
                <a:ea typeface="华文细黑" panose="02010600040101010101" pitchFamily="2" charset="-122"/>
              </a:rPr>
              <a:t>输入标题</a:t>
            </a:r>
            <a:endParaRPr lang="en-US" altLang="zh-CN" dirty="0">
              <a:solidFill>
                <a:schemeClr val="tx1">
                  <a:lumMod val="65000"/>
                  <a:lumOff val="35000"/>
                </a:schemeClr>
              </a:solidFill>
              <a:latin typeface="华文细黑" panose="02010600040101010101" pitchFamily="2" charset="-122"/>
              <a:ea typeface="华文细黑" panose="02010600040101010101" pitchFamily="2" charset="-122"/>
            </a:endParaRPr>
          </a:p>
          <a:p>
            <a:pPr marL="0" indent="0" algn="ctr">
              <a:lnSpc>
                <a:spcPct val="150000"/>
              </a:lnSpc>
              <a:buNone/>
            </a:pPr>
            <a:r>
              <a:rPr lang="zh-CN" altLang="en-US" sz="700" dirty="0">
                <a:solidFill>
                  <a:schemeClr val="tx1">
                    <a:lumMod val="65000"/>
                    <a:lumOff val="35000"/>
                  </a:schemeClr>
                </a:solidFill>
                <a:latin typeface="华文细黑" panose="02010600040101010101" pitchFamily="2" charset="-122"/>
                <a:ea typeface="华文细黑" panose="02010600040101010101" pitchFamily="2" charset="-122"/>
              </a:rPr>
              <a:t>您的内容打在这里，</a:t>
            </a:r>
            <a:endParaRPr lang="en-US" altLang="zh-CN" sz="700" dirty="0">
              <a:solidFill>
                <a:schemeClr val="tx1">
                  <a:lumMod val="65000"/>
                  <a:lumOff val="35000"/>
                </a:schemeClr>
              </a:solidFill>
              <a:latin typeface="华文细黑" panose="02010600040101010101" pitchFamily="2" charset="-122"/>
              <a:ea typeface="华文细黑" panose="02010600040101010101" pitchFamily="2" charset="-122"/>
            </a:endParaRPr>
          </a:p>
          <a:p>
            <a:pPr marL="0" indent="0" algn="ctr">
              <a:lnSpc>
                <a:spcPct val="150000"/>
              </a:lnSpc>
              <a:buNone/>
            </a:pPr>
            <a:r>
              <a:rPr lang="zh-CN" altLang="en-US" sz="700" dirty="0">
                <a:solidFill>
                  <a:schemeClr val="tx1">
                    <a:lumMod val="65000"/>
                    <a:lumOff val="35000"/>
                  </a:schemeClr>
                </a:solidFill>
                <a:latin typeface="华文细黑" panose="02010600040101010101" pitchFamily="2" charset="-122"/>
                <a:ea typeface="华文细黑" panose="02010600040101010101" pitchFamily="2" charset="-122"/>
              </a:rPr>
              <a:t>或者通过您的内容打在这里，</a:t>
            </a:r>
            <a:endParaRPr lang="en-US" altLang="zh-CN" sz="700" dirty="0">
              <a:solidFill>
                <a:schemeClr val="tx1">
                  <a:lumMod val="65000"/>
                  <a:lumOff val="35000"/>
                </a:schemeClr>
              </a:solidFill>
              <a:latin typeface="华文细黑" panose="02010600040101010101" pitchFamily="2" charset="-122"/>
              <a:ea typeface="华文细黑" panose="02010600040101010101" pitchFamily="2" charset="-122"/>
            </a:endParaRPr>
          </a:p>
          <a:p>
            <a:pPr marL="0" indent="0" algn="ctr">
              <a:lnSpc>
                <a:spcPct val="150000"/>
              </a:lnSpc>
              <a:buNone/>
            </a:pPr>
            <a:r>
              <a:rPr lang="zh-CN" altLang="en-US" sz="700" dirty="0">
                <a:solidFill>
                  <a:schemeClr val="tx1">
                    <a:lumMod val="65000"/>
                    <a:lumOff val="35000"/>
                  </a:schemeClr>
                </a:solidFill>
                <a:latin typeface="华文细黑" panose="02010600040101010101" pitchFamily="2" charset="-122"/>
                <a:ea typeface="华文细黑" panose="02010600040101010101" pitchFamily="2" charset="-122"/>
              </a:rPr>
              <a:t>或者您的内容打在这里，</a:t>
            </a:r>
          </a:p>
          <a:p>
            <a:pPr marL="0" indent="0" algn="ctr">
              <a:lnSpc>
                <a:spcPct val="150000"/>
              </a:lnSpc>
              <a:buNone/>
            </a:pPr>
            <a:endParaRPr lang="zh-CN" altLang="en-US" sz="700" dirty="0">
              <a:solidFill>
                <a:schemeClr val="tx1">
                  <a:lumMod val="65000"/>
                  <a:lumOff val="35000"/>
                </a:schemeClr>
              </a:solidFill>
              <a:latin typeface="华文细黑" panose="02010600040101010101" pitchFamily="2" charset="-122"/>
              <a:ea typeface="华文细黑" panose="02010600040101010101" pitchFamily="2" charset="-122"/>
            </a:endParaRPr>
          </a:p>
        </p:txBody>
      </p:sp>
      <p:sp>
        <p:nvSpPr>
          <p:cNvPr id="234" name="Freeform 7"/>
          <p:cNvSpPr>
            <a:spLocks/>
          </p:cNvSpPr>
          <p:nvPr/>
        </p:nvSpPr>
        <p:spPr bwMode="auto">
          <a:xfrm>
            <a:off x="1403690" y="2335071"/>
            <a:ext cx="2105810" cy="1050110"/>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latin typeface="华文细黑" panose="02010600040101010101" pitchFamily="2" charset="-122"/>
              <a:ea typeface="华文细黑" panose="02010600040101010101" pitchFamily="2" charset="-122"/>
            </a:endParaRPr>
          </a:p>
        </p:txBody>
      </p:sp>
      <p:sp>
        <p:nvSpPr>
          <p:cNvPr id="235" name="Freeform 7"/>
          <p:cNvSpPr>
            <a:spLocks/>
          </p:cNvSpPr>
          <p:nvPr/>
        </p:nvSpPr>
        <p:spPr bwMode="auto">
          <a:xfrm flipV="1">
            <a:off x="3222773" y="3385181"/>
            <a:ext cx="2105810" cy="1050110"/>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latin typeface="华文细黑" panose="02010600040101010101" pitchFamily="2" charset="-122"/>
              <a:ea typeface="华文细黑" panose="02010600040101010101" pitchFamily="2" charset="-122"/>
            </a:endParaRPr>
          </a:p>
        </p:txBody>
      </p:sp>
      <p:sp>
        <p:nvSpPr>
          <p:cNvPr id="236" name="Freeform 7"/>
          <p:cNvSpPr>
            <a:spLocks/>
          </p:cNvSpPr>
          <p:nvPr/>
        </p:nvSpPr>
        <p:spPr bwMode="auto">
          <a:xfrm>
            <a:off x="5041987" y="2335071"/>
            <a:ext cx="2105810" cy="1050110"/>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latin typeface="华文细黑" panose="02010600040101010101" pitchFamily="2" charset="-122"/>
              <a:ea typeface="华文细黑" panose="02010600040101010101" pitchFamily="2" charset="-122"/>
            </a:endParaRPr>
          </a:p>
        </p:txBody>
      </p:sp>
      <p:sp>
        <p:nvSpPr>
          <p:cNvPr id="237" name="Freeform 7"/>
          <p:cNvSpPr>
            <a:spLocks/>
          </p:cNvSpPr>
          <p:nvPr/>
        </p:nvSpPr>
        <p:spPr bwMode="auto">
          <a:xfrm flipV="1">
            <a:off x="6861070" y="3385181"/>
            <a:ext cx="2105810" cy="1050110"/>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latin typeface="华文细黑" panose="02010600040101010101" pitchFamily="2" charset="-122"/>
              <a:ea typeface="华文细黑" panose="02010600040101010101" pitchFamily="2" charset="-122"/>
            </a:endParaRPr>
          </a:p>
        </p:txBody>
      </p:sp>
      <p:sp>
        <p:nvSpPr>
          <p:cNvPr id="238" name="Freeform 7"/>
          <p:cNvSpPr>
            <a:spLocks/>
          </p:cNvSpPr>
          <p:nvPr/>
        </p:nvSpPr>
        <p:spPr bwMode="auto">
          <a:xfrm>
            <a:off x="8680916" y="2335071"/>
            <a:ext cx="2105810" cy="1050110"/>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latin typeface="华文细黑" panose="02010600040101010101" pitchFamily="2" charset="-122"/>
              <a:ea typeface="华文细黑" panose="02010600040101010101" pitchFamily="2" charset="-122"/>
            </a:endParaRPr>
          </a:p>
        </p:txBody>
      </p:sp>
      <p:sp>
        <p:nvSpPr>
          <p:cNvPr id="239" name="Content Placeholder 2"/>
          <p:cNvSpPr txBox="1">
            <a:spLocks/>
          </p:cNvSpPr>
          <p:nvPr/>
        </p:nvSpPr>
        <p:spPr>
          <a:xfrm>
            <a:off x="809647" y="5157395"/>
            <a:ext cx="10571121" cy="1089912"/>
          </a:xfrm>
          <a:prstGeom prst="rect">
            <a:avLst/>
          </a:prstGeom>
        </p:spPr>
        <p:txBody>
          <a:bodyPr vert="horz" lIns="121917" tIns="60958" rIns="121917" bIns="60958" rtlCol="0">
            <a:norm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1074941">
              <a:lnSpc>
                <a:spcPct val="130000"/>
              </a:lnSpc>
              <a:buNone/>
              <a:defRPr/>
            </a:pPr>
            <a:r>
              <a:rPr lang="zh-CN" altLang="en-US" sz="1200" kern="0" dirty="0">
                <a:solidFill>
                  <a:schemeClr val="tx1">
                    <a:lumMod val="65000"/>
                    <a:lumOff val="35000"/>
                  </a:schemeClr>
                </a:solidFill>
                <a:latin typeface="华文细黑" panose="02010600040101010101" pitchFamily="2" charset="-122"/>
                <a:ea typeface="华文细黑" panose="02010600040101010101" pitchFamily="2" charset="-122"/>
                <a:sym typeface="方正兰亭黑_GBK" pitchFamily="2" charset="-122"/>
              </a:rPr>
              <a:t>在此录入上述图表的综合描述说明，在此录入上述图表的综合描述说明。在此录入上述图表的综合描述说明，在此录入上述图表的描述说明，在此录入上述图表的综合描述说明，在此录入上述图表的综合描述说明。</a:t>
            </a:r>
            <a:endParaRPr lang="en-US" altLang="zh-CN" sz="1200" kern="0" dirty="0">
              <a:solidFill>
                <a:schemeClr val="tx1">
                  <a:lumMod val="65000"/>
                  <a:lumOff val="35000"/>
                </a:schemeClr>
              </a:solidFill>
              <a:latin typeface="华文细黑" panose="02010600040101010101" pitchFamily="2" charset="-122"/>
              <a:ea typeface="华文细黑" panose="02010600040101010101" pitchFamily="2" charset="-122"/>
              <a:sym typeface="方正兰亭黑_GBK" pitchFamily="2" charset="-122"/>
            </a:endParaRPr>
          </a:p>
          <a:p>
            <a:pPr marL="0" indent="0" algn="ctr" defTabSz="1074941">
              <a:lnSpc>
                <a:spcPct val="130000"/>
              </a:lnSpc>
              <a:buNone/>
              <a:defRPr/>
            </a:pPr>
            <a:r>
              <a:rPr lang="zh-CN" altLang="en-US" sz="1200" kern="0" dirty="0">
                <a:solidFill>
                  <a:schemeClr val="tx1">
                    <a:lumMod val="65000"/>
                    <a:lumOff val="35000"/>
                  </a:schemeClr>
                </a:solidFill>
                <a:latin typeface="华文细黑" panose="02010600040101010101" pitchFamily="2" charset="-122"/>
                <a:ea typeface="华文细黑" panose="02010600040101010101" pitchFamily="2" charset="-122"/>
                <a:sym typeface="方正兰亭黑_GBK" pitchFamily="2" charset="-122"/>
              </a:rPr>
              <a:t>在此录入上述图表的综合描述说明，在此录入上述图表的综合描述说明。在此录入上述图表的综合描述说明。</a:t>
            </a:r>
          </a:p>
        </p:txBody>
      </p:sp>
      <p:cxnSp>
        <p:nvCxnSpPr>
          <p:cNvPr id="240" name="Straight Connector 38"/>
          <p:cNvCxnSpPr/>
          <p:nvPr/>
        </p:nvCxnSpPr>
        <p:spPr>
          <a:xfrm flipH="1">
            <a:off x="890405" y="4954147"/>
            <a:ext cx="10205441" cy="0"/>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6695095"/>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fade">
                                      <p:cBhvr>
                                        <p:cTn id="7" dur="500"/>
                                        <p:tgtEl>
                                          <p:spTgt spid="13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Effect transition="in" filter="wipe(left)">
                                      <p:cBhvr>
                                        <p:cTn id="11" dur="500"/>
                                        <p:tgtEl>
                                          <p:spTgt spid="136"/>
                                        </p:tgtEl>
                                      </p:cBhvr>
                                    </p:animEffect>
                                  </p:childTnLst>
                                </p:cTn>
                              </p:par>
                            </p:childTnLst>
                          </p:cTn>
                        </p:par>
                        <p:par>
                          <p:cTn id="12" fill="hold">
                            <p:stCondLst>
                              <p:cond delay="1000"/>
                            </p:stCondLst>
                            <p:childTnLst>
                              <p:par>
                                <p:cTn id="13" presetID="2" presetClass="entr" presetSubtype="2" decel="100000" fill="hold" grpId="0" nodeType="afterEffect">
                                  <p:stCondLst>
                                    <p:cond delay="0"/>
                                  </p:stCondLst>
                                  <p:iterate type="lt">
                                    <p:tmPct val="10000"/>
                                  </p:iterate>
                                  <p:childTnLst>
                                    <p:set>
                                      <p:cBhvr>
                                        <p:cTn id="14" dur="1" fill="hold">
                                          <p:stCondLst>
                                            <p:cond delay="0"/>
                                          </p:stCondLst>
                                        </p:cTn>
                                        <p:tgtEl>
                                          <p:spTgt spid="145"/>
                                        </p:tgtEl>
                                        <p:attrNameLst>
                                          <p:attrName>style.visibility</p:attrName>
                                        </p:attrNameLst>
                                      </p:cBhvr>
                                      <p:to>
                                        <p:strVal val="visible"/>
                                      </p:to>
                                    </p:set>
                                    <p:anim calcmode="lin" valueType="num">
                                      <p:cBhvr additive="base">
                                        <p:cTn id="15" dur="500" fill="hold"/>
                                        <p:tgtEl>
                                          <p:spTgt spid="145"/>
                                        </p:tgtEl>
                                        <p:attrNameLst>
                                          <p:attrName>ppt_x</p:attrName>
                                        </p:attrNameLst>
                                      </p:cBhvr>
                                      <p:tavLst>
                                        <p:tav tm="0">
                                          <p:val>
                                            <p:strVal val="1+#ppt_w/2"/>
                                          </p:val>
                                        </p:tav>
                                        <p:tav tm="100000">
                                          <p:val>
                                            <p:strVal val="#ppt_x"/>
                                          </p:val>
                                        </p:tav>
                                      </p:tavLst>
                                    </p:anim>
                                    <p:anim calcmode="lin" valueType="num">
                                      <p:cBhvr additive="base">
                                        <p:cTn id="16" dur="500" fill="hold"/>
                                        <p:tgtEl>
                                          <p:spTgt spid="145"/>
                                        </p:tgtEl>
                                        <p:attrNameLst>
                                          <p:attrName>ppt_y</p:attrName>
                                        </p:attrNameLst>
                                      </p:cBhvr>
                                      <p:tavLst>
                                        <p:tav tm="0">
                                          <p:val>
                                            <p:strVal val="#ppt_y"/>
                                          </p:val>
                                        </p:tav>
                                        <p:tav tm="100000">
                                          <p:val>
                                            <p:strVal val="#ppt_y"/>
                                          </p:val>
                                        </p:tav>
                                      </p:tavLst>
                                    </p:anim>
                                  </p:childTnLst>
                                </p:cTn>
                              </p:par>
                            </p:childTnLst>
                          </p:cTn>
                        </p:par>
                        <p:par>
                          <p:cTn id="17" fill="hold">
                            <p:stCondLst>
                              <p:cond delay="2450"/>
                            </p:stCondLst>
                            <p:childTnLst>
                              <p:par>
                                <p:cTn id="18" presetID="2" presetClass="entr" presetSubtype="2" decel="100000" fill="hold" grpId="0" nodeType="afterEffect">
                                  <p:stCondLst>
                                    <p:cond delay="0"/>
                                  </p:stCondLst>
                                  <p:iterate type="lt">
                                    <p:tmPct val="10000"/>
                                  </p:iterate>
                                  <p:childTnLst>
                                    <p:set>
                                      <p:cBhvr>
                                        <p:cTn id="19" dur="1" fill="hold">
                                          <p:stCondLst>
                                            <p:cond delay="0"/>
                                          </p:stCondLst>
                                        </p:cTn>
                                        <p:tgtEl>
                                          <p:spTgt spid="146"/>
                                        </p:tgtEl>
                                        <p:attrNameLst>
                                          <p:attrName>style.visibility</p:attrName>
                                        </p:attrNameLst>
                                      </p:cBhvr>
                                      <p:to>
                                        <p:strVal val="visible"/>
                                      </p:to>
                                    </p:set>
                                    <p:anim calcmode="lin" valueType="num">
                                      <p:cBhvr additive="base">
                                        <p:cTn id="20" dur="500" fill="hold"/>
                                        <p:tgtEl>
                                          <p:spTgt spid="146"/>
                                        </p:tgtEl>
                                        <p:attrNameLst>
                                          <p:attrName>ppt_x</p:attrName>
                                        </p:attrNameLst>
                                      </p:cBhvr>
                                      <p:tavLst>
                                        <p:tav tm="0">
                                          <p:val>
                                            <p:strVal val="1+#ppt_w/2"/>
                                          </p:val>
                                        </p:tav>
                                        <p:tav tm="100000">
                                          <p:val>
                                            <p:strVal val="#ppt_x"/>
                                          </p:val>
                                        </p:tav>
                                      </p:tavLst>
                                    </p:anim>
                                    <p:anim calcmode="lin" valueType="num">
                                      <p:cBhvr additive="base">
                                        <p:cTn id="21" dur="500" fill="hold"/>
                                        <p:tgtEl>
                                          <p:spTgt spid="146"/>
                                        </p:tgtEl>
                                        <p:attrNameLst>
                                          <p:attrName>ppt_y</p:attrName>
                                        </p:attrNameLst>
                                      </p:cBhvr>
                                      <p:tavLst>
                                        <p:tav tm="0">
                                          <p:val>
                                            <p:strVal val="#ppt_y"/>
                                          </p:val>
                                        </p:tav>
                                        <p:tav tm="100000">
                                          <p:val>
                                            <p:strVal val="#ppt_y"/>
                                          </p:val>
                                        </p:tav>
                                      </p:tavLst>
                                    </p:anim>
                                  </p:childTnLst>
                                </p:cTn>
                              </p:par>
                            </p:childTnLst>
                          </p:cTn>
                        </p:par>
                        <p:par>
                          <p:cTn id="22" fill="hold">
                            <p:stCondLst>
                              <p:cond delay="3100"/>
                            </p:stCondLst>
                            <p:childTnLst>
                              <p:par>
                                <p:cTn id="23" presetID="22" presetClass="entr" presetSubtype="8" fill="hold" grpId="0" nodeType="afterEffect">
                                  <p:stCondLst>
                                    <p:cond delay="0"/>
                                  </p:stCondLst>
                                  <p:childTnLst>
                                    <p:set>
                                      <p:cBhvr>
                                        <p:cTn id="24" dur="1" fill="hold">
                                          <p:stCondLst>
                                            <p:cond delay="0"/>
                                          </p:stCondLst>
                                        </p:cTn>
                                        <p:tgtEl>
                                          <p:spTgt spid="234"/>
                                        </p:tgtEl>
                                        <p:attrNameLst>
                                          <p:attrName>style.visibility</p:attrName>
                                        </p:attrNameLst>
                                      </p:cBhvr>
                                      <p:to>
                                        <p:strVal val="visible"/>
                                      </p:to>
                                    </p:set>
                                    <p:animEffect transition="in" filter="wipe(left)">
                                      <p:cBhvr>
                                        <p:cTn id="25" dur="500"/>
                                        <p:tgtEl>
                                          <p:spTgt spid="234"/>
                                        </p:tgtEl>
                                      </p:cBhvr>
                                    </p:animEffect>
                                  </p:childTnLst>
                                </p:cTn>
                              </p:par>
                            </p:childTnLst>
                          </p:cTn>
                        </p:par>
                        <p:par>
                          <p:cTn id="26" fill="hold">
                            <p:stCondLst>
                              <p:cond delay="3600"/>
                            </p:stCondLst>
                            <p:childTnLst>
                              <p:par>
                                <p:cTn id="27" presetID="10" presetClass="entr" presetSubtype="0" fill="hold" grpId="0" nodeType="afterEffect">
                                  <p:stCondLst>
                                    <p:cond delay="0"/>
                                  </p:stCondLst>
                                  <p:childTnLst>
                                    <p:set>
                                      <p:cBhvr>
                                        <p:cTn id="28" dur="1" fill="hold">
                                          <p:stCondLst>
                                            <p:cond delay="0"/>
                                          </p:stCondLst>
                                        </p:cTn>
                                        <p:tgtEl>
                                          <p:spTgt spid="233"/>
                                        </p:tgtEl>
                                        <p:attrNameLst>
                                          <p:attrName>style.visibility</p:attrName>
                                        </p:attrNameLst>
                                      </p:cBhvr>
                                      <p:to>
                                        <p:strVal val="visible"/>
                                      </p:to>
                                    </p:set>
                                    <p:animEffect transition="in" filter="fade">
                                      <p:cBhvr>
                                        <p:cTn id="29" dur="500"/>
                                        <p:tgtEl>
                                          <p:spTgt spid="233"/>
                                        </p:tgtEl>
                                      </p:cBhvr>
                                    </p:animEffect>
                                  </p:childTnLst>
                                </p:cTn>
                              </p:par>
                              <p:par>
                                <p:cTn id="30" presetID="47" presetClass="entr" presetSubtype="0" fill="hold" nodeType="withEffect">
                                  <p:stCondLst>
                                    <p:cond delay="0"/>
                                  </p:stCondLst>
                                  <p:childTnLst>
                                    <p:set>
                                      <p:cBhvr>
                                        <p:cTn id="31" dur="1" fill="hold">
                                          <p:stCondLst>
                                            <p:cond delay="0"/>
                                          </p:stCondLst>
                                        </p:cTn>
                                        <p:tgtEl>
                                          <p:spTgt spid="121"/>
                                        </p:tgtEl>
                                        <p:attrNameLst>
                                          <p:attrName>style.visibility</p:attrName>
                                        </p:attrNameLst>
                                      </p:cBhvr>
                                      <p:to>
                                        <p:strVal val="visible"/>
                                      </p:to>
                                    </p:set>
                                    <p:animEffect transition="in" filter="fade">
                                      <p:cBhvr>
                                        <p:cTn id="32" dur="500"/>
                                        <p:tgtEl>
                                          <p:spTgt spid="121"/>
                                        </p:tgtEl>
                                      </p:cBhvr>
                                    </p:animEffect>
                                    <p:anim calcmode="lin" valueType="num">
                                      <p:cBhvr>
                                        <p:cTn id="33" dur="500" fill="hold"/>
                                        <p:tgtEl>
                                          <p:spTgt spid="121"/>
                                        </p:tgtEl>
                                        <p:attrNameLst>
                                          <p:attrName>ppt_x</p:attrName>
                                        </p:attrNameLst>
                                      </p:cBhvr>
                                      <p:tavLst>
                                        <p:tav tm="0">
                                          <p:val>
                                            <p:strVal val="#ppt_x"/>
                                          </p:val>
                                        </p:tav>
                                        <p:tav tm="100000">
                                          <p:val>
                                            <p:strVal val="#ppt_x"/>
                                          </p:val>
                                        </p:tav>
                                      </p:tavLst>
                                    </p:anim>
                                    <p:anim calcmode="lin" valueType="num">
                                      <p:cBhvr>
                                        <p:cTn id="34" dur="500" fill="hold"/>
                                        <p:tgtEl>
                                          <p:spTgt spid="121"/>
                                        </p:tgtEl>
                                        <p:attrNameLst>
                                          <p:attrName>ppt_y</p:attrName>
                                        </p:attrNameLst>
                                      </p:cBhvr>
                                      <p:tavLst>
                                        <p:tav tm="0">
                                          <p:val>
                                            <p:strVal val="#ppt_y-.1"/>
                                          </p:val>
                                        </p:tav>
                                        <p:tav tm="100000">
                                          <p:val>
                                            <p:strVal val="#ppt_y"/>
                                          </p:val>
                                        </p:tav>
                                      </p:tavLst>
                                    </p:anim>
                                  </p:childTnLst>
                                </p:cTn>
                              </p:par>
                            </p:childTnLst>
                          </p:cTn>
                        </p:par>
                        <p:par>
                          <p:cTn id="35" fill="hold">
                            <p:stCondLst>
                              <p:cond delay="4100"/>
                            </p:stCondLst>
                            <p:childTnLst>
                              <p:par>
                                <p:cTn id="36" presetID="22" presetClass="entr" presetSubtype="8" fill="hold" grpId="0" nodeType="afterEffect">
                                  <p:stCondLst>
                                    <p:cond delay="0"/>
                                  </p:stCondLst>
                                  <p:childTnLst>
                                    <p:set>
                                      <p:cBhvr>
                                        <p:cTn id="37" dur="1" fill="hold">
                                          <p:stCondLst>
                                            <p:cond delay="0"/>
                                          </p:stCondLst>
                                        </p:cTn>
                                        <p:tgtEl>
                                          <p:spTgt spid="235"/>
                                        </p:tgtEl>
                                        <p:attrNameLst>
                                          <p:attrName>style.visibility</p:attrName>
                                        </p:attrNameLst>
                                      </p:cBhvr>
                                      <p:to>
                                        <p:strVal val="visible"/>
                                      </p:to>
                                    </p:set>
                                    <p:animEffect transition="in" filter="wipe(left)">
                                      <p:cBhvr>
                                        <p:cTn id="38" dur="500"/>
                                        <p:tgtEl>
                                          <p:spTgt spid="235"/>
                                        </p:tgtEl>
                                      </p:cBhvr>
                                    </p:animEffect>
                                  </p:childTnLst>
                                </p:cTn>
                              </p:par>
                            </p:childTnLst>
                          </p:cTn>
                        </p:par>
                        <p:par>
                          <p:cTn id="39" fill="hold">
                            <p:stCondLst>
                              <p:cond delay="4600"/>
                            </p:stCondLst>
                            <p:childTnLst>
                              <p:par>
                                <p:cTn id="40" presetID="10" presetClass="entr" presetSubtype="0" fill="hold" grpId="0" nodeType="afterEffect">
                                  <p:stCondLst>
                                    <p:cond delay="0"/>
                                  </p:stCondLst>
                                  <p:childTnLst>
                                    <p:set>
                                      <p:cBhvr>
                                        <p:cTn id="41" dur="1" fill="hold">
                                          <p:stCondLst>
                                            <p:cond delay="0"/>
                                          </p:stCondLst>
                                        </p:cTn>
                                        <p:tgtEl>
                                          <p:spTgt spid="232"/>
                                        </p:tgtEl>
                                        <p:attrNameLst>
                                          <p:attrName>style.visibility</p:attrName>
                                        </p:attrNameLst>
                                      </p:cBhvr>
                                      <p:to>
                                        <p:strVal val="visible"/>
                                      </p:to>
                                    </p:set>
                                    <p:animEffect transition="in" filter="fade">
                                      <p:cBhvr>
                                        <p:cTn id="42" dur="500"/>
                                        <p:tgtEl>
                                          <p:spTgt spid="232"/>
                                        </p:tgtEl>
                                      </p:cBhvr>
                                    </p:animEffect>
                                  </p:childTnLst>
                                </p:cTn>
                              </p:par>
                              <p:par>
                                <p:cTn id="43" presetID="47" presetClass="entr" presetSubtype="0" fill="hold" nodeType="withEffect">
                                  <p:stCondLst>
                                    <p:cond delay="0"/>
                                  </p:stCondLst>
                                  <p:childTnLst>
                                    <p:set>
                                      <p:cBhvr>
                                        <p:cTn id="44" dur="1" fill="hold">
                                          <p:stCondLst>
                                            <p:cond delay="0"/>
                                          </p:stCondLst>
                                        </p:cTn>
                                        <p:tgtEl>
                                          <p:spTgt spid="155"/>
                                        </p:tgtEl>
                                        <p:attrNameLst>
                                          <p:attrName>style.visibility</p:attrName>
                                        </p:attrNameLst>
                                      </p:cBhvr>
                                      <p:to>
                                        <p:strVal val="visible"/>
                                      </p:to>
                                    </p:set>
                                    <p:animEffect transition="in" filter="fade">
                                      <p:cBhvr>
                                        <p:cTn id="45" dur="500"/>
                                        <p:tgtEl>
                                          <p:spTgt spid="155"/>
                                        </p:tgtEl>
                                      </p:cBhvr>
                                    </p:animEffect>
                                    <p:anim calcmode="lin" valueType="num">
                                      <p:cBhvr>
                                        <p:cTn id="46" dur="500" fill="hold"/>
                                        <p:tgtEl>
                                          <p:spTgt spid="155"/>
                                        </p:tgtEl>
                                        <p:attrNameLst>
                                          <p:attrName>ppt_x</p:attrName>
                                        </p:attrNameLst>
                                      </p:cBhvr>
                                      <p:tavLst>
                                        <p:tav tm="0">
                                          <p:val>
                                            <p:strVal val="#ppt_x"/>
                                          </p:val>
                                        </p:tav>
                                        <p:tav tm="100000">
                                          <p:val>
                                            <p:strVal val="#ppt_x"/>
                                          </p:val>
                                        </p:tav>
                                      </p:tavLst>
                                    </p:anim>
                                    <p:anim calcmode="lin" valueType="num">
                                      <p:cBhvr>
                                        <p:cTn id="47" dur="500" fill="hold"/>
                                        <p:tgtEl>
                                          <p:spTgt spid="155"/>
                                        </p:tgtEl>
                                        <p:attrNameLst>
                                          <p:attrName>ppt_y</p:attrName>
                                        </p:attrNameLst>
                                      </p:cBhvr>
                                      <p:tavLst>
                                        <p:tav tm="0">
                                          <p:val>
                                            <p:strVal val="#ppt_y-.1"/>
                                          </p:val>
                                        </p:tav>
                                        <p:tav tm="100000">
                                          <p:val>
                                            <p:strVal val="#ppt_y"/>
                                          </p:val>
                                        </p:tav>
                                      </p:tavLst>
                                    </p:anim>
                                  </p:childTnLst>
                                </p:cTn>
                              </p:par>
                            </p:childTnLst>
                          </p:cTn>
                        </p:par>
                        <p:par>
                          <p:cTn id="48" fill="hold">
                            <p:stCondLst>
                              <p:cond delay="5100"/>
                            </p:stCondLst>
                            <p:childTnLst>
                              <p:par>
                                <p:cTn id="49" presetID="22" presetClass="entr" presetSubtype="8" fill="hold" grpId="0" nodeType="afterEffect">
                                  <p:stCondLst>
                                    <p:cond delay="0"/>
                                  </p:stCondLst>
                                  <p:childTnLst>
                                    <p:set>
                                      <p:cBhvr>
                                        <p:cTn id="50" dur="1" fill="hold">
                                          <p:stCondLst>
                                            <p:cond delay="0"/>
                                          </p:stCondLst>
                                        </p:cTn>
                                        <p:tgtEl>
                                          <p:spTgt spid="236"/>
                                        </p:tgtEl>
                                        <p:attrNameLst>
                                          <p:attrName>style.visibility</p:attrName>
                                        </p:attrNameLst>
                                      </p:cBhvr>
                                      <p:to>
                                        <p:strVal val="visible"/>
                                      </p:to>
                                    </p:set>
                                    <p:animEffect transition="in" filter="wipe(left)">
                                      <p:cBhvr>
                                        <p:cTn id="51" dur="500"/>
                                        <p:tgtEl>
                                          <p:spTgt spid="236"/>
                                        </p:tgtEl>
                                      </p:cBhvr>
                                    </p:animEffect>
                                  </p:childTnLst>
                                </p:cTn>
                              </p:par>
                            </p:childTnLst>
                          </p:cTn>
                        </p:par>
                        <p:par>
                          <p:cTn id="52" fill="hold">
                            <p:stCondLst>
                              <p:cond delay="5600"/>
                            </p:stCondLst>
                            <p:childTnLst>
                              <p:par>
                                <p:cTn id="53" presetID="10" presetClass="entr" presetSubtype="0" fill="hold" grpId="0" nodeType="afterEffect">
                                  <p:stCondLst>
                                    <p:cond delay="0"/>
                                  </p:stCondLst>
                                  <p:childTnLst>
                                    <p:set>
                                      <p:cBhvr>
                                        <p:cTn id="54" dur="1" fill="hold">
                                          <p:stCondLst>
                                            <p:cond delay="0"/>
                                          </p:stCondLst>
                                        </p:cTn>
                                        <p:tgtEl>
                                          <p:spTgt spid="231"/>
                                        </p:tgtEl>
                                        <p:attrNameLst>
                                          <p:attrName>style.visibility</p:attrName>
                                        </p:attrNameLst>
                                      </p:cBhvr>
                                      <p:to>
                                        <p:strVal val="visible"/>
                                      </p:to>
                                    </p:set>
                                    <p:animEffect transition="in" filter="fade">
                                      <p:cBhvr>
                                        <p:cTn id="55" dur="500"/>
                                        <p:tgtEl>
                                          <p:spTgt spid="231"/>
                                        </p:tgtEl>
                                      </p:cBhvr>
                                    </p:animEffect>
                                  </p:childTnLst>
                                </p:cTn>
                              </p:par>
                              <p:par>
                                <p:cTn id="56" presetID="47" presetClass="entr" presetSubtype="0" fill="hold" nodeType="withEffect">
                                  <p:stCondLst>
                                    <p:cond delay="0"/>
                                  </p:stCondLst>
                                  <p:childTnLst>
                                    <p:set>
                                      <p:cBhvr>
                                        <p:cTn id="57" dur="1" fill="hold">
                                          <p:stCondLst>
                                            <p:cond delay="0"/>
                                          </p:stCondLst>
                                        </p:cTn>
                                        <p:tgtEl>
                                          <p:spTgt spid="132"/>
                                        </p:tgtEl>
                                        <p:attrNameLst>
                                          <p:attrName>style.visibility</p:attrName>
                                        </p:attrNameLst>
                                      </p:cBhvr>
                                      <p:to>
                                        <p:strVal val="visible"/>
                                      </p:to>
                                    </p:set>
                                    <p:animEffect transition="in" filter="fade">
                                      <p:cBhvr>
                                        <p:cTn id="58" dur="500"/>
                                        <p:tgtEl>
                                          <p:spTgt spid="132"/>
                                        </p:tgtEl>
                                      </p:cBhvr>
                                    </p:animEffect>
                                    <p:anim calcmode="lin" valueType="num">
                                      <p:cBhvr>
                                        <p:cTn id="59" dur="500" fill="hold"/>
                                        <p:tgtEl>
                                          <p:spTgt spid="132"/>
                                        </p:tgtEl>
                                        <p:attrNameLst>
                                          <p:attrName>ppt_x</p:attrName>
                                        </p:attrNameLst>
                                      </p:cBhvr>
                                      <p:tavLst>
                                        <p:tav tm="0">
                                          <p:val>
                                            <p:strVal val="#ppt_x"/>
                                          </p:val>
                                        </p:tav>
                                        <p:tav tm="100000">
                                          <p:val>
                                            <p:strVal val="#ppt_x"/>
                                          </p:val>
                                        </p:tav>
                                      </p:tavLst>
                                    </p:anim>
                                    <p:anim calcmode="lin" valueType="num">
                                      <p:cBhvr>
                                        <p:cTn id="60" dur="500" fill="hold"/>
                                        <p:tgtEl>
                                          <p:spTgt spid="132"/>
                                        </p:tgtEl>
                                        <p:attrNameLst>
                                          <p:attrName>ppt_y</p:attrName>
                                        </p:attrNameLst>
                                      </p:cBhvr>
                                      <p:tavLst>
                                        <p:tav tm="0">
                                          <p:val>
                                            <p:strVal val="#ppt_y-.1"/>
                                          </p:val>
                                        </p:tav>
                                        <p:tav tm="100000">
                                          <p:val>
                                            <p:strVal val="#ppt_y"/>
                                          </p:val>
                                        </p:tav>
                                      </p:tavLst>
                                    </p:anim>
                                  </p:childTnLst>
                                </p:cTn>
                              </p:par>
                            </p:childTnLst>
                          </p:cTn>
                        </p:par>
                        <p:par>
                          <p:cTn id="61" fill="hold">
                            <p:stCondLst>
                              <p:cond delay="6100"/>
                            </p:stCondLst>
                            <p:childTnLst>
                              <p:par>
                                <p:cTn id="62" presetID="22" presetClass="entr" presetSubtype="8" fill="hold" grpId="0" nodeType="afterEffect">
                                  <p:stCondLst>
                                    <p:cond delay="0"/>
                                  </p:stCondLst>
                                  <p:childTnLst>
                                    <p:set>
                                      <p:cBhvr>
                                        <p:cTn id="63" dur="1" fill="hold">
                                          <p:stCondLst>
                                            <p:cond delay="0"/>
                                          </p:stCondLst>
                                        </p:cTn>
                                        <p:tgtEl>
                                          <p:spTgt spid="237"/>
                                        </p:tgtEl>
                                        <p:attrNameLst>
                                          <p:attrName>style.visibility</p:attrName>
                                        </p:attrNameLst>
                                      </p:cBhvr>
                                      <p:to>
                                        <p:strVal val="visible"/>
                                      </p:to>
                                    </p:set>
                                    <p:animEffect transition="in" filter="wipe(left)">
                                      <p:cBhvr>
                                        <p:cTn id="64" dur="500"/>
                                        <p:tgtEl>
                                          <p:spTgt spid="237"/>
                                        </p:tgtEl>
                                      </p:cBhvr>
                                    </p:animEffect>
                                  </p:childTnLst>
                                </p:cTn>
                              </p:par>
                            </p:childTnLst>
                          </p:cTn>
                        </p:par>
                        <p:par>
                          <p:cTn id="65" fill="hold">
                            <p:stCondLst>
                              <p:cond delay="6600"/>
                            </p:stCondLst>
                            <p:childTnLst>
                              <p:par>
                                <p:cTn id="66" presetID="10" presetClass="entr" presetSubtype="0" fill="hold" grpId="0" nodeType="afterEffect">
                                  <p:stCondLst>
                                    <p:cond delay="0"/>
                                  </p:stCondLst>
                                  <p:childTnLst>
                                    <p:set>
                                      <p:cBhvr>
                                        <p:cTn id="67" dur="1" fill="hold">
                                          <p:stCondLst>
                                            <p:cond delay="0"/>
                                          </p:stCondLst>
                                        </p:cTn>
                                        <p:tgtEl>
                                          <p:spTgt spid="230"/>
                                        </p:tgtEl>
                                        <p:attrNameLst>
                                          <p:attrName>style.visibility</p:attrName>
                                        </p:attrNameLst>
                                      </p:cBhvr>
                                      <p:to>
                                        <p:strVal val="visible"/>
                                      </p:to>
                                    </p:set>
                                    <p:animEffect transition="in" filter="fade">
                                      <p:cBhvr>
                                        <p:cTn id="68" dur="500"/>
                                        <p:tgtEl>
                                          <p:spTgt spid="230"/>
                                        </p:tgtEl>
                                      </p:cBhvr>
                                    </p:animEffect>
                                  </p:childTnLst>
                                </p:cTn>
                              </p:par>
                              <p:par>
                                <p:cTn id="69" presetID="47" presetClass="entr" presetSubtype="0" fill="hold" nodeType="withEffect">
                                  <p:stCondLst>
                                    <p:cond delay="0"/>
                                  </p:stCondLst>
                                  <p:childTnLst>
                                    <p:set>
                                      <p:cBhvr>
                                        <p:cTn id="70" dur="1" fill="hold">
                                          <p:stCondLst>
                                            <p:cond delay="0"/>
                                          </p:stCondLst>
                                        </p:cTn>
                                        <p:tgtEl>
                                          <p:spTgt spid="227"/>
                                        </p:tgtEl>
                                        <p:attrNameLst>
                                          <p:attrName>style.visibility</p:attrName>
                                        </p:attrNameLst>
                                      </p:cBhvr>
                                      <p:to>
                                        <p:strVal val="visible"/>
                                      </p:to>
                                    </p:set>
                                    <p:animEffect transition="in" filter="fade">
                                      <p:cBhvr>
                                        <p:cTn id="71" dur="500"/>
                                        <p:tgtEl>
                                          <p:spTgt spid="227"/>
                                        </p:tgtEl>
                                      </p:cBhvr>
                                    </p:animEffect>
                                    <p:anim calcmode="lin" valueType="num">
                                      <p:cBhvr>
                                        <p:cTn id="72" dur="500" fill="hold"/>
                                        <p:tgtEl>
                                          <p:spTgt spid="227"/>
                                        </p:tgtEl>
                                        <p:attrNameLst>
                                          <p:attrName>ppt_x</p:attrName>
                                        </p:attrNameLst>
                                      </p:cBhvr>
                                      <p:tavLst>
                                        <p:tav tm="0">
                                          <p:val>
                                            <p:strVal val="#ppt_x"/>
                                          </p:val>
                                        </p:tav>
                                        <p:tav tm="100000">
                                          <p:val>
                                            <p:strVal val="#ppt_x"/>
                                          </p:val>
                                        </p:tav>
                                      </p:tavLst>
                                    </p:anim>
                                    <p:anim calcmode="lin" valueType="num">
                                      <p:cBhvr>
                                        <p:cTn id="73" dur="500" fill="hold"/>
                                        <p:tgtEl>
                                          <p:spTgt spid="227"/>
                                        </p:tgtEl>
                                        <p:attrNameLst>
                                          <p:attrName>ppt_y</p:attrName>
                                        </p:attrNameLst>
                                      </p:cBhvr>
                                      <p:tavLst>
                                        <p:tav tm="0">
                                          <p:val>
                                            <p:strVal val="#ppt_y-.1"/>
                                          </p:val>
                                        </p:tav>
                                        <p:tav tm="100000">
                                          <p:val>
                                            <p:strVal val="#ppt_y"/>
                                          </p:val>
                                        </p:tav>
                                      </p:tavLst>
                                    </p:anim>
                                  </p:childTnLst>
                                </p:cTn>
                              </p:par>
                            </p:childTnLst>
                          </p:cTn>
                        </p:par>
                        <p:par>
                          <p:cTn id="74" fill="hold">
                            <p:stCondLst>
                              <p:cond delay="7100"/>
                            </p:stCondLst>
                            <p:childTnLst>
                              <p:par>
                                <p:cTn id="75" presetID="22" presetClass="entr" presetSubtype="8" fill="hold" grpId="0" nodeType="afterEffect">
                                  <p:stCondLst>
                                    <p:cond delay="0"/>
                                  </p:stCondLst>
                                  <p:childTnLst>
                                    <p:set>
                                      <p:cBhvr>
                                        <p:cTn id="76" dur="1" fill="hold">
                                          <p:stCondLst>
                                            <p:cond delay="0"/>
                                          </p:stCondLst>
                                        </p:cTn>
                                        <p:tgtEl>
                                          <p:spTgt spid="238"/>
                                        </p:tgtEl>
                                        <p:attrNameLst>
                                          <p:attrName>style.visibility</p:attrName>
                                        </p:attrNameLst>
                                      </p:cBhvr>
                                      <p:to>
                                        <p:strVal val="visible"/>
                                      </p:to>
                                    </p:set>
                                    <p:animEffect transition="in" filter="wipe(left)">
                                      <p:cBhvr>
                                        <p:cTn id="77" dur="500"/>
                                        <p:tgtEl>
                                          <p:spTgt spid="238"/>
                                        </p:tgtEl>
                                      </p:cBhvr>
                                    </p:animEffect>
                                  </p:childTnLst>
                                </p:cTn>
                              </p:par>
                            </p:childTnLst>
                          </p:cTn>
                        </p:par>
                        <p:par>
                          <p:cTn id="78" fill="hold">
                            <p:stCondLst>
                              <p:cond delay="7600"/>
                            </p:stCondLst>
                            <p:childTnLst>
                              <p:par>
                                <p:cTn id="79" presetID="10" presetClass="entr" presetSubtype="0" fill="hold" grpId="0" nodeType="afterEffect">
                                  <p:stCondLst>
                                    <p:cond delay="0"/>
                                  </p:stCondLst>
                                  <p:childTnLst>
                                    <p:set>
                                      <p:cBhvr>
                                        <p:cTn id="80" dur="1" fill="hold">
                                          <p:stCondLst>
                                            <p:cond delay="0"/>
                                          </p:stCondLst>
                                        </p:cTn>
                                        <p:tgtEl>
                                          <p:spTgt spid="223"/>
                                        </p:tgtEl>
                                        <p:attrNameLst>
                                          <p:attrName>style.visibility</p:attrName>
                                        </p:attrNameLst>
                                      </p:cBhvr>
                                      <p:to>
                                        <p:strVal val="visible"/>
                                      </p:to>
                                    </p:set>
                                    <p:animEffect transition="in" filter="fade">
                                      <p:cBhvr>
                                        <p:cTn id="81" dur="500"/>
                                        <p:tgtEl>
                                          <p:spTgt spid="223"/>
                                        </p:tgtEl>
                                      </p:cBhvr>
                                    </p:animEffect>
                                  </p:childTnLst>
                                </p:cTn>
                              </p:par>
                              <p:par>
                                <p:cTn id="82" presetID="47" presetClass="entr" presetSubtype="0" fill="hold" nodeType="withEffect">
                                  <p:stCondLst>
                                    <p:cond delay="0"/>
                                  </p:stCondLst>
                                  <p:childTnLst>
                                    <p:set>
                                      <p:cBhvr>
                                        <p:cTn id="83" dur="1" fill="hold">
                                          <p:stCondLst>
                                            <p:cond delay="0"/>
                                          </p:stCondLst>
                                        </p:cTn>
                                        <p:tgtEl>
                                          <p:spTgt spid="224"/>
                                        </p:tgtEl>
                                        <p:attrNameLst>
                                          <p:attrName>style.visibility</p:attrName>
                                        </p:attrNameLst>
                                      </p:cBhvr>
                                      <p:to>
                                        <p:strVal val="visible"/>
                                      </p:to>
                                    </p:set>
                                    <p:animEffect transition="in" filter="fade">
                                      <p:cBhvr>
                                        <p:cTn id="84" dur="500"/>
                                        <p:tgtEl>
                                          <p:spTgt spid="224"/>
                                        </p:tgtEl>
                                      </p:cBhvr>
                                    </p:animEffect>
                                    <p:anim calcmode="lin" valueType="num">
                                      <p:cBhvr>
                                        <p:cTn id="85" dur="500" fill="hold"/>
                                        <p:tgtEl>
                                          <p:spTgt spid="224"/>
                                        </p:tgtEl>
                                        <p:attrNameLst>
                                          <p:attrName>ppt_x</p:attrName>
                                        </p:attrNameLst>
                                      </p:cBhvr>
                                      <p:tavLst>
                                        <p:tav tm="0">
                                          <p:val>
                                            <p:strVal val="#ppt_x"/>
                                          </p:val>
                                        </p:tav>
                                        <p:tav tm="100000">
                                          <p:val>
                                            <p:strVal val="#ppt_x"/>
                                          </p:val>
                                        </p:tav>
                                      </p:tavLst>
                                    </p:anim>
                                    <p:anim calcmode="lin" valueType="num">
                                      <p:cBhvr>
                                        <p:cTn id="86" dur="500" fill="hold"/>
                                        <p:tgtEl>
                                          <p:spTgt spid="224"/>
                                        </p:tgtEl>
                                        <p:attrNameLst>
                                          <p:attrName>ppt_y</p:attrName>
                                        </p:attrNameLst>
                                      </p:cBhvr>
                                      <p:tavLst>
                                        <p:tav tm="0">
                                          <p:val>
                                            <p:strVal val="#ppt_y-.1"/>
                                          </p:val>
                                        </p:tav>
                                        <p:tav tm="100000">
                                          <p:val>
                                            <p:strVal val="#ppt_y"/>
                                          </p:val>
                                        </p:tav>
                                      </p:tavLst>
                                    </p:anim>
                                  </p:childTnLst>
                                </p:cTn>
                              </p:par>
                            </p:childTnLst>
                          </p:cTn>
                        </p:par>
                        <p:par>
                          <p:cTn id="87" fill="hold">
                            <p:stCondLst>
                              <p:cond delay="8100"/>
                            </p:stCondLst>
                            <p:childTnLst>
                              <p:par>
                                <p:cTn id="88" presetID="16" presetClass="entr" presetSubtype="37" fill="hold" nodeType="afterEffect">
                                  <p:stCondLst>
                                    <p:cond delay="0"/>
                                  </p:stCondLst>
                                  <p:childTnLst>
                                    <p:set>
                                      <p:cBhvr>
                                        <p:cTn id="89" dur="1" fill="hold">
                                          <p:stCondLst>
                                            <p:cond delay="0"/>
                                          </p:stCondLst>
                                        </p:cTn>
                                        <p:tgtEl>
                                          <p:spTgt spid="240"/>
                                        </p:tgtEl>
                                        <p:attrNameLst>
                                          <p:attrName>style.visibility</p:attrName>
                                        </p:attrNameLst>
                                      </p:cBhvr>
                                      <p:to>
                                        <p:strVal val="visible"/>
                                      </p:to>
                                    </p:set>
                                    <p:animEffect transition="in" filter="barn(outVertical)">
                                      <p:cBhvr>
                                        <p:cTn id="90" dur="500"/>
                                        <p:tgtEl>
                                          <p:spTgt spid="240"/>
                                        </p:tgtEl>
                                      </p:cBhvr>
                                    </p:animEffect>
                                  </p:childTnLst>
                                </p:cTn>
                              </p:par>
                            </p:childTnLst>
                          </p:cTn>
                        </p:par>
                        <p:par>
                          <p:cTn id="91" fill="hold">
                            <p:stCondLst>
                              <p:cond delay="8600"/>
                            </p:stCondLst>
                            <p:childTnLst>
                              <p:par>
                                <p:cTn id="92" presetID="10" presetClass="entr" presetSubtype="0" fill="hold" grpId="0" nodeType="afterEffect">
                                  <p:stCondLst>
                                    <p:cond delay="0"/>
                                  </p:stCondLst>
                                  <p:childTnLst>
                                    <p:set>
                                      <p:cBhvr>
                                        <p:cTn id="93" dur="1" fill="hold">
                                          <p:stCondLst>
                                            <p:cond delay="0"/>
                                          </p:stCondLst>
                                        </p:cTn>
                                        <p:tgtEl>
                                          <p:spTgt spid="239"/>
                                        </p:tgtEl>
                                        <p:attrNameLst>
                                          <p:attrName>style.visibility</p:attrName>
                                        </p:attrNameLst>
                                      </p:cBhvr>
                                      <p:to>
                                        <p:strVal val="visible"/>
                                      </p:to>
                                    </p:set>
                                    <p:animEffect transition="in" filter="fade">
                                      <p:cBhvr>
                                        <p:cTn id="94" dur="500"/>
                                        <p:tgtEl>
                                          <p:spTgt spid="2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p:bldP spid="146" grpId="0"/>
      <p:bldP spid="223" grpId="0"/>
      <p:bldP spid="230" grpId="0"/>
      <p:bldP spid="231" grpId="0"/>
      <p:bldP spid="232" grpId="0"/>
      <p:bldP spid="233" grpId="0"/>
      <p:bldP spid="234" grpId="0" animBg="1"/>
      <p:bldP spid="235" grpId="0" animBg="1"/>
      <p:bldP spid="236" grpId="0" animBg="1"/>
      <p:bldP spid="237" grpId="0" animBg="1"/>
      <p:bldP spid="238" grpId="0" animBg="1"/>
      <p:bldP spid="23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6" name="直接连接符 135"/>
          <p:cNvCxnSpPr/>
          <p:nvPr/>
        </p:nvCxnSpPr>
        <p:spPr>
          <a:xfrm>
            <a:off x="1661359" y="1052062"/>
            <a:ext cx="9685166" cy="1597"/>
          </a:xfrm>
          <a:prstGeom prst="line">
            <a:avLst/>
          </a:prstGeom>
          <a:ln w="19050">
            <a:solidFill>
              <a:schemeClr val="bg2">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37" name="组合 136"/>
          <p:cNvGrpSpPr/>
          <p:nvPr/>
        </p:nvGrpSpPr>
        <p:grpSpPr>
          <a:xfrm>
            <a:off x="567138" y="369630"/>
            <a:ext cx="942567" cy="804941"/>
            <a:chOff x="-232427" y="-283585"/>
            <a:chExt cx="2596386" cy="2217283"/>
          </a:xfrm>
        </p:grpSpPr>
        <p:sp>
          <p:nvSpPr>
            <p:cNvPr id="138" name="椭圆 137"/>
            <p:cNvSpPr/>
            <p:nvPr/>
          </p:nvSpPr>
          <p:spPr>
            <a:xfrm>
              <a:off x="-232427" y="-181291"/>
              <a:ext cx="942567" cy="942567"/>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dirty="0">
                <a:ea typeface="华文细黑" panose="02010600040101010101" pitchFamily="2" charset="-122"/>
              </a:endParaRPr>
            </a:p>
          </p:txBody>
        </p:sp>
        <p:sp>
          <p:nvSpPr>
            <p:cNvPr id="139" name="椭圆 138"/>
            <p:cNvSpPr/>
            <p:nvPr/>
          </p:nvSpPr>
          <p:spPr>
            <a:xfrm>
              <a:off x="1360810" y="855446"/>
              <a:ext cx="927953" cy="927953"/>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140" name="椭圆 139"/>
            <p:cNvSpPr/>
            <p:nvPr/>
          </p:nvSpPr>
          <p:spPr>
            <a:xfrm>
              <a:off x="308145" y="808463"/>
              <a:ext cx="1125235" cy="1125235"/>
            </a:xfrm>
            <a:prstGeom prst="ellipse">
              <a:avLst/>
            </a:prstGeom>
            <a:gradFill flip="none" rotWithShape="1">
              <a:gsLst>
                <a:gs pos="0">
                  <a:schemeClr val="bg1"/>
                </a:gs>
                <a:gs pos="36000">
                  <a:schemeClr val="bg1"/>
                </a:gs>
                <a:gs pos="100000">
                  <a:srgbClr val="C7C7C7"/>
                </a:gs>
              </a:gsLst>
              <a:lin ang="13500000" scaled="1"/>
              <a:tileRect/>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141" name="椭圆 140"/>
            <p:cNvSpPr/>
            <p:nvPr/>
          </p:nvSpPr>
          <p:spPr>
            <a:xfrm>
              <a:off x="166801" y="-283585"/>
              <a:ext cx="2089723" cy="2089721"/>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2032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142" name="文本框 17"/>
            <p:cNvSpPr txBox="1"/>
            <p:nvPr/>
          </p:nvSpPr>
          <p:spPr>
            <a:xfrm>
              <a:off x="131421" y="168317"/>
              <a:ext cx="2125103" cy="1271698"/>
            </a:xfrm>
            <a:prstGeom prst="rect">
              <a:avLst/>
            </a:prstGeom>
            <a:noFill/>
          </p:spPr>
          <p:txBody>
            <a:bodyPr wrap="square" rtlCol="0">
              <a:spAutoFit/>
            </a:bodyPr>
            <a:lstStyle/>
            <a:p>
              <a:pPr algn="ctr"/>
              <a:r>
                <a:rPr lang="en-US" altLang="zh-CN" sz="2400" b="1" dirty="0">
                  <a:solidFill>
                    <a:schemeClr val="accent1"/>
                  </a:solidFill>
                  <a:latin typeface="华文细黑" panose="02010600040101010101" pitchFamily="2" charset="-122"/>
                  <a:ea typeface="华文细黑" panose="02010600040101010101" pitchFamily="2" charset="-122"/>
                </a:rPr>
                <a:t>01</a:t>
              </a:r>
              <a:endParaRPr lang="zh-CN" altLang="en-US" sz="3200" b="1" dirty="0">
                <a:solidFill>
                  <a:schemeClr val="accent1"/>
                </a:solidFill>
                <a:latin typeface="华文细黑" panose="02010600040101010101" pitchFamily="2" charset="-122"/>
                <a:ea typeface="华文细黑" panose="02010600040101010101" pitchFamily="2" charset="-122"/>
              </a:endParaRPr>
            </a:p>
          </p:txBody>
        </p:sp>
        <p:sp>
          <p:nvSpPr>
            <p:cNvPr id="143" name="椭圆 142"/>
            <p:cNvSpPr/>
            <p:nvPr/>
          </p:nvSpPr>
          <p:spPr>
            <a:xfrm>
              <a:off x="2149085" y="-283585"/>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ea typeface="华文细黑" panose="02010600040101010101" pitchFamily="2" charset="-122"/>
              </a:endParaRPr>
            </a:p>
          </p:txBody>
        </p:sp>
        <p:sp>
          <p:nvSpPr>
            <p:cNvPr id="144" name="椭圆 143"/>
            <p:cNvSpPr/>
            <p:nvPr/>
          </p:nvSpPr>
          <p:spPr>
            <a:xfrm>
              <a:off x="23983" y="1333840"/>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ea typeface="华文细黑" panose="02010600040101010101" pitchFamily="2" charset="-122"/>
              </a:endParaRPr>
            </a:p>
          </p:txBody>
        </p:sp>
      </p:grpSp>
      <p:sp>
        <p:nvSpPr>
          <p:cNvPr id="145" name="标题 1"/>
          <p:cNvSpPr txBox="1">
            <a:spLocks/>
          </p:cNvSpPr>
          <p:nvPr/>
        </p:nvSpPr>
        <p:spPr>
          <a:xfrm>
            <a:off x="1708744" y="616240"/>
            <a:ext cx="6911141" cy="683927"/>
          </a:xfrm>
          <a:prstGeom prst="rect">
            <a:avLst/>
          </a:prstGeom>
        </p:spPr>
        <p:txBody>
          <a:bodyPr>
            <a:normAutofit/>
          </a:bodyPr>
          <a:lstStyle>
            <a:lvl1pPr algn="ctr" defTabSz="914400" rtl="0" eaLnBrk="1" latinLnBrk="0" hangingPunct="1">
              <a:lnSpc>
                <a:spcPct val="90000"/>
              </a:lnSpc>
              <a:spcBef>
                <a:spcPct val="0"/>
              </a:spcBef>
              <a:buNone/>
              <a:defRPr sz="3600" b="0" kern="1200">
                <a:solidFill>
                  <a:schemeClr val="bg1">
                    <a:lumMod val="50000"/>
                  </a:schemeClr>
                </a:solidFill>
                <a:effectLst/>
                <a:latin typeface="+mj-ea"/>
                <a:ea typeface="+mj-ea"/>
                <a:cs typeface="+mj-cs"/>
              </a:defRPr>
            </a:lvl1pPr>
          </a:lstStyle>
          <a:p>
            <a:pPr algn="l"/>
            <a:r>
              <a:rPr lang="zh-CN" altLang="en-US" sz="1600" dirty="0">
                <a:solidFill>
                  <a:schemeClr val="accent1"/>
                </a:solidFill>
                <a:latin typeface="华文细黑" panose="02010600040101010101" pitchFamily="2" charset="-122"/>
                <a:ea typeface="华文细黑" panose="02010600040101010101" pitchFamily="2" charset="-122"/>
              </a:rPr>
              <a:t>点击输入您的主标题 </a:t>
            </a:r>
            <a:r>
              <a:rPr lang="en-US" altLang="zh-CN" sz="1600" dirty="0">
                <a:latin typeface="华文细黑" panose="02010600040101010101" pitchFamily="2" charset="-122"/>
                <a:ea typeface="华文细黑" panose="02010600040101010101" pitchFamily="2" charset="-122"/>
              </a:rPr>
              <a:t>/ </a:t>
            </a:r>
            <a:r>
              <a:rPr lang="zh-CN" altLang="en-US" sz="1600" dirty="0">
                <a:latin typeface="华文细黑" panose="02010600040101010101" pitchFamily="2" charset="-122"/>
                <a:ea typeface="华文细黑" panose="02010600040101010101" pitchFamily="2" charset="-122"/>
              </a:rPr>
              <a:t>或您公司</a:t>
            </a:r>
            <a:r>
              <a:rPr lang="en-US" altLang="zh-CN" sz="1600" dirty="0">
                <a:latin typeface="华文细黑" panose="02010600040101010101" pitchFamily="2" charset="-122"/>
                <a:ea typeface="华文细黑" panose="02010600040101010101" pitchFamily="2" charset="-122"/>
              </a:rPr>
              <a:t>LOGO</a:t>
            </a:r>
            <a:r>
              <a:rPr lang="zh-CN" altLang="en-US" sz="1600" dirty="0">
                <a:latin typeface="华文细黑" panose="02010600040101010101" pitchFamily="2" charset="-122"/>
                <a:ea typeface="华文细黑" panose="02010600040101010101" pitchFamily="2" charset="-122"/>
              </a:rPr>
              <a:t>名称</a:t>
            </a:r>
            <a:endParaRPr lang="en-US" altLang="zh-CN" sz="1600" dirty="0">
              <a:latin typeface="华文细黑" panose="02010600040101010101" pitchFamily="2" charset="-122"/>
              <a:ea typeface="华文细黑" panose="02010600040101010101" pitchFamily="2" charset="-122"/>
              <a:cs typeface="Lato Light"/>
            </a:endParaRPr>
          </a:p>
        </p:txBody>
      </p:sp>
      <p:sp>
        <p:nvSpPr>
          <p:cNvPr id="146" name="标题 1"/>
          <p:cNvSpPr txBox="1">
            <a:spLocks/>
          </p:cNvSpPr>
          <p:nvPr/>
        </p:nvSpPr>
        <p:spPr>
          <a:xfrm>
            <a:off x="10318678" y="635290"/>
            <a:ext cx="1046898" cy="683927"/>
          </a:xfrm>
          <a:prstGeom prst="rect">
            <a:avLst/>
          </a:prstGeom>
        </p:spPr>
        <p:txBody>
          <a:bodyPr>
            <a:normAutofit/>
          </a:bodyPr>
          <a:lstStyle>
            <a:lvl1pPr algn="ctr" defTabSz="914400" rtl="0" eaLnBrk="1" latinLnBrk="0" hangingPunct="1">
              <a:lnSpc>
                <a:spcPct val="90000"/>
              </a:lnSpc>
              <a:spcBef>
                <a:spcPct val="0"/>
              </a:spcBef>
              <a:buNone/>
              <a:defRPr sz="3600" b="0" kern="1200">
                <a:solidFill>
                  <a:schemeClr val="bg1">
                    <a:lumMod val="50000"/>
                  </a:schemeClr>
                </a:solidFill>
                <a:effectLst/>
                <a:latin typeface="+mj-ea"/>
                <a:ea typeface="+mj-ea"/>
                <a:cs typeface="+mj-cs"/>
              </a:defRPr>
            </a:lvl1pPr>
          </a:lstStyle>
          <a:p>
            <a:pPr algn="l"/>
            <a:r>
              <a:rPr lang="en-US" altLang="zh-CN" sz="1800" dirty="0">
                <a:solidFill>
                  <a:schemeClr val="bg2"/>
                </a:solidFill>
                <a:latin typeface="华文细黑" panose="02010600040101010101" pitchFamily="2" charset="-122"/>
                <a:ea typeface="华文细黑" panose="02010600040101010101" pitchFamily="2" charset="-122"/>
              </a:rPr>
              <a:t>LOGO</a:t>
            </a:r>
            <a:endParaRPr lang="en-US" altLang="zh-CN" sz="1800" dirty="0">
              <a:solidFill>
                <a:schemeClr val="bg2"/>
              </a:solidFill>
              <a:latin typeface="华文细黑" panose="02010600040101010101" pitchFamily="2" charset="-122"/>
              <a:ea typeface="华文细黑" panose="02010600040101010101" pitchFamily="2" charset="-122"/>
              <a:cs typeface="Lato Light"/>
            </a:endParaRPr>
          </a:p>
        </p:txBody>
      </p:sp>
      <p:grpSp>
        <p:nvGrpSpPr>
          <p:cNvPr id="40" name="Group 337"/>
          <p:cNvGrpSpPr/>
          <p:nvPr/>
        </p:nvGrpSpPr>
        <p:grpSpPr>
          <a:xfrm>
            <a:off x="1145531" y="2514645"/>
            <a:ext cx="2195859" cy="1436790"/>
            <a:chOff x="1" y="0"/>
            <a:chExt cx="4392858" cy="2872248"/>
          </a:xfrm>
        </p:grpSpPr>
        <p:sp>
          <p:nvSpPr>
            <p:cNvPr id="41" name="Shape 333"/>
            <p:cNvSpPr/>
            <p:nvPr/>
          </p:nvSpPr>
          <p:spPr>
            <a:xfrm>
              <a:off x="1" y="0"/>
              <a:ext cx="4392858"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400">
                <a:solidFill>
                  <a:schemeClr val="bg1"/>
                </a:solidFill>
                <a:latin typeface="华文细黑" panose="02010600040101010101" pitchFamily="2" charset="-122"/>
                <a:ea typeface="华文细黑" panose="02010600040101010101" pitchFamily="2" charset="-122"/>
              </a:endParaRPr>
            </a:p>
          </p:txBody>
        </p:sp>
        <p:sp>
          <p:nvSpPr>
            <p:cNvPr id="42" name="Shape 335"/>
            <p:cNvSpPr/>
            <p:nvPr/>
          </p:nvSpPr>
          <p:spPr>
            <a:xfrm>
              <a:off x="1251421" y="1207702"/>
              <a:ext cx="2537203" cy="49232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a:defRPr sz="2000">
                  <a:solidFill>
                    <a:srgbClr val="FAF9FC"/>
                  </a:solidFill>
                  <a:latin typeface="STIXGeneral-Bold"/>
                  <a:ea typeface="STIXGeneral-Bold"/>
                  <a:cs typeface="STIXGeneral-Bold"/>
                  <a:sym typeface="STIXGeneral-Bold"/>
                </a:defRPr>
              </a:lvl1pPr>
            </a:lstStyle>
            <a:p>
              <a:pPr algn="ctr"/>
              <a:r>
                <a:rPr lang="zh-CN" altLang="en-US" sz="1600" b="1" dirty="0">
                  <a:solidFill>
                    <a:schemeClr val="bg1"/>
                  </a:solidFill>
                  <a:latin typeface="华文细黑" panose="02010600040101010101" pitchFamily="2" charset="-122"/>
                  <a:ea typeface="华文细黑" panose="02010600040101010101" pitchFamily="2" charset="-122"/>
                  <a:cs typeface="Lato Regular"/>
                </a:rPr>
                <a:t>输入文本内容</a:t>
              </a:r>
              <a:endParaRPr lang="id-ID" altLang="zh-CN" sz="1600" b="1" dirty="0">
                <a:solidFill>
                  <a:schemeClr val="bg1"/>
                </a:solidFill>
                <a:latin typeface="华文细黑" panose="02010600040101010101" pitchFamily="2" charset="-122"/>
                <a:ea typeface="华文细黑" panose="02010600040101010101" pitchFamily="2" charset="-122"/>
                <a:cs typeface="Lato Regular"/>
              </a:endParaRPr>
            </a:p>
          </p:txBody>
        </p:sp>
      </p:grpSp>
      <p:grpSp>
        <p:nvGrpSpPr>
          <p:cNvPr id="43" name="Group 342"/>
          <p:cNvGrpSpPr/>
          <p:nvPr/>
        </p:nvGrpSpPr>
        <p:grpSpPr>
          <a:xfrm>
            <a:off x="3058012" y="2514645"/>
            <a:ext cx="2195859" cy="1436790"/>
            <a:chOff x="0" y="0"/>
            <a:chExt cx="4392859" cy="2872248"/>
          </a:xfrm>
          <a:solidFill>
            <a:schemeClr val="accent4"/>
          </a:solidFill>
        </p:grpSpPr>
        <p:sp>
          <p:nvSpPr>
            <p:cNvPr id="44" name="Shape 338"/>
            <p:cNvSpPr/>
            <p:nvPr/>
          </p:nvSpPr>
          <p:spPr>
            <a:xfrm>
              <a:off x="0" y="0"/>
              <a:ext cx="4392859"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400">
                <a:solidFill>
                  <a:schemeClr val="bg1"/>
                </a:solidFill>
                <a:latin typeface="华文细黑" panose="02010600040101010101" pitchFamily="2" charset="-122"/>
                <a:ea typeface="华文细黑" panose="02010600040101010101" pitchFamily="2" charset="-122"/>
              </a:endParaRPr>
            </a:p>
          </p:txBody>
        </p:sp>
        <p:sp>
          <p:nvSpPr>
            <p:cNvPr id="45" name="Shape 340"/>
            <p:cNvSpPr/>
            <p:nvPr/>
          </p:nvSpPr>
          <p:spPr>
            <a:xfrm>
              <a:off x="1194479" y="1289712"/>
              <a:ext cx="2852436" cy="4318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algn="ctr"/>
              <a:r>
                <a:rPr lang="zh-CN" altLang="en-US" sz="1600" b="1" dirty="0">
                  <a:solidFill>
                    <a:schemeClr val="bg1"/>
                  </a:solidFill>
                  <a:latin typeface="华文细黑" panose="02010600040101010101" pitchFamily="2" charset="-122"/>
                  <a:ea typeface="华文细黑" panose="02010600040101010101" pitchFamily="2" charset="-122"/>
                  <a:cs typeface="Lato Regular"/>
                </a:rPr>
                <a:t>输入文本内容</a:t>
              </a:r>
              <a:endParaRPr lang="id-ID" altLang="zh-CN" sz="1600" b="1" dirty="0">
                <a:solidFill>
                  <a:schemeClr val="bg1"/>
                </a:solidFill>
                <a:latin typeface="华文细黑" panose="02010600040101010101" pitchFamily="2" charset="-122"/>
                <a:ea typeface="华文细黑" panose="02010600040101010101" pitchFamily="2" charset="-122"/>
                <a:cs typeface="Lato Regular"/>
              </a:endParaRPr>
            </a:p>
          </p:txBody>
        </p:sp>
      </p:grpSp>
      <p:grpSp>
        <p:nvGrpSpPr>
          <p:cNvPr id="46" name="Group 347"/>
          <p:cNvGrpSpPr/>
          <p:nvPr/>
        </p:nvGrpSpPr>
        <p:grpSpPr>
          <a:xfrm>
            <a:off x="5017744" y="2514645"/>
            <a:ext cx="2195859" cy="1436790"/>
            <a:chOff x="0" y="0"/>
            <a:chExt cx="4392859" cy="2872248"/>
          </a:xfrm>
          <a:solidFill>
            <a:schemeClr val="accent6"/>
          </a:solidFill>
        </p:grpSpPr>
        <p:sp>
          <p:nvSpPr>
            <p:cNvPr id="47" name="Shape 343"/>
            <p:cNvSpPr/>
            <p:nvPr/>
          </p:nvSpPr>
          <p:spPr>
            <a:xfrm>
              <a:off x="0" y="0"/>
              <a:ext cx="4392859"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400">
                <a:solidFill>
                  <a:schemeClr val="bg1"/>
                </a:solidFill>
                <a:latin typeface="华文细黑" panose="02010600040101010101" pitchFamily="2" charset="-122"/>
                <a:ea typeface="华文细黑" panose="02010600040101010101" pitchFamily="2" charset="-122"/>
              </a:endParaRPr>
            </a:p>
          </p:txBody>
        </p:sp>
        <p:sp>
          <p:nvSpPr>
            <p:cNvPr id="48" name="Shape 345"/>
            <p:cNvSpPr/>
            <p:nvPr/>
          </p:nvSpPr>
          <p:spPr>
            <a:xfrm>
              <a:off x="1086541" y="1289712"/>
              <a:ext cx="2972476" cy="4318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algn="ctr"/>
              <a:r>
                <a:rPr lang="zh-CN" altLang="en-US" sz="1600" b="1" dirty="0">
                  <a:solidFill>
                    <a:schemeClr val="bg1"/>
                  </a:solidFill>
                  <a:latin typeface="华文细黑" panose="02010600040101010101" pitchFamily="2" charset="-122"/>
                  <a:ea typeface="华文细黑" panose="02010600040101010101" pitchFamily="2" charset="-122"/>
                  <a:cs typeface="Lato Regular"/>
                </a:rPr>
                <a:t>输入文本内容</a:t>
              </a:r>
              <a:endParaRPr lang="id-ID" altLang="zh-CN" sz="1600" b="1" dirty="0">
                <a:solidFill>
                  <a:schemeClr val="bg1"/>
                </a:solidFill>
                <a:latin typeface="华文细黑" panose="02010600040101010101" pitchFamily="2" charset="-122"/>
                <a:ea typeface="华文细黑" panose="02010600040101010101" pitchFamily="2" charset="-122"/>
                <a:cs typeface="Lato Regular"/>
              </a:endParaRPr>
            </a:p>
          </p:txBody>
        </p:sp>
      </p:grpSp>
      <p:grpSp>
        <p:nvGrpSpPr>
          <p:cNvPr id="49" name="Group 352"/>
          <p:cNvGrpSpPr/>
          <p:nvPr/>
        </p:nvGrpSpPr>
        <p:grpSpPr>
          <a:xfrm>
            <a:off x="6961329" y="2514645"/>
            <a:ext cx="2195858" cy="1436790"/>
            <a:chOff x="0" y="0"/>
            <a:chExt cx="4392859" cy="2872248"/>
          </a:xfrm>
          <a:solidFill>
            <a:schemeClr val="accent4"/>
          </a:solidFill>
        </p:grpSpPr>
        <p:sp>
          <p:nvSpPr>
            <p:cNvPr id="50" name="Shape 348"/>
            <p:cNvSpPr/>
            <p:nvPr/>
          </p:nvSpPr>
          <p:spPr>
            <a:xfrm>
              <a:off x="0" y="0"/>
              <a:ext cx="4392859"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400">
                <a:solidFill>
                  <a:schemeClr val="bg1"/>
                </a:solidFill>
                <a:latin typeface="华文细黑" panose="02010600040101010101" pitchFamily="2" charset="-122"/>
                <a:ea typeface="华文细黑" panose="02010600040101010101" pitchFamily="2" charset="-122"/>
              </a:endParaRPr>
            </a:p>
          </p:txBody>
        </p:sp>
        <p:sp>
          <p:nvSpPr>
            <p:cNvPr id="51" name="Shape 350"/>
            <p:cNvSpPr/>
            <p:nvPr/>
          </p:nvSpPr>
          <p:spPr>
            <a:xfrm>
              <a:off x="1186403" y="1289712"/>
              <a:ext cx="2924718" cy="4318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algn="ctr"/>
              <a:r>
                <a:rPr lang="zh-CN" altLang="en-US" sz="1600" b="1" dirty="0">
                  <a:solidFill>
                    <a:schemeClr val="bg1"/>
                  </a:solidFill>
                  <a:latin typeface="华文细黑" panose="02010600040101010101" pitchFamily="2" charset="-122"/>
                  <a:ea typeface="华文细黑" panose="02010600040101010101" pitchFamily="2" charset="-122"/>
                  <a:cs typeface="Lato Regular"/>
                </a:rPr>
                <a:t>输入文本内容</a:t>
              </a:r>
              <a:endParaRPr lang="id-ID" altLang="zh-CN" sz="1600" b="1" dirty="0">
                <a:solidFill>
                  <a:schemeClr val="bg1"/>
                </a:solidFill>
                <a:latin typeface="华文细黑" panose="02010600040101010101" pitchFamily="2" charset="-122"/>
                <a:ea typeface="华文细黑" panose="02010600040101010101" pitchFamily="2" charset="-122"/>
                <a:cs typeface="Lato Regular"/>
              </a:endParaRPr>
            </a:p>
          </p:txBody>
        </p:sp>
      </p:grpSp>
      <p:grpSp>
        <p:nvGrpSpPr>
          <p:cNvPr id="52" name="Group 357"/>
          <p:cNvGrpSpPr/>
          <p:nvPr/>
        </p:nvGrpSpPr>
        <p:grpSpPr>
          <a:xfrm>
            <a:off x="8932184" y="2514645"/>
            <a:ext cx="2195858" cy="1436790"/>
            <a:chOff x="0" y="0"/>
            <a:chExt cx="4392859" cy="2872248"/>
          </a:xfrm>
        </p:grpSpPr>
        <p:sp>
          <p:nvSpPr>
            <p:cNvPr id="53" name="Shape 353"/>
            <p:cNvSpPr/>
            <p:nvPr/>
          </p:nvSpPr>
          <p:spPr>
            <a:xfrm>
              <a:off x="0" y="0"/>
              <a:ext cx="4392859"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400">
                <a:solidFill>
                  <a:schemeClr val="bg1"/>
                </a:solidFill>
                <a:latin typeface="华文细黑" panose="02010600040101010101" pitchFamily="2" charset="-122"/>
                <a:ea typeface="华文细黑" panose="02010600040101010101" pitchFamily="2" charset="-122"/>
              </a:endParaRPr>
            </a:p>
          </p:txBody>
        </p:sp>
        <p:sp>
          <p:nvSpPr>
            <p:cNvPr id="54" name="Shape 355"/>
            <p:cNvSpPr/>
            <p:nvPr/>
          </p:nvSpPr>
          <p:spPr>
            <a:xfrm>
              <a:off x="1186405" y="1289715"/>
              <a:ext cx="3014432" cy="3693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algn="ctr"/>
              <a:r>
                <a:rPr lang="zh-CN" altLang="en-US" sz="1600" b="1" dirty="0">
                  <a:solidFill>
                    <a:schemeClr val="bg1"/>
                  </a:solidFill>
                  <a:latin typeface="华文细黑" panose="02010600040101010101" pitchFamily="2" charset="-122"/>
                  <a:ea typeface="华文细黑" panose="02010600040101010101" pitchFamily="2" charset="-122"/>
                  <a:cs typeface="Lato Regular"/>
                </a:rPr>
                <a:t>输入文本内容</a:t>
              </a:r>
              <a:endParaRPr lang="id-ID" altLang="zh-CN" sz="1600" b="1" dirty="0">
                <a:solidFill>
                  <a:schemeClr val="bg1"/>
                </a:solidFill>
                <a:latin typeface="华文细黑" panose="02010600040101010101" pitchFamily="2" charset="-122"/>
                <a:ea typeface="华文细黑" panose="02010600040101010101" pitchFamily="2" charset="-122"/>
                <a:cs typeface="Lato Regular"/>
              </a:endParaRPr>
            </a:p>
          </p:txBody>
        </p:sp>
      </p:grpSp>
      <p:grpSp>
        <p:nvGrpSpPr>
          <p:cNvPr id="55" name="Group 360"/>
          <p:cNvGrpSpPr/>
          <p:nvPr/>
        </p:nvGrpSpPr>
        <p:grpSpPr>
          <a:xfrm>
            <a:off x="2030867" y="3746088"/>
            <a:ext cx="425187" cy="425495"/>
            <a:chOff x="0" y="0"/>
            <a:chExt cx="850594" cy="850594"/>
          </a:xfrm>
        </p:grpSpPr>
        <p:sp>
          <p:nvSpPr>
            <p:cNvPr id="56" name="Shape 358"/>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50800" cap="flat">
              <a:solidFill>
                <a:srgbClr val="FBF9FC"/>
              </a:solidFill>
              <a:prstDash val="solid"/>
              <a:miter lim="400000"/>
            </a:ln>
            <a:effectLst/>
          </p:spPr>
          <p:txBody>
            <a:bodyPr wrap="square" lIns="0" tIns="0" rIns="0" bIns="0" numCol="1" anchor="ctr">
              <a:noAutofit/>
            </a:bodyPr>
            <a:lstStyle/>
            <a:p>
              <a:pPr lvl="0">
                <a:defRPr sz="11200"/>
              </a:pPr>
              <a:endParaRPr>
                <a:solidFill>
                  <a:schemeClr val="bg1"/>
                </a:solidFill>
                <a:latin typeface="Arial" panose="020B0604020202020204" pitchFamily="34" charset="0"/>
                <a:ea typeface="华文细黑" panose="02010600040101010101" pitchFamily="2" charset="-122"/>
                <a:cs typeface="Arial" panose="020B0604020202020204" pitchFamily="34" charset="0"/>
              </a:endParaRPr>
            </a:p>
          </p:txBody>
        </p:sp>
        <p:sp>
          <p:nvSpPr>
            <p:cNvPr id="57" name="Shape 359"/>
            <p:cNvSpPr/>
            <p:nvPr/>
          </p:nvSpPr>
          <p:spPr>
            <a:xfrm>
              <a:off x="300082" y="114147"/>
              <a:ext cx="250430" cy="6223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sz="3200" b="1">
                  <a:solidFill>
                    <a:srgbClr val="FAF9FC"/>
                  </a:solidFill>
                  <a:latin typeface="Oxygen"/>
                  <a:ea typeface="Oxygen"/>
                  <a:cs typeface="Oxygen"/>
                  <a:sym typeface="Oxygen"/>
                </a:defRPr>
              </a:lvl1pPr>
            </a:lstStyle>
            <a:p>
              <a:pPr lvl="0">
                <a:defRPr sz="1800" b="0">
                  <a:solidFill>
                    <a:srgbClr val="000000"/>
                  </a:solidFill>
                </a:defRPr>
              </a:pPr>
              <a:r>
                <a:rPr sz="1600">
                  <a:solidFill>
                    <a:schemeClr val="bg1"/>
                  </a:solidFill>
                  <a:latin typeface="Arial" panose="020B0604020202020204" pitchFamily="34" charset="0"/>
                  <a:ea typeface="华文细黑" panose="02010600040101010101" pitchFamily="2" charset="-122"/>
                  <a:cs typeface="Arial" panose="020B0604020202020204" pitchFamily="34" charset="0"/>
                </a:rPr>
                <a:t>1</a:t>
              </a:r>
            </a:p>
          </p:txBody>
        </p:sp>
      </p:grpSp>
      <p:grpSp>
        <p:nvGrpSpPr>
          <p:cNvPr id="58" name="Group 363"/>
          <p:cNvGrpSpPr/>
          <p:nvPr/>
        </p:nvGrpSpPr>
        <p:grpSpPr>
          <a:xfrm>
            <a:off x="3947384" y="3746088"/>
            <a:ext cx="425187" cy="425495"/>
            <a:chOff x="0" y="0"/>
            <a:chExt cx="850594" cy="850594"/>
          </a:xfrm>
        </p:grpSpPr>
        <p:sp>
          <p:nvSpPr>
            <p:cNvPr id="59" name="Shape 361"/>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50800" cap="flat">
              <a:solidFill>
                <a:srgbClr val="FBF9FC"/>
              </a:solidFill>
              <a:prstDash val="solid"/>
              <a:miter lim="400000"/>
            </a:ln>
            <a:effectLst/>
          </p:spPr>
          <p:txBody>
            <a:bodyPr wrap="square" lIns="0" tIns="0" rIns="0" bIns="0" numCol="1" anchor="ctr">
              <a:noAutofit/>
            </a:bodyPr>
            <a:lstStyle/>
            <a:p>
              <a:pPr lvl="0">
                <a:defRPr sz="11200"/>
              </a:pPr>
              <a:endParaRPr>
                <a:solidFill>
                  <a:schemeClr val="bg1"/>
                </a:solidFill>
                <a:latin typeface="Arial" panose="020B0604020202020204" pitchFamily="34" charset="0"/>
                <a:ea typeface="华文细黑" panose="02010600040101010101" pitchFamily="2" charset="-122"/>
                <a:cs typeface="Arial" panose="020B0604020202020204" pitchFamily="34" charset="0"/>
              </a:endParaRPr>
            </a:p>
          </p:txBody>
        </p:sp>
        <p:sp>
          <p:nvSpPr>
            <p:cNvPr id="60" name="Shape 362"/>
            <p:cNvSpPr/>
            <p:nvPr/>
          </p:nvSpPr>
          <p:spPr>
            <a:xfrm>
              <a:off x="311484" y="179132"/>
              <a:ext cx="234561" cy="49232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a:defRPr sz="3200" b="1">
                  <a:solidFill>
                    <a:srgbClr val="FAF9FC"/>
                  </a:solidFill>
                  <a:latin typeface="Oxygen"/>
                  <a:ea typeface="Oxygen"/>
                  <a:cs typeface="Oxygen"/>
                  <a:sym typeface="Oxygen"/>
                </a:defRPr>
              </a:lvl1pPr>
            </a:lstStyle>
            <a:p>
              <a:pPr lvl="0">
                <a:defRPr sz="1800" b="0">
                  <a:solidFill>
                    <a:srgbClr val="000000"/>
                  </a:solidFill>
                </a:defRPr>
              </a:pPr>
              <a:r>
                <a:rPr sz="1600">
                  <a:solidFill>
                    <a:schemeClr val="bg1"/>
                  </a:solidFill>
                  <a:latin typeface="Arial" panose="020B0604020202020204" pitchFamily="34" charset="0"/>
                  <a:ea typeface="华文细黑" panose="02010600040101010101" pitchFamily="2" charset="-122"/>
                  <a:cs typeface="Arial" panose="020B0604020202020204" pitchFamily="34" charset="0"/>
                </a:rPr>
                <a:t>2</a:t>
              </a:r>
            </a:p>
          </p:txBody>
        </p:sp>
      </p:grpSp>
      <p:grpSp>
        <p:nvGrpSpPr>
          <p:cNvPr id="61" name="Group 366"/>
          <p:cNvGrpSpPr/>
          <p:nvPr/>
        </p:nvGrpSpPr>
        <p:grpSpPr>
          <a:xfrm>
            <a:off x="5903079" y="3746088"/>
            <a:ext cx="425187" cy="425495"/>
            <a:chOff x="0" y="0"/>
            <a:chExt cx="850594" cy="850594"/>
          </a:xfrm>
        </p:grpSpPr>
        <p:sp>
          <p:nvSpPr>
            <p:cNvPr id="62" name="Shape 364"/>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50800" cap="flat">
              <a:solidFill>
                <a:srgbClr val="FBF9FC"/>
              </a:solidFill>
              <a:prstDash val="solid"/>
              <a:miter lim="400000"/>
            </a:ln>
            <a:effectLst/>
          </p:spPr>
          <p:txBody>
            <a:bodyPr wrap="square" lIns="0" tIns="0" rIns="0" bIns="0" numCol="1" anchor="ctr">
              <a:noAutofit/>
            </a:bodyPr>
            <a:lstStyle/>
            <a:p>
              <a:pPr lvl="0">
                <a:defRPr sz="11200"/>
              </a:pPr>
              <a:endParaRPr>
                <a:solidFill>
                  <a:schemeClr val="bg1"/>
                </a:solidFill>
                <a:latin typeface="Arial" panose="020B0604020202020204" pitchFamily="34" charset="0"/>
                <a:ea typeface="华文细黑" panose="02010600040101010101" pitchFamily="2" charset="-122"/>
                <a:cs typeface="Arial" panose="020B0604020202020204" pitchFamily="34" charset="0"/>
              </a:endParaRPr>
            </a:p>
          </p:txBody>
        </p:sp>
        <p:sp>
          <p:nvSpPr>
            <p:cNvPr id="63" name="Shape 365"/>
            <p:cNvSpPr/>
            <p:nvPr/>
          </p:nvSpPr>
          <p:spPr>
            <a:xfrm>
              <a:off x="311484" y="179132"/>
              <a:ext cx="234561" cy="49232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a:defRPr sz="3200" b="1">
                  <a:solidFill>
                    <a:srgbClr val="FAF9FC"/>
                  </a:solidFill>
                  <a:latin typeface="Oxygen"/>
                  <a:ea typeface="Oxygen"/>
                  <a:cs typeface="Oxygen"/>
                  <a:sym typeface="Oxygen"/>
                </a:defRPr>
              </a:lvl1pPr>
            </a:lstStyle>
            <a:p>
              <a:pPr lvl="0">
                <a:defRPr sz="1800" b="0">
                  <a:solidFill>
                    <a:srgbClr val="000000"/>
                  </a:solidFill>
                </a:defRPr>
              </a:pPr>
              <a:r>
                <a:rPr sz="1600">
                  <a:solidFill>
                    <a:schemeClr val="bg1"/>
                  </a:solidFill>
                  <a:latin typeface="Arial" panose="020B0604020202020204" pitchFamily="34" charset="0"/>
                  <a:ea typeface="华文细黑" panose="02010600040101010101" pitchFamily="2" charset="-122"/>
                  <a:cs typeface="Arial" panose="020B0604020202020204" pitchFamily="34" charset="0"/>
                </a:rPr>
                <a:t>3</a:t>
              </a:r>
            </a:p>
          </p:txBody>
        </p:sp>
      </p:grpSp>
      <p:grpSp>
        <p:nvGrpSpPr>
          <p:cNvPr id="64" name="Group 369"/>
          <p:cNvGrpSpPr/>
          <p:nvPr/>
        </p:nvGrpSpPr>
        <p:grpSpPr>
          <a:xfrm>
            <a:off x="7846665" y="3746088"/>
            <a:ext cx="425187" cy="425495"/>
            <a:chOff x="0" y="0"/>
            <a:chExt cx="850594" cy="850594"/>
          </a:xfrm>
        </p:grpSpPr>
        <p:sp>
          <p:nvSpPr>
            <p:cNvPr id="65" name="Shape 367"/>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50800" cap="flat">
              <a:solidFill>
                <a:srgbClr val="FBF9FC"/>
              </a:solidFill>
              <a:prstDash val="solid"/>
              <a:miter lim="400000"/>
            </a:ln>
            <a:effectLst/>
          </p:spPr>
          <p:txBody>
            <a:bodyPr wrap="square" lIns="0" tIns="0" rIns="0" bIns="0" numCol="1" anchor="ctr">
              <a:noAutofit/>
            </a:bodyPr>
            <a:lstStyle/>
            <a:p>
              <a:pPr lvl="0">
                <a:defRPr sz="11200"/>
              </a:pPr>
              <a:endParaRPr>
                <a:solidFill>
                  <a:schemeClr val="bg1"/>
                </a:solidFill>
                <a:latin typeface="Arial" panose="020B0604020202020204" pitchFamily="34" charset="0"/>
                <a:ea typeface="华文细黑" panose="02010600040101010101" pitchFamily="2" charset="-122"/>
                <a:cs typeface="Arial" panose="020B0604020202020204" pitchFamily="34" charset="0"/>
              </a:endParaRPr>
            </a:p>
          </p:txBody>
        </p:sp>
        <p:sp>
          <p:nvSpPr>
            <p:cNvPr id="66" name="Shape 368"/>
            <p:cNvSpPr/>
            <p:nvPr/>
          </p:nvSpPr>
          <p:spPr>
            <a:xfrm>
              <a:off x="243825" y="114147"/>
              <a:ext cx="362944" cy="6223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sz="3200" b="1">
                  <a:solidFill>
                    <a:srgbClr val="FAF9FC"/>
                  </a:solidFill>
                  <a:latin typeface="Oxygen"/>
                  <a:ea typeface="Oxygen"/>
                  <a:cs typeface="Oxygen"/>
                  <a:sym typeface="Oxygen"/>
                </a:defRPr>
              </a:lvl1pPr>
            </a:lstStyle>
            <a:p>
              <a:pPr lvl="0">
                <a:defRPr sz="1800" b="0">
                  <a:solidFill>
                    <a:srgbClr val="000000"/>
                  </a:solidFill>
                </a:defRPr>
              </a:pPr>
              <a:r>
                <a:rPr sz="1600">
                  <a:solidFill>
                    <a:schemeClr val="bg1"/>
                  </a:solidFill>
                  <a:latin typeface="Arial" panose="020B0604020202020204" pitchFamily="34" charset="0"/>
                  <a:ea typeface="华文细黑" panose="02010600040101010101" pitchFamily="2" charset="-122"/>
                  <a:cs typeface="Arial" panose="020B0604020202020204" pitchFamily="34" charset="0"/>
                </a:rPr>
                <a:t>4</a:t>
              </a:r>
            </a:p>
          </p:txBody>
        </p:sp>
      </p:grpSp>
      <p:grpSp>
        <p:nvGrpSpPr>
          <p:cNvPr id="67" name="Group 372"/>
          <p:cNvGrpSpPr/>
          <p:nvPr/>
        </p:nvGrpSpPr>
        <p:grpSpPr>
          <a:xfrm>
            <a:off x="9817520" y="3746088"/>
            <a:ext cx="425187" cy="425495"/>
            <a:chOff x="0" y="0"/>
            <a:chExt cx="850594" cy="850594"/>
          </a:xfrm>
        </p:grpSpPr>
        <p:sp>
          <p:nvSpPr>
            <p:cNvPr id="68" name="Shape 370"/>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50800" cap="flat">
              <a:solidFill>
                <a:srgbClr val="FBF9FC"/>
              </a:solidFill>
              <a:prstDash val="solid"/>
              <a:miter lim="400000"/>
            </a:ln>
            <a:effectLst/>
          </p:spPr>
          <p:txBody>
            <a:bodyPr wrap="square" lIns="0" tIns="0" rIns="0" bIns="0" numCol="1" anchor="ctr">
              <a:noAutofit/>
            </a:bodyPr>
            <a:lstStyle/>
            <a:p>
              <a:pPr lvl="0">
                <a:defRPr sz="11200"/>
              </a:pPr>
              <a:endParaRPr>
                <a:solidFill>
                  <a:schemeClr val="bg1"/>
                </a:solidFill>
                <a:latin typeface="Arial" panose="020B0604020202020204" pitchFamily="34" charset="0"/>
                <a:ea typeface="华文细黑" panose="02010600040101010101" pitchFamily="2" charset="-122"/>
                <a:cs typeface="Arial" panose="020B0604020202020204" pitchFamily="34" charset="0"/>
              </a:endParaRPr>
            </a:p>
          </p:txBody>
        </p:sp>
        <p:sp>
          <p:nvSpPr>
            <p:cNvPr id="69" name="Shape 371"/>
            <p:cNvSpPr/>
            <p:nvPr/>
          </p:nvSpPr>
          <p:spPr>
            <a:xfrm>
              <a:off x="311484" y="179132"/>
              <a:ext cx="234561" cy="49232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a:defRPr sz="3200" b="1">
                  <a:solidFill>
                    <a:srgbClr val="FAF9FC"/>
                  </a:solidFill>
                  <a:latin typeface="Oxygen"/>
                  <a:ea typeface="Oxygen"/>
                  <a:cs typeface="Oxygen"/>
                  <a:sym typeface="Oxygen"/>
                </a:defRPr>
              </a:lvl1pPr>
            </a:lstStyle>
            <a:p>
              <a:pPr lvl="0">
                <a:defRPr sz="1800" b="0">
                  <a:solidFill>
                    <a:srgbClr val="000000"/>
                  </a:solidFill>
                </a:defRPr>
              </a:pPr>
              <a:r>
                <a:rPr sz="1600">
                  <a:solidFill>
                    <a:schemeClr val="bg1"/>
                  </a:solidFill>
                  <a:latin typeface="Arial" panose="020B0604020202020204" pitchFamily="34" charset="0"/>
                  <a:ea typeface="华文细黑" panose="02010600040101010101" pitchFamily="2" charset="-122"/>
                  <a:cs typeface="Arial" panose="020B0604020202020204" pitchFamily="34" charset="0"/>
                </a:rPr>
                <a:t>5</a:t>
              </a:r>
            </a:p>
          </p:txBody>
        </p:sp>
      </p:grpSp>
      <p:sp>
        <p:nvSpPr>
          <p:cNvPr id="70" name="Shape 373"/>
          <p:cNvSpPr/>
          <p:nvPr/>
        </p:nvSpPr>
        <p:spPr>
          <a:xfrm>
            <a:off x="1433487" y="4519967"/>
            <a:ext cx="1569877" cy="14571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defRPr sz="2000">
                <a:solidFill>
                  <a:srgbClr val="828589"/>
                </a:solidFill>
                <a:latin typeface="STIXGeneral-Bold"/>
                <a:ea typeface="STIXGeneral-Bold"/>
                <a:cs typeface="STIXGeneral-Bold"/>
                <a:sym typeface="STIXGeneral-Bold"/>
              </a:defRPr>
            </a:lvl1pPr>
          </a:lstStyle>
          <a:p>
            <a:pPr algn="just">
              <a:lnSpc>
                <a:spcPct val="120000"/>
              </a:lnSpc>
            </a:pPr>
            <a:r>
              <a:rPr lang="zh-CN" altLang="en-US" sz="1300" dirty="0">
                <a:solidFill>
                  <a:schemeClr val="tx1">
                    <a:lumMod val="50000"/>
                    <a:lumOff val="50000"/>
                  </a:schemeClr>
                </a:solidFill>
                <a:latin typeface="华文细黑" panose="02010600040101010101" pitchFamily="2" charset="-122"/>
                <a:ea typeface="华文细黑" panose="02010600040101010101" pitchFamily="2" charset="-122"/>
              </a:rPr>
              <a:t>详写内容</a:t>
            </a:r>
            <a:r>
              <a:rPr lang="en-US" altLang="zh-CN" sz="1300" dirty="0">
                <a:solidFill>
                  <a:schemeClr val="tx1">
                    <a:lumMod val="50000"/>
                    <a:lumOff val="50000"/>
                  </a:schemeClr>
                </a:solidFill>
                <a:latin typeface="华文细黑" panose="02010600040101010101" pitchFamily="2" charset="-122"/>
                <a:ea typeface="华文细黑" panose="02010600040101010101" pitchFamily="2" charset="-122"/>
              </a:rPr>
              <a:t>……</a:t>
            </a:r>
            <a:r>
              <a:rPr lang="zh-CN" altLang="en-US" sz="1300" dirty="0">
                <a:solidFill>
                  <a:schemeClr val="tx1">
                    <a:lumMod val="50000"/>
                    <a:lumOff val="50000"/>
                  </a:schemeClr>
                </a:solidFill>
                <a:latin typeface="华文细黑" panose="02010600040101010101" pitchFamily="2" charset="-122"/>
                <a:ea typeface="华文细黑" panose="02010600040101010101" pitchFamily="2" charset="-122"/>
              </a:rPr>
              <a:t>点击输入本栏的具体文字，简明扼要的说明分项内容，此为概念图解，请根据您的具体内容酌情修改。</a:t>
            </a:r>
            <a:endParaRPr lang="en-US" altLang="zh-CN" sz="1300" dirty="0">
              <a:solidFill>
                <a:schemeClr val="tx1">
                  <a:lumMod val="50000"/>
                  <a:lumOff val="50000"/>
                </a:schemeClr>
              </a:solidFill>
              <a:latin typeface="华文细黑" panose="02010600040101010101" pitchFamily="2" charset="-122"/>
              <a:ea typeface="华文细黑" panose="02010600040101010101" pitchFamily="2" charset="-122"/>
            </a:endParaRPr>
          </a:p>
        </p:txBody>
      </p:sp>
      <p:sp>
        <p:nvSpPr>
          <p:cNvPr id="71" name="Shape 376"/>
          <p:cNvSpPr/>
          <p:nvPr/>
        </p:nvSpPr>
        <p:spPr>
          <a:xfrm>
            <a:off x="3387307" y="4519967"/>
            <a:ext cx="1569876" cy="14571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defRPr sz="2000">
                <a:solidFill>
                  <a:srgbClr val="828589"/>
                </a:solidFill>
                <a:latin typeface="STIXGeneral-Bold"/>
                <a:ea typeface="STIXGeneral-Bold"/>
                <a:cs typeface="STIXGeneral-Bold"/>
                <a:sym typeface="STIXGeneral-Bold"/>
              </a:defRPr>
            </a:lvl1pPr>
          </a:lstStyle>
          <a:p>
            <a:pPr algn="just">
              <a:lnSpc>
                <a:spcPct val="120000"/>
              </a:lnSpc>
            </a:pPr>
            <a:r>
              <a:rPr lang="zh-CN" altLang="en-US" sz="1300" dirty="0">
                <a:solidFill>
                  <a:schemeClr val="tx1">
                    <a:lumMod val="50000"/>
                    <a:lumOff val="50000"/>
                  </a:schemeClr>
                </a:solidFill>
                <a:latin typeface="华文细黑" panose="02010600040101010101" pitchFamily="2" charset="-122"/>
                <a:ea typeface="华文细黑" panose="02010600040101010101" pitchFamily="2" charset="-122"/>
              </a:rPr>
              <a:t>详写内容</a:t>
            </a:r>
            <a:r>
              <a:rPr lang="en-US" altLang="zh-CN" sz="1300" dirty="0">
                <a:solidFill>
                  <a:schemeClr val="tx1">
                    <a:lumMod val="50000"/>
                    <a:lumOff val="50000"/>
                  </a:schemeClr>
                </a:solidFill>
                <a:latin typeface="华文细黑" panose="02010600040101010101" pitchFamily="2" charset="-122"/>
                <a:ea typeface="华文细黑" panose="02010600040101010101" pitchFamily="2" charset="-122"/>
              </a:rPr>
              <a:t>……</a:t>
            </a:r>
            <a:r>
              <a:rPr lang="zh-CN" altLang="en-US" sz="1300" dirty="0">
                <a:solidFill>
                  <a:schemeClr val="tx1">
                    <a:lumMod val="50000"/>
                    <a:lumOff val="50000"/>
                  </a:schemeClr>
                </a:solidFill>
                <a:latin typeface="华文细黑" panose="02010600040101010101" pitchFamily="2" charset="-122"/>
                <a:ea typeface="华文细黑" panose="02010600040101010101" pitchFamily="2" charset="-122"/>
              </a:rPr>
              <a:t>点击输入本栏的具体文字，简明扼要的说明分项内容，此为概念图解，请根据您的具体内容酌情修改。</a:t>
            </a:r>
            <a:endParaRPr lang="en-US" altLang="zh-CN" sz="1300" dirty="0">
              <a:solidFill>
                <a:schemeClr val="tx1">
                  <a:lumMod val="50000"/>
                  <a:lumOff val="50000"/>
                </a:schemeClr>
              </a:solidFill>
              <a:latin typeface="华文细黑" panose="02010600040101010101" pitchFamily="2" charset="-122"/>
              <a:ea typeface="华文细黑" panose="02010600040101010101" pitchFamily="2" charset="-122"/>
            </a:endParaRPr>
          </a:p>
        </p:txBody>
      </p:sp>
      <p:sp>
        <p:nvSpPr>
          <p:cNvPr id="72" name="Shape 379"/>
          <p:cNvSpPr/>
          <p:nvPr/>
        </p:nvSpPr>
        <p:spPr>
          <a:xfrm>
            <a:off x="5307020" y="4519967"/>
            <a:ext cx="1569876" cy="14571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defRPr sz="2000">
                <a:solidFill>
                  <a:srgbClr val="828589"/>
                </a:solidFill>
                <a:latin typeface="STIXGeneral-Bold"/>
                <a:ea typeface="STIXGeneral-Bold"/>
                <a:cs typeface="STIXGeneral-Bold"/>
                <a:sym typeface="STIXGeneral-Bold"/>
              </a:defRPr>
            </a:lvl1pPr>
          </a:lstStyle>
          <a:p>
            <a:pPr algn="just">
              <a:lnSpc>
                <a:spcPct val="120000"/>
              </a:lnSpc>
            </a:pPr>
            <a:r>
              <a:rPr lang="zh-CN" altLang="en-US" sz="1300" dirty="0">
                <a:solidFill>
                  <a:schemeClr val="tx1">
                    <a:lumMod val="50000"/>
                    <a:lumOff val="50000"/>
                  </a:schemeClr>
                </a:solidFill>
                <a:latin typeface="华文细黑" panose="02010600040101010101" pitchFamily="2" charset="-122"/>
                <a:ea typeface="华文细黑" panose="02010600040101010101" pitchFamily="2" charset="-122"/>
              </a:rPr>
              <a:t>详写内容</a:t>
            </a:r>
            <a:r>
              <a:rPr lang="en-US" altLang="zh-CN" sz="1300" dirty="0">
                <a:solidFill>
                  <a:schemeClr val="tx1">
                    <a:lumMod val="50000"/>
                    <a:lumOff val="50000"/>
                  </a:schemeClr>
                </a:solidFill>
                <a:latin typeface="华文细黑" panose="02010600040101010101" pitchFamily="2" charset="-122"/>
                <a:ea typeface="华文细黑" panose="02010600040101010101" pitchFamily="2" charset="-122"/>
              </a:rPr>
              <a:t>……</a:t>
            </a:r>
            <a:r>
              <a:rPr lang="zh-CN" altLang="en-US" sz="1300" dirty="0">
                <a:solidFill>
                  <a:schemeClr val="tx1">
                    <a:lumMod val="50000"/>
                    <a:lumOff val="50000"/>
                  </a:schemeClr>
                </a:solidFill>
                <a:latin typeface="华文细黑" panose="02010600040101010101" pitchFamily="2" charset="-122"/>
                <a:ea typeface="华文细黑" panose="02010600040101010101" pitchFamily="2" charset="-122"/>
              </a:rPr>
              <a:t>点击输入本栏的具体文字，简明扼要的说明分项内容，此为概念图解，请根据您的具体内容酌情修改。</a:t>
            </a:r>
            <a:endParaRPr lang="en-US" altLang="zh-CN" sz="1300" dirty="0">
              <a:solidFill>
                <a:schemeClr val="tx1">
                  <a:lumMod val="50000"/>
                  <a:lumOff val="50000"/>
                </a:schemeClr>
              </a:solidFill>
              <a:latin typeface="华文细黑" panose="02010600040101010101" pitchFamily="2" charset="-122"/>
              <a:ea typeface="华文细黑" panose="02010600040101010101" pitchFamily="2" charset="-122"/>
            </a:endParaRPr>
          </a:p>
        </p:txBody>
      </p:sp>
      <p:sp>
        <p:nvSpPr>
          <p:cNvPr id="73" name="Shape 382"/>
          <p:cNvSpPr/>
          <p:nvPr/>
        </p:nvSpPr>
        <p:spPr>
          <a:xfrm>
            <a:off x="7288613" y="4519967"/>
            <a:ext cx="1569877" cy="14571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defRPr sz="2000">
                <a:solidFill>
                  <a:srgbClr val="606B83"/>
                </a:solidFill>
                <a:latin typeface="STIXGeneral-Bold"/>
                <a:ea typeface="STIXGeneral-Bold"/>
                <a:cs typeface="STIXGeneral-Bold"/>
                <a:sym typeface="STIXGeneral-Bold"/>
              </a:defRPr>
            </a:lvl1pPr>
          </a:lstStyle>
          <a:p>
            <a:pPr algn="just">
              <a:lnSpc>
                <a:spcPct val="120000"/>
              </a:lnSpc>
            </a:pPr>
            <a:r>
              <a:rPr lang="zh-CN" altLang="en-US" sz="1300" dirty="0">
                <a:solidFill>
                  <a:schemeClr val="tx1">
                    <a:lumMod val="50000"/>
                    <a:lumOff val="50000"/>
                  </a:schemeClr>
                </a:solidFill>
                <a:latin typeface="华文细黑" panose="02010600040101010101" pitchFamily="2" charset="-122"/>
                <a:ea typeface="华文细黑" panose="02010600040101010101" pitchFamily="2" charset="-122"/>
              </a:rPr>
              <a:t>详写内容</a:t>
            </a:r>
            <a:r>
              <a:rPr lang="en-US" altLang="zh-CN" sz="1300" dirty="0">
                <a:solidFill>
                  <a:schemeClr val="tx1">
                    <a:lumMod val="50000"/>
                    <a:lumOff val="50000"/>
                  </a:schemeClr>
                </a:solidFill>
                <a:latin typeface="华文细黑" panose="02010600040101010101" pitchFamily="2" charset="-122"/>
                <a:ea typeface="华文细黑" panose="02010600040101010101" pitchFamily="2" charset="-122"/>
              </a:rPr>
              <a:t>……</a:t>
            </a:r>
            <a:r>
              <a:rPr lang="zh-CN" altLang="en-US" sz="1300" dirty="0">
                <a:solidFill>
                  <a:schemeClr val="tx1">
                    <a:lumMod val="50000"/>
                    <a:lumOff val="50000"/>
                  </a:schemeClr>
                </a:solidFill>
                <a:latin typeface="华文细黑" panose="02010600040101010101" pitchFamily="2" charset="-122"/>
                <a:ea typeface="华文细黑" panose="02010600040101010101" pitchFamily="2" charset="-122"/>
              </a:rPr>
              <a:t>点击输入本栏的具体文字，简明扼要的说明分项内容，此为概念图解，请根据您的具体内容酌情修改。</a:t>
            </a:r>
            <a:endParaRPr lang="en-US" altLang="zh-CN" sz="1300" dirty="0">
              <a:solidFill>
                <a:schemeClr val="tx1">
                  <a:lumMod val="50000"/>
                  <a:lumOff val="50000"/>
                </a:schemeClr>
              </a:solidFill>
              <a:latin typeface="华文细黑" panose="02010600040101010101" pitchFamily="2" charset="-122"/>
              <a:ea typeface="华文细黑" panose="02010600040101010101" pitchFamily="2" charset="-122"/>
            </a:endParaRPr>
          </a:p>
        </p:txBody>
      </p:sp>
      <p:sp>
        <p:nvSpPr>
          <p:cNvPr id="74" name="Shape 385"/>
          <p:cNvSpPr/>
          <p:nvPr/>
        </p:nvSpPr>
        <p:spPr>
          <a:xfrm>
            <a:off x="9242433" y="4519967"/>
            <a:ext cx="1569876" cy="14571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defRPr sz="2000">
                <a:solidFill>
                  <a:srgbClr val="828589"/>
                </a:solidFill>
                <a:latin typeface="STIXGeneral-Bold"/>
                <a:ea typeface="STIXGeneral-Bold"/>
                <a:cs typeface="STIXGeneral-Bold"/>
                <a:sym typeface="STIXGeneral-Bold"/>
              </a:defRPr>
            </a:lvl1pPr>
          </a:lstStyle>
          <a:p>
            <a:pPr algn="just">
              <a:lnSpc>
                <a:spcPct val="120000"/>
              </a:lnSpc>
            </a:pPr>
            <a:r>
              <a:rPr lang="zh-CN" altLang="en-US" sz="1300" dirty="0">
                <a:solidFill>
                  <a:schemeClr val="tx1">
                    <a:lumMod val="50000"/>
                    <a:lumOff val="50000"/>
                  </a:schemeClr>
                </a:solidFill>
                <a:latin typeface="华文细黑" panose="02010600040101010101" pitchFamily="2" charset="-122"/>
                <a:ea typeface="华文细黑" panose="02010600040101010101" pitchFamily="2" charset="-122"/>
              </a:rPr>
              <a:t>详写内容</a:t>
            </a:r>
            <a:r>
              <a:rPr lang="en-US" altLang="zh-CN" sz="1300" dirty="0">
                <a:solidFill>
                  <a:schemeClr val="tx1">
                    <a:lumMod val="50000"/>
                    <a:lumOff val="50000"/>
                  </a:schemeClr>
                </a:solidFill>
                <a:latin typeface="华文细黑" panose="02010600040101010101" pitchFamily="2" charset="-122"/>
                <a:ea typeface="华文细黑" panose="02010600040101010101" pitchFamily="2" charset="-122"/>
              </a:rPr>
              <a:t>……</a:t>
            </a:r>
            <a:r>
              <a:rPr lang="zh-CN" altLang="en-US" sz="1300" dirty="0">
                <a:solidFill>
                  <a:schemeClr val="tx1">
                    <a:lumMod val="50000"/>
                    <a:lumOff val="50000"/>
                  </a:schemeClr>
                </a:solidFill>
                <a:latin typeface="华文细黑" panose="02010600040101010101" pitchFamily="2" charset="-122"/>
                <a:ea typeface="华文细黑" panose="02010600040101010101" pitchFamily="2" charset="-122"/>
              </a:rPr>
              <a:t>点击输入本栏的具体文字，简明扼要的说明分项内容，此为概念图解，请根据您的具体内容酌情修改。</a:t>
            </a:r>
            <a:endParaRPr lang="en-US" altLang="zh-CN" sz="1300" dirty="0">
              <a:solidFill>
                <a:schemeClr val="tx1">
                  <a:lumMod val="50000"/>
                  <a:lumOff val="50000"/>
                </a:schemeClr>
              </a:solidFill>
              <a:latin typeface="华文细黑" panose="02010600040101010101" pitchFamily="2" charset="-122"/>
              <a:ea typeface="华文细黑" panose="02010600040101010101" pitchFamily="2" charset="-122"/>
            </a:endParaRPr>
          </a:p>
        </p:txBody>
      </p:sp>
    </p:spTree>
    <p:extLst>
      <p:ext uri="{BB962C8B-B14F-4D97-AF65-F5344CB8AC3E}">
        <p14:creationId xmlns:p14="http://schemas.microsoft.com/office/powerpoint/2010/main" val="383573623"/>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fade">
                                      <p:cBhvr>
                                        <p:cTn id="7" dur="500"/>
                                        <p:tgtEl>
                                          <p:spTgt spid="13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Effect transition="in" filter="wipe(left)">
                                      <p:cBhvr>
                                        <p:cTn id="11" dur="500"/>
                                        <p:tgtEl>
                                          <p:spTgt spid="136"/>
                                        </p:tgtEl>
                                      </p:cBhvr>
                                    </p:animEffect>
                                  </p:childTnLst>
                                </p:cTn>
                              </p:par>
                            </p:childTnLst>
                          </p:cTn>
                        </p:par>
                        <p:par>
                          <p:cTn id="12" fill="hold">
                            <p:stCondLst>
                              <p:cond delay="1000"/>
                            </p:stCondLst>
                            <p:childTnLst>
                              <p:par>
                                <p:cTn id="13" presetID="2" presetClass="entr" presetSubtype="2" decel="100000" fill="hold" grpId="0" nodeType="afterEffect">
                                  <p:stCondLst>
                                    <p:cond delay="0"/>
                                  </p:stCondLst>
                                  <p:iterate type="lt">
                                    <p:tmPct val="10000"/>
                                  </p:iterate>
                                  <p:childTnLst>
                                    <p:set>
                                      <p:cBhvr>
                                        <p:cTn id="14" dur="1" fill="hold">
                                          <p:stCondLst>
                                            <p:cond delay="0"/>
                                          </p:stCondLst>
                                        </p:cTn>
                                        <p:tgtEl>
                                          <p:spTgt spid="145"/>
                                        </p:tgtEl>
                                        <p:attrNameLst>
                                          <p:attrName>style.visibility</p:attrName>
                                        </p:attrNameLst>
                                      </p:cBhvr>
                                      <p:to>
                                        <p:strVal val="visible"/>
                                      </p:to>
                                    </p:set>
                                    <p:anim calcmode="lin" valueType="num">
                                      <p:cBhvr additive="base">
                                        <p:cTn id="15" dur="500" fill="hold"/>
                                        <p:tgtEl>
                                          <p:spTgt spid="145"/>
                                        </p:tgtEl>
                                        <p:attrNameLst>
                                          <p:attrName>ppt_x</p:attrName>
                                        </p:attrNameLst>
                                      </p:cBhvr>
                                      <p:tavLst>
                                        <p:tav tm="0">
                                          <p:val>
                                            <p:strVal val="1+#ppt_w/2"/>
                                          </p:val>
                                        </p:tav>
                                        <p:tav tm="100000">
                                          <p:val>
                                            <p:strVal val="#ppt_x"/>
                                          </p:val>
                                        </p:tav>
                                      </p:tavLst>
                                    </p:anim>
                                    <p:anim calcmode="lin" valueType="num">
                                      <p:cBhvr additive="base">
                                        <p:cTn id="16" dur="500" fill="hold"/>
                                        <p:tgtEl>
                                          <p:spTgt spid="145"/>
                                        </p:tgtEl>
                                        <p:attrNameLst>
                                          <p:attrName>ppt_y</p:attrName>
                                        </p:attrNameLst>
                                      </p:cBhvr>
                                      <p:tavLst>
                                        <p:tav tm="0">
                                          <p:val>
                                            <p:strVal val="#ppt_y"/>
                                          </p:val>
                                        </p:tav>
                                        <p:tav tm="100000">
                                          <p:val>
                                            <p:strVal val="#ppt_y"/>
                                          </p:val>
                                        </p:tav>
                                      </p:tavLst>
                                    </p:anim>
                                  </p:childTnLst>
                                </p:cTn>
                              </p:par>
                            </p:childTnLst>
                          </p:cTn>
                        </p:par>
                        <p:par>
                          <p:cTn id="17" fill="hold">
                            <p:stCondLst>
                              <p:cond delay="2450"/>
                            </p:stCondLst>
                            <p:childTnLst>
                              <p:par>
                                <p:cTn id="18" presetID="2" presetClass="entr" presetSubtype="2" decel="100000" fill="hold" grpId="0" nodeType="afterEffect">
                                  <p:stCondLst>
                                    <p:cond delay="0"/>
                                  </p:stCondLst>
                                  <p:iterate type="lt">
                                    <p:tmPct val="10000"/>
                                  </p:iterate>
                                  <p:childTnLst>
                                    <p:set>
                                      <p:cBhvr>
                                        <p:cTn id="19" dur="1" fill="hold">
                                          <p:stCondLst>
                                            <p:cond delay="0"/>
                                          </p:stCondLst>
                                        </p:cTn>
                                        <p:tgtEl>
                                          <p:spTgt spid="146"/>
                                        </p:tgtEl>
                                        <p:attrNameLst>
                                          <p:attrName>style.visibility</p:attrName>
                                        </p:attrNameLst>
                                      </p:cBhvr>
                                      <p:to>
                                        <p:strVal val="visible"/>
                                      </p:to>
                                    </p:set>
                                    <p:anim calcmode="lin" valueType="num">
                                      <p:cBhvr additive="base">
                                        <p:cTn id="20" dur="500" fill="hold"/>
                                        <p:tgtEl>
                                          <p:spTgt spid="146"/>
                                        </p:tgtEl>
                                        <p:attrNameLst>
                                          <p:attrName>ppt_x</p:attrName>
                                        </p:attrNameLst>
                                      </p:cBhvr>
                                      <p:tavLst>
                                        <p:tav tm="0">
                                          <p:val>
                                            <p:strVal val="1+#ppt_w/2"/>
                                          </p:val>
                                        </p:tav>
                                        <p:tav tm="100000">
                                          <p:val>
                                            <p:strVal val="#ppt_x"/>
                                          </p:val>
                                        </p:tav>
                                      </p:tavLst>
                                    </p:anim>
                                    <p:anim calcmode="lin" valueType="num">
                                      <p:cBhvr additive="base">
                                        <p:cTn id="21" dur="500" fill="hold"/>
                                        <p:tgtEl>
                                          <p:spTgt spid="146"/>
                                        </p:tgtEl>
                                        <p:attrNameLst>
                                          <p:attrName>ppt_y</p:attrName>
                                        </p:attrNameLst>
                                      </p:cBhvr>
                                      <p:tavLst>
                                        <p:tav tm="0">
                                          <p:val>
                                            <p:strVal val="#ppt_y"/>
                                          </p:val>
                                        </p:tav>
                                        <p:tav tm="100000">
                                          <p:val>
                                            <p:strVal val="#ppt_y"/>
                                          </p:val>
                                        </p:tav>
                                      </p:tavLst>
                                    </p:anim>
                                  </p:childTnLst>
                                </p:cTn>
                              </p:par>
                            </p:childTnLst>
                          </p:cTn>
                        </p:par>
                        <p:par>
                          <p:cTn id="22" fill="hold">
                            <p:stCondLst>
                              <p:cond delay="3100"/>
                            </p:stCondLst>
                            <p:childTnLst>
                              <p:par>
                                <p:cTn id="23" presetID="2" presetClass="entr" presetSubtype="8" fill="hold" grpId="0" nodeType="afterEffect">
                                  <p:stCondLst>
                                    <p:cond delay="0"/>
                                  </p:stCondLst>
                                  <p:iterate>
                                    <p:tmAbs val="0"/>
                                  </p:iterate>
                                  <p:childTnLst>
                                    <p:set>
                                      <p:cBhvr>
                                        <p:cTn id="24" fill="hold"/>
                                        <p:tgtEl>
                                          <p:spTgt spid="52"/>
                                        </p:tgtEl>
                                        <p:attrNameLst>
                                          <p:attrName>style.visibility</p:attrName>
                                        </p:attrNameLst>
                                      </p:cBhvr>
                                      <p:to>
                                        <p:strVal val="visible"/>
                                      </p:to>
                                    </p:set>
                                    <p:anim calcmode="lin" valueType="num">
                                      <p:cBhvr>
                                        <p:cTn id="25" dur="800" fill="hold"/>
                                        <p:tgtEl>
                                          <p:spTgt spid="52"/>
                                        </p:tgtEl>
                                        <p:attrNameLst>
                                          <p:attrName>ppt_x</p:attrName>
                                        </p:attrNameLst>
                                      </p:cBhvr>
                                      <p:tavLst>
                                        <p:tav tm="0">
                                          <p:val>
                                            <p:strVal val="0-#ppt_w/2"/>
                                          </p:val>
                                        </p:tav>
                                        <p:tav tm="100000">
                                          <p:val>
                                            <p:strVal val="#ppt_x"/>
                                          </p:val>
                                        </p:tav>
                                      </p:tavLst>
                                    </p:anim>
                                    <p:anim calcmode="lin" valueType="num">
                                      <p:cBhvr>
                                        <p:cTn id="26" dur="800" fill="hold"/>
                                        <p:tgtEl>
                                          <p:spTgt spid="52"/>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400"/>
                                  </p:stCondLst>
                                  <p:iterate>
                                    <p:tmAbs val="0"/>
                                  </p:iterate>
                                  <p:childTnLst>
                                    <p:set>
                                      <p:cBhvr>
                                        <p:cTn id="28" fill="hold"/>
                                        <p:tgtEl>
                                          <p:spTgt spid="49"/>
                                        </p:tgtEl>
                                        <p:attrNameLst>
                                          <p:attrName>style.visibility</p:attrName>
                                        </p:attrNameLst>
                                      </p:cBhvr>
                                      <p:to>
                                        <p:strVal val="visible"/>
                                      </p:to>
                                    </p:set>
                                    <p:anim calcmode="lin" valueType="num">
                                      <p:cBhvr>
                                        <p:cTn id="29" dur="800" fill="hold"/>
                                        <p:tgtEl>
                                          <p:spTgt spid="49"/>
                                        </p:tgtEl>
                                        <p:attrNameLst>
                                          <p:attrName>ppt_x</p:attrName>
                                        </p:attrNameLst>
                                      </p:cBhvr>
                                      <p:tavLst>
                                        <p:tav tm="0">
                                          <p:val>
                                            <p:strVal val="0-#ppt_w/2"/>
                                          </p:val>
                                        </p:tav>
                                        <p:tav tm="100000">
                                          <p:val>
                                            <p:strVal val="#ppt_x"/>
                                          </p:val>
                                        </p:tav>
                                      </p:tavLst>
                                    </p:anim>
                                    <p:anim calcmode="lin" valueType="num">
                                      <p:cBhvr>
                                        <p:cTn id="30" dur="800" fill="hold"/>
                                        <p:tgtEl>
                                          <p:spTgt spid="49"/>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800"/>
                                  </p:stCondLst>
                                  <p:iterate>
                                    <p:tmAbs val="0"/>
                                  </p:iterate>
                                  <p:childTnLst>
                                    <p:set>
                                      <p:cBhvr>
                                        <p:cTn id="32" fill="hold"/>
                                        <p:tgtEl>
                                          <p:spTgt spid="46"/>
                                        </p:tgtEl>
                                        <p:attrNameLst>
                                          <p:attrName>style.visibility</p:attrName>
                                        </p:attrNameLst>
                                      </p:cBhvr>
                                      <p:to>
                                        <p:strVal val="visible"/>
                                      </p:to>
                                    </p:set>
                                    <p:anim calcmode="lin" valueType="num">
                                      <p:cBhvr>
                                        <p:cTn id="33" dur="800" fill="hold"/>
                                        <p:tgtEl>
                                          <p:spTgt spid="46"/>
                                        </p:tgtEl>
                                        <p:attrNameLst>
                                          <p:attrName>ppt_x</p:attrName>
                                        </p:attrNameLst>
                                      </p:cBhvr>
                                      <p:tavLst>
                                        <p:tav tm="0">
                                          <p:val>
                                            <p:strVal val="0-#ppt_w/2"/>
                                          </p:val>
                                        </p:tav>
                                        <p:tav tm="100000">
                                          <p:val>
                                            <p:strVal val="#ppt_x"/>
                                          </p:val>
                                        </p:tav>
                                      </p:tavLst>
                                    </p:anim>
                                    <p:anim calcmode="lin" valueType="num">
                                      <p:cBhvr>
                                        <p:cTn id="34" dur="800" fill="hold"/>
                                        <p:tgtEl>
                                          <p:spTgt spid="46"/>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1200"/>
                                  </p:stCondLst>
                                  <p:iterate>
                                    <p:tmAbs val="0"/>
                                  </p:iterate>
                                  <p:childTnLst>
                                    <p:set>
                                      <p:cBhvr>
                                        <p:cTn id="36" fill="hold"/>
                                        <p:tgtEl>
                                          <p:spTgt spid="43"/>
                                        </p:tgtEl>
                                        <p:attrNameLst>
                                          <p:attrName>style.visibility</p:attrName>
                                        </p:attrNameLst>
                                      </p:cBhvr>
                                      <p:to>
                                        <p:strVal val="visible"/>
                                      </p:to>
                                    </p:set>
                                    <p:anim calcmode="lin" valueType="num">
                                      <p:cBhvr>
                                        <p:cTn id="37" dur="800" fill="hold"/>
                                        <p:tgtEl>
                                          <p:spTgt spid="43"/>
                                        </p:tgtEl>
                                        <p:attrNameLst>
                                          <p:attrName>ppt_x</p:attrName>
                                        </p:attrNameLst>
                                      </p:cBhvr>
                                      <p:tavLst>
                                        <p:tav tm="0">
                                          <p:val>
                                            <p:strVal val="0-#ppt_w/2"/>
                                          </p:val>
                                        </p:tav>
                                        <p:tav tm="100000">
                                          <p:val>
                                            <p:strVal val="#ppt_x"/>
                                          </p:val>
                                        </p:tav>
                                      </p:tavLst>
                                    </p:anim>
                                    <p:anim calcmode="lin" valueType="num">
                                      <p:cBhvr>
                                        <p:cTn id="38" dur="800" fill="hold"/>
                                        <p:tgtEl>
                                          <p:spTgt spid="43"/>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1600"/>
                                  </p:stCondLst>
                                  <p:iterate>
                                    <p:tmAbs val="0"/>
                                  </p:iterate>
                                  <p:childTnLst>
                                    <p:set>
                                      <p:cBhvr>
                                        <p:cTn id="40" fill="hold"/>
                                        <p:tgtEl>
                                          <p:spTgt spid="40"/>
                                        </p:tgtEl>
                                        <p:attrNameLst>
                                          <p:attrName>style.visibility</p:attrName>
                                        </p:attrNameLst>
                                      </p:cBhvr>
                                      <p:to>
                                        <p:strVal val="visible"/>
                                      </p:to>
                                    </p:set>
                                    <p:anim calcmode="lin" valueType="num">
                                      <p:cBhvr>
                                        <p:cTn id="41" dur="800" fill="hold"/>
                                        <p:tgtEl>
                                          <p:spTgt spid="40"/>
                                        </p:tgtEl>
                                        <p:attrNameLst>
                                          <p:attrName>ppt_x</p:attrName>
                                        </p:attrNameLst>
                                      </p:cBhvr>
                                      <p:tavLst>
                                        <p:tav tm="0">
                                          <p:val>
                                            <p:strVal val="0-#ppt_w/2"/>
                                          </p:val>
                                        </p:tav>
                                        <p:tav tm="100000">
                                          <p:val>
                                            <p:strVal val="#ppt_x"/>
                                          </p:val>
                                        </p:tav>
                                      </p:tavLst>
                                    </p:anim>
                                    <p:anim calcmode="lin" valueType="num">
                                      <p:cBhvr>
                                        <p:cTn id="42" dur="800" fill="hold"/>
                                        <p:tgtEl>
                                          <p:spTgt spid="40"/>
                                        </p:tgtEl>
                                        <p:attrNameLst>
                                          <p:attrName>ppt_y</p:attrName>
                                        </p:attrNameLst>
                                      </p:cBhvr>
                                      <p:tavLst>
                                        <p:tav tm="0">
                                          <p:val>
                                            <p:strVal val="#ppt_y"/>
                                          </p:val>
                                        </p:tav>
                                        <p:tav tm="100000">
                                          <p:val>
                                            <p:strVal val="#ppt_y"/>
                                          </p:val>
                                        </p:tav>
                                      </p:tavLst>
                                    </p:anim>
                                  </p:childTnLst>
                                </p:cTn>
                              </p:par>
                            </p:childTnLst>
                          </p:cTn>
                        </p:par>
                        <p:par>
                          <p:cTn id="43" fill="hold">
                            <p:stCondLst>
                              <p:cond delay="5500"/>
                            </p:stCondLst>
                            <p:childTnLst>
                              <p:par>
                                <p:cTn id="44" presetID="2" presetClass="entr" presetSubtype="4" fill="hold" grpId="0" nodeType="afterEffect">
                                  <p:stCondLst>
                                    <p:cond delay="0"/>
                                  </p:stCondLst>
                                  <p:iterate>
                                    <p:tmAbs val="0"/>
                                  </p:iterate>
                                  <p:childTnLst>
                                    <p:set>
                                      <p:cBhvr>
                                        <p:cTn id="45" fill="hold"/>
                                        <p:tgtEl>
                                          <p:spTgt spid="55"/>
                                        </p:tgtEl>
                                        <p:attrNameLst>
                                          <p:attrName>style.visibility</p:attrName>
                                        </p:attrNameLst>
                                      </p:cBhvr>
                                      <p:to>
                                        <p:strVal val="visible"/>
                                      </p:to>
                                    </p:set>
                                    <p:anim calcmode="lin" valueType="num">
                                      <p:cBhvr>
                                        <p:cTn id="46" dur="600" fill="hold"/>
                                        <p:tgtEl>
                                          <p:spTgt spid="55"/>
                                        </p:tgtEl>
                                        <p:attrNameLst>
                                          <p:attrName>ppt_x</p:attrName>
                                        </p:attrNameLst>
                                      </p:cBhvr>
                                      <p:tavLst>
                                        <p:tav tm="0">
                                          <p:val>
                                            <p:strVal val="#ppt_x"/>
                                          </p:val>
                                        </p:tav>
                                        <p:tav tm="100000">
                                          <p:val>
                                            <p:strVal val="#ppt_x"/>
                                          </p:val>
                                        </p:tav>
                                      </p:tavLst>
                                    </p:anim>
                                    <p:anim calcmode="lin" valueType="num">
                                      <p:cBhvr>
                                        <p:cTn id="47" dur="600" fill="hold"/>
                                        <p:tgtEl>
                                          <p:spTgt spid="55"/>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200"/>
                                  </p:stCondLst>
                                  <p:iterate>
                                    <p:tmAbs val="0"/>
                                  </p:iterate>
                                  <p:childTnLst>
                                    <p:set>
                                      <p:cBhvr>
                                        <p:cTn id="49" fill="hold"/>
                                        <p:tgtEl>
                                          <p:spTgt spid="58"/>
                                        </p:tgtEl>
                                        <p:attrNameLst>
                                          <p:attrName>style.visibility</p:attrName>
                                        </p:attrNameLst>
                                      </p:cBhvr>
                                      <p:to>
                                        <p:strVal val="visible"/>
                                      </p:to>
                                    </p:set>
                                    <p:anim calcmode="lin" valueType="num">
                                      <p:cBhvr>
                                        <p:cTn id="50" dur="600" fill="hold"/>
                                        <p:tgtEl>
                                          <p:spTgt spid="58"/>
                                        </p:tgtEl>
                                        <p:attrNameLst>
                                          <p:attrName>ppt_x</p:attrName>
                                        </p:attrNameLst>
                                      </p:cBhvr>
                                      <p:tavLst>
                                        <p:tav tm="0">
                                          <p:val>
                                            <p:strVal val="#ppt_x"/>
                                          </p:val>
                                        </p:tav>
                                        <p:tav tm="100000">
                                          <p:val>
                                            <p:strVal val="#ppt_x"/>
                                          </p:val>
                                        </p:tav>
                                      </p:tavLst>
                                    </p:anim>
                                    <p:anim calcmode="lin" valueType="num">
                                      <p:cBhvr>
                                        <p:cTn id="51" dur="600" fill="hold"/>
                                        <p:tgtEl>
                                          <p:spTgt spid="5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400"/>
                                  </p:stCondLst>
                                  <p:iterate>
                                    <p:tmAbs val="0"/>
                                  </p:iterate>
                                  <p:childTnLst>
                                    <p:set>
                                      <p:cBhvr>
                                        <p:cTn id="53" fill="hold"/>
                                        <p:tgtEl>
                                          <p:spTgt spid="61"/>
                                        </p:tgtEl>
                                        <p:attrNameLst>
                                          <p:attrName>style.visibility</p:attrName>
                                        </p:attrNameLst>
                                      </p:cBhvr>
                                      <p:to>
                                        <p:strVal val="visible"/>
                                      </p:to>
                                    </p:set>
                                    <p:anim calcmode="lin" valueType="num">
                                      <p:cBhvr>
                                        <p:cTn id="54" dur="600" fill="hold"/>
                                        <p:tgtEl>
                                          <p:spTgt spid="61"/>
                                        </p:tgtEl>
                                        <p:attrNameLst>
                                          <p:attrName>ppt_x</p:attrName>
                                        </p:attrNameLst>
                                      </p:cBhvr>
                                      <p:tavLst>
                                        <p:tav tm="0">
                                          <p:val>
                                            <p:strVal val="#ppt_x"/>
                                          </p:val>
                                        </p:tav>
                                        <p:tav tm="100000">
                                          <p:val>
                                            <p:strVal val="#ppt_x"/>
                                          </p:val>
                                        </p:tav>
                                      </p:tavLst>
                                    </p:anim>
                                    <p:anim calcmode="lin" valueType="num">
                                      <p:cBhvr>
                                        <p:cTn id="55" dur="600" fill="hold"/>
                                        <p:tgtEl>
                                          <p:spTgt spid="6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600"/>
                                  </p:stCondLst>
                                  <p:iterate>
                                    <p:tmAbs val="0"/>
                                  </p:iterate>
                                  <p:childTnLst>
                                    <p:set>
                                      <p:cBhvr>
                                        <p:cTn id="57" fill="hold"/>
                                        <p:tgtEl>
                                          <p:spTgt spid="64"/>
                                        </p:tgtEl>
                                        <p:attrNameLst>
                                          <p:attrName>style.visibility</p:attrName>
                                        </p:attrNameLst>
                                      </p:cBhvr>
                                      <p:to>
                                        <p:strVal val="visible"/>
                                      </p:to>
                                    </p:set>
                                    <p:anim calcmode="lin" valueType="num">
                                      <p:cBhvr>
                                        <p:cTn id="58" dur="600" fill="hold"/>
                                        <p:tgtEl>
                                          <p:spTgt spid="64"/>
                                        </p:tgtEl>
                                        <p:attrNameLst>
                                          <p:attrName>ppt_x</p:attrName>
                                        </p:attrNameLst>
                                      </p:cBhvr>
                                      <p:tavLst>
                                        <p:tav tm="0">
                                          <p:val>
                                            <p:strVal val="#ppt_x"/>
                                          </p:val>
                                        </p:tav>
                                        <p:tav tm="100000">
                                          <p:val>
                                            <p:strVal val="#ppt_x"/>
                                          </p:val>
                                        </p:tav>
                                      </p:tavLst>
                                    </p:anim>
                                    <p:anim calcmode="lin" valueType="num">
                                      <p:cBhvr>
                                        <p:cTn id="59" dur="600" fill="hold"/>
                                        <p:tgtEl>
                                          <p:spTgt spid="64"/>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800"/>
                                  </p:stCondLst>
                                  <p:iterate>
                                    <p:tmAbs val="0"/>
                                  </p:iterate>
                                  <p:childTnLst>
                                    <p:set>
                                      <p:cBhvr>
                                        <p:cTn id="61" fill="hold"/>
                                        <p:tgtEl>
                                          <p:spTgt spid="67"/>
                                        </p:tgtEl>
                                        <p:attrNameLst>
                                          <p:attrName>style.visibility</p:attrName>
                                        </p:attrNameLst>
                                      </p:cBhvr>
                                      <p:to>
                                        <p:strVal val="visible"/>
                                      </p:to>
                                    </p:set>
                                    <p:anim calcmode="lin" valueType="num">
                                      <p:cBhvr>
                                        <p:cTn id="62" dur="600" fill="hold"/>
                                        <p:tgtEl>
                                          <p:spTgt spid="67"/>
                                        </p:tgtEl>
                                        <p:attrNameLst>
                                          <p:attrName>ppt_x</p:attrName>
                                        </p:attrNameLst>
                                      </p:cBhvr>
                                      <p:tavLst>
                                        <p:tav tm="0">
                                          <p:val>
                                            <p:strVal val="#ppt_x"/>
                                          </p:val>
                                        </p:tav>
                                        <p:tav tm="100000">
                                          <p:val>
                                            <p:strVal val="#ppt_x"/>
                                          </p:val>
                                        </p:tav>
                                      </p:tavLst>
                                    </p:anim>
                                    <p:anim calcmode="lin" valueType="num">
                                      <p:cBhvr>
                                        <p:cTn id="63" dur="600" fill="hold"/>
                                        <p:tgtEl>
                                          <p:spTgt spid="67"/>
                                        </p:tgtEl>
                                        <p:attrNameLst>
                                          <p:attrName>ppt_y</p:attrName>
                                        </p:attrNameLst>
                                      </p:cBhvr>
                                      <p:tavLst>
                                        <p:tav tm="0">
                                          <p:val>
                                            <p:strVal val="1+#ppt_h/2"/>
                                          </p:val>
                                        </p:tav>
                                        <p:tav tm="100000">
                                          <p:val>
                                            <p:strVal val="#ppt_y"/>
                                          </p:val>
                                        </p:tav>
                                      </p:tavLst>
                                    </p:anim>
                                  </p:childTnLst>
                                </p:cTn>
                              </p:par>
                            </p:childTnLst>
                          </p:cTn>
                        </p:par>
                        <p:par>
                          <p:cTn id="64" fill="hold">
                            <p:stCondLst>
                              <p:cond delay="6900"/>
                            </p:stCondLst>
                            <p:childTnLst>
                              <p:par>
                                <p:cTn id="65" presetID="10" presetClass="entr" presetSubtype="0" fill="hold" grpId="0" nodeType="afterEffect">
                                  <p:stCondLst>
                                    <p:cond delay="0"/>
                                  </p:stCondLst>
                                  <p:childTnLst>
                                    <p:set>
                                      <p:cBhvr>
                                        <p:cTn id="66" dur="1" fill="hold">
                                          <p:stCondLst>
                                            <p:cond delay="0"/>
                                          </p:stCondLst>
                                        </p:cTn>
                                        <p:tgtEl>
                                          <p:spTgt spid="70"/>
                                        </p:tgtEl>
                                        <p:attrNameLst>
                                          <p:attrName>style.visibility</p:attrName>
                                        </p:attrNameLst>
                                      </p:cBhvr>
                                      <p:to>
                                        <p:strVal val="visible"/>
                                      </p:to>
                                    </p:set>
                                    <p:animEffect transition="in" filter="fade">
                                      <p:cBhvr>
                                        <p:cTn id="67" dur="500"/>
                                        <p:tgtEl>
                                          <p:spTgt spid="70"/>
                                        </p:tgtEl>
                                      </p:cBhvr>
                                    </p:animEffect>
                                  </p:childTnLst>
                                </p:cTn>
                              </p:par>
                            </p:childTnLst>
                          </p:cTn>
                        </p:par>
                        <p:par>
                          <p:cTn id="68" fill="hold">
                            <p:stCondLst>
                              <p:cond delay="7400"/>
                            </p:stCondLst>
                            <p:childTnLst>
                              <p:par>
                                <p:cTn id="69" presetID="10" presetClass="entr" presetSubtype="0" fill="hold" grpId="0" nodeType="afterEffect">
                                  <p:stCondLst>
                                    <p:cond delay="0"/>
                                  </p:stCondLst>
                                  <p:childTnLst>
                                    <p:set>
                                      <p:cBhvr>
                                        <p:cTn id="70" dur="1" fill="hold">
                                          <p:stCondLst>
                                            <p:cond delay="0"/>
                                          </p:stCondLst>
                                        </p:cTn>
                                        <p:tgtEl>
                                          <p:spTgt spid="71"/>
                                        </p:tgtEl>
                                        <p:attrNameLst>
                                          <p:attrName>style.visibility</p:attrName>
                                        </p:attrNameLst>
                                      </p:cBhvr>
                                      <p:to>
                                        <p:strVal val="visible"/>
                                      </p:to>
                                    </p:set>
                                    <p:animEffect transition="in" filter="fade">
                                      <p:cBhvr>
                                        <p:cTn id="71" dur="500"/>
                                        <p:tgtEl>
                                          <p:spTgt spid="71"/>
                                        </p:tgtEl>
                                      </p:cBhvr>
                                    </p:animEffect>
                                  </p:childTnLst>
                                </p:cTn>
                              </p:par>
                            </p:childTnLst>
                          </p:cTn>
                        </p:par>
                        <p:par>
                          <p:cTn id="72" fill="hold">
                            <p:stCondLst>
                              <p:cond delay="7900"/>
                            </p:stCondLst>
                            <p:childTnLst>
                              <p:par>
                                <p:cTn id="73" presetID="10"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500"/>
                                        <p:tgtEl>
                                          <p:spTgt spid="72"/>
                                        </p:tgtEl>
                                      </p:cBhvr>
                                    </p:animEffect>
                                  </p:childTnLst>
                                </p:cTn>
                              </p:par>
                            </p:childTnLst>
                          </p:cTn>
                        </p:par>
                        <p:par>
                          <p:cTn id="76" fill="hold">
                            <p:stCondLst>
                              <p:cond delay="8400"/>
                            </p:stCondLst>
                            <p:childTnLst>
                              <p:par>
                                <p:cTn id="77" presetID="10"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500"/>
                                        <p:tgtEl>
                                          <p:spTgt spid="73"/>
                                        </p:tgtEl>
                                      </p:cBhvr>
                                    </p:animEffect>
                                  </p:childTnLst>
                                </p:cTn>
                              </p:par>
                            </p:childTnLst>
                          </p:cTn>
                        </p:par>
                        <p:par>
                          <p:cTn id="80" fill="hold">
                            <p:stCondLst>
                              <p:cond delay="8900"/>
                            </p:stCondLst>
                            <p:childTnLst>
                              <p:par>
                                <p:cTn id="81" presetID="10" presetClass="entr" presetSubtype="0" fill="hold" grpId="0" nodeType="afterEffect">
                                  <p:stCondLst>
                                    <p:cond delay="0"/>
                                  </p:stCondLst>
                                  <p:childTnLst>
                                    <p:set>
                                      <p:cBhvr>
                                        <p:cTn id="82" dur="1" fill="hold">
                                          <p:stCondLst>
                                            <p:cond delay="0"/>
                                          </p:stCondLst>
                                        </p:cTn>
                                        <p:tgtEl>
                                          <p:spTgt spid="74"/>
                                        </p:tgtEl>
                                        <p:attrNameLst>
                                          <p:attrName>style.visibility</p:attrName>
                                        </p:attrNameLst>
                                      </p:cBhvr>
                                      <p:to>
                                        <p:strVal val="visible"/>
                                      </p:to>
                                    </p:set>
                                    <p:animEffect transition="in" filter="fade">
                                      <p:cBhvr>
                                        <p:cTn id="83"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p:bldP spid="146" grpId="0"/>
      <p:bldP spid="40" grpId="0" advAuto="0"/>
      <p:bldP spid="43" grpId="0" animBg="1" advAuto="0"/>
      <p:bldP spid="46" grpId="0" animBg="1" advAuto="0"/>
      <p:bldP spid="49" grpId="0" animBg="1" advAuto="0"/>
      <p:bldP spid="52" grpId="0" advAuto="0"/>
      <p:bldP spid="55" grpId="0" advAuto="0"/>
      <p:bldP spid="58" grpId="0" advAuto="0"/>
      <p:bldP spid="61" grpId="0" advAuto="0"/>
      <p:bldP spid="64" grpId="0" advAuto="0"/>
      <p:bldP spid="67" grpId="0" advAuto="0"/>
      <p:bldP spid="70" grpId="0"/>
      <p:bldP spid="71" grpId="0"/>
      <p:bldP spid="72" grpId="0"/>
      <p:bldP spid="73" grpId="0"/>
      <p:bldP spid="7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6" name="直接连接符 135"/>
          <p:cNvCxnSpPr/>
          <p:nvPr/>
        </p:nvCxnSpPr>
        <p:spPr>
          <a:xfrm>
            <a:off x="1661359" y="1052062"/>
            <a:ext cx="9685166" cy="1597"/>
          </a:xfrm>
          <a:prstGeom prst="line">
            <a:avLst/>
          </a:prstGeom>
          <a:ln w="19050">
            <a:solidFill>
              <a:schemeClr val="bg2">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37" name="组合 136"/>
          <p:cNvGrpSpPr/>
          <p:nvPr/>
        </p:nvGrpSpPr>
        <p:grpSpPr>
          <a:xfrm>
            <a:off x="567138" y="369630"/>
            <a:ext cx="942567" cy="804941"/>
            <a:chOff x="-232427" y="-283585"/>
            <a:chExt cx="2596386" cy="2217283"/>
          </a:xfrm>
        </p:grpSpPr>
        <p:sp>
          <p:nvSpPr>
            <p:cNvPr id="138" name="椭圆 137"/>
            <p:cNvSpPr/>
            <p:nvPr/>
          </p:nvSpPr>
          <p:spPr>
            <a:xfrm>
              <a:off x="-232427" y="-181291"/>
              <a:ext cx="942567" cy="942567"/>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dirty="0">
                <a:ea typeface="华文细黑" panose="02010600040101010101" pitchFamily="2" charset="-122"/>
              </a:endParaRPr>
            </a:p>
          </p:txBody>
        </p:sp>
        <p:sp>
          <p:nvSpPr>
            <p:cNvPr id="139" name="椭圆 138"/>
            <p:cNvSpPr/>
            <p:nvPr/>
          </p:nvSpPr>
          <p:spPr>
            <a:xfrm>
              <a:off x="1360810" y="855446"/>
              <a:ext cx="927953" cy="927953"/>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140" name="椭圆 139"/>
            <p:cNvSpPr/>
            <p:nvPr/>
          </p:nvSpPr>
          <p:spPr>
            <a:xfrm>
              <a:off x="308145" y="808463"/>
              <a:ext cx="1125235" cy="1125235"/>
            </a:xfrm>
            <a:prstGeom prst="ellipse">
              <a:avLst/>
            </a:prstGeom>
            <a:gradFill flip="none" rotWithShape="1">
              <a:gsLst>
                <a:gs pos="0">
                  <a:schemeClr val="bg1"/>
                </a:gs>
                <a:gs pos="36000">
                  <a:schemeClr val="bg1"/>
                </a:gs>
                <a:gs pos="100000">
                  <a:srgbClr val="C7C7C7"/>
                </a:gs>
              </a:gsLst>
              <a:lin ang="13500000" scaled="1"/>
              <a:tileRect/>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141" name="椭圆 140"/>
            <p:cNvSpPr/>
            <p:nvPr/>
          </p:nvSpPr>
          <p:spPr>
            <a:xfrm>
              <a:off x="166801" y="-283585"/>
              <a:ext cx="2089723" cy="2089721"/>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2032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142" name="文本框 17"/>
            <p:cNvSpPr txBox="1"/>
            <p:nvPr/>
          </p:nvSpPr>
          <p:spPr>
            <a:xfrm>
              <a:off x="131421" y="168317"/>
              <a:ext cx="2125103" cy="1271698"/>
            </a:xfrm>
            <a:prstGeom prst="rect">
              <a:avLst/>
            </a:prstGeom>
            <a:noFill/>
          </p:spPr>
          <p:txBody>
            <a:bodyPr wrap="square" rtlCol="0">
              <a:spAutoFit/>
            </a:bodyPr>
            <a:lstStyle/>
            <a:p>
              <a:pPr algn="ctr"/>
              <a:r>
                <a:rPr lang="en-US" altLang="zh-CN" sz="2400" b="1" dirty="0">
                  <a:solidFill>
                    <a:schemeClr val="accent1"/>
                  </a:solidFill>
                  <a:latin typeface="华文细黑" panose="02010600040101010101" pitchFamily="2" charset="-122"/>
                  <a:ea typeface="华文细黑" panose="02010600040101010101" pitchFamily="2" charset="-122"/>
                </a:rPr>
                <a:t>01</a:t>
              </a:r>
              <a:endParaRPr lang="zh-CN" altLang="en-US" sz="3200" b="1" dirty="0">
                <a:solidFill>
                  <a:schemeClr val="accent1"/>
                </a:solidFill>
                <a:latin typeface="华文细黑" panose="02010600040101010101" pitchFamily="2" charset="-122"/>
                <a:ea typeface="华文细黑" panose="02010600040101010101" pitchFamily="2" charset="-122"/>
              </a:endParaRPr>
            </a:p>
          </p:txBody>
        </p:sp>
        <p:sp>
          <p:nvSpPr>
            <p:cNvPr id="143" name="椭圆 142"/>
            <p:cNvSpPr/>
            <p:nvPr/>
          </p:nvSpPr>
          <p:spPr>
            <a:xfrm>
              <a:off x="2149085" y="-283585"/>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ea typeface="华文细黑" panose="02010600040101010101" pitchFamily="2" charset="-122"/>
              </a:endParaRPr>
            </a:p>
          </p:txBody>
        </p:sp>
        <p:sp>
          <p:nvSpPr>
            <p:cNvPr id="144" name="椭圆 143"/>
            <p:cNvSpPr/>
            <p:nvPr/>
          </p:nvSpPr>
          <p:spPr>
            <a:xfrm>
              <a:off x="23983" y="1333840"/>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ea typeface="华文细黑" panose="02010600040101010101" pitchFamily="2" charset="-122"/>
              </a:endParaRPr>
            </a:p>
          </p:txBody>
        </p:sp>
      </p:grpSp>
      <p:sp>
        <p:nvSpPr>
          <p:cNvPr id="145" name="标题 1"/>
          <p:cNvSpPr txBox="1">
            <a:spLocks/>
          </p:cNvSpPr>
          <p:nvPr/>
        </p:nvSpPr>
        <p:spPr>
          <a:xfrm>
            <a:off x="1708744" y="616240"/>
            <a:ext cx="6911141" cy="683927"/>
          </a:xfrm>
          <a:prstGeom prst="rect">
            <a:avLst/>
          </a:prstGeom>
        </p:spPr>
        <p:txBody>
          <a:bodyPr>
            <a:normAutofit/>
          </a:bodyPr>
          <a:lstStyle>
            <a:lvl1pPr algn="ctr" defTabSz="914400" rtl="0" eaLnBrk="1" latinLnBrk="0" hangingPunct="1">
              <a:lnSpc>
                <a:spcPct val="90000"/>
              </a:lnSpc>
              <a:spcBef>
                <a:spcPct val="0"/>
              </a:spcBef>
              <a:buNone/>
              <a:defRPr sz="3600" b="0" kern="1200">
                <a:solidFill>
                  <a:schemeClr val="bg1">
                    <a:lumMod val="50000"/>
                  </a:schemeClr>
                </a:solidFill>
                <a:effectLst/>
                <a:latin typeface="+mj-ea"/>
                <a:ea typeface="+mj-ea"/>
                <a:cs typeface="+mj-cs"/>
              </a:defRPr>
            </a:lvl1pPr>
          </a:lstStyle>
          <a:p>
            <a:pPr algn="l"/>
            <a:r>
              <a:rPr lang="zh-CN" altLang="en-US" sz="1600" dirty="0">
                <a:solidFill>
                  <a:schemeClr val="accent1"/>
                </a:solidFill>
                <a:latin typeface="华文细黑" panose="02010600040101010101" pitchFamily="2" charset="-122"/>
                <a:ea typeface="华文细黑" panose="02010600040101010101" pitchFamily="2" charset="-122"/>
              </a:rPr>
              <a:t>点击输入您的主标题 </a:t>
            </a:r>
            <a:r>
              <a:rPr lang="en-US" altLang="zh-CN" sz="1600" dirty="0">
                <a:latin typeface="华文细黑" panose="02010600040101010101" pitchFamily="2" charset="-122"/>
                <a:ea typeface="华文细黑" panose="02010600040101010101" pitchFamily="2" charset="-122"/>
              </a:rPr>
              <a:t>/ </a:t>
            </a:r>
            <a:r>
              <a:rPr lang="zh-CN" altLang="en-US" sz="1600" dirty="0">
                <a:latin typeface="华文细黑" panose="02010600040101010101" pitchFamily="2" charset="-122"/>
                <a:ea typeface="华文细黑" panose="02010600040101010101" pitchFamily="2" charset="-122"/>
              </a:rPr>
              <a:t>或您公司</a:t>
            </a:r>
            <a:r>
              <a:rPr lang="en-US" altLang="zh-CN" sz="1600" dirty="0">
                <a:latin typeface="华文细黑" panose="02010600040101010101" pitchFamily="2" charset="-122"/>
                <a:ea typeface="华文细黑" panose="02010600040101010101" pitchFamily="2" charset="-122"/>
              </a:rPr>
              <a:t>LOGO</a:t>
            </a:r>
            <a:r>
              <a:rPr lang="zh-CN" altLang="en-US" sz="1600" dirty="0">
                <a:latin typeface="华文细黑" panose="02010600040101010101" pitchFamily="2" charset="-122"/>
                <a:ea typeface="华文细黑" panose="02010600040101010101" pitchFamily="2" charset="-122"/>
              </a:rPr>
              <a:t>名称</a:t>
            </a:r>
            <a:endParaRPr lang="en-US" altLang="zh-CN" sz="1600" dirty="0">
              <a:latin typeface="华文细黑" panose="02010600040101010101" pitchFamily="2" charset="-122"/>
              <a:ea typeface="华文细黑" panose="02010600040101010101" pitchFamily="2" charset="-122"/>
              <a:cs typeface="Lato Light"/>
            </a:endParaRPr>
          </a:p>
        </p:txBody>
      </p:sp>
      <p:sp>
        <p:nvSpPr>
          <p:cNvPr id="146" name="标题 1"/>
          <p:cNvSpPr txBox="1">
            <a:spLocks/>
          </p:cNvSpPr>
          <p:nvPr/>
        </p:nvSpPr>
        <p:spPr>
          <a:xfrm>
            <a:off x="10318678" y="635290"/>
            <a:ext cx="1046898" cy="683927"/>
          </a:xfrm>
          <a:prstGeom prst="rect">
            <a:avLst/>
          </a:prstGeom>
        </p:spPr>
        <p:txBody>
          <a:bodyPr>
            <a:normAutofit/>
          </a:bodyPr>
          <a:lstStyle>
            <a:lvl1pPr algn="ctr" defTabSz="914400" rtl="0" eaLnBrk="1" latinLnBrk="0" hangingPunct="1">
              <a:lnSpc>
                <a:spcPct val="90000"/>
              </a:lnSpc>
              <a:spcBef>
                <a:spcPct val="0"/>
              </a:spcBef>
              <a:buNone/>
              <a:defRPr sz="3600" b="0" kern="1200">
                <a:solidFill>
                  <a:schemeClr val="bg1">
                    <a:lumMod val="50000"/>
                  </a:schemeClr>
                </a:solidFill>
                <a:effectLst/>
                <a:latin typeface="+mj-ea"/>
                <a:ea typeface="+mj-ea"/>
                <a:cs typeface="+mj-cs"/>
              </a:defRPr>
            </a:lvl1pPr>
          </a:lstStyle>
          <a:p>
            <a:pPr algn="l"/>
            <a:r>
              <a:rPr lang="en-US" altLang="zh-CN" sz="1800" dirty="0">
                <a:solidFill>
                  <a:schemeClr val="bg2"/>
                </a:solidFill>
                <a:latin typeface="华文细黑" panose="02010600040101010101" pitchFamily="2" charset="-122"/>
                <a:ea typeface="华文细黑" panose="02010600040101010101" pitchFamily="2" charset="-122"/>
              </a:rPr>
              <a:t>LOGO</a:t>
            </a:r>
            <a:endParaRPr lang="en-US" altLang="zh-CN" sz="1800" dirty="0">
              <a:solidFill>
                <a:schemeClr val="bg2"/>
              </a:solidFill>
              <a:latin typeface="华文细黑" panose="02010600040101010101" pitchFamily="2" charset="-122"/>
              <a:ea typeface="华文细黑" panose="02010600040101010101" pitchFamily="2" charset="-122"/>
              <a:cs typeface="Lato Light"/>
            </a:endParaRPr>
          </a:p>
        </p:txBody>
      </p:sp>
      <p:grpSp>
        <p:nvGrpSpPr>
          <p:cNvPr id="33" name="组合 32"/>
          <p:cNvGrpSpPr/>
          <p:nvPr/>
        </p:nvGrpSpPr>
        <p:grpSpPr>
          <a:xfrm>
            <a:off x="5918381" y="2661337"/>
            <a:ext cx="2303707" cy="2303706"/>
            <a:chOff x="5801143" y="2658711"/>
            <a:chExt cx="2303707" cy="2303706"/>
          </a:xfrm>
        </p:grpSpPr>
        <p:grpSp>
          <p:nvGrpSpPr>
            <p:cNvPr id="34" name="组合 33"/>
            <p:cNvGrpSpPr/>
            <p:nvPr/>
          </p:nvGrpSpPr>
          <p:grpSpPr>
            <a:xfrm>
              <a:off x="5801143" y="2658711"/>
              <a:ext cx="2303707" cy="2303706"/>
              <a:chOff x="4926840" y="1732375"/>
              <a:chExt cx="1656097" cy="1656098"/>
            </a:xfrm>
          </p:grpSpPr>
          <p:sp>
            <p:nvSpPr>
              <p:cNvPr id="38" name="任意多边形 37"/>
              <p:cNvSpPr/>
              <p:nvPr/>
            </p:nvSpPr>
            <p:spPr>
              <a:xfrm>
                <a:off x="4926840" y="1732375"/>
                <a:ext cx="1656097" cy="1656098"/>
              </a:xfrm>
              <a:custGeom>
                <a:avLst/>
                <a:gdLst>
                  <a:gd name="connsiteX0" fmla="*/ 734066 w 1656097"/>
                  <a:gd name="connsiteY0" fmla="*/ 0 h 1656098"/>
                  <a:gd name="connsiteX1" fmla="*/ 922032 w 1656097"/>
                  <a:gd name="connsiteY1" fmla="*/ 0 h 1656098"/>
                  <a:gd name="connsiteX2" fmla="*/ 958682 w 1656097"/>
                  <a:gd name="connsiteY2" fmla="*/ 170987 h 1656098"/>
                  <a:gd name="connsiteX3" fmla="*/ 967537 w 1656097"/>
                  <a:gd name="connsiteY3" fmla="*/ 172338 h 1656098"/>
                  <a:gd name="connsiteX4" fmla="*/ 1042604 w 1656097"/>
                  <a:gd name="connsiteY4" fmla="*/ 194634 h 1656098"/>
                  <a:gd name="connsiteX5" fmla="*/ 1160682 w 1656097"/>
                  <a:gd name="connsiteY5" fmla="*/ 63947 h 1656098"/>
                  <a:gd name="connsiteX6" fmla="*/ 1323465 w 1656097"/>
                  <a:gd name="connsiteY6" fmla="*/ 157929 h 1656098"/>
                  <a:gd name="connsiteX7" fmla="*/ 1271151 w 1656097"/>
                  <a:gd name="connsiteY7" fmla="*/ 319877 h 1656098"/>
                  <a:gd name="connsiteX8" fmla="*/ 1280994 w 1656097"/>
                  <a:gd name="connsiteY8" fmla="*/ 327054 h 1656098"/>
                  <a:gd name="connsiteX9" fmla="*/ 1333335 w 1656097"/>
                  <a:gd name="connsiteY9" fmla="*/ 377405 h 1656098"/>
                  <a:gd name="connsiteX10" fmla="*/ 1338950 w 1656097"/>
                  <a:gd name="connsiteY10" fmla="*/ 384065 h 1656098"/>
                  <a:gd name="connsiteX11" fmla="*/ 1498169 w 1656097"/>
                  <a:gd name="connsiteY11" fmla="*/ 332634 h 1656098"/>
                  <a:gd name="connsiteX12" fmla="*/ 1592152 w 1656097"/>
                  <a:gd name="connsiteY12" fmla="*/ 495417 h 1656098"/>
                  <a:gd name="connsiteX13" fmla="*/ 1473528 w 1656097"/>
                  <a:gd name="connsiteY13" fmla="*/ 602595 h 1656098"/>
                  <a:gd name="connsiteX14" fmla="*/ 1483127 w 1656097"/>
                  <a:gd name="connsiteY14" fmla="*/ 626411 h 1656098"/>
                  <a:gd name="connsiteX15" fmla="*/ 1501984 w 1656097"/>
                  <a:gd name="connsiteY15" fmla="*/ 701032 h 1656098"/>
                  <a:gd name="connsiteX16" fmla="*/ 1656097 w 1656097"/>
                  <a:gd name="connsiteY16" fmla="*/ 734067 h 1656098"/>
                  <a:gd name="connsiteX17" fmla="*/ 1656097 w 1656097"/>
                  <a:gd name="connsiteY17" fmla="*/ 922032 h 1656098"/>
                  <a:gd name="connsiteX18" fmla="*/ 1511749 w 1656097"/>
                  <a:gd name="connsiteY18" fmla="*/ 952973 h 1656098"/>
                  <a:gd name="connsiteX19" fmla="*/ 1506114 w 1656097"/>
                  <a:gd name="connsiteY19" fmla="*/ 989892 h 1656098"/>
                  <a:gd name="connsiteX20" fmla="*/ 1491538 w 1656097"/>
                  <a:gd name="connsiteY20" fmla="*/ 1048074 h 1656098"/>
                  <a:gd name="connsiteX21" fmla="*/ 1485827 w 1656097"/>
                  <a:gd name="connsiteY21" fmla="*/ 1064617 h 1656098"/>
                  <a:gd name="connsiteX22" fmla="*/ 1592152 w 1656097"/>
                  <a:gd name="connsiteY22" fmla="*/ 1160683 h 1656098"/>
                  <a:gd name="connsiteX23" fmla="*/ 1498169 w 1656097"/>
                  <a:gd name="connsiteY23" fmla="*/ 1323465 h 1656098"/>
                  <a:gd name="connsiteX24" fmla="*/ 1367507 w 1656097"/>
                  <a:gd name="connsiteY24" fmla="*/ 1281258 h 1656098"/>
                  <a:gd name="connsiteX25" fmla="*/ 1351398 w 1656097"/>
                  <a:gd name="connsiteY25" fmla="*/ 1303350 h 1656098"/>
                  <a:gd name="connsiteX26" fmla="*/ 1301049 w 1656097"/>
                  <a:gd name="connsiteY26" fmla="*/ 1355691 h 1656098"/>
                  <a:gd name="connsiteX27" fmla="*/ 1282493 w 1656097"/>
                  <a:gd name="connsiteY27" fmla="*/ 1371332 h 1656098"/>
                  <a:gd name="connsiteX28" fmla="*/ 1323465 w 1656097"/>
                  <a:gd name="connsiteY28" fmla="*/ 1498169 h 1656098"/>
                  <a:gd name="connsiteX29" fmla="*/ 1160682 w 1656097"/>
                  <a:gd name="connsiteY29" fmla="*/ 1592152 h 1656098"/>
                  <a:gd name="connsiteX30" fmla="*/ 1074277 w 1656097"/>
                  <a:gd name="connsiteY30" fmla="*/ 1496521 h 1656098"/>
                  <a:gd name="connsiteX31" fmla="*/ 1052042 w 1656097"/>
                  <a:gd name="connsiteY31" fmla="*/ 1505484 h 1656098"/>
                  <a:gd name="connsiteX32" fmla="*/ 948719 w 1656097"/>
                  <a:gd name="connsiteY32" fmla="*/ 1531593 h 1656098"/>
                  <a:gd name="connsiteX33" fmla="*/ 922032 w 1656097"/>
                  <a:gd name="connsiteY33" fmla="*/ 1656098 h 1656098"/>
                  <a:gd name="connsiteX34" fmla="*/ 734066 w 1656097"/>
                  <a:gd name="connsiteY34" fmla="*/ 1656098 h 1656098"/>
                  <a:gd name="connsiteX35" fmla="*/ 707323 w 1656097"/>
                  <a:gd name="connsiteY35" fmla="*/ 1531333 h 1656098"/>
                  <a:gd name="connsiteX36" fmla="*/ 688561 w 1656097"/>
                  <a:gd name="connsiteY36" fmla="*/ 1528470 h 1656098"/>
                  <a:gd name="connsiteX37" fmla="*/ 581645 w 1656097"/>
                  <a:gd name="connsiteY37" fmla="*/ 1496716 h 1656098"/>
                  <a:gd name="connsiteX38" fmla="*/ 495416 w 1656097"/>
                  <a:gd name="connsiteY38" fmla="*/ 1592152 h 1656098"/>
                  <a:gd name="connsiteX39" fmla="*/ 332634 w 1656097"/>
                  <a:gd name="connsiteY39" fmla="*/ 1498169 h 1656098"/>
                  <a:gd name="connsiteX40" fmla="*/ 373389 w 1656097"/>
                  <a:gd name="connsiteY40" fmla="*/ 1372000 h 1656098"/>
                  <a:gd name="connsiteX41" fmla="*/ 293970 w 1656097"/>
                  <a:gd name="connsiteY41" fmla="*/ 1290661 h 1656098"/>
                  <a:gd name="connsiteX42" fmla="*/ 287662 w 1656097"/>
                  <a:gd name="connsiteY42" fmla="*/ 1281558 h 1656098"/>
                  <a:gd name="connsiteX43" fmla="*/ 157930 w 1656097"/>
                  <a:gd name="connsiteY43" fmla="*/ 1323465 h 1656098"/>
                  <a:gd name="connsiteX44" fmla="*/ 63947 w 1656097"/>
                  <a:gd name="connsiteY44" fmla="*/ 1160683 h 1656098"/>
                  <a:gd name="connsiteX45" fmla="*/ 170348 w 1656097"/>
                  <a:gd name="connsiteY45" fmla="*/ 1064548 h 1656098"/>
                  <a:gd name="connsiteX46" fmla="*/ 159896 w 1656097"/>
                  <a:gd name="connsiteY46" fmla="*/ 1031651 h 1656098"/>
                  <a:gd name="connsiteX47" fmla="*/ 144063 w 1656097"/>
                  <a:gd name="connsiteY47" fmla="*/ 952912 h 1656098"/>
                  <a:gd name="connsiteX48" fmla="*/ 0 w 1656097"/>
                  <a:gd name="connsiteY48" fmla="*/ 922032 h 1656098"/>
                  <a:gd name="connsiteX49" fmla="*/ 0 w 1656097"/>
                  <a:gd name="connsiteY49" fmla="*/ 734067 h 1656098"/>
                  <a:gd name="connsiteX50" fmla="*/ 152682 w 1656097"/>
                  <a:gd name="connsiteY50" fmla="*/ 701339 h 1656098"/>
                  <a:gd name="connsiteX51" fmla="*/ 159896 w 1656097"/>
                  <a:gd name="connsiteY51" fmla="*/ 669158 h 1656098"/>
                  <a:gd name="connsiteX52" fmla="*/ 182923 w 1656097"/>
                  <a:gd name="connsiteY52" fmla="*/ 602913 h 1656098"/>
                  <a:gd name="connsiteX53" fmla="*/ 63947 w 1656097"/>
                  <a:gd name="connsiteY53" fmla="*/ 495417 h 1656098"/>
                  <a:gd name="connsiteX54" fmla="*/ 157930 w 1656097"/>
                  <a:gd name="connsiteY54" fmla="*/ 332634 h 1656098"/>
                  <a:gd name="connsiteX55" fmla="*/ 318389 w 1656097"/>
                  <a:gd name="connsiteY55" fmla="*/ 384465 h 1656098"/>
                  <a:gd name="connsiteX56" fmla="*/ 353537 w 1656097"/>
                  <a:gd name="connsiteY56" fmla="*/ 346539 h 1656098"/>
                  <a:gd name="connsiteX57" fmla="*/ 385166 w 1656097"/>
                  <a:gd name="connsiteY57" fmla="*/ 320558 h 1656098"/>
                  <a:gd name="connsiteX58" fmla="*/ 332634 w 1656097"/>
                  <a:gd name="connsiteY58" fmla="*/ 157929 h 1656098"/>
                  <a:gd name="connsiteX59" fmla="*/ 495416 w 1656097"/>
                  <a:gd name="connsiteY59" fmla="*/ 63947 h 1656098"/>
                  <a:gd name="connsiteX60" fmla="*/ 612546 w 1656097"/>
                  <a:gd name="connsiteY60" fmla="*/ 193585 h 1656098"/>
                  <a:gd name="connsiteX61" fmla="*/ 688561 w 1656097"/>
                  <a:gd name="connsiteY61" fmla="*/ 172338 h 1656098"/>
                  <a:gd name="connsiteX62" fmla="*/ 697415 w 1656097"/>
                  <a:gd name="connsiteY62" fmla="*/ 170987 h 165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656097" h="1656098">
                    <a:moveTo>
                      <a:pt x="734066" y="0"/>
                    </a:moveTo>
                    <a:lnTo>
                      <a:pt x="922032" y="0"/>
                    </a:lnTo>
                    <a:lnTo>
                      <a:pt x="958682" y="170987"/>
                    </a:lnTo>
                    <a:lnTo>
                      <a:pt x="967537" y="172338"/>
                    </a:lnTo>
                    <a:lnTo>
                      <a:pt x="1042604" y="194634"/>
                    </a:lnTo>
                    <a:lnTo>
                      <a:pt x="1160682" y="63947"/>
                    </a:lnTo>
                    <a:lnTo>
                      <a:pt x="1323465" y="157929"/>
                    </a:lnTo>
                    <a:lnTo>
                      <a:pt x="1271151" y="319877"/>
                    </a:lnTo>
                    <a:lnTo>
                      <a:pt x="1280994" y="327054"/>
                    </a:lnTo>
                    <a:cubicBezTo>
                      <a:pt x="1299308" y="342918"/>
                      <a:pt x="1316780" y="359726"/>
                      <a:pt x="1333335" y="377405"/>
                    </a:cubicBezTo>
                    <a:lnTo>
                      <a:pt x="1338950" y="384065"/>
                    </a:lnTo>
                    <a:lnTo>
                      <a:pt x="1498169" y="332634"/>
                    </a:lnTo>
                    <a:lnTo>
                      <a:pt x="1592152" y="495417"/>
                    </a:lnTo>
                    <a:lnTo>
                      <a:pt x="1473528" y="602595"/>
                    </a:lnTo>
                    <a:lnTo>
                      <a:pt x="1483127" y="626411"/>
                    </a:lnTo>
                    <a:lnTo>
                      <a:pt x="1501984" y="701032"/>
                    </a:lnTo>
                    <a:lnTo>
                      <a:pt x="1656097" y="734067"/>
                    </a:lnTo>
                    <a:lnTo>
                      <a:pt x="1656097" y="922032"/>
                    </a:lnTo>
                    <a:lnTo>
                      <a:pt x="1511749" y="952973"/>
                    </a:lnTo>
                    <a:lnTo>
                      <a:pt x="1506114" y="989892"/>
                    </a:lnTo>
                    <a:cubicBezTo>
                      <a:pt x="1502081" y="1009604"/>
                      <a:pt x="1497209" y="1029011"/>
                      <a:pt x="1491538" y="1048074"/>
                    </a:cubicBezTo>
                    <a:lnTo>
                      <a:pt x="1485827" y="1064617"/>
                    </a:lnTo>
                    <a:lnTo>
                      <a:pt x="1592152" y="1160683"/>
                    </a:lnTo>
                    <a:lnTo>
                      <a:pt x="1498169" y="1323465"/>
                    </a:lnTo>
                    <a:lnTo>
                      <a:pt x="1367507" y="1281258"/>
                    </a:lnTo>
                    <a:lnTo>
                      <a:pt x="1351398" y="1303350"/>
                    </a:lnTo>
                    <a:cubicBezTo>
                      <a:pt x="1335535" y="1321664"/>
                      <a:pt x="1318727" y="1339136"/>
                      <a:pt x="1301049" y="1355691"/>
                    </a:cubicBezTo>
                    <a:lnTo>
                      <a:pt x="1282493" y="1371332"/>
                    </a:lnTo>
                    <a:lnTo>
                      <a:pt x="1323465" y="1498169"/>
                    </a:lnTo>
                    <a:lnTo>
                      <a:pt x="1160682" y="1592152"/>
                    </a:lnTo>
                    <a:lnTo>
                      <a:pt x="1074277" y="1496521"/>
                    </a:lnTo>
                    <a:lnTo>
                      <a:pt x="1052042" y="1505484"/>
                    </a:lnTo>
                    <a:lnTo>
                      <a:pt x="948719" y="1531593"/>
                    </a:lnTo>
                    <a:lnTo>
                      <a:pt x="922032" y="1656098"/>
                    </a:lnTo>
                    <a:lnTo>
                      <a:pt x="734066" y="1656098"/>
                    </a:lnTo>
                    <a:lnTo>
                      <a:pt x="707323" y="1531333"/>
                    </a:lnTo>
                    <a:lnTo>
                      <a:pt x="688561" y="1528470"/>
                    </a:lnTo>
                    <a:lnTo>
                      <a:pt x="581645" y="1496716"/>
                    </a:lnTo>
                    <a:lnTo>
                      <a:pt x="495416" y="1592152"/>
                    </a:lnTo>
                    <a:lnTo>
                      <a:pt x="332634" y="1498169"/>
                    </a:lnTo>
                    <a:lnTo>
                      <a:pt x="373389" y="1372000"/>
                    </a:lnTo>
                    <a:lnTo>
                      <a:pt x="293970" y="1290661"/>
                    </a:lnTo>
                    <a:lnTo>
                      <a:pt x="287662" y="1281558"/>
                    </a:lnTo>
                    <a:lnTo>
                      <a:pt x="157930" y="1323465"/>
                    </a:lnTo>
                    <a:lnTo>
                      <a:pt x="63947" y="1160683"/>
                    </a:lnTo>
                    <a:lnTo>
                      <a:pt x="170348" y="1064548"/>
                    </a:lnTo>
                    <a:lnTo>
                      <a:pt x="159896" y="1031651"/>
                    </a:lnTo>
                    <a:lnTo>
                      <a:pt x="144063" y="952912"/>
                    </a:lnTo>
                    <a:lnTo>
                      <a:pt x="0" y="922032"/>
                    </a:lnTo>
                    <a:lnTo>
                      <a:pt x="0" y="734067"/>
                    </a:lnTo>
                    <a:lnTo>
                      <a:pt x="152682" y="701339"/>
                    </a:lnTo>
                    <a:lnTo>
                      <a:pt x="159896" y="669158"/>
                    </a:lnTo>
                    <a:lnTo>
                      <a:pt x="182923" y="602913"/>
                    </a:lnTo>
                    <a:lnTo>
                      <a:pt x="63947" y="495417"/>
                    </a:lnTo>
                    <a:lnTo>
                      <a:pt x="157930" y="332634"/>
                    </a:lnTo>
                    <a:lnTo>
                      <a:pt x="318389" y="384465"/>
                    </a:lnTo>
                    <a:lnTo>
                      <a:pt x="353537" y="346539"/>
                    </a:lnTo>
                    <a:lnTo>
                      <a:pt x="385166" y="320558"/>
                    </a:lnTo>
                    <a:lnTo>
                      <a:pt x="332634" y="157929"/>
                    </a:lnTo>
                    <a:lnTo>
                      <a:pt x="495416" y="63947"/>
                    </a:lnTo>
                    <a:lnTo>
                      <a:pt x="612546" y="193585"/>
                    </a:lnTo>
                    <a:lnTo>
                      <a:pt x="688561" y="172338"/>
                    </a:lnTo>
                    <a:lnTo>
                      <a:pt x="697415" y="170987"/>
                    </a:lnTo>
                    <a:close/>
                  </a:path>
                </a:pathLst>
              </a:custGeom>
              <a:gradFill>
                <a:gsLst>
                  <a:gs pos="0">
                    <a:sysClr val="window" lastClr="FFFFFF"/>
                  </a:gs>
                  <a:gs pos="100000">
                    <a:srgbClr val="E2E2E2"/>
                  </a:gs>
                </a:gsLst>
                <a:lin ang="2700000" scaled="1"/>
              </a:gradFill>
              <a:ln w="25400" cap="flat" cmpd="sng" algn="ctr">
                <a:noFill/>
                <a:prstDash val="solid"/>
              </a:ln>
              <a:effectLst>
                <a:outerShdw blurRad="190500" dist="88900" dir="2700000" algn="tl" rotWithShape="0">
                  <a:prstClr val="black">
                    <a:alpha val="30000"/>
                  </a:prstClr>
                </a:outerShdw>
              </a:effectLst>
            </p:spPr>
            <p:txBody>
              <a:bodyPr wrap="square" rtlCol="0" anchor="ctr">
                <a:noAutofit/>
              </a:bodyPr>
              <a:lstStyle/>
              <a:p>
                <a:pPr algn="ctr">
                  <a:defRPr/>
                </a:pPr>
                <a:endParaRPr lang="zh-CN" altLang="en-US" kern="0">
                  <a:solidFill>
                    <a:sysClr val="window" lastClr="FFFFFF"/>
                  </a:solidFill>
                  <a:latin typeface="Calibri"/>
                  <a:ea typeface="华文细黑" panose="02010600040101010101" pitchFamily="2" charset="-122"/>
                </a:endParaRPr>
              </a:p>
            </p:txBody>
          </p:sp>
          <p:sp>
            <p:nvSpPr>
              <p:cNvPr id="40" name="椭圆 39"/>
              <p:cNvSpPr/>
              <p:nvPr/>
            </p:nvSpPr>
            <p:spPr>
              <a:xfrm>
                <a:off x="5189938" y="1995474"/>
                <a:ext cx="1129900" cy="1129900"/>
              </a:xfrm>
              <a:prstGeom prst="ellipse">
                <a:avLst/>
              </a:pr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华文细黑" panose="02010600040101010101" pitchFamily="2" charset="-122"/>
                  <a:ea typeface="华文细黑" panose="02010600040101010101" pitchFamily="2" charset="-122"/>
                </a:endParaRPr>
              </a:p>
            </p:txBody>
          </p:sp>
          <p:sp>
            <p:nvSpPr>
              <p:cNvPr id="41" name="椭圆 40"/>
              <p:cNvSpPr/>
              <p:nvPr/>
            </p:nvSpPr>
            <p:spPr>
              <a:xfrm>
                <a:off x="5313048" y="2122912"/>
                <a:ext cx="883681" cy="883682"/>
              </a:xfrm>
              <a:prstGeom prst="ellipse">
                <a:avLst/>
              </a:prstGeom>
              <a:gradFill>
                <a:gsLst>
                  <a:gs pos="0">
                    <a:sysClr val="window" lastClr="FFFFFF">
                      <a:lumMod val="85000"/>
                    </a:sysClr>
                  </a:gs>
                  <a:gs pos="100000">
                    <a:sysClr val="window" lastClr="FFFFFF"/>
                  </a:gs>
                </a:gsLst>
                <a:lin ang="2700000" scaled="1"/>
              </a:gradFill>
              <a:ln w="25400" cap="flat" cmpd="sng" algn="ctr">
                <a:gradFill flip="none" rotWithShape="1">
                  <a:gsLst>
                    <a:gs pos="100000">
                      <a:sysClr val="window" lastClr="FFFFFF">
                        <a:lumMod val="85000"/>
                      </a:sysClr>
                    </a:gs>
                    <a:gs pos="0">
                      <a:sysClr val="window" lastClr="FFFFFF"/>
                    </a:gs>
                  </a:gsLst>
                  <a:lin ang="2700000" scaled="1"/>
                  <a:tileRect/>
                </a:gradFill>
                <a:prstDash val="solid"/>
              </a:ln>
              <a:effectLst>
                <a:outerShdw blurRad="88900" dist="38100" dir="2700000" algn="tl" rotWithShape="0">
                  <a:prstClr val="black">
                    <a:alpha val="30000"/>
                  </a:prstClr>
                </a:outerShdw>
              </a:effectLst>
            </p:spPr>
            <p:txBody>
              <a:bodyPr rtlCol="0" anchor="ctr"/>
              <a:lstStyle/>
              <a:p>
                <a:pPr algn="ctr">
                  <a:defRPr/>
                </a:pPr>
                <a:endParaRPr lang="zh-CN" altLang="en-US" kern="0">
                  <a:solidFill>
                    <a:sysClr val="window" lastClr="FFFFFF"/>
                  </a:solidFill>
                  <a:latin typeface="Calibri"/>
                  <a:ea typeface="华文细黑" panose="02010600040101010101" pitchFamily="2" charset="-122"/>
                </a:endParaRPr>
              </a:p>
            </p:txBody>
          </p:sp>
        </p:grpSp>
        <p:grpSp>
          <p:nvGrpSpPr>
            <p:cNvPr id="35" name="组合 34"/>
            <p:cNvGrpSpPr/>
            <p:nvPr/>
          </p:nvGrpSpPr>
          <p:grpSpPr>
            <a:xfrm>
              <a:off x="6452935" y="3401381"/>
              <a:ext cx="1000118" cy="785226"/>
              <a:chOff x="4123036" y="1134371"/>
              <a:chExt cx="1000117" cy="785226"/>
            </a:xfrm>
          </p:grpSpPr>
          <p:sp>
            <p:nvSpPr>
              <p:cNvPr id="36" name="文本框 37"/>
              <p:cNvSpPr txBox="1"/>
              <p:nvPr/>
            </p:nvSpPr>
            <p:spPr>
              <a:xfrm>
                <a:off x="4123036" y="1134371"/>
                <a:ext cx="1000117" cy="707886"/>
              </a:xfrm>
              <a:prstGeom prst="rect">
                <a:avLst/>
              </a:prstGeom>
              <a:noFill/>
            </p:spPr>
            <p:txBody>
              <a:bodyPr wrap="square" rtlCol="0">
                <a:spAutoFit/>
              </a:bodyPr>
              <a:lstStyle/>
              <a:p>
                <a:pPr algn="ctr">
                  <a:defRPr/>
                </a:pPr>
                <a:r>
                  <a:rPr lang="en-US" altLang="zh-CN" sz="4000" kern="0" dirty="0">
                    <a:solidFill>
                      <a:schemeClr val="accent1"/>
                    </a:solidFill>
                    <a:latin typeface="Impact" panose="020B0806030902050204" pitchFamily="34" charset="0"/>
                    <a:ea typeface="华文细黑" panose="02010600040101010101" pitchFamily="2" charset="-122"/>
                  </a:rPr>
                  <a:t>01</a:t>
                </a:r>
                <a:endParaRPr lang="zh-CN" altLang="en-US" sz="4000" kern="0" dirty="0">
                  <a:solidFill>
                    <a:schemeClr val="accent1"/>
                  </a:solidFill>
                  <a:latin typeface="Impact" panose="020B0806030902050204" pitchFamily="34" charset="0"/>
                  <a:ea typeface="华文细黑" panose="02010600040101010101" pitchFamily="2" charset="-122"/>
                </a:endParaRPr>
              </a:p>
            </p:txBody>
          </p:sp>
          <p:sp>
            <p:nvSpPr>
              <p:cNvPr id="37" name="文本框 38"/>
              <p:cNvSpPr txBox="1"/>
              <p:nvPr/>
            </p:nvSpPr>
            <p:spPr>
              <a:xfrm>
                <a:off x="4266701" y="1619515"/>
                <a:ext cx="740410" cy="300082"/>
              </a:xfrm>
              <a:prstGeom prst="rect">
                <a:avLst/>
              </a:prstGeom>
              <a:noFill/>
            </p:spPr>
            <p:txBody>
              <a:bodyPr wrap="square" rtlCol="0">
                <a:spAutoFit/>
              </a:bodyPr>
              <a:lstStyle/>
              <a:p>
                <a:pPr algn="ctr">
                  <a:lnSpc>
                    <a:spcPct val="150000"/>
                  </a:lnSpc>
                  <a:defRPr/>
                </a:pPr>
                <a:r>
                  <a:rPr lang="en-US" altLang="zh-CN" sz="900" kern="0" dirty="0">
                    <a:solidFill>
                      <a:schemeClr val="bg1">
                        <a:lumMod val="50000"/>
                      </a:schemeClr>
                    </a:solidFill>
                    <a:latin typeface="华文细黑" panose="02010600040101010101" pitchFamily="2" charset="-122"/>
                    <a:ea typeface="华文细黑" panose="02010600040101010101" pitchFamily="2" charset="-122"/>
                  </a:rPr>
                  <a:t>OPTION</a:t>
                </a:r>
                <a:endParaRPr lang="zh-CN" altLang="en-US" sz="900" kern="0" dirty="0">
                  <a:solidFill>
                    <a:schemeClr val="bg1">
                      <a:lumMod val="50000"/>
                    </a:schemeClr>
                  </a:solidFill>
                  <a:latin typeface="华文细黑" panose="02010600040101010101" pitchFamily="2" charset="-122"/>
                  <a:ea typeface="华文细黑" panose="02010600040101010101" pitchFamily="2" charset="-122"/>
                </a:endParaRPr>
              </a:p>
            </p:txBody>
          </p:sp>
        </p:grpSp>
      </p:grpSp>
      <p:grpSp>
        <p:nvGrpSpPr>
          <p:cNvPr id="42" name="组合 41"/>
          <p:cNvGrpSpPr/>
          <p:nvPr/>
        </p:nvGrpSpPr>
        <p:grpSpPr>
          <a:xfrm>
            <a:off x="4125229" y="3023372"/>
            <a:ext cx="1678068" cy="1678068"/>
            <a:chOff x="4007991" y="3020746"/>
            <a:chExt cx="1678068" cy="1678068"/>
          </a:xfrm>
        </p:grpSpPr>
        <p:grpSp>
          <p:nvGrpSpPr>
            <p:cNvPr id="43" name="组合 42"/>
            <p:cNvGrpSpPr/>
            <p:nvPr/>
          </p:nvGrpSpPr>
          <p:grpSpPr>
            <a:xfrm>
              <a:off x="4007991" y="3020746"/>
              <a:ext cx="1678068" cy="1678068"/>
              <a:chOff x="4926840" y="1732375"/>
              <a:chExt cx="1656097" cy="1656098"/>
            </a:xfrm>
          </p:grpSpPr>
          <p:sp>
            <p:nvSpPr>
              <p:cNvPr id="48" name="任意多边形 47"/>
              <p:cNvSpPr/>
              <p:nvPr/>
            </p:nvSpPr>
            <p:spPr>
              <a:xfrm>
                <a:off x="4926840" y="1732375"/>
                <a:ext cx="1656097" cy="1656098"/>
              </a:xfrm>
              <a:custGeom>
                <a:avLst/>
                <a:gdLst>
                  <a:gd name="connsiteX0" fmla="*/ 734066 w 1656097"/>
                  <a:gd name="connsiteY0" fmla="*/ 0 h 1656098"/>
                  <a:gd name="connsiteX1" fmla="*/ 922032 w 1656097"/>
                  <a:gd name="connsiteY1" fmla="*/ 0 h 1656098"/>
                  <a:gd name="connsiteX2" fmla="*/ 958682 w 1656097"/>
                  <a:gd name="connsiteY2" fmla="*/ 170987 h 1656098"/>
                  <a:gd name="connsiteX3" fmla="*/ 967537 w 1656097"/>
                  <a:gd name="connsiteY3" fmla="*/ 172338 h 1656098"/>
                  <a:gd name="connsiteX4" fmla="*/ 1042604 w 1656097"/>
                  <a:gd name="connsiteY4" fmla="*/ 194634 h 1656098"/>
                  <a:gd name="connsiteX5" fmla="*/ 1160682 w 1656097"/>
                  <a:gd name="connsiteY5" fmla="*/ 63947 h 1656098"/>
                  <a:gd name="connsiteX6" fmla="*/ 1323465 w 1656097"/>
                  <a:gd name="connsiteY6" fmla="*/ 157929 h 1656098"/>
                  <a:gd name="connsiteX7" fmla="*/ 1271151 w 1656097"/>
                  <a:gd name="connsiteY7" fmla="*/ 319877 h 1656098"/>
                  <a:gd name="connsiteX8" fmla="*/ 1280994 w 1656097"/>
                  <a:gd name="connsiteY8" fmla="*/ 327054 h 1656098"/>
                  <a:gd name="connsiteX9" fmla="*/ 1333335 w 1656097"/>
                  <a:gd name="connsiteY9" fmla="*/ 377405 h 1656098"/>
                  <a:gd name="connsiteX10" fmla="*/ 1338950 w 1656097"/>
                  <a:gd name="connsiteY10" fmla="*/ 384065 h 1656098"/>
                  <a:gd name="connsiteX11" fmla="*/ 1498169 w 1656097"/>
                  <a:gd name="connsiteY11" fmla="*/ 332634 h 1656098"/>
                  <a:gd name="connsiteX12" fmla="*/ 1592152 w 1656097"/>
                  <a:gd name="connsiteY12" fmla="*/ 495417 h 1656098"/>
                  <a:gd name="connsiteX13" fmla="*/ 1473528 w 1656097"/>
                  <a:gd name="connsiteY13" fmla="*/ 602595 h 1656098"/>
                  <a:gd name="connsiteX14" fmla="*/ 1483127 w 1656097"/>
                  <a:gd name="connsiteY14" fmla="*/ 626411 h 1656098"/>
                  <a:gd name="connsiteX15" fmla="*/ 1501984 w 1656097"/>
                  <a:gd name="connsiteY15" fmla="*/ 701032 h 1656098"/>
                  <a:gd name="connsiteX16" fmla="*/ 1656097 w 1656097"/>
                  <a:gd name="connsiteY16" fmla="*/ 734067 h 1656098"/>
                  <a:gd name="connsiteX17" fmla="*/ 1656097 w 1656097"/>
                  <a:gd name="connsiteY17" fmla="*/ 922032 h 1656098"/>
                  <a:gd name="connsiteX18" fmla="*/ 1511749 w 1656097"/>
                  <a:gd name="connsiteY18" fmla="*/ 952973 h 1656098"/>
                  <a:gd name="connsiteX19" fmla="*/ 1506114 w 1656097"/>
                  <a:gd name="connsiteY19" fmla="*/ 989892 h 1656098"/>
                  <a:gd name="connsiteX20" fmla="*/ 1491538 w 1656097"/>
                  <a:gd name="connsiteY20" fmla="*/ 1048074 h 1656098"/>
                  <a:gd name="connsiteX21" fmla="*/ 1485827 w 1656097"/>
                  <a:gd name="connsiteY21" fmla="*/ 1064617 h 1656098"/>
                  <a:gd name="connsiteX22" fmla="*/ 1592152 w 1656097"/>
                  <a:gd name="connsiteY22" fmla="*/ 1160683 h 1656098"/>
                  <a:gd name="connsiteX23" fmla="*/ 1498169 w 1656097"/>
                  <a:gd name="connsiteY23" fmla="*/ 1323465 h 1656098"/>
                  <a:gd name="connsiteX24" fmla="*/ 1367507 w 1656097"/>
                  <a:gd name="connsiteY24" fmla="*/ 1281258 h 1656098"/>
                  <a:gd name="connsiteX25" fmla="*/ 1351398 w 1656097"/>
                  <a:gd name="connsiteY25" fmla="*/ 1303350 h 1656098"/>
                  <a:gd name="connsiteX26" fmla="*/ 1301049 w 1656097"/>
                  <a:gd name="connsiteY26" fmla="*/ 1355691 h 1656098"/>
                  <a:gd name="connsiteX27" fmla="*/ 1282493 w 1656097"/>
                  <a:gd name="connsiteY27" fmla="*/ 1371332 h 1656098"/>
                  <a:gd name="connsiteX28" fmla="*/ 1323465 w 1656097"/>
                  <a:gd name="connsiteY28" fmla="*/ 1498169 h 1656098"/>
                  <a:gd name="connsiteX29" fmla="*/ 1160682 w 1656097"/>
                  <a:gd name="connsiteY29" fmla="*/ 1592152 h 1656098"/>
                  <a:gd name="connsiteX30" fmla="*/ 1074277 w 1656097"/>
                  <a:gd name="connsiteY30" fmla="*/ 1496521 h 1656098"/>
                  <a:gd name="connsiteX31" fmla="*/ 1052042 w 1656097"/>
                  <a:gd name="connsiteY31" fmla="*/ 1505484 h 1656098"/>
                  <a:gd name="connsiteX32" fmla="*/ 948719 w 1656097"/>
                  <a:gd name="connsiteY32" fmla="*/ 1531593 h 1656098"/>
                  <a:gd name="connsiteX33" fmla="*/ 922032 w 1656097"/>
                  <a:gd name="connsiteY33" fmla="*/ 1656098 h 1656098"/>
                  <a:gd name="connsiteX34" fmla="*/ 734066 w 1656097"/>
                  <a:gd name="connsiteY34" fmla="*/ 1656098 h 1656098"/>
                  <a:gd name="connsiteX35" fmla="*/ 707323 w 1656097"/>
                  <a:gd name="connsiteY35" fmla="*/ 1531333 h 1656098"/>
                  <a:gd name="connsiteX36" fmla="*/ 688561 w 1656097"/>
                  <a:gd name="connsiteY36" fmla="*/ 1528470 h 1656098"/>
                  <a:gd name="connsiteX37" fmla="*/ 581645 w 1656097"/>
                  <a:gd name="connsiteY37" fmla="*/ 1496716 h 1656098"/>
                  <a:gd name="connsiteX38" fmla="*/ 495416 w 1656097"/>
                  <a:gd name="connsiteY38" fmla="*/ 1592152 h 1656098"/>
                  <a:gd name="connsiteX39" fmla="*/ 332634 w 1656097"/>
                  <a:gd name="connsiteY39" fmla="*/ 1498169 h 1656098"/>
                  <a:gd name="connsiteX40" fmla="*/ 373389 w 1656097"/>
                  <a:gd name="connsiteY40" fmla="*/ 1372000 h 1656098"/>
                  <a:gd name="connsiteX41" fmla="*/ 293970 w 1656097"/>
                  <a:gd name="connsiteY41" fmla="*/ 1290661 h 1656098"/>
                  <a:gd name="connsiteX42" fmla="*/ 287662 w 1656097"/>
                  <a:gd name="connsiteY42" fmla="*/ 1281558 h 1656098"/>
                  <a:gd name="connsiteX43" fmla="*/ 157930 w 1656097"/>
                  <a:gd name="connsiteY43" fmla="*/ 1323465 h 1656098"/>
                  <a:gd name="connsiteX44" fmla="*/ 63947 w 1656097"/>
                  <a:gd name="connsiteY44" fmla="*/ 1160683 h 1656098"/>
                  <a:gd name="connsiteX45" fmla="*/ 170348 w 1656097"/>
                  <a:gd name="connsiteY45" fmla="*/ 1064548 h 1656098"/>
                  <a:gd name="connsiteX46" fmla="*/ 159896 w 1656097"/>
                  <a:gd name="connsiteY46" fmla="*/ 1031651 h 1656098"/>
                  <a:gd name="connsiteX47" fmla="*/ 144063 w 1656097"/>
                  <a:gd name="connsiteY47" fmla="*/ 952912 h 1656098"/>
                  <a:gd name="connsiteX48" fmla="*/ 0 w 1656097"/>
                  <a:gd name="connsiteY48" fmla="*/ 922032 h 1656098"/>
                  <a:gd name="connsiteX49" fmla="*/ 0 w 1656097"/>
                  <a:gd name="connsiteY49" fmla="*/ 734067 h 1656098"/>
                  <a:gd name="connsiteX50" fmla="*/ 152682 w 1656097"/>
                  <a:gd name="connsiteY50" fmla="*/ 701339 h 1656098"/>
                  <a:gd name="connsiteX51" fmla="*/ 159896 w 1656097"/>
                  <a:gd name="connsiteY51" fmla="*/ 669158 h 1656098"/>
                  <a:gd name="connsiteX52" fmla="*/ 182923 w 1656097"/>
                  <a:gd name="connsiteY52" fmla="*/ 602913 h 1656098"/>
                  <a:gd name="connsiteX53" fmla="*/ 63947 w 1656097"/>
                  <a:gd name="connsiteY53" fmla="*/ 495417 h 1656098"/>
                  <a:gd name="connsiteX54" fmla="*/ 157930 w 1656097"/>
                  <a:gd name="connsiteY54" fmla="*/ 332634 h 1656098"/>
                  <a:gd name="connsiteX55" fmla="*/ 318389 w 1656097"/>
                  <a:gd name="connsiteY55" fmla="*/ 384465 h 1656098"/>
                  <a:gd name="connsiteX56" fmla="*/ 353537 w 1656097"/>
                  <a:gd name="connsiteY56" fmla="*/ 346539 h 1656098"/>
                  <a:gd name="connsiteX57" fmla="*/ 385166 w 1656097"/>
                  <a:gd name="connsiteY57" fmla="*/ 320558 h 1656098"/>
                  <a:gd name="connsiteX58" fmla="*/ 332634 w 1656097"/>
                  <a:gd name="connsiteY58" fmla="*/ 157929 h 1656098"/>
                  <a:gd name="connsiteX59" fmla="*/ 495416 w 1656097"/>
                  <a:gd name="connsiteY59" fmla="*/ 63947 h 1656098"/>
                  <a:gd name="connsiteX60" fmla="*/ 612546 w 1656097"/>
                  <a:gd name="connsiteY60" fmla="*/ 193585 h 1656098"/>
                  <a:gd name="connsiteX61" fmla="*/ 688561 w 1656097"/>
                  <a:gd name="connsiteY61" fmla="*/ 172338 h 1656098"/>
                  <a:gd name="connsiteX62" fmla="*/ 697415 w 1656097"/>
                  <a:gd name="connsiteY62" fmla="*/ 170987 h 165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656097" h="1656098">
                    <a:moveTo>
                      <a:pt x="734066" y="0"/>
                    </a:moveTo>
                    <a:lnTo>
                      <a:pt x="922032" y="0"/>
                    </a:lnTo>
                    <a:lnTo>
                      <a:pt x="958682" y="170987"/>
                    </a:lnTo>
                    <a:lnTo>
                      <a:pt x="967537" y="172338"/>
                    </a:lnTo>
                    <a:lnTo>
                      <a:pt x="1042604" y="194634"/>
                    </a:lnTo>
                    <a:lnTo>
                      <a:pt x="1160682" y="63947"/>
                    </a:lnTo>
                    <a:lnTo>
                      <a:pt x="1323465" y="157929"/>
                    </a:lnTo>
                    <a:lnTo>
                      <a:pt x="1271151" y="319877"/>
                    </a:lnTo>
                    <a:lnTo>
                      <a:pt x="1280994" y="327054"/>
                    </a:lnTo>
                    <a:cubicBezTo>
                      <a:pt x="1299308" y="342918"/>
                      <a:pt x="1316780" y="359726"/>
                      <a:pt x="1333335" y="377405"/>
                    </a:cubicBezTo>
                    <a:lnTo>
                      <a:pt x="1338950" y="384065"/>
                    </a:lnTo>
                    <a:lnTo>
                      <a:pt x="1498169" y="332634"/>
                    </a:lnTo>
                    <a:lnTo>
                      <a:pt x="1592152" y="495417"/>
                    </a:lnTo>
                    <a:lnTo>
                      <a:pt x="1473528" y="602595"/>
                    </a:lnTo>
                    <a:lnTo>
                      <a:pt x="1483127" y="626411"/>
                    </a:lnTo>
                    <a:lnTo>
                      <a:pt x="1501984" y="701032"/>
                    </a:lnTo>
                    <a:lnTo>
                      <a:pt x="1656097" y="734067"/>
                    </a:lnTo>
                    <a:lnTo>
                      <a:pt x="1656097" y="922032"/>
                    </a:lnTo>
                    <a:lnTo>
                      <a:pt x="1511749" y="952973"/>
                    </a:lnTo>
                    <a:lnTo>
                      <a:pt x="1506114" y="989892"/>
                    </a:lnTo>
                    <a:cubicBezTo>
                      <a:pt x="1502081" y="1009604"/>
                      <a:pt x="1497209" y="1029011"/>
                      <a:pt x="1491538" y="1048074"/>
                    </a:cubicBezTo>
                    <a:lnTo>
                      <a:pt x="1485827" y="1064617"/>
                    </a:lnTo>
                    <a:lnTo>
                      <a:pt x="1592152" y="1160683"/>
                    </a:lnTo>
                    <a:lnTo>
                      <a:pt x="1498169" y="1323465"/>
                    </a:lnTo>
                    <a:lnTo>
                      <a:pt x="1367507" y="1281258"/>
                    </a:lnTo>
                    <a:lnTo>
                      <a:pt x="1351398" y="1303350"/>
                    </a:lnTo>
                    <a:cubicBezTo>
                      <a:pt x="1335535" y="1321664"/>
                      <a:pt x="1318727" y="1339136"/>
                      <a:pt x="1301049" y="1355691"/>
                    </a:cubicBezTo>
                    <a:lnTo>
                      <a:pt x="1282493" y="1371332"/>
                    </a:lnTo>
                    <a:lnTo>
                      <a:pt x="1323465" y="1498169"/>
                    </a:lnTo>
                    <a:lnTo>
                      <a:pt x="1160682" y="1592152"/>
                    </a:lnTo>
                    <a:lnTo>
                      <a:pt x="1074277" y="1496521"/>
                    </a:lnTo>
                    <a:lnTo>
                      <a:pt x="1052042" y="1505484"/>
                    </a:lnTo>
                    <a:lnTo>
                      <a:pt x="948719" y="1531593"/>
                    </a:lnTo>
                    <a:lnTo>
                      <a:pt x="922032" y="1656098"/>
                    </a:lnTo>
                    <a:lnTo>
                      <a:pt x="734066" y="1656098"/>
                    </a:lnTo>
                    <a:lnTo>
                      <a:pt x="707323" y="1531333"/>
                    </a:lnTo>
                    <a:lnTo>
                      <a:pt x="688561" y="1528470"/>
                    </a:lnTo>
                    <a:lnTo>
                      <a:pt x="581645" y="1496716"/>
                    </a:lnTo>
                    <a:lnTo>
                      <a:pt x="495416" y="1592152"/>
                    </a:lnTo>
                    <a:lnTo>
                      <a:pt x="332634" y="1498169"/>
                    </a:lnTo>
                    <a:lnTo>
                      <a:pt x="373389" y="1372000"/>
                    </a:lnTo>
                    <a:lnTo>
                      <a:pt x="293970" y="1290661"/>
                    </a:lnTo>
                    <a:lnTo>
                      <a:pt x="287662" y="1281558"/>
                    </a:lnTo>
                    <a:lnTo>
                      <a:pt x="157930" y="1323465"/>
                    </a:lnTo>
                    <a:lnTo>
                      <a:pt x="63947" y="1160683"/>
                    </a:lnTo>
                    <a:lnTo>
                      <a:pt x="170348" y="1064548"/>
                    </a:lnTo>
                    <a:lnTo>
                      <a:pt x="159896" y="1031651"/>
                    </a:lnTo>
                    <a:lnTo>
                      <a:pt x="144063" y="952912"/>
                    </a:lnTo>
                    <a:lnTo>
                      <a:pt x="0" y="922032"/>
                    </a:lnTo>
                    <a:lnTo>
                      <a:pt x="0" y="734067"/>
                    </a:lnTo>
                    <a:lnTo>
                      <a:pt x="152682" y="701339"/>
                    </a:lnTo>
                    <a:lnTo>
                      <a:pt x="159896" y="669158"/>
                    </a:lnTo>
                    <a:lnTo>
                      <a:pt x="182923" y="602913"/>
                    </a:lnTo>
                    <a:lnTo>
                      <a:pt x="63947" y="495417"/>
                    </a:lnTo>
                    <a:lnTo>
                      <a:pt x="157930" y="332634"/>
                    </a:lnTo>
                    <a:lnTo>
                      <a:pt x="318389" y="384465"/>
                    </a:lnTo>
                    <a:lnTo>
                      <a:pt x="353537" y="346539"/>
                    </a:lnTo>
                    <a:lnTo>
                      <a:pt x="385166" y="320558"/>
                    </a:lnTo>
                    <a:lnTo>
                      <a:pt x="332634" y="157929"/>
                    </a:lnTo>
                    <a:lnTo>
                      <a:pt x="495416" y="63947"/>
                    </a:lnTo>
                    <a:lnTo>
                      <a:pt x="612546" y="193585"/>
                    </a:lnTo>
                    <a:lnTo>
                      <a:pt x="688561" y="172338"/>
                    </a:lnTo>
                    <a:lnTo>
                      <a:pt x="697415" y="170987"/>
                    </a:lnTo>
                    <a:close/>
                  </a:path>
                </a:pathLst>
              </a:custGeom>
              <a:gradFill>
                <a:gsLst>
                  <a:gs pos="0">
                    <a:sysClr val="window" lastClr="FFFFFF"/>
                  </a:gs>
                  <a:gs pos="100000">
                    <a:srgbClr val="E2E2E2"/>
                  </a:gs>
                </a:gsLst>
                <a:lin ang="2700000" scaled="1"/>
              </a:gradFill>
              <a:ln w="25400" cap="flat" cmpd="sng" algn="ctr">
                <a:noFill/>
                <a:prstDash val="solid"/>
              </a:ln>
              <a:effectLst>
                <a:outerShdw blurRad="190500" dist="88900" dir="2700000" algn="tl" rotWithShape="0">
                  <a:prstClr val="black">
                    <a:alpha val="30000"/>
                  </a:prstClr>
                </a:outerShdw>
              </a:effectLst>
            </p:spPr>
            <p:txBody>
              <a:bodyPr wrap="square" rtlCol="0" anchor="ctr">
                <a:noAutofit/>
              </a:bodyPr>
              <a:lstStyle/>
              <a:p>
                <a:pPr algn="ctr">
                  <a:defRPr/>
                </a:pPr>
                <a:endParaRPr lang="zh-CN" altLang="en-US" kern="0">
                  <a:solidFill>
                    <a:sysClr val="window" lastClr="FFFFFF"/>
                  </a:solidFill>
                  <a:latin typeface="Calibri"/>
                  <a:ea typeface="华文细黑" panose="02010600040101010101" pitchFamily="2" charset="-122"/>
                </a:endParaRPr>
              </a:p>
            </p:txBody>
          </p:sp>
          <p:sp>
            <p:nvSpPr>
              <p:cNvPr id="49" name="椭圆 48"/>
              <p:cNvSpPr/>
              <p:nvPr/>
            </p:nvSpPr>
            <p:spPr>
              <a:xfrm>
                <a:off x="5189938" y="1995474"/>
                <a:ext cx="1129900" cy="1129900"/>
              </a:xfrm>
              <a:prstGeom prst="ellipse">
                <a:avLst/>
              </a:pr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华文细黑" panose="02010600040101010101" pitchFamily="2" charset="-122"/>
                  <a:ea typeface="华文细黑" panose="02010600040101010101" pitchFamily="2" charset="-122"/>
                </a:endParaRPr>
              </a:p>
            </p:txBody>
          </p:sp>
          <p:sp>
            <p:nvSpPr>
              <p:cNvPr id="50" name="椭圆 49"/>
              <p:cNvSpPr/>
              <p:nvPr/>
            </p:nvSpPr>
            <p:spPr>
              <a:xfrm>
                <a:off x="5313048" y="2122912"/>
                <a:ext cx="883681" cy="883682"/>
              </a:xfrm>
              <a:prstGeom prst="ellipse">
                <a:avLst/>
              </a:prstGeom>
              <a:gradFill>
                <a:gsLst>
                  <a:gs pos="0">
                    <a:sysClr val="window" lastClr="FFFFFF">
                      <a:lumMod val="85000"/>
                    </a:sysClr>
                  </a:gs>
                  <a:gs pos="100000">
                    <a:sysClr val="window" lastClr="FFFFFF"/>
                  </a:gs>
                </a:gsLst>
                <a:lin ang="2700000" scaled="1"/>
              </a:gradFill>
              <a:ln w="25400" cap="flat" cmpd="sng" algn="ctr">
                <a:gradFill flip="none" rotWithShape="1">
                  <a:gsLst>
                    <a:gs pos="100000">
                      <a:sysClr val="window" lastClr="FFFFFF">
                        <a:lumMod val="85000"/>
                      </a:sysClr>
                    </a:gs>
                    <a:gs pos="0">
                      <a:sysClr val="window" lastClr="FFFFFF"/>
                    </a:gs>
                  </a:gsLst>
                  <a:lin ang="2700000" scaled="1"/>
                  <a:tileRect/>
                </a:gradFill>
                <a:prstDash val="solid"/>
              </a:ln>
              <a:effectLst>
                <a:outerShdw blurRad="88900" dist="38100" dir="2700000" algn="tl" rotWithShape="0">
                  <a:prstClr val="black">
                    <a:alpha val="30000"/>
                  </a:prstClr>
                </a:outerShdw>
              </a:effectLst>
            </p:spPr>
            <p:txBody>
              <a:bodyPr rtlCol="0" anchor="ctr"/>
              <a:lstStyle/>
              <a:p>
                <a:pPr algn="ctr">
                  <a:defRPr/>
                </a:pPr>
                <a:endParaRPr lang="zh-CN" altLang="en-US" kern="0">
                  <a:solidFill>
                    <a:sysClr val="window" lastClr="FFFFFF"/>
                  </a:solidFill>
                  <a:latin typeface="Calibri"/>
                  <a:ea typeface="华文细黑" panose="02010600040101010101" pitchFamily="2" charset="-122"/>
                </a:endParaRPr>
              </a:p>
            </p:txBody>
          </p:sp>
        </p:grpSp>
        <p:grpSp>
          <p:nvGrpSpPr>
            <p:cNvPr id="44" name="组合 43"/>
            <p:cNvGrpSpPr/>
            <p:nvPr/>
          </p:nvGrpSpPr>
          <p:grpSpPr>
            <a:xfrm>
              <a:off x="4346966" y="3477192"/>
              <a:ext cx="1000118" cy="785226"/>
              <a:chOff x="4123036" y="1134371"/>
              <a:chExt cx="1000117" cy="785226"/>
            </a:xfrm>
          </p:grpSpPr>
          <p:sp>
            <p:nvSpPr>
              <p:cNvPr id="45" name="文本框 40"/>
              <p:cNvSpPr txBox="1"/>
              <p:nvPr/>
            </p:nvSpPr>
            <p:spPr>
              <a:xfrm>
                <a:off x="4123036" y="1134371"/>
                <a:ext cx="1000117" cy="646331"/>
              </a:xfrm>
              <a:prstGeom prst="rect">
                <a:avLst/>
              </a:prstGeom>
              <a:noFill/>
            </p:spPr>
            <p:txBody>
              <a:bodyPr wrap="square" rtlCol="0">
                <a:spAutoFit/>
              </a:bodyPr>
              <a:lstStyle/>
              <a:p>
                <a:pPr algn="ctr">
                  <a:defRPr/>
                </a:pPr>
                <a:r>
                  <a:rPr lang="en-US" altLang="zh-CN" sz="3600" kern="0" dirty="0">
                    <a:solidFill>
                      <a:schemeClr val="accent1"/>
                    </a:solidFill>
                    <a:latin typeface="Impact" panose="020B0806030902050204" pitchFamily="34" charset="0"/>
                    <a:ea typeface="华文细黑" panose="02010600040101010101" pitchFamily="2" charset="-122"/>
                  </a:rPr>
                  <a:t>01</a:t>
                </a:r>
                <a:endParaRPr lang="zh-CN" altLang="en-US" sz="3600" kern="0" dirty="0">
                  <a:solidFill>
                    <a:schemeClr val="accent1"/>
                  </a:solidFill>
                  <a:latin typeface="Impact" panose="020B0806030902050204" pitchFamily="34" charset="0"/>
                  <a:ea typeface="华文细黑" panose="02010600040101010101" pitchFamily="2" charset="-122"/>
                </a:endParaRPr>
              </a:p>
            </p:txBody>
          </p:sp>
          <p:sp>
            <p:nvSpPr>
              <p:cNvPr id="47" name="文本框 41"/>
              <p:cNvSpPr txBox="1"/>
              <p:nvPr/>
            </p:nvSpPr>
            <p:spPr>
              <a:xfrm>
                <a:off x="4266701" y="1619515"/>
                <a:ext cx="740410" cy="300082"/>
              </a:xfrm>
              <a:prstGeom prst="rect">
                <a:avLst/>
              </a:prstGeom>
              <a:noFill/>
            </p:spPr>
            <p:txBody>
              <a:bodyPr wrap="square" rtlCol="0">
                <a:spAutoFit/>
              </a:bodyPr>
              <a:lstStyle/>
              <a:p>
                <a:pPr algn="ctr">
                  <a:lnSpc>
                    <a:spcPct val="150000"/>
                  </a:lnSpc>
                  <a:defRPr/>
                </a:pPr>
                <a:r>
                  <a:rPr lang="en-US" altLang="zh-CN" sz="900" kern="0" dirty="0">
                    <a:solidFill>
                      <a:schemeClr val="bg1">
                        <a:lumMod val="50000"/>
                      </a:schemeClr>
                    </a:solidFill>
                    <a:latin typeface="华文细黑" panose="02010600040101010101" pitchFamily="2" charset="-122"/>
                    <a:ea typeface="华文细黑" panose="02010600040101010101" pitchFamily="2" charset="-122"/>
                  </a:rPr>
                  <a:t>OPTION</a:t>
                </a:r>
                <a:endParaRPr lang="zh-CN" altLang="en-US" sz="900" kern="0" dirty="0">
                  <a:solidFill>
                    <a:schemeClr val="bg1">
                      <a:lumMod val="50000"/>
                    </a:schemeClr>
                  </a:solidFill>
                  <a:latin typeface="华文细黑" panose="02010600040101010101" pitchFamily="2" charset="-122"/>
                  <a:ea typeface="华文细黑" panose="02010600040101010101" pitchFamily="2" charset="-122"/>
                </a:endParaRPr>
              </a:p>
            </p:txBody>
          </p:sp>
        </p:grpSp>
      </p:grpSp>
      <p:grpSp>
        <p:nvGrpSpPr>
          <p:cNvPr id="51" name="组合 50"/>
          <p:cNvGrpSpPr/>
          <p:nvPr/>
        </p:nvGrpSpPr>
        <p:grpSpPr>
          <a:xfrm>
            <a:off x="5012249" y="1666137"/>
            <a:ext cx="1457575" cy="1457574"/>
            <a:chOff x="4895011" y="1663511"/>
            <a:chExt cx="1457575" cy="1457574"/>
          </a:xfrm>
        </p:grpSpPr>
        <p:grpSp>
          <p:nvGrpSpPr>
            <p:cNvPr id="53" name="组合 52"/>
            <p:cNvGrpSpPr/>
            <p:nvPr/>
          </p:nvGrpSpPr>
          <p:grpSpPr>
            <a:xfrm>
              <a:off x="4895011" y="1663511"/>
              <a:ext cx="1457575" cy="1457574"/>
              <a:chOff x="4926840" y="1732375"/>
              <a:chExt cx="1656097" cy="1656098"/>
            </a:xfrm>
          </p:grpSpPr>
          <p:sp>
            <p:nvSpPr>
              <p:cNvPr id="57" name="任意多边形 56"/>
              <p:cNvSpPr/>
              <p:nvPr/>
            </p:nvSpPr>
            <p:spPr>
              <a:xfrm>
                <a:off x="4926840" y="1732375"/>
                <a:ext cx="1656097" cy="1656098"/>
              </a:xfrm>
              <a:custGeom>
                <a:avLst/>
                <a:gdLst>
                  <a:gd name="connsiteX0" fmla="*/ 734066 w 1656097"/>
                  <a:gd name="connsiteY0" fmla="*/ 0 h 1656098"/>
                  <a:gd name="connsiteX1" fmla="*/ 922032 w 1656097"/>
                  <a:gd name="connsiteY1" fmla="*/ 0 h 1656098"/>
                  <a:gd name="connsiteX2" fmla="*/ 958682 w 1656097"/>
                  <a:gd name="connsiteY2" fmla="*/ 170987 h 1656098"/>
                  <a:gd name="connsiteX3" fmla="*/ 967537 w 1656097"/>
                  <a:gd name="connsiteY3" fmla="*/ 172338 h 1656098"/>
                  <a:gd name="connsiteX4" fmla="*/ 1042604 w 1656097"/>
                  <a:gd name="connsiteY4" fmla="*/ 194634 h 1656098"/>
                  <a:gd name="connsiteX5" fmla="*/ 1160682 w 1656097"/>
                  <a:gd name="connsiteY5" fmla="*/ 63947 h 1656098"/>
                  <a:gd name="connsiteX6" fmla="*/ 1323465 w 1656097"/>
                  <a:gd name="connsiteY6" fmla="*/ 157929 h 1656098"/>
                  <a:gd name="connsiteX7" fmla="*/ 1271151 w 1656097"/>
                  <a:gd name="connsiteY7" fmla="*/ 319877 h 1656098"/>
                  <a:gd name="connsiteX8" fmla="*/ 1280994 w 1656097"/>
                  <a:gd name="connsiteY8" fmla="*/ 327054 h 1656098"/>
                  <a:gd name="connsiteX9" fmla="*/ 1333335 w 1656097"/>
                  <a:gd name="connsiteY9" fmla="*/ 377405 h 1656098"/>
                  <a:gd name="connsiteX10" fmla="*/ 1338950 w 1656097"/>
                  <a:gd name="connsiteY10" fmla="*/ 384065 h 1656098"/>
                  <a:gd name="connsiteX11" fmla="*/ 1498169 w 1656097"/>
                  <a:gd name="connsiteY11" fmla="*/ 332634 h 1656098"/>
                  <a:gd name="connsiteX12" fmla="*/ 1592152 w 1656097"/>
                  <a:gd name="connsiteY12" fmla="*/ 495417 h 1656098"/>
                  <a:gd name="connsiteX13" fmla="*/ 1473528 w 1656097"/>
                  <a:gd name="connsiteY13" fmla="*/ 602595 h 1656098"/>
                  <a:gd name="connsiteX14" fmla="*/ 1483127 w 1656097"/>
                  <a:gd name="connsiteY14" fmla="*/ 626411 h 1656098"/>
                  <a:gd name="connsiteX15" fmla="*/ 1501984 w 1656097"/>
                  <a:gd name="connsiteY15" fmla="*/ 701032 h 1656098"/>
                  <a:gd name="connsiteX16" fmla="*/ 1656097 w 1656097"/>
                  <a:gd name="connsiteY16" fmla="*/ 734067 h 1656098"/>
                  <a:gd name="connsiteX17" fmla="*/ 1656097 w 1656097"/>
                  <a:gd name="connsiteY17" fmla="*/ 922032 h 1656098"/>
                  <a:gd name="connsiteX18" fmla="*/ 1511749 w 1656097"/>
                  <a:gd name="connsiteY18" fmla="*/ 952973 h 1656098"/>
                  <a:gd name="connsiteX19" fmla="*/ 1506114 w 1656097"/>
                  <a:gd name="connsiteY19" fmla="*/ 989892 h 1656098"/>
                  <a:gd name="connsiteX20" fmla="*/ 1491538 w 1656097"/>
                  <a:gd name="connsiteY20" fmla="*/ 1048074 h 1656098"/>
                  <a:gd name="connsiteX21" fmla="*/ 1485827 w 1656097"/>
                  <a:gd name="connsiteY21" fmla="*/ 1064617 h 1656098"/>
                  <a:gd name="connsiteX22" fmla="*/ 1592152 w 1656097"/>
                  <a:gd name="connsiteY22" fmla="*/ 1160683 h 1656098"/>
                  <a:gd name="connsiteX23" fmla="*/ 1498169 w 1656097"/>
                  <a:gd name="connsiteY23" fmla="*/ 1323465 h 1656098"/>
                  <a:gd name="connsiteX24" fmla="*/ 1367507 w 1656097"/>
                  <a:gd name="connsiteY24" fmla="*/ 1281258 h 1656098"/>
                  <a:gd name="connsiteX25" fmla="*/ 1351398 w 1656097"/>
                  <a:gd name="connsiteY25" fmla="*/ 1303350 h 1656098"/>
                  <a:gd name="connsiteX26" fmla="*/ 1301049 w 1656097"/>
                  <a:gd name="connsiteY26" fmla="*/ 1355691 h 1656098"/>
                  <a:gd name="connsiteX27" fmla="*/ 1282493 w 1656097"/>
                  <a:gd name="connsiteY27" fmla="*/ 1371332 h 1656098"/>
                  <a:gd name="connsiteX28" fmla="*/ 1323465 w 1656097"/>
                  <a:gd name="connsiteY28" fmla="*/ 1498169 h 1656098"/>
                  <a:gd name="connsiteX29" fmla="*/ 1160682 w 1656097"/>
                  <a:gd name="connsiteY29" fmla="*/ 1592152 h 1656098"/>
                  <a:gd name="connsiteX30" fmla="*/ 1074277 w 1656097"/>
                  <a:gd name="connsiteY30" fmla="*/ 1496521 h 1656098"/>
                  <a:gd name="connsiteX31" fmla="*/ 1052042 w 1656097"/>
                  <a:gd name="connsiteY31" fmla="*/ 1505484 h 1656098"/>
                  <a:gd name="connsiteX32" fmla="*/ 948719 w 1656097"/>
                  <a:gd name="connsiteY32" fmla="*/ 1531593 h 1656098"/>
                  <a:gd name="connsiteX33" fmla="*/ 922032 w 1656097"/>
                  <a:gd name="connsiteY33" fmla="*/ 1656098 h 1656098"/>
                  <a:gd name="connsiteX34" fmla="*/ 734066 w 1656097"/>
                  <a:gd name="connsiteY34" fmla="*/ 1656098 h 1656098"/>
                  <a:gd name="connsiteX35" fmla="*/ 707323 w 1656097"/>
                  <a:gd name="connsiteY35" fmla="*/ 1531333 h 1656098"/>
                  <a:gd name="connsiteX36" fmla="*/ 688561 w 1656097"/>
                  <a:gd name="connsiteY36" fmla="*/ 1528470 h 1656098"/>
                  <a:gd name="connsiteX37" fmla="*/ 581645 w 1656097"/>
                  <a:gd name="connsiteY37" fmla="*/ 1496716 h 1656098"/>
                  <a:gd name="connsiteX38" fmla="*/ 495416 w 1656097"/>
                  <a:gd name="connsiteY38" fmla="*/ 1592152 h 1656098"/>
                  <a:gd name="connsiteX39" fmla="*/ 332634 w 1656097"/>
                  <a:gd name="connsiteY39" fmla="*/ 1498169 h 1656098"/>
                  <a:gd name="connsiteX40" fmla="*/ 373389 w 1656097"/>
                  <a:gd name="connsiteY40" fmla="*/ 1372000 h 1656098"/>
                  <a:gd name="connsiteX41" fmla="*/ 293970 w 1656097"/>
                  <a:gd name="connsiteY41" fmla="*/ 1290661 h 1656098"/>
                  <a:gd name="connsiteX42" fmla="*/ 287662 w 1656097"/>
                  <a:gd name="connsiteY42" fmla="*/ 1281558 h 1656098"/>
                  <a:gd name="connsiteX43" fmla="*/ 157930 w 1656097"/>
                  <a:gd name="connsiteY43" fmla="*/ 1323465 h 1656098"/>
                  <a:gd name="connsiteX44" fmla="*/ 63947 w 1656097"/>
                  <a:gd name="connsiteY44" fmla="*/ 1160683 h 1656098"/>
                  <a:gd name="connsiteX45" fmla="*/ 170348 w 1656097"/>
                  <a:gd name="connsiteY45" fmla="*/ 1064548 h 1656098"/>
                  <a:gd name="connsiteX46" fmla="*/ 159896 w 1656097"/>
                  <a:gd name="connsiteY46" fmla="*/ 1031651 h 1656098"/>
                  <a:gd name="connsiteX47" fmla="*/ 144063 w 1656097"/>
                  <a:gd name="connsiteY47" fmla="*/ 952912 h 1656098"/>
                  <a:gd name="connsiteX48" fmla="*/ 0 w 1656097"/>
                  <a:gd name="connsiteY48" fmla="*/ 922032 h 1656098"/>
                  <a:gd name="connsiteX49" fmla="*/ 0 w 1656097"/>
                  <a:gd name="connsiteY49" fmla="*/ 734067 h 1656098"/>
                  <a:gd name="connsiteX50" fmla="*/ 152682 w 1656097"/>
                  <a:gd name="connsiteY50" fmla="*/ 701339 h 1656098"/>
                  <a:gd name="connsiteX51" fmla="*/ 159896 w 1656097"/>
                  <a:gd name="connsiteY51" fmla="*/ 669158 h 1656098"/>
                  <a:gd name="connsiteX52" fmla="*/ 182923 w 1656097"/>
                  <a:gd name="connsiteY52" fmla="*/ 602913 h 1656098"/>
                  <a:gd name="connsiteX53" fmla="*/ 63947 w 1656097"/>
                  <a:gd name="connsiteY53" fmla="*/ 495417 h 1656098"/>
                  <a:gd name="connsiteX54" fmla="*/ 157930 w 1656097"/>
                  <a:gd name="connsiteY54" fmla="*/ 332634 h 1656098"/>
                  <a:gd name="connsiteX55" fmla="*/ 318389 w 1656097"/>
                  <a:gd name="connsiteY55" fmla="*/ 384465 h 1656098"/>
                  <a:gd name="connsiteX56" fmla="*/ 353537 w 1656097"/>
                  <a:gd name="connsiteY56" fmla="*/ 346539 h 1656098"/>
                  <a:gd name="connsiteX57" fmla="*/ 385166 w 1656097"/>
                  <a:gd name="connsiteY57" fmla="*/ 320558 h 1656098"/>
                  <a:gd name="connsiteX58" fmla="*/ 332634 w 1656097"/>
                  <a:gd name="connsiteY58" fmla="*/ 157929 h 1656098"/>
                  <a:gd name="connsiteX59" fmla="*/ 495416 w 1656097"/>
                  <a:gd name="connsiteY59" fmla="*/ 63947 h 1656098"/>
                  <a:gd name="connsiteX60" fmla="*/ 612546 w 1656097"/>
                  <a:gd name="connsiteY60" fmla="*/ 193585 h 1656098"/>
                  <a:gd name="connsiteX61" fmla="*/ 688561 w 1656097"/>
                  <a:gd name="connsiteY61" fmla="*/ 172338 h 1656098"/>
                  <a:gd name="connsiteX62" fmla="*/ 697415 w 1656097"/>
                  <a:gd name="connsiteY62" fmla="*/ 170987 h 165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656097" h="1656098">
                    <a:moveTo>
                      <a:pt x="734066" y="0"/>
                    </a:moveTo>
                    <a:lnTo>
                      <a:pt x="922032" y="0"/>
                    </a:lnTo>
                    <a:lnTo>
                      <a:pt x="958682" y="170987"/>
                    </a:lnTo>
                    <a:lnTo>
                      <a:pt x="967537" y="172338"/>
                    </a:lnTo>
                    <a:lnTo>
                      <a:pt x="1042604" y="194634"/>
                    </a:lnTo>
                    <a:lnTo>
                      <a:pt x="1160682" y="63947"/>
                    </a:lnTo>
                    <a:lnTo>
                      <a:pt x="1323465" y="157929"/>
                    </a:lnTo>
                    <a:lnTo>
                      <a:pt x="1271151" y="319877"/>
                    </a:lnTo>
                    <a:lnTo>
                      <a:pt x="1280994" y="327054"/>
                    </a:lnTo>
                    <a:cubicBezTo>
                      <a:pt x="1299308" y="342918"/>
                      <a:pt x="1316780" y="359726"/>
                      <a:pt x="1333335" y="377405"/>
                    </a:cubicBezTo>
                    <a:lnTo>
                      <a:pt x="1338950" y="384065"/>
                    </a:lnTo>
                    <a:lnTo>
                      <a:pt x="1498169" y="332634"/>
                    </a:lnTo>
                    <a:lnTo>
                      <a:pt x="1592152" y="495417"/>
                    </a:lnTo>
                    <a:lnTo>
                      <a:pt x="1473528" y="602595"/>
                    </a:lnTo>
                    <a:lnTo>
                      <a:pt x="1483127" y="626411"/>
                    </a:lnTo>
                    <a:lnTo>
                      <a:pt x="1501984" y="701032"/>
                    </a:lnTo>
                    <a:lnTo>
                      <a:pt x="1656097" y="734067"/>
                    </a:lnTo>
                    <a:lnTo>
                      <a:pt x="1656097" y="922032"/>
                    </a:lnTo>
                    <a:lnTo>
                      <a:pt x="1511749" y="952973"/>
                    </a:lnTo>
                    <a:lnTo>
                      <a:pt x="1506114" y="989892"/>
                    </a:lnTo>
                    <a:cubicBezTo>
                      <a:pt x="1502081" y="1009604"/>
                      <a:pt x="1497209" y="1029011"/>
                      <a:pt x="1491538" y="1048074"/>
                    </a:cubicBezTo>
                    <a:lnTo>
                      <a:pt x="1485827" y="1064617"/>
                    </a:lnTo>
                    <a:lnTo>
                      <a:pt x="1592152" y="1160683"/>
                    </a:lnTo>
                    <a:lnTo>
                      <a:pt x="1498169" y="1323465"/>
                    </a:lnTo>
                    <a:lnTo>
                      <a:pt x="1367507" y="1281258"/>
                    </a:lnTo>
                    <a:lnTo>
                      <a:pt x="1351398" y="1303350"/>
                    </a:lnTo>
                    <a:cubicBezTo>
                      <a:pt x="1335535" y="1321664"/>
                      <a:pt x="1318727" y="1339136"/>
                      <a:pt x="1301049" y="1355691"/>
                    </a:cubicBezTo>
                    <a:lnTo>
                      <a:pt x="1282493" y="1371332"/>
                    </a:lnTo>
                    <a:lnTo>
                      <a:pt x="1323465" y="1498169"/>
                    </a:lnTo>
                    <a:lnTo>
                      <a:pt x="1160682" y="1592152"/>
                    </a:lnTo>
                    <a:lnTo>
                      <a:pt x="1074277" y="1496521"/>
                    </a:lnTo>
                    <a:lnTo>
                      <a:pt x="1052042" y="1505484"/>
                    </a:lnTo>
                    <a:lnTo>
                      <a:pt x="948719" y="1531593"/>
                    </a:lnTo>
                    <a:lnTo>
                      <a:pt x="922032" y="1656098"/>
                    </a:lnTo>
                    <a:lnTo>
                      <a:pt x="734066" y="1656098"/>
                    </a:lnTo>
                    <a:lnTo>
                      <a:pt x="707323" y="1531333"/>
                    </a:lnTo>
                    <a:lnTo>
                      <a:pt x="688561" y="1528470"/>
                    </a:lnTo>
                    <a:lnTo>
                      <a:pt x="581645" y="1496716"/>
                    </a:lnTo>
                    <a:lnTo>
                      <a:pt x="495416" y="1592152"/>
                    </a:lnTo>
                    <a:lnTo>
                      <a:pt x="332634" y="1498169"/>
                    </a:lnTo>
                    <a:lnTo>
                      <a:pt x="373389" y="1372000"/>
                    </a:lnTo>
                    <a:lnTo>
                      <a:pt x="293970" y="1290661"/>
                    </a:lnTo>
                    <a:lnTo>
                      <a:pt x="287662" y="1281558"/>
                    </a:lnTo>
                    <a:lnTo>
                      <a:pt x="157930" y="1323465"/>
                    </a:lnTo>
                    <a:lnTo>
                      <a:pt x="63947" y="1160683"/>
                    </a:lnTo>
                    <a:lnTo>
                      <a:pt x="170348" y="1064548"/>
                    </a:lnTo>
                    <a:lnTo>
                      <a:pt x="159896" y="1031651"/>
                    </a:lnTo>
                    <a:lnTo>
                      <a:pt x="144063" y="952912"/>
                    </a:lnTo>
                    <a:lnTo>
                      <a:pt x="0" y="922032"/>
                    </a:lnTo>
                    <a:lnTo>
                      <a:pt x="0" y="734067"/>
                    </a:lnTo>
                    <a:lnTo>
                      <a:pt x="152682" y="701339"/>
                    </a:lnTo>
                    <a:lnTo>
                      <a:pt x="159896" y="669158"/>
                    </a:lnTo>
                    <a:lnTo>
                      <a:pt x="182923" y="602913"/>
                    </a:lnTo>
                    <a:lnTo>
                      <a:pt x="63947" y="495417"/>
                    </a:lnTo>
                    <a:lnTo>
                      <a:pt x="157930" y="332634"/>
                    </a:lnTo>
                    <a:lnTo>
                      <a:pt x="318389" y="384465"/>
                    </a:lnTo>
                    <a:lnTo>
                      <a:pt x="353537" y="346539"/>
                    </a:lnTo>
                    <a:lnTo>
                      <a:pt x="385166" y="320558"/>
                    </a:lnTo>
                    <a:lnTo>
                      <a:pt x="332634" y="157929"/>
                    </a:lnTo>
                    <a:lnTo>
                      <a:pt x="495416" y="63947"/>
                    </a:lnTo>
                    <a:lnTo>
                      <a:pt x="612546" y="193585"/>
                    </a:lnTo>
                    <a:lnTo>
                      <a:pt x="688561" y="172338"/>
                    </a:lnTo>
                    <a:lnTo>
                      <a:pt x="697415" y="170987"/>
                    </a:lnTo>
                    <a:close/>
                  </a:path>
                </a:pathLst>
              </a:custGeom>
              <a:gradFill>
                <a:gsLst>
                  <a:gs pos="0">
                    <a:sysClr val="window" lastClr="FFFFFF"/>
                  </a:gs>
                  <a:gs pos="100000">
                    <a:srgbClr val="E2E2E2"/>
                  </a:gs>
                </a:gsLst>
                <a:lin ang="2700000" scaled="1"/>
              </a:gradFill>
              <a:ln w="25400" cap="flat" cmpd="sng" algn="ctr">
                <a:noFill/>
                <a:prstDash val="solid"/>
              </a:ln>
              <a:effectLst>
                <a:outerShdw blurRad="190500" dist="88900" dir="2700000" algn="tl" rotWithShape="0">
                  <a:prstClr val="black">
                    <a:alpha val="30000"/>
                  </a:prstClr>
                </a:outerShdw>
              </a:effectLst>
            </p:spPr>
            <p:txBody>
              <a:bodyPr wrap="square" rtlCol="0" anchor="ctr">
                <a:noAutofit/>
              </a:bodyPr>
              <a:lstStyle/>
              <a:p>
                <a:pPr algn="ctr">
                  <a:defRPr/>
                </a:pPr>
                <a:endParaRPr lang="zh-CN" altLang="en-US" kern="0">
                  <a:solidFill>
                    <a:sysClr val="window" lastClr="FFFFFF"/>
                  </a:solidFill>
                  <a:latin typeface="Calibri"/>
                  <a:ea typeface="华文细黑" panose="02010600040101010101" pitchFamily="2" charset="-122"/>
                </a:endParaRPr>
              </a:p>
            </p:txBody>
          </p:sp>
          <p:sp>
            <p:nvSpPr>
              <p:cNvPr id="59" name="椭圆 58"/>
              <p:cNvSpPr/>
              <p:nvPr/>
            </p:nvSpPr>
            <p:spPr>
              <a:xfrm>
                <a:off x="5189938" y="1995474"/>
                <a:ext cx="1129900" cy="1129900"/>
              </a:xfrm>
              <a:prstGeom prst="ellipse">
                <a:avLst/>
              </a:pr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华文细黑" panose="02010600040101010101" pitchFamily="2" charset="-122"/>
                  <a:ea typeface="华文细黑" panose="02010600040101010101" pitchFamily="2" charset="-122"/>
                </a:endParaRPr>
              </a:p>
            </p:txBody>
          </p:sp>
          <p:sp>
            <p:nvSpPr>
              <p:cNvPr id="60" name="椭圆 59"/>
              <p:cNvSpPr/>
              <p:nvPr/>
            </p:nvSpPr>
            <p:spPr>
              <a:xfrm>
                <a:off x="5313048" y="2122912"/>
                <a:ext cx="883681" cy="883682"/>
              </a:xfrm>
              <a:prstGeom prst="ellipse">
                <a:avLst/>
              </a:prstGeom>
              <a:gradFill>
                <a:gsLst>
                  <a:gs pos="0">
                    <a:sysClr val="window" lastClr="FFFFFF">
                      <a:lumMod val="85000"/>
                    </a:sysClr>
                  </a:gs>
                  <a:gs pos="100000">
                    <a:sysClr val="window" lastClr="FFFFFF"/>
                  </a:gs>
                </a:gsLst>
                <a:lin ang="2700000" scaled="1"/>
              </a:gradFill>
              <a:ln w="25400" cap="flat" cmpd="sng" algn="ctr">
                <a:gradFill flip="none" rotWithShape="1">
                  <a:gsLst>
                    <a:gs pos="100000">
                      <a:sysClr val="window" lastClr="FFFFFF">
                        <a:lumMod val="85000"/>
                      </a:sysClr>
                    </a:gs>
                    <a:gs pos="0">
                      <a:sysClr val="window" lastClr="FFFFFF"/>
                    </a:gs>
                  </a:gsLst>
                  <a:lin ang="2700000" scaled="1"/>
                  <a:tileRect/>
                </a:gradFill>
                <a:prstDash val="solid"/>
              </a:ln>
              <a:effectLst>
                <a:outerShdw blurRad="88900" dist="38100" dir="2700000" algn="tl" rotWithShape="0">
                  <a:prstClr val="black">
                    <a:alpha val="30000"/>
                  </a:prstClr>
                </a:outerShdw>
              </a:effectLst>
            </p:spPr>
            <p:txBody>
              <a:bodyPr rtlCol="0" anchor="ctr"/>
              <a:lstStyle/>
              <a:p>
                <a:pPr algn="ctr">
                  <a:defRPr/>
                </a:pPr>
                <a:endParaRPr lang="zh-CN" altLang="en-US" kern="0">
                  <a:solidFill>
                    <a:sysClr val="window" lastClr="FFFFFF"/>
                  </a:solidFill>
                  <a:latin typeface="Calibri"/>
                  <a:ea typeface="华文细黑" panose="02010600040101010101" pitchFamily="2" charset="-122"/>
                </a:endParaRPr>
              </a:p>
            </p:txBody>
          </p:sp>
        </p:grpSp>
        <p:grpSp>
          <p:nvGrpSpPr>
            <p:cNvPr id="54" name="组合 53"/>
            <p:cNvGrpSpPr/>
            <p:nvPr/>
          </p:nvGrpSpPr>
          <p:grpSpPr>
            <a:xfrm>
              <a:off x="5114558" y="2018757"/>
              <a:ext cx="1000118" cy="753476"/>
              <a:chOff x="4123036" y="1134371"/>
              <a:chExt cx="1000117" cy="753476"/>
            </a:xfrm>
          </p:grpSpPr>
          <p:sp>
            <p:nvSpPr>
              <p:cNvPr id="55" name="文本框 43"/>
              <p:cNvSpPr txBox="1"/>
              <p:nvPr/>
            </p:nvSpPr>
            <p:spPr>
              <a:xfrm>
                <a:off x="4123036" y="1134371"/>
                <a:ext cx="1000117" cy="584775"/>
              </a:xfrm>
              <a:prstGeom prst="rect">
                <a:avLst/>
              </a:prstGeom>
              <a:noFill/>
            </p:spPr>
            <p:txBody>
              <a:bodyPr wrap="square" rtlCol="0">
                <a:spAutoFit/>
              </a:bodyPr>
              <a:lstStyle/>
              <a:p>
                <a:pPr algn="ctr">
                  <a:defRPr/>
                </a:pPr>
                <a:r>
                  <a:rPr lang="en-US" altLang="zh-CN" sz="3200" kern="0" dirty="0">
                    <a:solidFill>
                      <a:schemeClr val="accent1"/>
                    </a:solidFill>
                    <a:latin typeface="Impact" panose="020B0806030902050204" pitchFamily="34" charset="0"/>
                    <a:ea typeface="华文细黑" panose="02010600040101010101" pitchFamily="2" charset="-122"/>
                  </a:rPr>
                  <a:t>01</a:t>
                </a:r>
                <a:endParaRPr lang="zh-CN" altLang="en-US" sz="3200" kern="0" dirty="0">
                  <a:solidFill>
                    <a:schemeClr val="accent1"/>
                  </a:solidFill>
                  <a:latin typeface="Impact" panose="020B0806030902050204" pitchFamily="34" charset="0"/>
                  <a:ea typeface="华文细黑" panose="02010600040101010101" pitchFamily="2" charset="-122"/>
                </a:endParaRPr>
              </a:p>
            </p:txBody>
          </p:sp>
          <p:sp>
            <p:nvSpPr>
              <p:cNvPr id="56" name="文本框 44"/>
              <p:cNvSpPr txBox="1"/>
              <p:nvPr/>
            </p:nvSpPr>
            <p:spPr>
              <a:xfrm>
                <a:off x="4266701" y="1587765"/>
                <a:ext cx="740410" cy="300082"/>
              </a:xfrm>
              <a:prstGeom prst="rect">
                <a:avLst/>
              </a:prstGeom>
              <a:noFill/>
            </p:spPr>
            <p:txBody>
              <a:bodyPr wrap="square" rtlCol="0">
                <a:spAutoFit/>
              </a:bodyPr>
              <a:lstStyle/>
              <a:p>
                <a:pPr algn="ctr">
                  <a:lnSpc>
                    <a:spcPct val="150000"/>
                  </a:lnSpc>
                  <a:defRPr/>
                </a:pPr>
                <a:r>
                  <a:rPr lang="en-US" altLang="zh-CN" sz="900" kern="0" dirty="0">
                    <a:solidFill>
                      <a:schemeClr val="bg1">
                        <a:lumMod val="50000"/>
                      </a:schemeClr>
                    </a:solidFill>
                    <a:latin typeface="华文细黑" panose="02010600040101010101" pitchFamily="2" charset="-122"/>
                    <a:ea typeface="华文细黑" panose="02010600040101010101" pitchFamily="2" charset="-122"/>
                  </a:rPr>
                  <a:t>OPTION</a:t>
                </a:r>
                <a:endParaRPr lang="zh-CN" altLang="en-US" sz="900" kern="0" dirty="0">
                  <a:solidFill>
                    <a:schemeClr val="bg1">
                      <a:lumMod val="50000"/>
                    </a:schemeClr>
                  </a:solidFill>
                  <a:latin typeface="华文细黑" panose="02010600040101010101" pitchFamily="2" charset="-122"/>
                  <a:ea typeface="华文细黑" panose="02010600040101010101" pitchFamily="2" charset="-122"/>
                </a:endParaRPr>
              </a:p>
            </p:txBody>
          </p:sp>
        </p:grpSp>
      </p:grpSp>
      <p:grpSp>
        <p:nvGrpSpPr>
          <p:cNvPr id="61" name="组合 60"/>
          <p:cNvGrpSpPr/>
          <p:nvPr/>
        </p:nvGrpSpPr>
        <p:grpSpPr>
          <a:xfrm>
            <a:off x="4839573" y="4581156"/>
            <a:ext cx="1827597" cy="1827597"/>
            <a:chOff x="4722335" y="4578530"/>
            <a:chExt cx="1827597" cy="1827597"/>
          </a:xfrm>
        </p:grpSpPr>
        <p:grpSp>
          <p:nvGrpSpPr>
            <p:cNvPr id="62" name="组合 61"/>
            <p:cNvGrpSpPr/>
            <p:nvPr/>
          </p:nvGrpSpPr>
          <p:grpSpPr>
            <a:xfrm>
              <a:off x="4722335" y="4578530"/>
              <a:ext cx="1827597" cy="1827597"/>
              <a:chOff x="4926840" y="1732375"/>
              <a:chExt cx="1656097" cy="1656098"/>
            </a:xfrm>
          </p:grpSpPr>
          <p:sp>
            <p:nvSpPr>
              <p:cNvPr id="67" name="任意多边形 66"/>
              <p:cNvSpPr/>
              <p:nvPr/>
            </p:nvSpPr>
            <p:spPr>
              <a:xfrm>
                <a:off x="4926840" y="1732375"/>
                <a:ext cx="1656097" cy="1656098"/>
              </a:xfrm>
              <a:custGeom>
                <a:avLst/>
                <a:gdLst>
                  <a:gd name="connsiteX0" fmla="*/ 734066 w 1656097"/>
                  <a:gd name="connsiteY0" fmla="*/ 0 h 1656098"/>
                  <a:gd name="connsiteX1" fmla="*/ 922032 w 1656097"/>
                  <a:gd name="connsiteY1" fmla="*/ 0 h 1656098"/>
                  <a:gd name="connsiteX2" fmla="*/ 958682 w 1656097"/>
                  <a:gd name="connsiteY2" fmla="*/ 170987 h 1656098"/>
                  <a:gd name="connsiteX3" fmla="*/ 967537 w 1656097"/>
                  <a:gd name="connsiteY3" fmla="*/ 172338 h 1656098"/>
                  <a:gd name="connsiteX4" fmla="*/ 1042604 w 1656097"/>
                  <a:gd name="connsiteY4" fmla="*/ 194634 h 1656098"/>
                  <a:gd name="connsiteX5" fmla="*/ 1160682 w 1656097"/>
                  <a:gd name="connsiteY5" fmla="*/ 63947 h 1656098"/>
                  <a:gd name="connsiteX6" fmla="*/ 1323465 w 1656097"/>
                  <a:gd name="connsiteY6" fmla="*/ 157929 h 1656098"/>
                  <a:gd name="connsiteX7" fmla="*/ 1271151 w 1656097"/>
                  <a:gd name="connsiteY7" fmla="*/ 319877 h 1656098"/>
                  <a:gd name="connsiteX8" fmla="*/ 1280994 w 1656097"/>
                  <a:gd name="connsiteY8" fmla="*/ 327054 h 1656098"/>
                  <a:gd name="connsiteX9" fmla="*/ 1333335 w 1656097"/>
                  <a:gd name="connsiteY9" fmla="*/ 377405 h 1656098"/>
                  <a:gd name="connsiteX10" fmla="*/ 1338950 w 1656097"/>
                  <a:gd name="connsiteY10" fmla="*/ 384065 h 1656098"/>
                  <a:gd name="connsiteX11" fmla="*/ 1498169 w 1656097"/>
                  <a:gd name="connsiteY11" fmla="*/ 332634 h 1656098"/>
                  <a:gd name="connsiteX12" fmla="*/ 1592152 w 1656097"/>
                  <a:gd name="connsiteY12" fmla="*/ 495417 h 1656098"/>
                  <a:gd name="connsiteX13" fmla="*/ 1473528 w 1656097"/>
                  <a:gd name="connsiteY13" fmla="*/ 602595 h 1656098"/>
                  <a:gd name="connsiteX14" fmla="*/ 1483127 w 1656097"/>
                  <a:gd name="connsiteY14" fmla="*/ 626411 h 1656098"/>
                  <a:gd name="connsiteX15" fmla="*/ 1501984 w 1656097"/>
                  <a:gd name="connsiteY15" fmla="*/ 701032 h 1656098"/>
                  <a:gd name="connsiteX16" fmla="*/ 1656097 w 1656097"/>
                  <a:gd name="connsiteY16" fmla="*/ 734067 h 1656098"/>
                  <a:gd name="connsiteX17" fmla="*/ 1656097 w 1656097"/>
                  <a:gd name="connsiteY17" fmla="*/ 922032 h 1656098"/>
                  <a:gd name="connsiteX18" fmla="*/ 1511749 w 1656097"/>
                  <a:gd name="connsiteY18" fmla="*/ 952973 h 1656098"/>
                  <a:gd name="connsiteX19" fmla="*/ 1506114 w 1656097"/>
                  <a:gd name="connsiteY19" fmla="*/ 989892 h 1656098"/>
                  <a:gd name="connsiteX20" fmla="*/ 1491538 w 1656097"/>
                  <a:gd name="connsiteY20" fmla="*/ 1048074 h 1656098"/>
                  <a:gd name="connsiteX21" fmla="*/ 1485827 w 1656097"/>
                  <a:gd name="connsiteY21" fmla="*/ 1064617 h 1656098"/>
                  <a:gd name="connsiteX22" fmla="*/ 1592152 w 1656097"/>
                  <a:gd name="connsiteY22" fmla="*/ 1160683 h 1656098"/>
                  <a:gd name="connsiteX23" fmla="*/ 1498169 w 1656097"/>
                  <a:gd name="connsiteY23" fmla="*/ 1323465 h 1656098"/>
                  <a:gd name="connsiteX24" fmla="*/ 1367507 w 1656097"/>
                  <a:gd name="connsiteY24" fmla="*/ 1281258 h 1656098"/>
                  <a:gd name="connsiteX25" fmla="*/ 1351398 w 1656097"/>
                  <a:gd name="connsiteY25" fmla="*/ 1303350 h 1656098"/>
                  <a:gd name="connsiteX26" fmla="*/ 1301049 w 1656097"/>
                  <a:gd name="connsiteY26" fmla="*/ 1355691 h 1656098"/>
                  <a:gd name="connsiteX27" fmla="*/ 1282493 w 1656097"/>
                  <a:gd name="connsiteY27" fmla="*/ 1371332 h 1656098"/>
                  <a:gd name="connsiteX28" fmla="*/ 1323465 w 1656097"/>
                  <a:gd name="connsiteY28" fmla="*/ 1498169 h 1656098"/>
                  <a:gd name="connsiteX29" fmla="*/ 1160682 w 1656097"/>
                  <a:gd name="connsiteY29" fmla="*/ 1592152 h 1656098"/>
                  <a:gd name="connsiteX30" fmla="*/ 1074277 w 1656097"/>
                  <a:gd name="connsiteY30" fmla="*/ 1496521 h 1656098"/>
                  <a:gd name="connsiteX31" fmla="*/ 1052042 w 1656097"/>
                  <a:gd name="connsiteY31" fmla="*/ 1505484 h 1656098"/>
                  <a:gd name="connsiteX32" fmla="*/ 948719 w 1656097"/>
                  <a:gd name="connsiteY32" fmla="*/ 1531593 h 1656098"/>
                  <a:gd name="connsiteX33" fmla="*/ 922032 w 1656097"/>
                  <a:gd name="connsiteY33" fmla="*/ 1656098 h 1656098"/>
                  <a:gd name="connsiteX34" fmla="*/ 734066 w 1656097"/>
                  <a:gd name="connsiteY34" fmla="*/ 1656098 h 1656098"/>
                  <a:gd name="connsiteX35" fmla="*/ 707323 w 1656097"/>
                  <a:gd name="connsiteY35" fmla="*/ 1531333 h 1656098"/>
                  <a:gd name="connsiteX36" fmla="*/ 688561 w 1656097"/>
                  <a:gd name="connsiteY36" fmla="*/ 1528470 h 1656098"/>
                  <a:gd name="connsiteX37" fmla="*/ 581645 w 1656097"/>
                  <a:gd name="connsiteY37" fmla="*/ 1496716 h 1656098"/>
                  <a:gd name="connsiteX38" fmla="*/ 495416 w 1656097"/>
                  <a:gd name="connsiteY38" fmla="*/ 1592152 h 1656098"/>
                  <a:gd name="connsiteX39" fmla="*/ 332634 w 1656097"/>
                  <a:gd name="connsiteY39" fmla="*/ 1498169 h 1656098"/>
                  <a:gd name="connsiteX40" fmla="*/ 373389 w 1656097"/>
                  <a:gd name="connsiteY40" fmla="*/ 1372000 h 1656098"/>
                  <a:gd name="connsiteX41" fmla="*/ 293970 w 1656097"/>
                  <a:gd name="connsiteY41" fmla="*/ 1290661 h 1656098"/>
                  <a:gd name="connsiteX42" fmla="*/ 287662 w 1656097"/>
                  <a:gd name="connsiteY42" fmla="*/ 1281558 h 1656098"/>
                  <a:gd name="connsiteX43" fmla="*/ 157930 w 1656097"/>
                  <a:gd name="connsiteY43" fmla="*/ 1323465 h 1656098"/>
                  <a:gd name="connsiteX44" fmla="*/ 63947 w 1656097"/>
                  <a:gd name="connsiteY44" fmla="*/ 1160683 h 1656098"/>
                  <a:gd name="connsiteX45" fmla="*/ 170348 w 1656097"/>
                  <a:gd name="connsiteY45" fmla="*/ 1064548 h 1656098"/>
                  <a:gd name="connsiteX46" fmla="*/ 159896 w 1656097"/>
                  <a:gd name="connsiteY46" fmla="*/ 1031651 h 1656098"/>
                  <a:gd name="connsiteX47" fmla="*/ 144063 w 1656097"/>
                  <a:gd name="connsiteY47" fmla="*/ 952912 h 1656098"/>
                  <a:gd name="connsiteX48" fmla="*/ 0 w 1656097"/>
                  <a:gd name="connsiteY48" fmla="*/ 922032 h 1656098"/>
                  <a:gd name="connsiteX49" fmla="*/ 0 w 1656097"/>
                  <a:gd name="connsiteY49" fmla="*/ 734067 h 1656098"/>
                  <a:gd name="connsiteX50" fmla="*/ 152682 w 1656097"/>
                  <a:gd name="connsiteY50" fmla="*/ 701339 h 1656098"/>
                  <a:gd name="connsiteX51" fmla="*/ 159896 w 1656097"/>
                  <a:gd name="connsiteY51" fmla="*/ 669158 h 1656098"/>
                  <a:gd name="connsiteX52" fmla="*/ 182923 w 1656097"/>
                  <a:gd name="connsiteY52" fmla="*/ 602913 h 1656098"/>
                  <a:gd name="connsiteX53" fmla="*/ 63947 w 1656097"/>
                  <a:gd name="connsiteY53" fmla="*/ 495417 h 1656098"/>
                  <a:gd name="connsiteX54" fmla="*/ 157930 w 1656097"/>
                  <a:gd name="connsiteY54" fmla="*/ 332634 h 1656098"/>
                  <a:gd name="connsiteX55" fmla="*/ 318389 w 1656097"/>
                  <a:gd name="connsiteY55" fmla="*/ 384465 h 1656098"/>
                  <a:gd name="connsiteX56" fmla="*/ 353537 w 1656097"/>
                  <a:gd name="connsiteY56" fmla="*/ 346539 h 1656098"/>
                  <a:gd name="connsiteX57" fmla="*/ 385166 w 1656097"/>
                  <a:gd name="connsiteY57" fmla="*/ 320558 h 1656098"/>
                  <a:gd name="connsiteX58" fmla="*/ 332634 w 1656097"/>
                  <a:gd name="connsiteY58" fmla="*/ 157929 h 1656098"/>
                  <a:gd name="connsiteX59" fmla="*/ 495416 w 1656097"/>
                  <a:gd name="connsiteY59" fmla="*/ 63947 h 1656098"/>
                  <a:gd name="connsiteX60" fmla="*/ 612546 w 1656097"/>
                  <a:gd name="connsiteY60" fmla="*/ 193585 h 1656098"/>
                  <a:gd name="connsiteX61" fmla="*/ 688561 w 1656097"/>
                  <a:gd name="connsiteY61" fmla="*/ 172338 h 1656098"/>
                  <a:gd name="connsiteX62" fmla="*/ 697415 w 1656097"/>
                  <a:gd name="connsiteY62" fmla="*/ 170987 h 165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656097" h="1656098">
                    <a:moveTo>
                      <a:pt x="734066" y="0"/>
                    </a:moveTo>
                    <a:lnTo>
                      <a:pt x="922032" y="0"/>
                    </a:lnTo>
                    <a:lnTo>
                      <a:pt x="958682" y="170987"/>
                    </a:lnTo>
                    <a:lnTo>
                      <a:pt x="967537" y="172338"/>
                    </a:lnTo>
                    <a:lnTo>
                      <a:pt x="1042604" y="194634"/>
                    </a:lnTo>
                    <a:lnTo>
                      <a:pt x="1160682" y="63947"/>
                    </a:lnTo>
                    <a:lnTo>
                      <a:pt x="1323465" y="157929"/>
                    </a:lnTo>
                    <a:lnTo>
                      <a:pt x="1271151" y="319877"/>
                    </a:lnTo>
                    <a:lnTo>
                      <a:pt x="1280994" y="327054"/>
                    </a:lnTo>
                    <a:cubicBezTo>
                      <a:pt x="1299308" y="342918"/>
                      <a:pt x="1316780" y="359726"/>
                      <a:pt x="1333335" y="377405"/>
                    </a:cubicBezTo>
                    <a:lnTo>
                      <a:pt x="1338950" y="384065"/>
                    </a:lnTo>
                    <a:lnTo>
                      <a:pt x="1498169" y="332634"/>
                    </a:lnTo>
                    <a:lnTo>
                      <a:pt x="1592152" y="495417"/>
                    </a:lnTo>
                    <a:lnTo>
                      <a:pt x="1473528" y="602595"/>
                    </a:lnTo>
                    <a:lnTo>
                      <a:pt x="1483127" y="626411"/>
                    </a:lnTo>
                    <a:lnTo>
                      <a:pt x="1501984" y="701032"/>
                    </a:lnTo>
                    <a:lnTo>
                      <a:pt x="1656097" y="734067"/>
                    </a:lnTo>
                    <a:lnTo>
                      <a:pt x="1656097" y="922032"/>
                    </a:lnTo>
                    <a:lnTo>
                      <a:pt x="1511749" y="952973"/>
                    </a:lnTo>
                    <a:lnTo>
                      <a:pt x="1506114" y="989892"/>
                    </a:lnTo>
                    <a:cubicBezTo>
                      <a:pt x="1502081" y="1009604"/>
                      <a:pt x="1497209" y="1029011"/>
                      <a:pt x="1491538" y="1048074"/>
                    </a:cubicBezTo>
                    <a:lnTo>
                      <a:pt x="1485827" y="1064617"/>
                    </a:lnTo>
                    <a:lnTo>
                      <a:pt x="1592152" y="1160683"/>
                    </a:lnTo>
                    <a:lnTo>
                      <a:pt x="1498169" y="1323465"/>
                    </a:lnTo>
                    <a:lnTo>
                      <a:pt x="1367507" y="1281258"/>
                    </a:lnTo>
                    <a:lnTo>
                      <a:pt x="1351398" y="1303350"/>
                    </a:lnTo>
                    <a:cubicBezTo>
                      <a:pt x="1335535" y="1321664"/>
                      <a:pt x="1318727" y="1339136"/>
                      <a:pt x="1301049" y="1355691"/>
                    </a:cubicBezTo>
                    <a:lnTo>
                      <a:pt x="1282493" y="1371332"/>
                    </a:lnTo>
                    <a:lnTo>
                      <a:pt x="1323465" y="1498169"/>
                    </a:lnTo>
                    <a:lnTo>
                      <a:pt x="1160682" y="1592152"/>
                    </a:lnTo>
                    <a:lnTo>
                      <a:pt x="1074277" y="1496521"/>
                    </a:lnTo>
                    <a:lnTo>
                      <a:pt x="1052042" y="1505484"/>
                    </a:lnTo>
                    <a:lnTo>
                      <a:pt x="948719" y="1531593"/>
                    </a:lnTo>
                    <a:lnTo>
                      <a:pt x="922032" y="1656098"/>
                    </a:lnTo>
                    <a:lnTo>
                      <a:pt x="734066" y="1656098"/>
                    </a:lnTo>
                    <a:lnTo>
                      <a:pt x="707323" y="1531333"/>
                    </a:lnTo>
                    <a:lnTo>
                      <a:pt x="688561" y="1528470"/>
                    </a:lnTo>
                    <a:lnTo>
                      <a:pt x="581645" y="1496716"/>
                    </a:lnTo>
                    <a:lnTo>
                      <a:pt x="495416" y="1592152"/>
                    </a:lnTo>
                    <a:lnTo>
                      <a:pt x="332634" y="1498169"/>
                    </a:lnTo>
                    <a:lnTo>
                      <a:pt x="373389" y="1372000"/>
                    </a:lnTo>
                    <a:lnTo>
                      <a:pt x="293970" y="1290661"/>
                    </a:lnTo>
                    <a:lnTo>
                      <a:pt x="287662" y="1281558"/>
                    </a:lnTo>
                    <a:lnTo>
                      <a:pt x="157930" y="1323465"/>
                    </a:lnTo>
                    <a:lnTo>
                      <a:pt x="63947" y="1160683"/>
                    </a:lnTo>
                    <a:lnTo>
                      <a:pt x="170348" y="1064548"/>
                    </a:lnTo>
                    <a:lnTo>
                      <a:pt x="159896" y="1031651"/>
                    </a:lnTo>
                    <a:lnTo>
                      <a:pt x="144063" y="952912"/>
                    </a:lnTo>
                    <a:lnTo>
                      <a:pt x="0" y="922032"/>
                    </a:lnTo>
                    <a:lnTo>
                      <a:pt x="0" y="734067"/>
                    </a:lnTo>
                    <a:lnTo>
                      <a:pt x="152682" y="701339"/>
                    </a:lnTo>
                    <a:lnTo>
                      <a:pt x="159896" y="669158"/>
                    </a:lnTo>
                    <a:lnTo>
                      <a:pt x="182923" y="602913"/>
                    </a:lnTo>
                    <a:lnTo>
                      <a:pt x="63947" y="495417"/>
                    </a:lnTo>
                    <a:lnTo>
                      <a:pt x="157930" y="332634"/>
                    </a:lnTo>
                    <a:lnTo>
                      <a:pt x="318389" y="384465"/>
                    </a:lnTo>
                    <a:lnTo>
                      <a:pt x="353537" y="346539"/>
                    </a:lnTo>
                    <a:lnTo>
                      <a:pt x="385166" y="320558"/>
                    </a:lnTo>
                    <a:lnTo>
                      <a:pt x="332634" y="157929"/>
                    </a:lnTo>
                    <a:lnTo>
                      <a:pt x="495416" y="63947"/>
                    </a:lnTo>
                    <a:lnTo>
                      <a:pt x="612546" y="193585"/>
                    </a:lnTo>
                    <a:lnTo>
                      <a:pt x="688561" y="172338"/>
                    </a:lnTo>
                    <a:lnTo>
                      <a:pt x="697415" y="170987"/>
                    </a:lnTo>
                    <a:close/>
                  </a:path>
                </a:pathLst>
              </a:custGeom>
              <a:gradFill>
                <a:gsLst>
                  <a:gs pos="0">
                    <a:sysClr val="window" lastClr="FFFFFF"/>
                  </a:gs>
                  <a:gs pos="100000">
                    <a:srgbClr val="E2E2E2"/>
                  </a:gs>
                </a:gsLst>
                <a:lin ang="2700000" scaled="1"/>
              </a:gradFill>
              <a:ln w="25400" cap="flat" cmpd="sng" algn="ctr">
                <a:noFill/>
                <a:prstDash val="solid"/>
              </a:ln>
              <a:effectLst>
                <a:outerShdw blurRad="190500" dist="88900" dir="2700000" algn="tl" rotWithShape="0">
                  <a:prstClr val="black">
                    <a:alpha val="30000"/>
                  </a:prstClr>
                </a:outerShdw>
              </a:effectLst>
            </p:spPr>
            <p:txBody>
              <a:bodyPr wrap="square" rtlCol="0" anchor="ctr">
                <a:noAutofit/>
              </a:bodyPr>
              <a:lstStyle/>
              <a:p>
                <a:pPr algn="ctr">
                  <a:defRPr/>
                </a:pPr>
                <a:endParaRPr lang="zh-CN" altLang="en-US" kern="0">
                  <a:solidFill>
                    <a:sysClr val="window" lastClr="FFFFFF"/>
                  </a:solidFill>
                  <a:latin typeface="Calibri"/>
                  <a:ea typeface="华文细黑" panose="02010600040101010101" pitchFamily="2" charset="-122"/>
                </a:endParaRPr>
              </a:p>
            </p:txBody>
          </p:sp>
          <p:sp>
            <p:nvSpPr>
              <p:cNvPr id="68" name="椭圆 67"/>
              <p:cNvSpPr/>
              <p:nvPr/>
            </p:nvSpPr>
            <p:spPr>
              <a:xfrm>
                <a:off x="5189938" y="1995474"/>
                <a:ext cx="1129900" cy="1129900"/>
              </a:xfrm>
              <a:prstGeom prst="ellipse">
                <a:avLst/>
              </a:pr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华文细黑" panose="02010600040101010101" pitchFamily="2" charset="-122"/>
                  <a:ea typeface="华文细黑" panose="02010600040101010101" pitchFamily="2" charset="-122"/>
                </a:endParaRPr>
              </a:p>
            </p:txBody>
          </p:sp>
          <p:sp>
            <p:nvSpPr>
              <p:cNvPr id="69" name="椭圆 68"/>
              <p:cNvSpPr/>
              <p:nvPr/>
            </p:nvSpPr>
            <p:spPr>
              <a:xfrm>
                <a:off x="5313048" y="2122912"/>
                <a:ext cx="883681" cy="883682"/>
              </a:xfrm>
              <a:prstGeom prst="ellipse">
                <a:avLst/>
              </a:prstGeom>
              <a:gradFill>
                <a:gsLst>
                  <a:gs pos="0">
                    <a:sysClr val="window" lastClr="FFFFFF">
                      <a:lumMod val="85000"/>
                    </a:sysClr>
                  </a:gs>
                  <a:gs pos="100000">
                    <a:sysClr val="window" lastClr="FFFFFF"/>
                  </a:gs>
                </a:gsLst>
                <a:lin ang="2700000" scaled="1"/>
              </a:gradFill>
              <a:ln w="25400" cap="flat" cmpd="sng" algn="ctr">
                <a:gradFill flip="none" rotWithShape="1">
                  <a:gsLst>
                    <a:gs pos="100000">
                      <a:sysClr val="window" lastClr="FFFFFF">
                        <a:lumMod val="85000"/>
                      </a:sysClr>
                    </a:gs>
                    <a:gs pos="0">
                      <a:sysClr val="window" lastClr="FFFFFF"/>
                    </a:gs>
                  </a:gsLst>
                  <a:lin ang="2700000" scaled="1"/>
                  <a:tileRect/>
                </a:gradFill>
                <a:prstDash val="solid"/>
              </a:ln>
              <a:effectLst>
                <a:outerShdw blurRad="88900" dist="38100" dir="2700000" algn="tl" rotWithShape="0">
                  <a:prstClr val="black">
                    <a:alpha val="30000"/>
                  </a:prstClr>
                </a:outerShdw>
              </a:effectLst>
            </p:spPr>
            <p:txBody>
              <a:bodyPr rtlCol="0" anchor="ctr"/>
              <a:lstStyle/>
              <a:p>
                <a:pPr algn="ctr">
                  <a:defRPr/>
                </a:pPr>
                <a:endParaRPr lang="zh-CN" altLang="en-US" kern="0">
                  <a:solidFill>
                    <a:sysClr val="window" lastClr="FFFFFF"/>
                  </a:solidFill>
                  <a:latin typeface="Calibri"/>
                  <a:ea typeface="华文细黑" panose="02010600040101010101" pitchFamily="2" charset="-122"/>
                </a:endParaRPr>
              </a:p>
            </p:txBody>
          </p:sp>
        </p:grpSp>
        <p:grpSp>
          <p:nvGrpSpPr>
            <p:cNvPr id="64" name="组合 63"/>
            <p:cNvGrpSpPr/>
            <p:nvPr/>
          </p:nvGrpSpPr>
          <p:grpSpPr>
            <a:xfrm>
              <a:off x="5136095" y="5112579"/>
              <a:ext cx="1000118" cy="785226"/>
              <a:chOff x="4123036" y="1134371"/>
              <a:chExt cx="1000117" cy="785226"/>
            </a:xfrm>
          </p:grpSpPr>
          <p:sp>
            <p:nvSpPr>
              <p:cNvPr id="65" name="文本框 49"/>
              <p:cNvSpPr txBox="1"/>
              <p:nvPr/>
            </p:nvSpPr>
            <p:spPr>
              <a:xfrm>
                <a:off x="4123036" y="1134371"/>
                <a:ext cx="1000117" cy="707886"/>
              </a:xfrm>
              <a:prstGeom prst="rect">
                <a:avLst/>
              </a:prstGeom>
              <a:noFill/>
            </p:spPr>
            <p:txBody>
              <a:bodyPr wrap="square" rtlCol="0">
                <a:spAutoFit/>
              </a:bodyPr>
              <a:lstStyle/>
              <a:p>
                <a:pPr algn="ctr">
                  <a:defRPr/>
                </a:pPr>
                <a:r>
                  <a:rPr lang="en-US" altLang="zh-CN" sz="4000" kern="0" dirty="0">
                    <a:solidFill>
                      <a:schemeClr val="accent1"/>
                    </a:solidFill>
                    <a:latin typeface="Impact" panose="020B0806030902050204" pitchFamily="34" charset="0"/>
                    <a:ea typeface="华文细黑" panose="02010600040101010101" pitchFamily="2" charset="-122"/>
                  </a:rPr>
                  <a:t>01</a:t>
                </a:r>
                <a:endParaRPr lang="zh-CN" altLang="en-US" sz="4000" kern="0" dirty="0">
                  <a:solidFill>
                    <a:schemeClr val="accent1"/>
                  </a:solidFill>
                  <a:latin typeface="Impact" panose="020B0806030902050204" pitchFamily="34" charset="0"/>
                  <a:ea typeface="华文细黑" panose="02010600040101010101" pitchFamily="2" charset="-122"/>
                </a:endParaRPr>
              </a:p>
            </p:txBody>
          </p:sp>
          <p:sp>
            <p:nvSpPr>
              <p:cNvPr id="66" name="文本框 50"/>
              <p:cNvSpPr txBox="1"/>
              <p:nvPr/>
            </p:nvSpPr>
            <p:spPr>
              <a:xfrm>
                <a:off x="4266701" y="1619515"/>
                <a:ext cx="740410" cy="300082"/>
              </a:xfrm>
              <a:prstGeom prst="rect">
                <a:avLst/>
              </a:prstGeom>
              <a:noFill/>
            </p:spPr>
            <p:txBody>
              <a:bodyPr wrap="square" rtlCol="0">
                <a:spAutoFit/>
              </a:bodyPr>
              <a:lstStyle/>
              <a:p>
                <a:pPr algn="ctr">
                  <a:lnSpc>
                    <a:spcPct val="150000"/>
                  </a:lnSpc>
                  <a:defRPr/>
                </a:pPr>
                <a:r>
                  <a:rPr lang="en-US" altLang="zh-CN" sz="900" kern="0" dirty="0">
                    <a:solidFill>
                      <a:schemeClr val="bg1">
                        <a:lumMod val="50000"/>
                      </a:schemeClr>
                    </a:solidFill>
                    <a:latin typeface="华文细黑" panose="02010600040101010101" pitchFamily="2" charset="-122"/>
                    <a:ea typeface="华文细黑" panose="02010600040101010101" pitchFamily="2" charset="-122"/>
                  </a:rPr>
                  <a:t>OPTION</a:t>
                </a:r>
                <a:endParaRPr lang="zh-CN" altLang="en-US" sz="900" kern="0" dirty="0">
                  <a:solidFill>
                    <a:schemeClr val="bg1">
                      <a:lumMod val="50000"/>
                    </a:schemeClr>
                  </a:solidFill>
                  <a:latin typeface="华文细黑" panose="02010600040101010101" pitchFamily="2" charset="-122"/>
                  <a:ea typeface="华文细黑" panose="02010600040101010101" pitchFamily="2" charset="-122"/>
                </a:endParaRPr>
              </a:p>
            </p:txBody>
          </p:sp>
        </p:grpSp>
      </p:grpSp>
      <p:grpSp>
        <p:nvGrpSpPr>
          <p:cNvPr id="70" name="组合 69"/>
          <p:cNvGrpSpPr/>
          <p:nvPr/>
        </p:nvGrpSpPr>
        <p:grpSpPr>
          <a:xfrm>
            <a:off x="6270416" y="1391104"/>
            <a:ext cx="2712043" cy="1068764"/>
            <a:chOff x="5947699" y="908862"/>
            <a:chExt cx="2712043" cy="1068765"/>
          </a:xfrm>
        </p:grpSpPr>
        <p:grpSp>
          <p:nvGrpSpPr>
            <p:cNvPr id="72" name="组合 71"/>
            <p:cNvGrpSpPr/>
            <p:nvPr/>
          </p:nvGrpSpPr>
          <p:grpSpPr>
            <a:xfrm flipV="1">
              <a:off x="5947699" y="1317986"/>
              <a:ext cx="2684915" cy="333365"/>
              <a:chOff x="5272248" y="4626108"/>
              <a:chExt cx="2684915" cy="333365"/>
            </a:xfrm>
          </p:grpSpPr>
          <p:sp>
            <p:nvSpPr>
              <p:cNvPr id="77" name="椭圆 76"/>
              <p:cNvSpPr/>
              <p:nvPr/>
            </p:nvSpPr>
            <p:spPr>
              <a:xfrm>
                <a:off x="5272248" y="4626108"/>
                <a:ext cx="81021" cy="81021"/>
              </a:xfrm>
              <a:prstGeom prst="ellipse">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kern="0">
                  <a:solidFill>
                    <a:prstClr val="white"/>
                  </a:solidFill>
                  <a:latin typeface="华文细黑" panose="02010600040101010101" pitchFamily="2" charset="-122"/>
                  <a:ea typeface="华文细黑" panose="02010600040101010101" pitchFamily="2" charset="-122"/>
                  <a:sym typeface="Arial" panose="020B0604020202020204" pitchFamily="34" charset="0"/>
                </a:endParaRPr>
              </a:p>
            </p:txBody>
          </p:sp>
          <p:sp>
            <p:nvSpPr>
              <p:cNvPr id="78" name="任意多边形 77"/>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 fmla="*/ 0 w 2815771"/>
                  <a:gd name="connsiteY0" fmla="*/ 0 h 649982"/>
                  <a:gd name="connsiteX1" fmla="*/ 254183 w 2815771"/>
                  <a:gd name="connsiteY1" fmla="*/ 649982 h 649982"/>
                  <a:gd name="connsiteX2" fmla="*/ 2815771 w 2815771"/>
                  <a:gd name="connsiteY2" fmla="*/ 638628 h 649982"/>
                </a:gdLst>
                <a:ahLst/>
                <a:cxnLst>
                  <a:cxn ang="0">
                    <a:pos x="connsiteX0" y="connsiteY0"/>
                  </a:cxn>
                  <a:cxn ang="0">
                    <a:pos x="connsiteX1" y="connsiteY1"/>
                  </a:cxn>
                  <a:cxn ang="0">
                    <a:pos x="connsiteX2" y="connsiteY2"/>
                  </a:cxn>
                </a:cxnLst>
                <a:rect l="l" t="t" r="r" b="b"/>
                <a:pathLst>
                  <a:path w="2815771" h="649982">
                    <a:moveTo>
                      <a:pt x="0" y="0"/>
                    </a:moveTo>
                    <a:lnTo>
                      <a:pt x="254183" y="649982"/>
                    </a:lnTo>
                    <a:lnTo>
                      <a:pt x="2815771" y="638628"/>
                    </a:lnTo>
                  </a:path>
                </a:pathLst>
              </a:custGeom>
              <a:noFill/>
              <a:ln w="19050" cap="flat" cmpd="sng" algn="ctr">
                <a:solidFill>
                  <a:sysClr val="window" lastClr="FFFFFF">
                    <a:lumMod val="65000"/>
                  </a:sysClr>
                </a:solidFill>
                <a:prstDash val="solid"/>
              </a:ln>
              <a:effectLst/>
            </p:spPr>
            <p:txBody>
              <a:bodyPr rtlCol="0" anchor="ctr"/>
              <a:lstStyle/>
              <a:p>
                <a:pPr algn="ctr">
                  <a:defRPr/>
                </a:pPr>
                <a:endParaRPr lang="zh-CN" altLang="en-US" kern="0">
                  <a:solidFill>
                    <a:prstClr val="white"/>
                  </a:solidFill>
                  <a:latin typeface="华文细黑" panose="02010600040101010101" pitchFamily="2" charset="-122"/>
                  <a:ea typeface="华文细黑" panose="02010600040101010101" pitchFamily="2" charset="-122"/>
                  <a:sym typeface="Arial" panose="020B0604020202020204" pitchFamily="34" charset="0"/>
                </a:endParaRPr>
              </a:p>
            </p:txBody>
          </p:sp>
        </p:grpSp>
        <p:sp>
          <p:nvSpPr>
            <p:cNvPr id="73" name="文本框 90"/>
            <p:cNvSpPr txBox="1"/>
            <p:nvPr/>
          </p:nvSpPr>
          <p:spPr>
            <a:xfrm>
              <a:off x="6879275" y="908862"/>
              <a:ext cx="1780467" cy="307777"/>
            </a:xfrm>
            <a:prstGeom prst="rect">
              <a:avLst/>
            </a:prstGeom>
            <a:noFill/>
          </p:spPr>
          <p:txBody>
            <a:bodyPr wrap="square" rtlCol="0">
              <a:spAutoFit/>
            </a:bodyPr>
            <a:lstStyle/>
            <a:p>
              <a:pPr algn="r"/>
              <a:r>
                <a:rPr lang="zh-CN" altLang="en-US" sz="1400" dirty="0">
                  <a:solidFill>
                    <a:schemeClr val="accent1"/>
                  </a:solidFill>
                  <a:latin typeface="华文细黑" panose="02010600040101010101" pitchFamily="2" charset="-122"/>
                  <a:ea typeface="华文细黑" panose="02010600040101010101" pitchFamily="2" charset="-122"/>
                </a:rPr>
                <a:t>请在此处添加标题</a:t>
              </a:r>
            </a:p>
          </p:txBody>
        </p:sp>
        <p:sp>
          <p:nvSpPr>
            <p:cNvPr id="76" name="文本框 91"/>
            <p:cNvSpPr txBox="1"/>
            <p:nvPr/>
          </p:nvSpPr>
          <p:spPr>
            <a:xfrm>
              <a:off x="6290683" y="1331295"/>
              <a:ext cx="2341931" cy="646332"/>
            </a:xfrm>
            <a:prstGeom prst="rect">
              <a:avLst/>
            </a:prstGeom>
            <a:noFill/>
          </p:spPr>
          <p:txBody>
            <a:bodyPr wrap="square" rtlCol="0">
              <a:spAutoFit/>
            </a:bodyPr>
            <a:lstStyle/>
            <a:p>
              <a:pPr>
                <a:lnSpc>
                  <a:spcPct val="150000"/>
                </a:lnSpc>
                <a:spcAft>
                  <a:spcPts val="600"/>
                </a:spcAft>
              </a:pPr>
              <a:r>
                <a:rPr lang="zh-CN" altLang="en-US" sz="800" dirty="0">
                  <a:solidFill>
                    <a:schemeClr val="tx1">
                      <a:lumMod val="50000"/>
                      <a:lumOff val="50000"/>
                    </a:schemeClr>
                  </a:solidFill>
                  <a:latin typeface="华文细黑" panose="02010600040101010101" pitchFamily="2" charset="-122"/>
                  <a:ea typeface="华文细黑" panose="02010600040101010101" pitchFamily="2" charset="-122"/>
                </a:rPr>
                <a:t>请在此处添加正文内容，根据需要调整字体与字号。在此处添加正文内容，根据需要调整字体与字号。</a:t>
              </a:r>
            </a:p>
          </p:txBody>
        </p:sp>
      </p:grpSp>
      <p:grpSp>
        <p:nvGrpSpPr>
          <p:cNvPr id="79" name="Group 46"/>
          <p:cNvGrpSpPr>
            <a:grpSpLocks noChangeAspect="1"/>
          </p:cNvGrpSpPr>
          <p:nvPr/>
        </p:nvGrpSpPr>
        <p:grpSpPr bwMode="auto">
          <a:xfrm>
            <a:off x="6697342" y="1422785"/>
            <a:ext cx="513393" cy="317847"/>
            <a:chOff x="3098" y="1701"/>
            <a:chExt cx="1486" cy="920"/>
          </a:xfrm>
          <a:solidFill>
            <a:sysClr val="windowText" lastClr="000000">
              <a:lumMod val="50000"/>
              <a:lumOff val="50000"/>
              <a:alpha val="40000"/>
            </a:sysClr>
          </a:solidFill>
        </p:grpSpPr>
        <p:sp>
          <p:nvSpPr>
            <p:cNvPr id="80" name="Freeform 47"/>
            <p:cNvSpPr>
              <a:spLocks/>
            </p:cNvSpPr>
            <p:nvPr/>
          </p:nvSpPr>
          <p:spPr bwMode="auto">
            <a:xfrm>
              <a:off x="3468" y="1701"/>
              <a:ext cx="746" cy="920"/>
            </a:xfrm>
            <a:custGeom>
              <a:avLst/>
              <a:gdLst>
                <a:gd name="T0" fmla="*/ 157 w 314"/>
                <a:gd name="T1" fmla="*/ 0 h 386"/>
                <a:gd name="T2" fmla="*/ 68 w 314"/>
                <a:gd name="T3" fmla="*/ 89 h 386"/>
                <a:gd name="T4" fmla="*/ 127 w 314"/>
                <a:gd name="T5" fmla="*/ 172 h 386"/>
                <a:gd name="T6" fmla="*/ 103 w 314"/>
                <a:gd name="T7" fmla="*/ 172 h 386"/>
                <a:gd name="T8" fmla="*/ 16 w 314"/>
                <a:gd name="T9" fmla="*/ 320 h 386"/>
                <a:gd name="T10" fmla="*/ 28 w 314"/>
                <a:gd name="T11" fmla="*/ 386 h 386"/>
                <a:gd name="T12" fmla="*/ 132 w 314"/>
                <a:gd name="T13" fmla="*/ 386 h 386"/>
                <a:gd name="T14" fmla="*/ 154 w 314"/>
                <a:gd name="T15" fmla="*/ 203 h 386"/>
                <a:gd name="T16" fmla="*/ 132 w 314"/>
                <a:gd name="T17" fmla="*/ 180 h 386"/>
                <a:gd name="T18" fmla="*/ 182 w 314"/>
                <a:gd name="T19" fmla="*/ 180 h 386"/>
                <a:gd name="T20" fmla="*/ 160 w 314"/>
                <a:gd name="T21" fmla="*/ 203 h 386"/>
                <a:gd name="T22" fmla="*/ 182 w 314"/>
                <a:gd name="T23" fmla="*/ 386 h 386"/>
                <a:gd name="T24" fmla="*/ 286 w 314"/>
                <a:gd name="T25" fmla="*/ 386 h 386"/>
                <a:gd name="T26" fmla="*/ 298 w 314"/>
                <a:gd name="T27" fmla="*/ 320 h 386"/>
                <a:gd name="T28" fmla="*/ 211 w 314"/>
                <a:gd name="T29" fmla="*/ 172 h 386"/>
                <a:gd name="T30" fmla="*/ 187 w 314"/>
                <a:gd name="T31" fmla="*/ 172 h 386"/>
                <a:gd name="T32" fmla="*/ 246 w 314"/>
                <a:gd name="T33" fmla="*/ 89 h 386"/>
                <a:gd name="T34" fmla="*/ 157 w 314"/>
                <a:gd name="T35"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4" h="386">
                  <a:moveTo>
                    <a:pt x="157" y="0"/>
                  </a:moveTo>
                  <a:cubicBezTo>
                    <a:pt x="108" y="0"/>
                    <a:pt x="68" y="40"/>
                    <a:pt x="68" y="89"/>
                  </a:cubicBezTo>
                  <a:cubicBezTo>
                    <a:pt x="68" y="127"/>
                    <a:pt x="93" y="160"/>
                    <a:pt x="127" y="172"/>
                  </a:cubicBezTo>
                  <a:cubicBezTo>
                    <a:pt x="103" y="172"/>
                    <a:pt x="103" y="172"/>
                    <a:pt x="103" y="172"/>
                  </a:cubicBezTo>
                  <a:cubicBezTo>
                    <a:pt x="55" y="172"/>
                    <a:pt x="26" y="291"/>
                    <a:pt x="16" y="320"/>
                  </a:cubicBezTo>
                  <a:cubicBezTo>
                    <a:pt x="0" y="363"/>
                    <a:pt x="28" y="386"/>
                    <a:pt x="28" y="386"/>
                  </a:cubicBezTo>
                  <a:cubicBezTo>
                    <a:pt x="132" y="386"/>
                    <a:pt x="132" y="386"/>
                    <a:pt x="132" y="386"/>
                  </a:cubicBezTo>
                  <a:cubicBezTo>
                    <a:pt x="154" y="203"/>
                    <a:pt x="154" y="203"/>
                    <a:pt x="154" y="203"/>
                  </a:cubicBezTo>
                  <a:cubicBezTo>
                    <a:pt x="132" y="180"/>
                    <a:pt x="132" y="180"/>
                    <a:pt x="132" y="180"/>
                  </a:cubicBezTo>
                  <a:cubicBezTo>
                    <a:pt x="182" y="180"/>
                    <a:pt x="182" y="180"/>
                    <a:pt x="182" y="180"/>
                  </a:cubicBezTo>
                  <a:cubicBezTo>
                    <a:pt x="160" y="203"/>
                    <a:pt x="160" y="203"/>
                    <a:pt x="160" y="203"/>
                  </a:cubicBezTo>
                  <a:cubicBezTo>
                    <a:pt x="182" y="386"/>
                    <a:pt x="182" y="386"/>
                    <a:pt x="182" y="386"/>
                  </a:cubicBezTo>
                  <a:cubicBezTo>
                    <a:pt x="286" y="386"/>
                    <a:pt x="286" y="386"/>
                    <a:pt x="286" y="386"/>
                  </a:cubicBezTo>
                  <a:cubicBezTo>
                    <a:pt x="286" y="386"/>
                    <a:pt x="314" y="363"/>
                    <a:pt x="298" y="320"/>
                  </a:cubicBezTo>
                  <a:cubicBezTo>
                    <a:pt x="288" y="291"/>
                    <a:pt x="259" y="172"/>
                    <a:pt x="211" y="172"/>
                  </a:cubicBezTo>
                  <a:cubicBezTo>
                    <a:pt x="187" y="172"/>
                    <a:pt x="187" y="172"/>
                    <a:pt x="187" y="172"/>
                  </a:cubicBezTo>
                  <a:cubicBezTo>
                    <a:pt x="221" y="160"/>
                    <a:pt x="246" y="127"/>
                    <a:pt x="246" y="89"/>
                  </a:cubicBezTo>
                  <a:cubicBezTo>
                    <a:pt x="246" y="40"/>
                    <a:pt x="206" y="0"/>
                    <a:pt x="157" y="0"/>
                  </a:cubicBezTo>
                </a:path>
              </a:pathLst>
            </a:cu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华文细黑" panose="02010600040101010101" pitchFamily="2" charset="-122"/>
                <a:ea typeface="华文细黑" panose="02010600040101010101" pitchFamily="2" charset="-122"/>
              </a:endParaRPr>
            </a:p>
          </p:txBody>
        </p:sp>
        <p:sp>
          <p:nvSpPr>
            <p:cNvPr id="92" name="Freeform 48"/>
            <p:cNvSpPr>
              <a:spLocks/>
            </p:cNvSpPr>
            <p:nvPr/>
          </p:nvSpPr>
          <p:spPr bwMode="auto">
            <a:xfrm>
              <a:off x="3098" y="1871"/>
              <a:ext cx="475" cy="750"/>
            </a:xfrm>
            <a:custGeom>
              <a:avLst/>
              <a:gdLst>
                <a:gd name="T0" fmla="*/ 128 w 200"/>
                <a:gd name="T1" fmla="*/ 0 h 315"/>
                <a:gd name="T2" fmla="*/ 55 w 200"/>
                <a:gd name="T3" fmla="*/ 73 h 315"/>
                <a:gd name="T4" fmla="*/ 103 w 200"/>
                <a:gd name="T5" fmla="*/ 141 h 315"/>
                <a:gd name="T6" fmla="*/ 84 w 200"/>
                <a:gd name="T7" fmla="*/ 141 h 315"/>
                <a:gd name="T8" fmla="*/ 13 w 200"/>
                <a:gd name="T9" fmla="*/ 261 h 315"/>
                <a:gd name="T10" fmla="*/ 23 w 200"/>
                <a:gd name="T11" fmla="*/ 315 h 315"/>
                <a:gd name="T12" fmla="*/ 108 w 200"/>
                <a:gd name="T13" fmla="*/ 315 h 315"/>
                <a:gd name="T14" fmla="*/ 126 w 200"/>
                <a:gd name="T15" fmla="*/ 166 h 315"/>
                <a:gd name="T16" fmla="*/ 107 w 200"/>
                <a:gd name="T17" fmla="*/ 147 h 315"/>
                <a:gd name="T18" fmla="*/ 149 w 200"/>
                <a:gd name="T19" fmla="*/ 147 h 315"/>
                <a:gd name="T20" fmla="*/ 130 w 200"/>
                <a:gd name="T21" fmla="*/ 166 h 315"/>
                <a:gd name="T22" fmla="*/ 148 w 200"/>
                <a:gd name="T23" fmla="*/ 315 h 315"/>
                <a:gd name="T24" fmla="*/ 168 w 200"/>
                <a:gd name="T25" fmla="*/ 315 h 315"/>
                <a:gd name="T26" fmla="*/ 161 w 200"/>
                <a:gd name="T27" fmla="*/ 245 h 315"/>
                <a:gd name="T28" fmla="*/ 166 w 200"/>
                <a:gd name="T29" fmla="*/ 228 h 315"/>
                <a:gd name="T30" fmla="*/ 194 w 200"/>
                <a:gd name="T31" fmla="*/ 152 h 315"/>
                <a:gd name="T32" fmla="*/ 172 w 200"/>
                <a:gd name="T33" fmla="*/ 141 h 315"/>
                <a:gd name="T34" fmla="*/ 152 w 200"/>
                <a:gd name="T35" fmla="*/ 141 h 315"/>
                <a:gd name="T36" fmla="*/ 200 w 200"/>
                <a:gd name="T37" fmla="*/ 73 h 315"/>
                <a:gd name="T38" fmla="*/ 128 w 200"/>
                <a:gd name="T39"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 h="315">
                  <a:moveTo>
                    <a:pt x="128" y="0"/>
                  </a:moveTo>
                  <a:cubicBezTo>
                    <a:pt x="88" y="0"/>
                    <a:pt x="55" y="33"/>
                    <a:pt x="55" y="73"/>
                  </a:cubicBezTo>
                  <a:cubicBezTo>
                    <a:pt x="55" y="104"/>
                    <a:pt x="76" y="131"/>
                    <a:pt x="103" y="141"/>
                  </a:cubicBezTo>
                  <a:cubicBezTo>
                    <a:pt x="84" y="141"/>
                    <a:pt x="84" y="141"/>
                    <a:pt x="84" y="141"/>
                  </a:cubicBezTo>
                  <a:cubicBezTo>
                    <a:pt x="45" y="141"/>
                    <a:pt x="21" y="238"/>
                    <a:pt x="13" y="261"/>
                  </a:cubicBezTo>
                  <a:cubicBezTo>
                    <a:pt x="0" y="296"/>
                    <a:pt x="23" y="315"/>
                    <a:pt x="23" y="315"/>
                  </a:cubicBezTo>
                  <a:cubicBezTo>
                    <a:pt x="108" y="315"/>
                    <a:pt x="108" y="315"/>
                    <a:pt x="108" y="315"/>
                  </a:cubicBezTo>
                  <a:cubicBezTo>
                    <a:pt x="126" y="166"/>
                    <a:pt x="126" y="166"/>
                    <a:pt x="126" y="166"/>
                  </a:cubicBezTo>
                  <a:cubicBezTo>
                    <a:pt x="107" y="147"/>
                    <a:pt x="107" y="147"/>
                    <a:pt x="107" y="147"/>
                  </a:cubicBezTo>
                  <a:cubicBezTo>
                    <a:pt x="149" y="147"/>
                    <a:pt x="149" y="147"/>
                    <a:pt x="149" y="147"/>
                  </a:cubicBezTo>
                  <a:cubicBezTo>
                    <a:pt x="130" y="166"/>
                    <a:pt x="130" y="166"/>
                    <a:pt x="130" y="166"/>
                  </a:cubicBezTo>
                  <a:cubicBezTo>
                    <a:pt x="148" y="315"/>
                    <a:pt x="148" y="315"/>
                    <a:pt x="148" y="315"/>
                  </a:cubicBezTo>
                  <a:cubicBezTo>
                    <a:pt x="168" y="315"/>
                    <a:pt x="168" y="315"/>
                    <a:pt x="168" y="315"/>
                  </a:cubicBezTo>
                  <a:cubicBezTo>
                    <a:pt x="160" y="303"/>
                    <a:pt x="149" y="279"/>
                    <a:pt x="161" y="245"/>
                  </a:cubicBezTo>
                  <a:cubicBezTo>
                    <a:pt x="162" y="241"/>
                    <a:pt x="164" y="235"/>
                    <a:pt x="166" y="228"/>
                  </a:cubicBezTo>
                  <a:cubicBezTo>
                    <a:pt x="173" y="207"/>
                    <a:pt x="182" y="178"/>
                    <a:pt x="194" y="152"/>
                  </a:cubicBezTo>
                  <a:cubicBezTo>
                    <a:pt x="188" y="145"/>
                    <a:pt x="180" y="141"/>
                    <a:pt x="172" y="141"/>
                  </a:cubicBezTo>
                  <a:cubicBezTo>
                    <a:pt x="152" y="141"/>
                    <a:pt x="152" y="141"/>
                    <a:pt x="152" y="141"/>
                  </a:cubicBezTo>
                  <a:cubicBezTo>
                    <a:pt x="180" y="131"/>
                    <a:pt x="200" y="104"/>
                    <a:pt x="200" y="73"/>
                  </a:cubicBezTo>
                  <a:cubicBezTo>
                    <a:pt x="200" y="33"/>
                    <a:pt x="168" y="0"/>
                    <a:pt x="128" y="0"/>
                  </a:cubicBezTo>
                </a:path>
              </a:pathLst>
            </a:cu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华文细黑" panose="02010600040101010101" pitchFamily="2" charset="-122"/>
                <a:ea typeface="华文细黑" panose="02010600040101010101" pitchFamily="2" charset="-122"/>
              </a:endParaRPr>
            </a:p>
          </p:txBody>
        </p:sp>
        <p:sp>
          <p:nvSpPr>
            <p:cNvPr id="93" name="Freeform 49"/>
            <p:cNvSpPr>
              <a:spLocks/>
            </p:cNvSpPr>
            <p:nvPr/>
          </p:nvSpPr>
          <p:spPr bwMode="auto">
            <a:xfrm>
              <a:off x="4110" y="1871"/>
              <a:ext cx="474" cy="750"/>
            </a:xfrm>
            <a:custGeom>
              <a:avLst/>
              <a:gdLst>
                <a:gd name="T0" fmla="*/ 72 w 200"/>
                <a:gd name="T1" fmla="*/ 0 h 315"/>
                <a:gd name="T2" fmla="*/ 0 w 200"/>
                <a:gd name="T3" fmla="*/ 73 h 315"/>
                <a:gd name="T4" fmla="*/ 48 w 200"/>
                <a:gd name="T5" fmla="*/ 141 h 315"/>
                <a:gd name="T6" fmla="*/ 28 w 200"/>
                <a:gd name="T7" fmla="*/ 141 h 315"/>
                <a:gd name="T8" fmla="*/ 6 w 200"/>
                <a:gd name="T9" fmla="*/ 152 h 315"/>
                <a:gd name="T10" fmla="*/ 34 w 200"/>
                <a:gd name="T11" fmla="*/ 228 h 315"/>
                <a:gd name="T12" fmla="*/ 39 w 200"/>
                <a:gd name="T13" fmla="*/ 245 h 315"/>
                <a:gd name="T14" fmla="*/ 32 w 200"/>
                <a:gd name="T15" fmla="*/ 315 h 315"/>
                <a:gd name="T16" fmla="*/ 52 w 200"/>
                <a:gd name="T17" fmla="*/ 315 h 315"/>
                <a:gd name="T18" fmla="*/ 70 w 200"/>
                <a:gd name="T19" fmla="*/ 166 h 315"/>
                <a:gd name="T20" fmla="*/ 52 w 200"/>
                <a:gd name="T21" fmla="*/ 147 h 315"/>
                <a:gd name="T22" fmla="*/ 93 w 200"/>
                <a:gd name="T23" fmla="*/ 147 h 315"/>
                <a:gd name="T24" fmla="*/ 74 w 200"/>
                <a:gd name="T25" fmla="*/ 166 h 315"/>
                <a:gd name="T26" fmla="*/ 92 w 200"/>
                <a:gd name="T27" fmla="*/ 315 h 315"/>
                <a:gd name="T28" fmla="*/ 178 w 200"/>
                <a:gd name="T29" fmla="*/ 315 h 315"/>
                <a:gd name="T30" fmla="*/ 187 w 200"/>
                <a:gd name="T31" fmla="*/ 261 h 315"/>
                <a:gd name="T32" fmla="*/ 116 w 200"/>
                <a:gd name="T33" fmla="*/ 141 h 315"/>
                <a:gd name="T34" fmla="*/ 97 w 200"/>
                <a:gd name="T35" fmla="*/ 141 h 315"/>
                <a:gd name="T36" fmla="*/ 145 w 200"/>
                <a:gd name="T37" fmla="*/ 73 h 315"/>
                <a:gd name="T38" fmla="*/ 72 w 200"/>
                <a:gd name="T39"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 h="315">
                  <a:moveTo>
                    <a:pt x="72" y="0"/>
                  </a:moveTo>
                  <a:cubicBezTo>
                    <a:pt x="32" y="0"/>
                    <a:pt x="0" y="33"/>
                    <a:pt x="0" y="73"/>
                  </a:cubicBezTo>
                  <a:cubicBezTo>
                    <a:pt x="0" y="104"/>
                    <a:pt x="20" y="131"/>
                    <a:pt x="48" y="141"/>
                  </a:cubicBezTo>
                  <a:cubicBezTo>
                    <a:pt x="28" y="141"/>
                    <a:pt x="28" y="141"/>
                    <a:pt x="28" y="141"/>
                  </a:cubicBezTo>
                  <a:cubicBezTo>
                    <a:pt x="20" y="141"/>
                    <a:pt x="13" y="145"/>
                    <a:pt x="6" y="152"/>
                  </a:cubicBezTo>
                  <a:cubicBezTo>
                    <a:pt x="18" y="178"/>
                    <a:pt x="27" y="207"/>
                    <a:pt x="34" y="228"/>
                  </a:cubicBezTo>
                  <a:cubicBezTo>
                    <a:pt x="36" y="235"/>
                    <a:pt x="38" y="241"/>
                    <a:pt x="39" y="245"/>
                  </a:cubicBezTo>
                  <a:cubicBezTo>
                    <a:pt x="52" y="279"/>
                    <a:pt x="40" y="303"/>
                    <a:pt x="32" y="315"/>
                  </a:cubicBezTo>
                  <a:cubicBezTo>
                    <a:pt x="52" y="315"/>
                    <a:pt x="52" y="315"/>
                    <a:pt x="52" y="315"/>
                  </a:cubicBezTo>
                  <a:cubicBezTo>
                    <a:pt x="70" y="166"/>
                    <a:pt x="70" y="166"/>
                    <a:pt x="70" y="166"/>
                  </a:cubicBezTo>
                  <a:cubicBezTo>
                    <a:pt x="52" y="147"/>
                    <a:pt x="52" y="147"/>
                    <a:pt x="52" y="147"/>
                  </a:cubicBezTo>
                  <a:cubicBezTo>
                    <a:pt x="93" y="147"/>
                    <a:pt x="93" y="147"/>
                    <a:pt x="93" y="147"/>
                  </a:cubicBezTo>
                  <a:cubicBezTo>
                    <a:pt x="74" y="166"/>
                    <a:pt x="74" y="166"/>
                    <a:pt x="74" y="166"/>
                  </a:cubicBezTo>
                  <a:cubicBezTo>
                    <a:pt x="92" y="315"/>
                    <a:pt x="92" y="315"/>
                    <a:pt x="92" y="315"/>
                  </a:cubicBezTo>
                  <a:cubicBezTo>
                    <a:pt x="178" y="315"/>
                    <a:pt x="178" y="315"/>
                    <a:pt x="178" y="315"/>
                  </a:cubicBezTo>
                  <a:cubicBezTo>
                    <a:pt x="178" y="315"/>
                    <a:pt x="200" y="296"/>
                    <a:pt x="187" y="261"/>
                  </a:cubicBezTo>
                  <a:cubicBezTo>
                    <a:pt x="179" y="238"/>
                    <a:pt x="156" y="141"/>
                    <a:pt x="116" y="141"/>
                  </a:cubicBezTo>
                  <a:cubicBezTo>
                    <a:pt x="97" y="141"/>
                    <a:pt x="97" y="141"/>
                    <a:pt x="97" y="141"/>
                  </a:cubicBezTo>
                  <a:cubicBezTo>
                    <a:pt x="125" y="131"/>
                    <a:pt x="145" y="104"/>
                    <a:pt x="145" y="73"/>
                  </a:cubicBezTo>
                  <a:cubicBezTo>
                    <a:pt x="145" y="33"/>
                    <a:pt x="112" y="0"/>
                    <a:pt x="72" y="0"/>
                  </a:cubicBezTo>
                </a:path>
              </a:pathLst>
            </a:cu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华文细黑" panose="02010600040101010101" pitchFamily="2" charset="-122"/>
                <a:ea typeface="华文细黑" panose="02010600040101010101" pitchFamily="2" charset="-122"/>
              </a:endParaRPr>
            </a:p>
          </p:txBody>
        </p:sp>
      </p:grpSp>
      <p:grpSp>
        <p:nvGrpSpPr>
          <p:cNvPr id="94" name="组合 93"/>
          <p:cNvGrpSpPr/>
          <p:nvPr/>
        </p:nvGrpSpPr>
        <p:grpSpPr>
          <a:xfrm>
            <a:off x="7970665" y="2582408"/>
            <a:ext cx="2684915" cy="1138016"/>
            <a:chOff x="5947699" y="908862"/>
            <a:chExt cx="2684915" cy="1138017"/>
          </a:xfrm>
        </p:grpSpPr>
        <p:grpSp>
          <p:nvGrpSpPr>
            <p:cNvPr id="95" name="组合 94"/>
            <p:cNvGrpSpPr/>
            <p:nvPr/>
          </p:nvGrpSpPr>
          <p:grpSpPr>
            <a:xfrm flipV="1">
              <a:off x="5947699" y="1317986"/>
              <a:ext cx="2684915" cy="333365"/>
              <a:chOff x="5272248" y="4626108"/>
              <a:chExt cx="2684915" cy="333365"/>
            </a:xfrm>
          </p:grpSpPr>
          <p:sp>
            <p:nvSpPr>
              <p:cNvPr id="98" name="椭圆 97"/>
              <p:cNvSpPr/>
              <p:nvPr/>
            </p:nvSpPr>
            <p:spPr>
              <a:xfrm>
                <a:off x="5272248" y="4626108"/>
                <a:ext cx="81021" cy="81021"/>
              </a:xfrm>
              <a:prstGeom prst="ellipse">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kern="0">
                  <a:solidFill>
                    <a:prstClr val="white"/>
                  </a:solidFill>
                  <a:latin typeface="华文细黑" panose="02010600040101010101" pitchFamily="2" charset="-122"/>
                  <a:ea typeface="华文细黑" panose="02010600040101010101" pitchFamily="2" charset="-122"/>
                  <a:sym typeface="Arial" panose="020B0604020202020204" pitchFamily="34" charset="0"/>
                </a:endParaRPr>
              </a:p>
            </p:txBody>
          </p:sp>
          <p:sp>
            <p:nvSpPr>
              <p:cNvPr id="99" name="任意多边形 98"/>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 fmla="*/ 0 w 2815771"/>
                  <a:gd name="connsiteY0" fmla="*/ 0 h 649982"/>
                  <a:gd name="connsiteX1" fmla="*/ 254183 w 2815771"/>
                  <a:gd name="connsiteY1" fmla="*/ 649982 h 649982"/>
                  <a:gd name="connsiteX2" fmla="*/ 2815771 w 2815771"/>
                  <a:gd name="connsiteY2" fmla="*/ 638628 h 649982"/>
                </a:gdLst>
                <a:ahLst/>
                <a:cxnLst>
                  <a:cxn ang="0">
                    <a:pos x="connsiteX0" y="connsiteY0"/>
                  </a:cxn>
                  <a:cxn ang="0">
                    <a:pos x="connsiteX1" y="connsiteY1"/>
                  </a:cxn>
                  <a:cxn ang="0">
                    <a:pos x="connsiteX2" y="connsiteY2"/>
                  </a:cxn>
                </a:cxnLst>
                <a:rect l="l" t="t" r="r" b="b"/>
                <a:pathLst>
                  <a:path w="2815771" h="649982">
                    <a:moveTo>
                      <a:pt x="0" y="0"/>
                    </a:moveTo>
                    <a:lnTo>
                      <a:pt x="254183" y="649982"/>
                    </a:lnTo>
                    <a:lnTo>
                      <a:pt x="2815771" y="638628"/>
                    </a:lnTo>
                  </a:path>
                </a:pathLst>
              </a:custGeom>
              <a:noFill/>
              <a:ln w="19050" cap="flat" cmpd="sng" algn="ctr">
                <a:solidFill>
                  <a:sysClr val="window" lastClr="FFFFFF">
                    <a:lumMod val="65000"/>
                  </a:sysClr>
                </a:solidFill>
                <a:prstDash val="solid"/>
              </a:ln>
              <a:effectLst/>
            </p:spPr>
            <p:txBody>
              <a:bodyPr rtlCol="0" anchor="ctr"/>
              <a:lstStyle/>
              <a:p>
                <a:pPr algn="ctr">
                  <a:defRPr/>
                </a:pPr>
                <a:endParaRPr lang="zh-CN" altLang="en-US" kern="0">
                  <a:solidFill>
                    <a:prstClr val="white"/>
                  </a:solidFill>
                  <a:latin typeface="华文细黑" panose="02010600040101010101" pitchFamily="2" charset="-122"/>
                  <a:ea typeface="华文细黑" panose="02010600040101010101" pitchFamily="2" charset="-122"/>
                  <a:sym typeface="Arial" panose="020B0604020202020204" pitchFamily="34" charset="0"/>
                </a:endParaRPr>
              </a:p>
            </p:txBody>
          </p:sp>
        </p:grpSp>
        <p:sp>
          <p:nvSpPr>
            <p:cNvPr id="96" name="文本框 100"/>
            <p:cNvSpPr txBox="1"/>
            <p:nvPr/>
          </p:nvSpPr>
          <p:spPr>
            <a:xfrm>
              <a:off x="6852147" y="908862"/>
              <a:ext cx="1780467" cy="307777"/>
            </a:xfrm>
            <a:prstGeom prst="rect">
              <a:avLst/>
            </a:prstGeom>
            <a:noFill/>
          </p:spPr>
          <p:txBody>
            <a:bodyPr wrap="square" rtlCol="0">
              <a:spAutoFit/>
            </a:bodyPr>
            <a:lstStyle/>
            <a:p>
              <a:pPr algn="r"/>
              <a:r>
                <a:rPr lang="zh-CN" altLang="en-US" sz="1400" dirty="0">
                  <a:solidFill>
                    <a:schemeClr val="accent1"/>
                  </a:solidFill>
                  <a:latin typeface="华文细黑" panose="02010600040101010101" pitchFamily="2" charset="-122"/>
                  <a:ea typeface="华文细黑" panose="02010600040101010101" pitchFamily="2" charset="-122"/>
                </a:rPr>
                <a:t>请在此处添加标题</a:t>
              </a:r>
            </a:p>
          </p:txBody>
        </p:sp>
        <p:sp>
          <p:nvSpPr>
            <p:cNvPr id="97" name="文本框 101"/>
            <p:cNvSpPr txBox="1"/>
            <p:nvPr/>
          </p:nvSpPr>
          <p:spPr>
            <a:xfrm>
              <a:off x="6290683" y="1331297"/>
              <a:ext cx="2341931" cy="715582"/>
            </a:xfrm>
            <a:prstGeom prst="rect">
              <a:avLst/>
            </a:prstGeom>
            <a:noFill/>
          </p:spPr>
          <p:txBody>
            <a:bodyPr wrap="square" rtlCol="0">
              <a:spAutoFit/>
            </a:bodyPr>
            <a:lstStyle/>
            <a:p>
              <a:pPr>
                <a:lnSpc>
                  <a:spcPct val="150000"/>
                </a:lnSpc>
                <a:spcAft>
                  <a:spcPts val="600"/>
                </a:spcAft>
              </a:pPr>
              <a:r>
                <a:rPr lang="zh-CN" altLang="en-US" sz="900" dirty="0">
                  <a:solidFill>
                    <a:schemeClr val="tx1">
                      <a:lumMod val="50000"/>
                      <a:lumOff val="50000"/>
                    </a:schemeClr>
                  </a:solidFill>
                  <a:latin typeface="华文细黑" panose="02010600040101010101" pitchFamily="2" charset="-122"/>
                  <a:ea typeface="华文细黑" panose="02010600040101010101" pitchFamily="2" charset="-122"/>
                </a:rPr>
                <a:t>请在此处添加正文内容，根据需要调整字体与字号。在此处添加正文内容，根据需要调整字体与字号。</a:t>
              </a:r>
            </a:p>
          </p:txBody>
        </p:sp>
      </p:grpSp>
      <p:grpSp>
        <p:nvGrpSpPr>
          <p:cNvPr id="100" name="组合 99"/>
          <p:cNvGrpSpPr/>
          <p:nvPr/>
        </p:nvGrpSpPr>
        <p:grpSpPr>
          <a:xfrm flipH="1">
            <a:off x="1660397" y="2798758"/>
            <a:ext cx="2684915" cy="1068764"/>
            <a:chOff x="5947699" y="908862"/>
            <a:chExt cx="2684915" cy="1068765"/>
          </a:xfrm>
        </p:grpSpPr>
        <p:grpSp>
          <p:nvGrpSpPr>
            <p:cNvPr id="101" name="组合 100"/>
            <p:cNvGrpSpPr/>
            <p:nvPr/>
          </p:nvGrpSpPr>
          <p:grpSpPr>
            <a:xfrm flipV="1">
              <a:off x="5947699" y="1317986"/>
              <a:ext cx="2684915" cy="333365"/>
              <a:chOff x="5272248" y="4626108"/>
              <a:chExt cx="2684915" cy="333365"/>
            </a:xfrm>
          </p:grpSpPr>
          <p:sp>
            <p:nvSpPr>
              <p:cNvPr id="104" name="椭圆 103"/>
              <p:cNvSpPr/>
              <p:nvPr/>
            </p:nvSpPr>
            <p:spPr>
              <a:xfrm>
                <a:off x="5272248" y="4626108"/>
                <a:ext cx="81021" cy="81021"/>
              </a:xfrm>
              <a:prstGeom prst="ellipse">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kern="0">
                  <a:solidFill>
                    <a:prstClr val="white"/>
                  </a:solidFill>
                  <a:latin typeface="华文细黑" panose="02010600040101010101" pitchFamily="2" charset="-122"/>
                  <a:ea typeface="华文细黑" panose="02010600040101010101" pitchFamily="2" charset="-122"/>
                  <a:sym typeface="Arial" panose="020B0604020202020204" pitchFamily="34" charset="0"/>
                </a:endParaRPr>
              </a:p>
            </p:txBody>
          </p:sp>
          <p:sp>
            <p:nvSpPr>
              <p:cNvPr id="105" name="任意多边形 104"/>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 fmla="*/ 0 w 2815771"/>
                  <a:gd name="connsiteY0" fmla="*/ 0 h 649982"/>
                  <a:gd name="connsiteX1" fmla="*/ 254183 w 2815771"/>
                  <a:gd name="connsiteY1" fmla="*/ 649982 h 649982"/>
                  <a:gd name="connsiteX2" fmla="*/ 2815771 w 2815771"/>
                  <a:gd name="connsiteY2" fmla="*/ 638628 h 649982"/>
                </a:gdLst>
                <a:ahLst/>
                <a:cxnLst>
                  <a:cxn ang="0">
                    <a:pos x="connsiteX0" y="connsiteY0"/>
                  </a:cxn>
                  <a:cxn ang="0">
                    <a:pos x="connsiteX1" y="connsiteY1"/>
                  </a:cxn>
                  <a:cxn ang="0">
                    <a:pos x="connsiteX2" y="connsiteY2"/>
                  </a:cxn>
                </a:cxnLst>
                <a:rect l="l" t="t" r="r" b="b"/>
                <a:pathLst>
                  <a:path w="2815771" h="649982">
                    <a:moveTo>
                      <a:pt x="0" y="0"/>
                    </a:moveTo>
                    <a:lnTo>
                      <a:pt x="254183" y="649982"/>
                    </a:lnTo>
                    <a:lnTo>
                      <a:pt x="2815771" y="638628"/>
                    </a:lnTo>
                  </a:path>
                </a:pathLst>
              </a:custGeom>
              <a:noFill/>
              <a:ln w="19050" cap="flat" cmpd="sng" algn="ctr">
                <a:solidFill>
                  <a:sysClr val="window" lastClr="FFFFFF">
                    <a:lumMod val="65000"/>
                  </a:sysClr>
                </a:solidFill>
                <a:prstDash val="solid"/>
              </a:ln>
              <a:effectLst/>
            </p:spPr>
            <p:txBody>
              <a:bodyPr rtlCol="0" anchor="ctr"/>
              <a:lstStyle/>
              <a:p>
                <a:pPr algn="ctr">
                  <a:defRPr/>
                </a:pPr>
                <a:endParaRPr lang="zh-CN" altLang="en-US" kern="0">
                  <a:solidFill>
                    <a:prstClr val="white"/>
                  </a:solidFill>
                  <a:latin typeface="华文细黑" panose="02010600040101010101" pitchFamily="2" charset="-122"/>
                  <a:ea typeface="华文细黑" panose="02010600040101010101" pitchFamily="2" charset="-122"/>
                  <a:sym typeface="Arial" panose="020B0604020202020204" pitchFamily="34" charset="0"/>
                </a:endParaRPr>
              </a:p>
            </p:txBody>
          </p:sp>
        </p:grpSp>
        <p:sp>
          <p:nvSpPr>
            <p:cNvPr id="102" name="文本框 106"/>
            <p:cNvSpPr txBox="1"/>
            <p:nvPr/>
          </p:nvSpPr>
          <p:spPr>
            <a:xfrm>
              <a:off x="6852147" y="908862"/>
              <a:ext cx="1780467" cy="307777"/>
            </a:xfrm>
            <a:prstGeom prst="rect">
              <a:avLst/>
            </a:prstGeom>
            <a:noFill/>
          </p:spPr>
          <p:txBody>
            <a:bodyPr wrap="square" rtlCol="0">
              <a:spAutoFit/>
            </a:bodyPr>
            <a:lstStyle/>
            <a:p>
              <a:r>
                <a:rPr lang="zh-CN" altLang="en-US" sz="1400" dirty="0">
                  <a:solidFill>
                    <a:schemeClr val="accent1"/>
                  </a:solidFill>
                  <a:latin typeface="华文细黑" panose="02010600040101010101" pitchFamily="2" charset="-122"/>
                  <a:ea typeface="华文细黑" panose="02010600040101010101" pitchFamily="2" charset="-122"/>
                </a:rPr>
                <a:t>请在此处添加标题</a:t>
              </a:r>
            </a:p>
          </p:txBody>
        </p:sp>
        <p:sp>
          <p:nvSpPr>
            <p:cNvPr id="103" name="文本框 107"/>
            <p:cNvSpPr txBox="1"/>
            <p:nvPr/>
          </p:nvSpPr>
          <p:spPr>
            <a:xfrm>
              <a:off x="6290683" y="1331295"/>
              <a:ext cx="2341931" cy="646332"/>
            </a:xfrm>
            <a:prstGeom prst="rect">
              <a:avLst/>
            </a:prstGeom>
            <a:noFill/>
          </p:spPr>
          <p:txBody>
            <a:bodyPr wrap="square" rtlCol="0">
              <a:spAutoFit/>
            </a:bodyPr>
            <a:lstStyle/>
            <a:p>
              <a:pPr>
                <a:lnSpc>
                  <a:spcPct val="150000"/>
                </a:lnSpc>
                <a:spcAft>
                  <a:spcPts val="600"/>
                </a:spcAft>
              </a:pPr>
              <a:r>
                <a:rPr lang="zh-CN" altLang="en-US" sz="800" dirty="0">
                  <a:solidFill>
                    <a:schemeClr val="tx1">
                      <a:lumMod val="50000"/>
                      <a:lumOff val="50000"/>
                    </a:schemeClr>
                  </a:solidFill>
                  <a:latin typeface="华文细黑" panose="02010600040101010101" pitchFamily="2" charset="-122"/>
                  <a:ea typeface="华文细黑" panose="02010600040101010101" pitchFamily="2" charset="-122"/>
                </a:rPr>
                <a:t>请在此处添加正文内容，根据需要调整字体与字号。在此处添加正文内容，根据需要调整字体与字号。</a:t>
              </a:r>
            </a:p>
          </p:txBody>
        </p:sp>
      </p:grpSp>
      <p:grpSp>
        <p:nvGrpSpPr>
          <p:cNvPr id="106" name="Group 36"/>
          <p:cNvGrpSpPr>
            <a:grpSpLocks noChangeAspect="1"/>
          </p:cNvGrpSpPr>
          <p:nvPr/>
        </p:nvGrpSpPr>
        <p:grpSpPr bwMode="auto">
          <a:xfrm>
            <a:off x="3454852" y="2768071"/>
            <a:ext cx="435595" cy="376235"/>
            <a:chOff x="3321" y="1710"/>
            <a:chExt cx="1042" cy="900"/>
          </a:xfrm>
          <a:solidFill>
            <a:sysClr val="windowText" lastClr="000000">
              <a:lumMod val="50000"/>
              <a:lumOff val="50000"/>
              <a:alpha val="40000"/>
            </a:sysClr>
          </a:solidFill>
        </p:grpSpPr>
        <p:sp>
          <p:nvSpPr>
            <p:cNvPr id="107" name="Freeform 37"/>
            <p:cNvSpPr>
              <a:spLocks noEditPoints="1"/>
            </p:cNvSpPr>
            <p:nvPr/>
          </p:nvSpPr>
          <p:spPr bwMode="auto">
            <a:xfrm>
              <a:off x="3321" y="1710"/>
              <a:ext cx="1042" cy="745"/>
            </a:xfrm>
            <a:custGeom>
              <a:avLst/>
              <a:gdLst>
                <a:gd name="T0" fmla="*/ 37 w 438"/>
                <a:gd name="T1" fmla="*/ 255 h 313"/>
                <a:gd name="T2" fmla="*/ 20 w 438"/>
                <a:gd name="T3" fmla="*/ 237 h 313"/>
                <a:gd name="T4" fmla="*/ 20 w 438"/>
                <a:gd name="T5" fmla="*/ 42 h 313"/>
                <a:gd name="T6" fmla="*/ 37 w 438"/>
                <a:gd name="T7" fmla="*/ 25 h 313"/>
                <a:gd name="T8" fmla="*/ 401 w 438"/>
                <a:gd name="T9" fmla="*/ 25 h 313"/>
                <a:gd name="T10" fmla="*/ 418 w 438"/>
                <a:gd name="T11" fmla="*/ 42 h 313"/>
                <a:gd name="T12" fmla="*/ 418 w 438"/>
                <a:gd name="T13" fmla="*/ 237 h 313"/>
                <a:gd name="T14" fmla="*/ 401 w 438"/>
                <a:gd name="T15" fmla="*/ 255 h 313"/>
                <a:gd name="T16" fmla="*/ 37 w 438"/>
                <a:gd name="T17" fmla="*/ 255 h 313"/>
                <a:gd name="T18" fmla="*/ 424 w 438"/>
                <a:gd name="T19" fmla="*/ 0 h 313"/>
                <a:gd name="T20" fmla="*/ 14 w 438"/>
                <a:gd name="T21" fmla="*/ 0 h 313"/>
                <a:gd name="T22" fmla="*/ 0 w 438"/>
                <a:gd name="T23" fmla="*/ 14 h 313"/>
                <a:gd name="T24" fmla="*/ 0 w 438"/>
                <a:gd name="T25" fmla="*/ 298 h 313"/>
                <a:gd name="T26" fmla="*/ 14 w 438"/>
                <a:gd name="T27" fmla="*/ 313 h 313"/>
                <a:gd name="T28" fmla="*/ 424 w 438"/>
                <a:gd name="T29" fmla="*/ 313 h 313"/>
                <a:gd name="T30" fmla="*/ 438 w 438"/>
                <a:gd name="T31" fmla="*/ 298 h 313"/>
                <a:gd name="T32" fmla="*/ 438 w 438"/>
                <a:gd name="T33" fmla="*/ 14 h 313"/>
                <a:gd name="T34" fmla="*/ 424 w 438"/>
                <a:gd name="T35"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8" h="313">
                  <a:moveTo>
                    <a:pt x="37" y="255"/>
                  </a:moveTo>
                  <a:cubicBezTo>
                    <a:pt x="28" y="255"/>
                    <a:pt x="20" y="247"/>
                    <a:pt x="20" y="237"/>
                  </a:cubicBezTo>
                  <a:cubicBezTo>
                    <a:pt x="20" y="42"/>
                    <a:pt x="20" y="42"/>
                    <a:pt x="20" y="42"/>
                  </a:cubicBezTo>
                  <a:cubicBezTo>
                    <a:pt x="20" y="33"/>
                    <a:pt x="28" y="25"/>
                    <a:pt x="37" y="25"/>
                  </a:cubicBezTo>
                  <a:cubicBezTo>
                    <a:pt x="401" y="25"/>
                    <a:pt x="401" y="25"/>
                    <a:pt x="401" y="25"/>
                  </a:cubicBezTo>
                  <a:cubicBezTo>
                    <a:pt x="410" y="25"/>
                    <a:pt x="418" y="33"/>
                    <a:pt x="418" y="42"/>
                  </a:cubicBezTo>
                  <a:cubicBezTo>
                    <a:pt x="418" y="237"/>
                    <a:pt x="418" y="237"/>
                    <a:pt x="418" y="237"/>
                  </a:cubicBezTo>
                  <a:cubicBezTo>
                    <a:pt x="418" y="247"/>
                    <a:pt x="410" y="255"/>
                    <a:pt x="401" y="255"/>
                  </a:cubicBezTo>
                  <a:cubicBezTo>
                    <a:pt x="37" y="255"/>
                    <a:pt x="37" y="255"/>
                    <a:pt x="37" y="255"/>
                  </a:cubicBezTo>
                  <a:moveTo>
                    <a:pt x="424" y="0"/>
                  </a:moveTo>
                  <a:cubicBezTo>
                    <a:pt x="14" y="0"/>
                    <a:pt x="14" y="0"/>
                    <a:pt x="14" y="0"/>
                  </a:cubicBezTo>
                  <a:cubicBezTo>
                    <a:pt x="6" y="0"/>
                    <a:pt x="0" y="6"/>
                    <a:pt x="0" y="14"/>
                  </a:cubicBezTo>
                  <a:cubicBezTo>
                    <a:pt x="0" y="298"/>
                    <a:pt x="0" y="298"/>
                    <a:pt x="0" y="298"/>
                  </a:cubicBezTo>
                  <a:cubicBezTo>
                    <a:pt x="0" y="306"/>
                    <a:pt x="6" y="313"/>
                    <a:pt x="14" y="313"/>
                  </a:cubicBezTo>
                  <a:cubicBezTo>
                    <a:pt x="424" y="313"/>
                    <a:pt x="424" y="313"/>
                    <a:pt x="424" y="313"/>
                  </a:cubicBezTo>
                  <a:cubicBezTo>
                    <a:pt x="432" y="313"/>
                    <a:pt x="438" y="306"/>
                    <a:pt x="438" y="298"/>
                  </a:cubicBezTo>
                  <a:cubicBezTo>
                    <a:pt x="438" y="14"/>
                    <a:pt x="438" y="14"/>
                    <a:pt x="438" y="14"/>
                  </a:cubicBezTo>
                  <a:cubicBezTo>
                    <a:pt x="438" y="6"/>
                    <a:pt x="432" y="0"/>
                    <a:pt x="424" y="0"/>
                  </a:cubicBezTo>
                </a:path>
              </a:pathLst>
            </a:cu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华文细黑" panose="02010600040101010101" pitchFamily="2" charset="-122"/>
                <a:ea typeface="华文细黑" panose="02010600040101010101" pitchFamily="2" charset="-122"/>
              </a:endParaRPr>
            </a:p>
          </p:txBody>
        </p:sp>
        <p:sp>
          <p:nvSpPr>
            <p:cNvPr id="108" name="Rectangle 38"/>
            <p:cNvSpPr>
              <a:spLocks noChangeArrowheads="1"/>
            </p:cNvSpPr>
            <p:nvPr/>
          </p:nvSpPr>
          <p:spPr bwMode="auto">
            <a:xfrm>
              <a:off x="3716" y="2465"/>
              <a:ext cx="252" cy="97"/>
            </a:xfrm>
            <a:prstGeom prst="rect">
              <a:avLst/>
            </a:pr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华文细黑" panose="02010600040101010101" pitchFamily="2" charset="-122"/>
                <a:ea typeface="华文细黑" panose="02010600040101010101" pitchFamily="2" charset="-122"/>
              </a:endParaRPr>
            </a:p>
          </p:txBody>
        </p:sp>
        <p:sp>
          <p:nvSpPr>
            <p:cNvPr id="109" name="Rectangle 40"/>
            <p:cNvSpPr>
              <a:spLocks noChangeArrowheads="1"/>
            </p:cNvSpPr>
            <p:nvPr/>
          </p:nvSpPr>
          <p:spPr bwMode="auto">
            <a:xfrm>
              <a:off x="3595" y="2570"/>
              <a:ext cx="495" cy="40"/>
            </a:xfrm>
            <a:prstGeom prst="rect">
              <a:avLst/>
            </a:pr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华文细黑" panose="02010600040101010101" pitchFamily="2" charset="-122"/>
                <a:ea typeface="华文细黑" panose="02010600040101010101" pitchFamily="2" charset="-122"/>
              </a:endParaRPr>
            </a:p>
          </p:txBody>
        </p:sp>
        <p:sp>
          <p:nvSpPr>
            <p:cNvPr id="110" name="Freeform 42"/>
            <p:cNvSpPr>
              <a:spLocks/>
            </p:cNvSpPr>
            <p:nvPr/>
          </p:nvSpPr>
          <p:spPr bwMode="auto">
            <a:xfrm>
              <a:off x="3433" y="1853"/>
              <a:ext cx="771" cy="400"/>
            </a:xfrm>
            <a:custGeom>
              <a:avLst/>
              <a:gdLst>
                <a:gd name="T0" fmla="*/ 761 w 771"/>
                <a:gd name="T1" fmla="*/ 0 h 400"/>
                <a:gd name="T2" fmla="*/ 657 w 771"/>
                <a:gd name="T3" fmla="*/ 9 h 400"/>
                <a:gd name="T4" fmla="*/ 697 w 771"/>
                <a:gd name="T5" fmla="*/ 43 h 400"/>
                <a:gd name="T6" fmla="*/ 557 w 771"/>
                <a:gd name="T7" fmla="*/ 212 h 400"/>
                <a:gd name="T8" fmla="*/ 419 w 771"/>
                <a:gd name="T9" fmla="*/ 105 h 400"/>
                <a:gd name="T10" fmla="*/ 286 w 771"/>
                <a:gd name="T11" fmla="*/ 278 h 400"/>
                <a:gd name="T12" fmla="*/ 152 w 771"/>
                <a:gd name="T13" fmla="*/ 190 h 400"/>
                <a:gd name="T14" fmla="*/ 0 w 771"/>
                <a:gd name="T15" fmla="*/ 369 h 400"/>
                <a:gd name="T16" fmla="*/ 36 w 771"/>
                <a:gd name="T17" fmla="*/ 400 h 400"/>
                <a:gd name="T18" fmla="*/ 162 w 771"/>
                <a:gd name="T19" fmla="*/ 252 h 400"/>
                <a:gd name="T20" fmla="*/ 298 w 771"/>
                <a:gd name="T21" fmla="*/ 343 h 400"/>
                <a:gd name="T22" fmla="*/ 428 w 771"/>
                <a:gd name="T23" fmla="*/ 171 h 400"/>
                <a:gd name="T24" fmla="*/ 564 w 771"/>
                <a:gd name="T25" fmla="*/ 278 h 400"/>
                <a:gd name="T26" fmla="*/ 733 w 771"/>
                <a:gd name="T27" fmla="*/ 71 h 400"/>
                <a:gd name="T28" fmla="*/ 771 w 771"/>
                <a:gd name="T29" fmla="*/ 105 h 400"/>
                <a:gd name="T30" fmla="*/ 761 w 771"/>
                <a:gd name="T31"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1" h="400">
                  <a:moveTo>
                    <a:pt x="761" y="0"/>
                  </a:moveTo>
                  <a:lnTo>
                    <a:pt x="657" y="9"/>
                  </a:lnTo>
                  <a:lnTo>
                    <a:pt x="697" y="43"/>
                  </a:lnTo>
                  <a:lnTo>
                    <a:pt x="557" y="212"/>
                  </a:lnTo>
                  <a:lnTo>
                    <a:pt x="419" y="105"/>
                  </a:lnTo>
                  <a:lnTo>
                    <a:pt x="286" y="278"/>
                  </a:lnTo>
                  <a:lnTo>
                    <a:pt x="152" y="190"/>
                  </a:lnTo>
                  <a:lnTo>
                    <a:pt x="0" y="369"/>
                  </a:lnTo>
                  <a:lnTo>
                    <a:pt x="36" y="400"/>
                  </a:lnTo>
                  <a:lnTo>
                    <a:pt x="162" y="252"/>
                  </a:lnTo>
                  <a:lnTo>
                    <a:pt x="298" y="343"/>
                  </a:lnTo>
                  <a:lnTo>
                    <a:pt x="428" y="171"/>
                  </a:lnTo>
                  <a:lnTo>
                    <a:pt x="564" y="278"/>
                  </a:lnTo>
                  <a:lnTo>
                    <a:pt x="733" y="71"/>
                  </a:lnTo>
                  <a:lnTo>
                    <a:pt x="771" y="105"/>
                  </a:lnTo>
                  <a:lnTo>
                    <a:pt x="761" y="0"/>
                  </a:lnTo>
                  <a:close/>
                </a:path>
              </a:pathLst>
            </a:cu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华文细黑" panose="02010600040101010101" pitchFamily="2" charset="-122"/>
                <a:ea typeface="华文细黑" panose="02010600040101010101" pitchFamily="2" charset="-122"/>
              </a:endParaRPr>
            </a:p>
          </p:txBody>
        </p:sp>
      </p:grpSp>
      <p:sp>
        <p:nvSpPr>
          <p:cNvPr id="111" name="Freeform 53"/>
          <p:cNvSpPr>
            <a:spLocks noEditPoints="1"/>
          </p:cNvSpPr>
          <p:nvPr/>
        </p:nvSpPr>
        <p:spPr bwMode="auto">
          <a:xfrm>
            <a:off x="3999270" y="4765015"/>
            <a:ext cx="405877" cy="405877"/>
          </a:xfrm>
          <a:custGeom>
            <a:avLst/>
            <a:gdLst>
              <a:gd name="T0" fmla="*/ 166 w 449"/>
              <a:gd name="T1" fmla="*/ 362 h 449"/>
              <a:gd name="T2" fmla="*/ 211 w 449"/>
              <a:gd name="T3" fmla="*/ 317 h 449"/>
              <a:gd name="T4" fmla="*/ 237 w 449"/>
              <a:gd name="T5" fmla="*/ 407 h 449"/>
              <a:gd name="T6" fmla="*/ 302 w 449"/>
              <a:gd name="T7" fmla="*/ 313 h 449"/>
              <a:gd name="T8" fmla="*/ 294 w 449"/>
              <a:gd name="T9" fmla="*/ 393 h 449"/>
              <a:gd name="T10" fmla="*/ 395 w 449"/>
              <a:gd name="T11" fmla="*/ 289 h 449"/>
              <a:gd name="T12" fmla="*/ 294 w 449"/>
              <a:gd name="T13" fmla="*/ 393 h 449"/>
              <a:gd name="T14" fmla="*/ 95 w 449"/>
              <a:gd name="T15" fmla="*/ 353 h 449"/>
              <a:gd name="T16" fmla="*/ 121 w 449"/>
              <a:gd name="T17" fmla="*/ 309 h 449"/>
              <a:gd name="T18" fmla="*/ 237 w 449"/>
              <a:gd name="T19" fmla="*/ 293 h 449"/>
              <a:gd name="T20" fmla="*/ 311 w 449"/>
              <a:gd name="T21" fmla="*/ 191 h 449"/>
              <a:gd name="T22" fmla="*/ 307 w 449"/>
              <a:gd name="T23" fmla="*/ 287 h 449"/>
              <a:gd name="T24" fmla="*/ 211 w 449"/>
              <a:gd name="T25" fmla="*/ 293 h 449"/>
              <a:gd name="T26" fmla="*/ 137 w 449"/>
              <a:gd name="T27" fmla="*/ 226 h 449"/>
              <a:gd name="T28" fmla="*/ 211 w 449"/>
              <a:gd name="T29" fmla="*/ 196 h 449"/>
              <a:gd name="T30" fmla="*/ 333 w 449"/>
              <a:gd name="T31" fmla="*/ 282 h 449"/>
              <a:gd name="T32" fmla="*/ 335 w 449"/>
              <a:gd name="T33" fmla="*/ 188 h 449"/>
              <a:gd name="T34" fmla="*/ 407 w 449"/>
              <a:gd name="T35" fmla="*/ 224 h 449"/>
              <a:gd name="T36" fmla="*/ 116 w 449"/>
              <a:gd name="T37" fmla="*/ 281 h 449"/>
              <a:gd name="T38" fmla="*/ 41 w 449"/>
              <a:gd name="T39" fmla="*/ 224 h 449"/>
              <a:gd name="T40" fmla="*/ 114 w 449"/>
              <a:gd name="T41" fmla="*/ 188 h 449"/>
              <a:gd name="T42" fmla="*/ 116 w 449"/>
              <a:gd name="T43" fmla="*/ 281 h 449"/>
              <a:gd name="T44" fmla="*/ 59 w 449"/>
              <a:gd name="T45" fmla="*/ 146 h 449"/>
              <a:gd name="T46" fmla="*/ 158 w 449"/>
              <a:gd name="T47" fmla="*/ 55 h 449"/>
              <a:gd name="T48" fmla="*/ 331 w 449"/>
              <a:gd name="T49" fmla="*/ 164 h 449"/>
              <a:gd name="T50" fmla="*/ 390 w 449"/>
              <a:gd name="T51" fmla="*/ 147 h 449"/>
              <a:gd name="T52" fmla="*/ 211 w 449"/>
              <a:gd name="T53" fmla="*/ 171 h 449"/>
              <a:gd name="T54" fmla="*/ 210 w 449"/>
              <a:gd name="T55" fmla="*/ 43 h 449"/>
              <a:gd name="T56" fmla="*/ 211 w 449"/>
              <a:gd name="T57" fmla="*/ 171 h 449"/>
              <a:gd name="T58" fmla="*/ 237 w 449"/>
              <a:gd name="T59" fmla="*/ 43 h 449"/>
              <a:gd name="T60" fmla="*/ 308 w 449"/>
              <a:gd name="T61" fmla="*/ 167 h 449"/>
              <a:gd name="T62" fmla="*/ 225 w 449"/>
              <a:gd name="T63" fmla="*/ 0 h 449"/>
              <a:gd name="T64" fmla="*/ 225 w 449"/>
              <a:gd name="T65" fmla="*/ 449 h 449"/>
              <a:gd name="T66" fmla="*/ 225 w 449"/>
              <a:gd name="T67"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9" h="449">
                <a:moveTo>
                  <a:pt x="211" y="407"/>
                </a:moveTo>
                <a:cubicBezTo>
                  <a:pt x="192" y="407"/>
                  <a:pt x="176" y="387"/>
                  <a:pt x="166" y="362"/>
                </a:cubicBezTo>
                <a:cubicBezTo>
                  <a:pt x="158" y="347"/>
                  <a:pt x="151" y="331"/>
                  <a:pt x="147" y="313"/>
                </a:cubicBezTo>
                <a:cubicBezTo>
                  <a:pt x="168" y="315"/>
                  <a:pt x="189" y="317"/>
                  <a:pt x="211" y="317"/>
                </a:cubicBezTo>
                <a:cubicBezTo>
                  <a:pt x="211" y="407"/>
                  <a:pt x="211" y="407"/>
                  <a:pt x="211" y="407"/>
                </a:cubicBezTo>
                <a:moveTo>
                  <a:pt x="237" y="407"/>
                </a:moveTo>
                <a:cubicBezTo>
                  <a:pt x="237" y="317"/>
                  <a:pt x="237" y="317"/>
                  <a:pt x="237" y="317"/>
                </a:cubicBezTo>
                <a:cubicBezTo>
                  <a:pt x="259" y="317"/>
                  <a:pt x="280" y="315"/>
                  <a:pt x="302" y="313"/>
                </a:cubicBezTo>
                <a:cubicBezTo>
                  <a:pt x="293" y="344"/>
                  <a:pt x="273" y="407"/>
                  <a:pt x="237" y="407"/>
                </a:cubicBezTo>
                <a:moveTo>
                  <a:pt x="294" y="393"/>
                </a:moveTo>
                <a:cubicBezTo>
                  <a:pt x="311" y="370"/>
                  <a:pt x="320" y="343"/>
                  <a:pt x="328" y="310"/>
                </a:cubicBezTo>
                <a:cubicBezTo>
                  <a:pt x="354" y="304"/>
                  <a:pt x="377" y="297"/>
                  <a:pt x="395" y="289"/>
                </a:cubicBezTo>
                <a:cubicBezTo>
                  <a:pt x="386" y="313"/>
                  <a:pt x="373" y="335"/>
                  <a:pt x="354" y="353"/>
                </a:cubicBezTo>
                <a:cubicBezTo>
                  <a:pt x="337" y="371"/>
                  <a:pt x="315" y="384"/>
                  <a:pt x="294" y="393"/>
                </a:cubicBezTo>
                <a:moveTo>
                  <a:pt x="154" y="393"/>
                </a:moveTo>
                <a:cubicBezTo>
                  <a:pt x="133" y="384"/>
                  <a:pt x="112" y="371"/>
                  <a:pt x="95" y="353"/>
                </a:cubicBezTo>
                <a:cubicBezTo>
                  <a:pt x="75" y="335"/>
                  <a:pt x="62" y="312"/>
                  <a:pt x="52" y="286"/>
                </a:cubicBezTo>
                <a:cubicBezTo>
                  <a:pt x="68" y="295"/>
                  <a:pt x="93" y="303"/>
                  <a:pt x="121" y="309"/>
                </a:cubicBezTo>
                <a:cubicBezTo>
                  <a:pt x="128" y="342"/>
                  <a:pt x="138" y="371"/>
                  <a:pt x="154" y="393"/>
                </a:cubicBezTo>
                <a:moveTo>
                  <a:pt x="237" y="293"/>
                </a:moveTo>
                <a:cubicBezTo>
                  <a:pt x="237" y="196"/>
                  <a:pt x="237" y="196"/>
                  <a:pt x="237" y="196"/>
                </a:cubicBezTo>
                <a:cubicBezTo>
                  <a:pt x="263" y="195"/>
                  <a:pt x="287" y="193"/>
                  <a:pt x="311" y="191"/>
                </a:cubicBezTo>
                <a:cubicBezTo>
                  <a:pt x="311" y="203"/>
                  <a:pt x="311" y="214"/>
                  <a:pt x="311" y="226"/>
                </a:cubicBezTo>
                <a:cubicBezTo>
                  <a:pt x="311" y="247"/>
                  <a:pt x="311" y="268"/>
                  <a:pt x="307" y="287"/>
                </a:cubicBezTo>
                <a:cubicBezTo>
                  <a:pt x="284" y="290"/>
                  <a:pt x="261" y="292"/>
                  <a:pt x="237" y="293"/>
                </a:cubicBezTo>
                <a:moveTo>
                  <a:pt x="211" y="293"/>
                </a:moveTo>
                <a:cubicBezTo>
                  <a:pt x="187" y="292"/>
                  <a:pt x="165" y="290"/>
                  <a:pt x="141" y="286"/>
                </a:cubicBezTo>
                <a:cubicBezTo>
                  <a:pt x="138" y="268"/>
                  <a:pt x="137" y="246"/>
                  <a:pt x="137" y="226"/>
                </a:cubicBezTo>
                <a:cubicBezTo>
                  <a:pt x="137" y="214"/>
                  <a:pt x="138" y="203"/>
                  <a:pt x="138" y="191"/>
                </a:cubicBezTo>
                <a:cubicBezTo>
                  <a:pt x="161" y="193"/>
                  <a:pt x="186" y="195"/>
                  <a:pt x="211" y="196"/>
                </a:cubicBezTo>
                <a:cubicBezTo>
                  <a:pt x="211" y="293"/>
                  <a:pt x="211" y="293"/>
                  <a:pt x="211" y="293"/>
                </a:cubicBezTo>
                <a:moveTo>
                  <a:pt x="333" y="282"/>
                </a:moveTo>
                <a:cubicBezTo>
                  <a:pt x="335" y="265"/>
                  <a:pt x="336" y="245"/>
                  <a:pt x="336" y="226"/>
                </a:cubicBezTo>
                <a:cubicBezTo>
                  <a:pt x="336" y="212"/>
                  <a:pt x="336" y="201"/>
                  <a:pt x="335" y="188"/>
                </a:cubicBezTo>
                <a:cubicBezTo>
                  <a:pt x="363" y="185"/>
                  <a:pt x="386" y="177"/>
                  <a:pt x="399" y="171"/>
                </a:cubicBezTo>
                <a:cubicBezTo>
                  <a:pt x="405" y="188"/>
                  <a:pt x="407" y="207"/>
                  <a:pt x="407" y="224"/>
                </a:cubicBezTo>
                <a:cubicBezTo>
                  <a:pt x="407" y="254"/>
                  <a:pt x="405" y="270"/>
                  <a:pt x="333" y="282"/>
                </a:cubicBezTo>
                <a:moveTo>
                  <a:pt x="116" y="281"/>
                </a:moveTo>
                <a:cubicBezTo>
                  <a:pt x="75" y="274"/>
                  <a:pt x="52" y="260"/>
                  <a:pt x="43" y="250"/>
                </a:cubicBezTo>
                <a:cubicBezTo>
                  <a:pt x="41" y="242"/>
                  <a:pt x="41" y="233"/>
                  <a:pt x="41" y="224"/>
                </a:cubicBezTo>
                <a:cubicBezTo>
                  <a:pt x="41" y="206"/>
                  <a:pt x="44" y="187"/>
                  <a:pt x="49" y="171"/>
                </a:cubicBezTo>
                <a:cubicBezTo>
                  <a:pt x="64" y="177"/>
                  <a:pt x="82" y="182"/>
                  <a:pt x="114" y="188"/>
                </a:cubicBezTo>
                <a:cubicBezTo>
                  <a:pt x="113" y="201"/>
                  <a:pt x="112" y="212"/>
                  <a:pt x="112" y="226"/>
                </a:cubicBezTo>
                <a:cubicBezTo>
                  <a:pt x="112" y="245"/>
                  <a:pt x="113" y="264"/>
                  <a:pt x="116" y="281"/>
                </a:cubicBezTo>
                <a:moveTo>
                  <a:pt x="117" y="164"/>
                </a:moveTo>
                <a:cubicBezTo>
                  <a:pt x="76" y="153"/>
                  <a:pt x="65" y="152"/>
                  <a:pt x="59" y="146"/>
                </a:cubicBezTo>
                <a:cubicBezTo>
                  <a:pt x="68" y="128"/>
                  <a:pt x="79" y="110"/>
                  <a:pt x="95" y="96"/>
                </a:cubicBezTo>
                <a:cubicBezTo>
                  <a:pt x="114" y="76"/>
                  <a:pt x="135" y="66"/>
                  <a:pt x="158" y="55"/>
                </a:cubicBezTo>
                <a:cubicBezTo>
                  <a:pt x="138" y="83"/>
                  <a:pt x="124" y="119"/>
                  <a:pt x="117" y="164"/>
                </a:cubicBezTo>
                <a:moveTo>
                  <a:pt x="331" y="164"/>
                </a:moveTo>
                <a:cubicBezTo>
                  <a:pt x="324" y="119"/>
                  <a:pt x="311" y="81"/>
                  <a:pt x="291" y="54"/>
                </a:cubicBezTo>
                <a:cubicBezTo>
                  <a:pt x="333" y="69"/>
                  <a:pt x="370" y="104"/>
                  <a:pt x="390" y="147"/>
                </a:cubicBezTo>
                <a:cubicBezTo>
                  <a:pt x="384" y="151"/>
                  <a:pt x="369" y="157"/>
                  <a:pt x="331" y="164"/>
                </a:cubicBezTo>
                <a:moveTo>
                  <a:pt x="211" y="171"/>
                </a:moveTo>
                <a:cubicBezTo>
                  <a:pt x="187" y="171"/>
                  <a:pt x="164" y="169"/>
                  <a:pt x="141" y="167"/>
                </a:cubicBezTo>
                <a:cubicBezTo>
                  <a:pt x="152" y="104"/>
                  <a:pt x="178" y="55"/>
                  <a:pt x="210" y="43"/>
                </a:cubicBezTo>
                <a:cubicBezTo>
                  <a:pt x="210" y="43"/>
                  <a:pt x="211" y="43"/>
                  <a:pt x="211" y="43"/>
                </a:cubicBezTo>
                <a:cubicBezTo>
                  <a:pt x="211" y="171"/>
                  <a:pt x="211" y="171"/>
                  <a:pt x="211" y="171"/>
                </a:cubicBezTo>
                <a:moveTo>
                  <a:pt x="237" y="171"/>
                </a:moveTo>
                <a:cubicBezTo>
                  <a:pt x="237" y="43"/>
                  <a:pt x="237" y="43"/>
                  <a:pt x="237" y="43"/>
                </a:cubicBezTo>
                <a:cubicBezTo>
                  <a:pt x="242" y="43"/>
                  <a:pt x="249" y="48"/>
                  <a:pt x="255" y="52"/>
                </a:cubicBezTo>
                <a:cubicBezTo>
                  <a:pt x="279" y="74"/>
                  <a:pt x="299" y="117"/>
                  <a:pt x="308" y="167"/>
                </a:cubicBezTo>
                <a:cubicBezTo>
                  <a:pt x="284" y="169"/>
                  <a:pt x="261" y="171"/>
                  <a:pt x="237" y="171"/>
                </a:cubicBezTo>
                <a:moveTo>
                  <a:pt x="225" y="0"/>
                </a:moveTo>
                <a:cubicBezTo>
                  <a:pt x="100" y="0"/>
                  <a:pt x="0" y="100"/>
                  <a:pt x="0" y="224"/>
                </a:cubicBezTo>
                <a:cubicBezTo>
                  <a:pt x="0" y="349"/>
                  <a:pt x="100" y="449"/>
                  <a:pt x="225" y="449"/>
                </a:cubicBezTo>
                <a:cubicBezTo>
                  <a:pt x="350" y="449"/>
                  <a:pt x="449" y="349"/>
                  <a:pt x="449" y="224"/>
                </a:cubicBezTo>
                <a:cubicBezTo>
                  <a:pt x="449" y="100"/>
                  <a:pt x="350" y="0"/>
                  <a:pt x="225" y="0"/>
                </a:cubicBezTo>
              </a:path>
            </a:pathLst>
          </a:cu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solidFill>
                <a:schemeClr val="bg1"/>
              </a:solidFill>
              <a:latin typeface="华文细黑" panose="02010600040101010101" pitchFamily="2" charset="-122"/>
              <a:ea typeface="华文细黑" panose="02010600040101010101" pitchFamily="2" charset="-122"/>
            </a:endParaRPr>
          </a:p>
          <a:p>
            <a:pPr algn="ctr"/>
            <a:endParaRPr lang="zh-CN" altLang="en-US" sz="1400" dirty="0">
              <a:solidFill>
                <a:schemeClr val="bg1"/>
              </a:solidFill>
              <a:latin typeface="华文细黑" panose="02010600040101010101" pitchFamily="2" charset="-122"/>
              <a:ea typeface="华文细黑" panose="02010600040101010101" pitchFamily="2" charset="-122"/>
            </a:endParaRPr>
          </a:p>
        </p:txBody>
      </p:sp>
      <p:sp>
        <p:nvSpPr>
          <p:cNvPr id="112" name="Freeform 57"/>
          <p:cNvSpPr>
            <a:spLocks noEditPoints="1"/>
          </p:cNvSpPr>
          <p:nvPr/>
        </p:nvSpPr>
        <p:spPr bwMode="auto">
          <a:xfrm>
            <a:off x="8439964" y="2544271"/>
            <a:ext cx="394477" cy="395236"/>
          </a:xfrm>
          <a:custGeom>
            <a:avLst/>
            <a:gdLst>
              <a:gd name="T0" fmla="*/ 145 w 437"/>
              <a:gd name="T1" fmla="*/ 119 h 437"/>
              <a:gd name="T2" fmla="*/ 126 w 437"/>
              <a:gd name="T3" fmla="*/ 159 h 437"/>
              <a:gd name="T4" fmla="*/ 197 w 437"/>
              <a:gd name="T5" fmla="*/ 237 h 437"/>
              <a:gd name="T6" fmla="*/ 214 w 437"/>
              <a:gd name="T7" fmla="*/ 245 h 437"/>
              <a:gd name="T8" fmla="*/ 276 w 437"/>
              <a:gd name="T9" fmla="*/ 245 h 437"/>
              <a:gd name="T10" fmla="*/ 276 w 437"/>
              <a:gd name="T11" fmla="*/ 196 h 437"/>
              <a:gd name="T12" fmla="*/ 225 w 437"/>
              <a:gd name="T13" fmla="*/ 196 h 437"/>
              <a:gd name="T14" fmla="*/ 161 w 437"/>
              <a:gd name="T15" fmla="*/ 126 h 437"/>
              <a:gd name="T16" fmla="*/ 145 w 437"/>
              <a:gd name="T17" fmla="*/ 119 h 437"/>
              <a:gd name="T18" fmla="*/ 219 w 437"/>
              <a:gd name="T19" fmla="*/ 388 h 437"/>
              <a:gd name="T20" fmla="*/ 48 w 437"/>
              <a:gd name="T21" fmla="*/ 218 h 437"/>
              <a:gd name="T22" fmla="*/ 219 w 437"/>
              <a:gd name="T23" fmla="*/ 48 h 437"/>
              <a:gd name="T24" fmla="*/ 388 w 437"/>
              <a:gd name="T25" fmla="*/ 218 h 437"/>
              <a:gd name="T26" fmla="*/ 219 w 437"/>
              <a:gd name="T27" fmla="*/ 388 h 437"/>
              <a:gd name="T28" fmla="*/ 219 w 437"/>
              <a:gd name="T29" fmla="*/ 0 h 437"/>
              <a:gd name="T30" fmla="*/ 0 w 437"/>
              <a:gd name="T31" fmla="*/ 218 h 437"/>
              <a:gd name="T32" fmla="*/ 219 w 437"/>
              <a:gd name="T33" fmla="*/ 437 h 437"/>
              <a:gd name="T34" fmla="*/ 437 w 437"/>
              <a:gd name="T35" fmla="*/ 218 h 437"/>
              <a:gd name="T36" fmla="*/ 219 w 437"/>
              <a:gd name="T37" fmla="*/ 0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7" h="437">
                <a:moveTo>
                  <a:pt x="145" y="119"/>
                </a:moveTo>
                <a:cubicBezTo>
                  <a:pt x="127" y="119"/>
                  <a:pt x="110" y="142"/>
                  <a:pt x="126" y="159"/>
                </a:cubicBezTo>
                <a:cubicBezTo>
                  <a:pt x="197" y="237"/>
                  <a:pt x="197" y="237"/>
                  <a:pt x="197" y="237"/>
                </a:cubicBezTo>
                <a:cubicBezTo>
                  <a:pt x="201" y="242"/>
                  <a:pt x="207" y="245"/>
                  <a:pt x="214" y="245"/>
                </a:cubicBezTo>
                <a:cubicBezTo>
                  <a:pt x="276" y="245"/>
                  <a:pt x="276" y="245"/>
                  <a:pt x="276" y="245"/>
                </a:cubicBezTo>
                <a:cubicBezTo>
                  <a:pt x="306" y="245"/>
                  <a:pt x="309" y="196"/>
                  <a:pt x="276" y="196"/>
                </a:cubicBezTo>
                <a:cubicBezTo>
                  <a:pt x="225" y="196"/>
                  <a:pt x="225" y="196"/>
                  <a:pt x="225" y="196"/>
                </a:cubicBezTo>
                <a:cubicBezTo>
                  <a:pt x="161" y="126"/>
                  <a:pt x="161" y="126"/>
                  <a:pt x="161" y="126"/>
                </a:cubicBezTo>
                <a:cubicBezTo>
                  <a:pt x="156" y="121"/>
                  <a:pt x="151" y="119"/>
                  <a:pt x="145" y="119"/>
                </a:cubicBezTo>
                <a:moveTo>
                  <a:pt x="219" y="388"/>
                </a:moveTo>
                <a:cubicBezTo>
                  <a:pt x="124" y="388"/>
                  <a:pt x="48" y="312"/>
                  <a:pt x="48" y="218"/>
                </a:cubicBezTo>
                <a:cubicBezTo>
                  <a:pt x="48" y="124"/>
                  <a:pt x="124" y="48"/>
                  <a:pt x="219" y="48"/>
                </a:cubicBezTo>
                <a:cubicBezTo>
                  <a:pt x="313" y="48"/>
                  <a:pt x="388" y="124"/>
                  <a:pt x="388" y="218"/>
                </a:cubicBezTo>
                <a:cubicBezTo>
                  <a:pt x="388" y="312"/>
                  <a:pt x="313" y="388"/>
                  <a:pt x="219" y="388"/>
                </a:cubicBezTo>
                <a:moveTo>
                  <a:pt x="219" y="0"/>
                </a:moveTo>
                <a:cubicBezTo>
                  <a:pt x="98" y="0"/>
                  <a:pt x="0" y="97"/>
                  <a:pt x="0" y="218"/>
                </a:cubicBezTo>
                <a:cubicBezTo>
                  <a:pt x="0" y="339"/>
                  <a:pt x="98" y="437"/>
                  <a:pt x="219" y="437"/>
                </a:cubicBezTo>
                <a:cubicBezTo>
                  <a:pt x="339" y="437"/>
                  <a:pt x="437" y="339"/>
                  <a:pt x="437" y="218"/>
                </a:cubicBezTo>
                <a:cubicBezTo>
                  <a:pt x="437" y="97"/>
                  <a:pt x="339" y="0"/>
                  <a:pt x="219" y="0"/>
                </a:cubicBezTo>
              </a:path>
            </a:pathLst>
          </a:cu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bg1"/>
              </a:solidFill>
              <a:latin typeface="华文细黑" panose="02010600040101010101" pitchFamily="2" charset="-122"/>
              <a:ea typeface="华文细黑" panose="02010600040101010101" pitchFamily="2" charset="-122"/>
            </a:endParaRPr>
          </a:p>
        </p:txBody>
      </p:sp>
      <p:grpSp>
        <p:nvGrpSpPr>
          <p:cNvPr id="113" name="组合 112"/>
          <p:cNvGrpSpPr/>
          <p:nvPr/>
        </p:nvGrpSpPr>
        <p:grpSpPr>
          <a:xfrm flipH="1">
            <a:off x="2269823" y="4801100"/>
            <a:ext cx="2684915" cy="1068764"/>
            <a:chOff x="5947699" y="908862"/>
            <a:chExt cx="2684915" cy="1068765"/>
          </a:xfrm>
        </p:grpSpPr>
        <p:grpSp>
          <p:nvGrpSpPr>
            <p:cNvPr id="114" name="组合 113"/>
            <p:cNvGrpSpPr/>
            <p:nvPr/>
          </p:nvGrpSpPr>
          <p:grpSpPr>
            <a:xfrm flipV="1">
              <a:off x="5947699" y="1317986"/>
              <a:ext cx="2684915" cy="333365"/>
              <a:chOff x="5272248" y="4626108"/>
              <a:chExt cx="2684915" cy="333365"/>
            </a:xfrm>
          </p:grpSpPr>
          <p:sp>
            <p:nvSpPr>
              <p:cNvPr id="117" name="椭圆 116"/>
              <p:cNvSpPr/>
              <p:nvPr/>
            </p:nvSpPr>
            <p:spPr>
              <a:xfrm>
                <a:off x="5272248" y="4626108"/>
                <a:ext cx="81021" cy="81021"/>
              </a:xfrm>
              <a:prstGeom prst="ellipse">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kern="0">
                  <a:solidFill>
                    <a:prstClr val="white"/>
                  </a:solidFill>
                  <a:latin typeface="华文细黑" panose="02010600040101010101" pitchFamily="2" charset="-122"/>
                  <a:ea typeface="华文细黑" panose="02010600040101010101" pitchFamily="2" charset="-122"/>
                  <a:sym typeface="Arial" panose="020B0604020202020204" pitchFamily="34" charset="0"/>
                </a:endParaRPr>
              </a:p>
            </p:txBody>
          </p:sp>
          <p:sp>
            <p:nvSpPr>
              <p:cNvPr id="118" name="任意多边形 117"/>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 fmla="*/ 0 w 2815771"/>
                  <a:gd name="connsiteY0" fmla="*/ 0 h 649982"/>
                  <a:gd name="connsiteX1" fmla="*/ 254183 w 2815771"/>
                  <a:gd name="connsiteY1" fmla="*/ 649982 h 649982"/>
                  <a:gd name="connsiteX2" fmla="*/ 2815771 w 2815771"/>
                  <a:gd name="connsiteY2" fmla="*/ 638628 h 649982"/>
                </a:gdLst>
                <a:ahLst/>
                <a:cxnLst>
                  <a:cxn ang="0">
                    <a:pos x="connsiteX0" y="connsiteY0"/>
                  </a:cxn>
                  <a:cxn ang="0">
                    <a:pos x="connsiteX1" y="connsiteY1"/>
                  </a:cxn>
                  <a:cxn ang="0">
                    <a:pos x="connsiteX2" y="connsiteY2"/>
                  </a:cxn>
                </a:cxnLst>
                <a:rect l="l" t="t" r="r" b="b"/>
                <a:pathLst>
                  <a:path w="2815771" h="649982">
                    <a:moveTo>
                      <a:pt x="0" y="0"/>
                    </a:moveTo>
                    <a:lnTo>
                      <a:pt x="254183" y="649982"/>
                    </a:lnTo>
                    <a:lnTo>
                      <a:pt x="2815771" y="638628"/>
                    </a:lnTo>
                  </a:path>
                </a:pathLst>
              </a:custGeom>
              <a:noFill/>
              <a:ln w="19050" cap="flat" cmpd="sng" algn="ctr">
                <a:solidFill>
                  <a:sysClr val="window" lastClr="FFFFFF">
                    <a:lumMod val="65000"/>
                  </a:sysClr>
                </a:solidFill>
                <a:prstDash val="solid"/>
              </a:ln>
              <a:effectLst/>
            </p:spPr>
            <p:txBody>
              <a:bodyPr rtlCol="0" anchor="ctr"/>
              <a:lstStyle/>
              <a:p>
                <a:pPr algn="ctr">
                  <a:defRPr/>
                </a:pPr>
                <a:endParaRPr lang="zh-CN" altLang="en-US" kern="0">
                  <a:solidFill>
                    <a:prstClr val="white"/>
                  </a:solidFill>
                  <a:latin typeface="华文细黑" panose="02010600040101010101" pitchFamily="2" charset="-122"/>
                  <a:ea typeface="华文细黑" panose="02010600040101010101" pitchFamily="2" charset="-122"/>
                  <a:sym typeface="Arial" panose="020B0604020202020204" pitchFamily="34" charset="0"/>
                </a:endParaRPr>
              </a:p>
            </p:txBody>
          </p:sp>
        </p:grpSp>
        <p:sp>
          <p:nvSpPr>
            <p:cNvPr id="115" name="文本框 119"/>
            <p:cNvSpPr txBox="1"/>
            <p:nvPr/>
          </p:nvSpPr>
          <p:spPr>
            <a:xfrm>
              <a:off x="6852147" y="908862"/>
              <a:ext cx="1780467" cy="307777"/>
            </a:xfrm>
            <a:prstGeom prst="rect">
              <a:avLst/>
            </a:prstGeom>
            <a:noFill/>
          </p:spPr>
          <p:txBody>
            <a:bodyPr wrap="square" rtlCol="0">
              <a:spAutoFit/>
            </a:bodyPr>
            <a:lstStyle/>
            <a:p>
              <a:r>
                <a:rPr lang="zh-CN" altLang="en-US" sz="1400" dirty="0">
                  <a:solidFill>
                    <a:schemeClr val="accent1"/>
                  </a:solidFill>
                  <a:latin typeface="华文细黑" panose="02010600040101010101" pitchFamily="2" charset="-122"/>
                  <a:ea typeface="华文细黑" panose="02010600040101010101" pitchFamily="2" charset="-122"/>
                </a:rPr>
                <a:t>请在此处添加标题</a:t>
              </a:r>
            </a:p>
          </p:txBody>
        </p:sp>
        <p:sp>
          <p:nvSpPr>
            <p:cNvPr id="116" name="文本框 120"/>
            <p:cNvSpPr txBox="1"/>
            <p:nvPr/>
          </p:nvSpPr>
          <p:spPr>
            <a:xfrm>
              <a:off x="6290683" y="1331295"/>
              <a:ext cx="2341931" cy="646332"/>
            </a:xfrm>
            <a:prstGeom prst="rect">
              <a:avLst/>
            </a:prstGeom>
            <a:noFill/>
          </p:spPr>
          <p:txBody>
            <a:bodyPr wrap="square" rtlCol="0">
              <a:spAutoFit/>
            </a:bodyPr>
            <a:lstStyle/>
            <a:p>
              <a:pPr>
                <a:lnSpc>
                  <a:spcPct val="150000"/>
                </a:lnSpc>
                <a:spcAft>
                  <a:spcPts val="600"/>
                </a:spcAft>
              </a:pPr>
              <a:r>
                <a:rPr lang="zh-CN" altLang="en-US" sz="800" dirty="0">
                  <a:solidFill>
                    <a:schemeClr val="tx1">
                      <a:lumMod val="50000"/>
                      <a:lumOff val="50000"/>
                    </a:schemeClr>
                  </a:solidFill>
                  <a:latin typeface="华文细黑" panose="02010600040101010101" pitchFamily="2" charset="-122"/>
                  <a:ea typeface="华文细黑" panose="02010600040101010101" pitchFamily="2" charset="-122"/>
                </a:rPr>
                <a:t>请在此处添加正文内容，根据需要调整字体与字号。在此处添加正文内容，根据需要调整字体与字号。</a:t>
              </a:r>
            </a:p>
          </p:txBody>
        </p:sp>
      </p:grpSp>
    </p:spTree>
    <p:extLst>
      <p:ext uri="{BB962C8B-B14F-4D97-AF65-F5344CB8AC3E}">
        <p14:creationId xmlns:p14="http://schemas.microsoft.com/office/powerpoint/2010/main" val="2258121138"/>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fade">
                                      <p:cBhvr>
                                        <p:cTn id="7" dur="500"/>
                                        <p:tgtEl>
                                          <p:spTgt spid="13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Effect transition="in" filter="wipe(left)">
                                      <p:cBhvr>
                                        <p:cTn id="11" dur="500"/>
                                        <p:tgtEl>
                                          <p:spTgt spid="136"/>
                                        </p:tgtEl>
                                      </p:cBhvr>
                                    </p:animEffect>
                                  </p:childTnLst>
                                </p:cTn>
                              </p:par>
                            </p:childTnLst>
                          </p:cTn>
                        </p:par>
                        <p:par>
                          <p:cTn id="12" fill="hold">
                            <p:stCondLst>
                              <p:cond delay="1000"/>
                            </p:stCondLst>
                            <p:childTnLst>
                              <p:par>
                                <p:cTn id="13" presetID="2" presetClass="entr" presetSubtype="2" decel="100000" fill="hold" grpId="0" nodeType="afterEffect">
                                  <p:stCondLst>
                                    <p:cond delay="0"/>
                                  </p:stCondLst>
                                  <p:iterate type="lt">
                                    <p:tmPct val="10000"/>
                                  </p:iterate>
                                  <p:childTnLst>
                                    <p:set>
                                      <p:cBhvr>
                                        <p:cTn id="14" dur="1" fill="hold">
                                          <p:stCondLst>
                                            <p:cond delay="0"/>
                                          </p:stCondLst>
                                        </p:cTn>
                                        <p:tgtEl>
                                          <p:spTgt spid="145"/>
                                        </p:tgtEl>
                                        <p:attrNameLst>
                                          <p:attrName>style.visibility</p:attrName>
                                        </p:attrNameLst>
                                      </p:cBhvr>
                                      <p:to>
                                        <p:strVal val="visible"/>
                                      </p:to>
                                    </p:set>
                                    <p:anim calcmode="lin" valueType="num">
                                      <p:cBhvr additive="base">
                                        <p:cTn id="15" dur="500" fill="hold"/>
                                        <p:tgtEl>
                                          <p:spTgt spid="145"/>
                                        </p:tgtEl>
                                        <p:attrNameLst>
                                          <p:attrName>ppt_x</p:attrName>
                                        </p:attrNameLst>
                                      </p:cBhvr>
                                      <p:tavLst>
                                        <p:tav tm="0">
                                          <p:val>
                                            <p:strVal val="1+#ppt_w/2"/>
                                          </p:val>
                                        </p:tav>
                                        <p:tav tm="100000">
                                          <p:val>
                                            <p:strVal val="#ppt_x"/>
                                          </p:val>
                                        </p:tav>
                                      </p:tavLst>
                                    </p:anim>
                                    <p:anim calcmode="lin" valueType="num">
                                      <p:cBhvr additive="base">
                                        <p:cTn id="16" dur="500" fill="hold"/>
                                        <p:tgtEl>
                                          <p:spTgt spid="145"/>
                                        </p:tgtEl>
                                        <p:attrNameLst>
                                          <p:attrName>ppt_y</p:attrName>
                                        </p:attrNameLst>
                                      </p:cBhvr>
                                      <p:tavLst>
                                        <p:tav tm="0">
                                          <p:val>
                                            <p:strVal val="#ppt_y"/>
                                          </p:val>
                                        </p:tav>
                                        <p:tav tm="100000">
                                          <p:val>
                                            <p:strVal val="#ppt_y"/>
                                          </p:val>
                                        </p:tav>
                                      </p:tavLst>
                                    </p:anim>
                                  </p:childTnLst>
                                </p:cTn>
                              </p:par>
                            </p:childTnLst>
                          </p:cTn>
                        </p:par>
                        <p:par>
                          <p:cTn id="17" fill="hold">
                            <p:stCondLst>
                              <p:cond delay="2450"/>
                            </p:stCondLst>
                            <p:childTnLst>
                              <p:par>
                                <p:cTn id="18" presetID="2" presetClass="entr" presetSubtype="2" decel="100000" fill="hold" grpId="0" nodeType="afterEffect">
                                  <p:stCondLst>
                                    <p:cond delay="0"/>
                                  </p:stCondLst>
                                  <p:iterate type="lt">
                                    <p:tmPct val="10000"/>
                                  </p:iterate>
                                  <p:childTnLst>
                                    <p:set>
                                      <p:cBhvr>
                                        <p:cTn id="19" dur="1" fill="hold">
                                          <p:stCondLst>
                                            <p:cond delay="0"/>
                                          </p:stCondLst>
                                        </p:cTn>
                                        <p:tgtEl>
                                          <p:spTgt spid="146"/>
                                        </p:tgtEl>
                                        <p:attrNameLst>
                                          <p:attrName>style.visibility</p:attrName>
                                        </p:attrNameLst>
                                      </p:cBhvr>
                                      <p:to>
                                        <p:strVal val="visible"/>
                                      </p:to>
                                    </p:set>
                                    <p:anim calcmode="lin" valueType="num">
                                      <p:cBhvr additive="base">
                                        <p:cTn id="20" dur="500" fill="hold"/>
                                        <p:tgtEl>
                                          <p:spTgt spid="146"/>
                                        </p:tgtEl>
                                        <p:attrNameLst>
                                          <p:attrName>ppt_x</p:attrName>
                                        </p:attrNameLst>
                                      </p:cBhvr>
                                      <p:tavLst>
                                        <p:tav tm="0">
                                          <p:val>
                                            <p:strVal val="1+#ppt_w/2"/>
                                          </p:val>
                                        </p:tav>
                                        <p:tav tm="100000">
                                          <p:val>
                                            <p:strVal val="#ppt_x"/>
                                          </p:val>
                                        </p:tav>
                                      </p:tavLst>
                                    </p:anim>
                                    <p:anim calcmode="lin" valueType="num">
                                      <p:cBhvr additive="base">
                                        <p:cTn id="21" dur="500" fill="hold"/>
                                        <p:tgtEl>
                                          <p:spTgt spid="146"/>
                                        </p:tgtEl>
                                        <p:attrNameLst>
                                          <p:attrName>ppt_y</p:attrName>
                                        </p:attrNameLst>
                                      </p:cBhvr>
                                      <p:tavLst>
                                        <p:tav tm="0">
                                          <p:val>
                                            <p:strVal val="#ppt_y"/>
                                          </p:val>
                                        </p:tav>
                                        <p:tav tm="100000">
                                          <p:val>
                                            <p:strVal val="#ppt_y"/>
                                          </p:val>
                                        </p:tav>
                                      </p:tavLst>
                                    </p:anim>
                                  </p:childTnLst>
                                </p:cTn>
                              </p:par>
                            </p:childTnLst>
                          </p:cTn>
                        </p:par>
                        <p:par>
                          <p:cTn id="22" fill="hold">
                            <p:stCondLst>
                              <p:cond delay="3100"/>
                            </p:stCondLst>
                            <p:childTnLst>
                              <p:par>
                                <p:cTn id="23" presetID="23" presetClass="entr" presetSubtype="272" fill="hold"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strVal val="2/3*#ppt_w"/>
                                          </p:val>
                                        </p:tav>
                                        <p:tav tm="100000">
                                          <p:val>
                                            <p:strVal val="#ppt_w"/>
                                          </p:val>
                                        </p:tav>
                                      </p:tavLst>
                                    </p:anim>
                                    <p:anim calcmode="lin" valueType="num">
                                      <p:cBhvr>
                                        <p:cTn id="26" dur="500" fill="hold"/>
                                        <p:tgtEl>
                                          <p:spTgt spid="33"/>
                                        </p:tgtEl>
                                        <p:attrNameLst>
                                          <p:attrName>ppt_h</p:attrName>
                                        </p:attrNameLst>
                                      </p:cBhvr>
                                      <p:tavLst>
                                        <p:tav tm="0">
                                          <p:val>
                                            <p:strVal val="2/3*#ppt_h"/>
                                          </p:val>
                                        </p:tav>
                                        <p:tav tm="100000">
                                          <p:val>
                                            <p:strVal val="#ppt_h"/>
                                          </p:val>
                                        </p:tav>
                                      </p:tavLst>
                                    </p:anim>
                                  </p:childTnLst>
                                </p:cTn>
                              </p:par>
                            </p:childTnLst>
                          </p:cTn>
                        </p:par>
                        <p:par>
                          <p:cTn id="27" fill="hold">
                            <p:stCondLst>
                              <p:cond delay="3600"/>
                            </p:stCondLst>
                            <p:childTnLst>
                              <p:par>
                                <p:cTn id="28" presetID="2" presetClass="entr" presetSubtype="4" fill="hold" grpId="0" nodeType="afterEffect">
                                  <p:stCondLst>
                                    <p:cond delay="0"/>
                                  </p:stCondLst>
                                  <p:childTnLst>
                                    <p:set>
                                      <p:cBhvr>
                                        <p:cTn id="29" dur="1" fill="hold">
                                          <p:stCondLst>
                                            <p:cond delay="0"/>
                                          </p:stCondLst>
                                        </p:cTn>
                                        <p:tgtEl>
                                          <p:spTgt spid="112"/>
                                        </p:tgtEl>
                                        <p:attrNameLst>
                                          <p:attrName>style.visibility</p:attrName>
                                        </p:attrNameLst>
                                      </p:cBhvr>
                                      <p:to>
                                        <p:strVal val="visible"/>
                                      </p:to>
                                    </p:set>
                                    <p:anim calcmode="lin" valueType="num">
                                      <p:cBhvr additive="base">
                                        <p:cTn id="30" dur="500" fill="hold"/>
                                        <p:tgtEl>
                                          <p:spTgt spid="112"/>
                                        </p:tgtEl>
                                        <p:attrNameLst>
                                          <p:attrName>ppt_x</p:attrName>
                                        </p:attrNameLst>
                                      </p:cBhvr>
                                      <p:tavLst>
                                        <p:tav tm="0">
                                          <p:val>
                                            <p:strVal val="#ppt_x"/>
                                          </p:val>
                                        </p:tav>
                                        <p:tav tm="100000">
                                          <p:val>
                                            <p:strVal val="#ppt_x"/>
                                          </p:val>
                                        </p:tav>
                                      </p:tavLst>
                                    </p:anim>
                                    <p:anim calcmode="lin" valueType="num">
                                      <p:cBhvr additive="base">
                                        <p:cTn id="31" dur="500" fill="hold"/>
                                        <p:tgtEl>
                                          <p:spTgt spid="112"/>
                                        </p:tgtEl>
                                        <p:attrNameLst>
                                          <p:attrName>ppt_y</p:attrName>
                                        </p:attrNameLst>
                                      </p:cBhvr>
                                      <p:tavLst>
                                        <p:tav tm="0">
                                          <p:val>
                                            <p:strVal val="1+#ppt_h/2"/>
                                          </p:val>
                                        </p:tav>
                                        <p:tav tm="100000">
                                          <p:val>
                                            <p:strVal val="#ppt_y"/>
                                          </p:val>
                                        </p:tav>
                                      </p:tavLst>
                                    </p:anim>
                                  </p:childTnLst>
                                </p:cTn>
                              </p:par>
                            </p:childTnLst>
                          </p:cTn>
                        </p:par>
                        <p:par>
                          <p:cTn id="32" fill="hold">
                            <p:stCondLst>
                              <p:cond delay="4100"/>
                            </p:stCondLst>
                            <p:childTnLst>
                              <p:par>
                                <p:cTn id="33" presetID="22" presetClass="entr" presetSubtype="8"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wipe(left)">
                                      <p:cBhvr>
                                        <p:cTn id="35" dur="500"/>
                                        <p:tgtEl>
                                          <p:spTgt spid="94"/>
                                        </p:tgtEl>
                                      </p:cBhvr>
                                    </p:animEffect>
                                  </p:childTnLst>
                                </p:cTn>
                              </p:par>
                            </p:childTnLst>
                          </p:cTn>
                        </p:par>
                        <p:par>
                          <p:cTn id="36" fill="hold">
                            <p:stCondLst>
                              <p:cond delay="4600"/>
                            </p:stCondLst>
                            <p:childTnLst>
                              <p:par>
                                <p:cTn id="37" presetID="23" presetClass="entr" presetSubtype="272" fill="hold"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strVal val="2/3*#ppt_w"/>
                                          </p:val>
                                        </p:tav>
                                        <p:tav tm="100000">
                                          <p:val>
                                            <p:strVal val="#ppt_w"/>
                                          </p:val>
                                        </p:tav>
                                      </p:tavLst>
                                    </p:anim>
                                    <p:anim calcmode="lin" valueType="num">
                                      <p:cBhvr>
                                        <p:cTn id="40" dur="500" fill="hold"/>
                                        <p:tgtEl>
                                          <p:spTgt spid="51"/>
                                        </p:tgtEl>
                                        <p:attrNameLst>
                                          <p:attrName>ppt_h</p:attrName>
                                        </p:attrNameLst>
                                      </p:cBhvr>
                                      <p:tavLst>
                                        <p:tav tm="0">
                                          <p:val>
                                            <p:strVal val="2/3*#ppt_h"/>
                                          </p:val>
                                        </p:tav>
                                        <p:tav tm="100000">
                                          <p:val>
                                            <p:strVal val="#ppt_h"/>
                                          </p:val>
                                        </p:tav>
                                      </p:tavLst>
                                    </p:anim>
                                  </p:childTnLst>
                                </p:cTn>
                              </p:par>
                            </p:childTnLst>
                          </p:cTn>
                        </p:par>
                        <p:par>
                          <p:cTn id="41" fill="hold">
                            <p:stCondLst>
                              <p:cond delay="5100"/>
                            </p:stCondLst>
                            <p:childTnLst>
                              <p:par>
                                <p:cTn id="42" presetID="2" presetClass="entr" presetSubtype="4" fill="hold" nodeType="afterEffect">
                                  <p:stCondLst>
                                    <p:cond delay="0"/>
                                  </p:stCondLst>
                                  <p:childTnLst>
                                    <p:set>
                                      <p:cBhvr>
                                        <p:cTn id="43" dur="1" fill="hold">
                                          <p:stCondLst>
                                            <p:cond delay="0"/>
                                          </p:stCondLst>
                                        </p:cTn>
                                        <p:tgtEl>
                                          <p:spTgt spid="79"/>
                                        </p:tgtEl>
                                        <p:attrNameLst>
                                          <p:attrName>style.visibility</p:attrName>
                                        </p:attrNameLst>
                                      </p:cBhvr>
                                      <p:to>
                                        <p:strVal val="visible"/>
                                      </p:to>
                                    </p:set>
                                    <p:anim calcmode="lin" valueType="num">
                                      <p:cBhvr additive="base">
                                        <p:cTn id="44" dur="500" fill="hold"/>
                                        <p:tgtEl>
                                          <p:spTgt spid="79"/>
                                        </p:tgtEl>
                                        <p:attrNameLst>
                                          <p:attrName>ppt_x</p:attrName>
                                        </p:attrNameLst>
                                      </p:cBhvr>
                                      <p:tavLst>
                                        <p:tav tm="0">
                                          <p:val>
                                            <p:strVal val="#ppt_x"/>
                                          </p:val>
                                        </p:tav>
                                        <p:tav tm="100000">
                                          <p:val>
                                            <p:strVal val="#ppt_x"/>
                                          </p:val>
                                        </p:tav>
                                      </p:tavLst>
                                    </p:anim>
                                    <p:anim calcmode="lin" valueType="num">
                                      <p:cBhvr additive="base">
                                        <p:cTn id="45" dur="500" fill="hold"/>
                                        <p:tgtEl>
                                          <p:spTgt spid="79"/>
                                        </p:tgtEl>
                                        <p:attrNameLst>
                                          <p:attrName>ppt_y</p:attrName>
                                        </p:attrNameLst>
                                      </p:cBhvr>
                                      <p:tavLst>
                                        <p:tav tm="0">
                                          <p:val>
                                            <p:strVal val="1+#ppt_h/2"/>
                                          </p:val>
                                        </p:tav>
                                        <p:tav tm="100000">
                                          <p:val>
                                            <p:strVal val="#ppt_y"/>
                                          </p:val>
                                        </p:tav>
                                      </p:tavLst>
                                    </p:anim>
                                  </p:childTnLst>
                                </p:cTn>
                              </p:par>
                            </p:childTnLst>
                          </p:cTn>
                        </p:par>
                        <p:par>
                          <p:cTn id="46" fill="hold">
                            <p:stCondLst>
                              <p:cond delay="5600"/>
                            </p:stCondLst>
                            <p:childTnLst>
                              <p:par>
                                <p:cTn id="47" presetID="22" presetClass="entr" presetSubtype="8" fill="hold" nodeType="afterEffect">
                                  <p:stCondLst>
                                    <p:cond delay="0"/>
                                  </p:stCondLst>
                                  <p:childTnLst>
                                    <p:set>
                                      <p:cBhvr>
                                        <p:cTn id="48" dur="1" fill="hold">
                                          <p:stCondLst>
                                            <p:cond delay="0"/>
                                          </p:stCondLst>
                                        </p:cTn>
                                        <p:tgtEl>
                                          <p:spTgt spid="70"/>
                                        </p:tgtEl>
                                        <p:attrNameLst>
                                          <p:attrName>style.visibility</p:attrName>
                                        </p:attrNameLst>
                                      </p:cBhvr>
                                      <p:to>
                                        <p:strVal val="visible"/>
                                      </p:to>
                                    </p:set>
                                    <p:animEffect transition="in" filter="wipe(left)">
                                      <p:cBhvr>
                                        <p:cTn id="49" dur="500"/>
                                        <p:tgtEl>
                                          <p:spTgt spid="70"/>
                                        </p:tgtEl>
                                      </p:cBhvr>
                                    </p:animEffect>
                                  </p:childTnLst>
                                </p:cTn>
                              </p:par>
                            </p:childTnLst>
                          </p:cTn>
                        </p:par>
                        <p:par>
                          <p:cTn id="50" fill="hold">
                            <p:stCondLst>
                              <p:cond delay="6100"/>
                            </p:stCondLst>
                            <p:childTnLst>
                              <p:par>
                                <p:cTn id="51" presetID="23" presetClass="entr" presetSubtype="272"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strVal val="2/3*#ppt_w"/>
                                          </p:val>
                                        </p:tav>
                                        <p:tav tm="100000">
                                          <p:val>
                                            <p:strVal val="#ppt_w"/>
                                          </p:val>
                                        </p:tav>
                                      </p:tavLst>
                                    </p:anim>
                                    <p:anim calcmode="lin" valueType="num">
                                      <p:cBhvr>
                                        <p:cTn id="54" dur="500" fill="hold"/>
                                        <p:tgtEl>
                                          <p:spTgt spid="42"/>
                                        </p:tgtEl>
                                        <p:attrNameLst>
                                          <p:attrName>ppt_h</p:attrName>
                                        </p:attrNameLst>
                                      </p:cBhvr>
                                      <p:tavLst>
                                        <p:tav tm="0">
                                          <p:val>
                                            <p:strVal val="2/3*#ppt_h"/>
                                          </p:val>
                                        </p:tav>
                                        <p:tav tm="100000">
                                          <p:val>
                                            <p:strVal val="#ppt_h"/>
                                          </p:val>
                                        </p:tav>
                                      </p:tavLst>
                                    </p:anim>
                                  </p:childTnLst>
                                </p:cTn>
                              </p:par>
                            </p:childTnLst>
                          </p:cTn>
                        </p:par>
                        <p:par>
                          <p:cTn id="55" fill="hold">
                            <p:stCondLst>
                              <p:cond delay="6600"/>
                            </p:stCondLst>
                            <p:childTnLst>
                              <p:par>
                                <p:cTn id="56" presetID="2" presetClass="entr" presetSubtype="4" fill="hold" nodeType="afterEffect">
                                  <p:stCondLst>
                                    <p:cond delay="0"/>
                                  </p:stCondLst>
                                  <p:childTnLst>
                                    <p:set>
                                      <p:cBhvr>
                                        <p:cTn id="57" dur="1" fill="hold">
                                          <p:stCondLst>
                                            <p:cond delay="0"/>
                                          </p:stCondLst>
                                        </p:cTn>
                                        <p:tgtEl>
                                          <p:spTgt spid="106"/>
                                        </p:tgtEl>
                                        <p:attrNameLst>
                                          <p:attrName>style.visibility</p:attrName>
                                        </p:attrNameLst>
                                      </p:cBhvr>
                                      <p:to>
                                        <p:strVal val="visible"/>
                                      </p:to>
                                    </p:set>
                                    <p:anim calcmode="lin" valueType="num">
                                      <p:cBhvr additive="base">
                                        <p:cTn id="58" dur="500" fill="hold"/>
                                        <p:tgtEl>
                                          <p:spTgt spid="106"/>
                                        </p:tgtEl>
                                        <p:attrNameLst>
                                          <p:attrName>ppt_x</p:attrName>
                                        </p:attrNameLst>
                                      </p:cBhvr>
                                      <p:tavLst>
                                        <p:tav tm="0">
                                          <p:val>
                                            <p:strVal val="#ppt_x"/>
                                          </p:val>
                                        </p:tav>
                                        <p:tav tm="100000">
                                          <p:val>
                                            <p:strVal val="#ppt_x"/>
                                          </p:val>
                                        </p:tav>
                                      </p:tavLst>
                                    </p:anim>
                                    <p:anim calcmode="lin" valueType="num">
                                      <p:cBhvr additive="base">
                                        <p:cTn id="59" dur="500" fill="hold"/>
                                        <p:tgtEl>
                                          <p:spTgt spid="106"/>
                                        </p:tgtEl>
                                        <p:attrNameLst>
                                          <p:attrName>ppt_y</p:attrName>
                                        </p:attrNameLst>
                                      </p:cBhvr>
                                      <p:tavLst>
                                        <p:tav tm="0">
                                          <p:val>
                                            <p:strVal val="1+#ppt_h/2"/>
                                          </p:val>
                                        </p:tav>
                                        <p:tav tm="100000">
                                          <p:val>
                                            <p:strVal val="#ppt_y"/>
                                          </p:val>
                                        </p:tav>
                                      </p:tavLst>
                                    </p:anim>
                                  </p:childTnLst>
                                </p:cTn>
                              </p:par>
                            </p:childTnLst>
                          </p:cTn>
                        </p:par>
                        <p:par>
                          <p:cTn id="60" fill="hold">
                            <p:stCondLst>
                              <p:cond delay="7100"/>
                            </p:stCondLst>
                            <p:childTnLst>
                              <p:par>
                                <p:cTn id="61" presetID="2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Effect transition="in" filter="wipe(right)">
                                      <p:cBhvr>
                                        <p:cTn id="63" dur="500"/>
                                        <p:tgtEl>
                                          <p:spTgt spid="100"/>
                                        </p:tgtEl>
                                      </p:cBhvr>
                                    </p:animEffect>
                                  </p:childTnLst>
                                </p:cTn>
                              </p:par>
                            </p:childTnLst>
                          </p:cTn>
                        </p:par>
                        <p:par>
                          <p:cTn id="64" fill="hold">
                            <p:stCondLst>
                              <p:cond delay="7600"/>
                            </p:stCondLst>
                            <p:childTnLst>
                              <p:par>
                                <p:cTn id="65" presetID="23" presetClass="entr" presetSubtype="272" fill="hold"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strVal val="2/3*#ppt_w"/>
                                          </p:val>
                                        </p:tav>
                                        <p:tav tm="100000">
                                          <p:val>
                                            <p:strVal val="#ppt_w"/>
                                          </p:val>
                                        </p:tav>
                                      </p:tavLst>
                                    </p:anim>
                                    <p:anim calcmode="lin" valueType="num">
                                      <p:cBhvr>
                                        <p:cTn id="68" dur="500" fill="hold"/>
                                        <p:tgtEl>
                                          <p:spTgt spid="61"/>
                                        </p:tgtEl>
                                        <p:attrNameLst>
                                          <p:attrName>ppt_h</p:attrName>
                                        </p:attrNameLst>
                                      </p:cBhvr>
                                      <p:tavLst>
                                        <p:tav tm="0">
                                          <p:val>
                                            <p:strVal val="2/3*#ppt_h"/>
                                          </p:val>
                                        </p:tav>
                                        <p:tav tm="100000">
                                          <p:val>
                                            <p:strVal val="#ppt_h"/>
                                          </p:val>
                                        </p:tav>
                                      </p:tavLst>
                                    </p:anim>
                                  </p:childTnLst>
                                </p:cTn>
                              </p:par>
                            </p:childTnLst>
                          </p:cTn>
                        </p:par>
                        <p:par>
                          <p:cTn id="69" fill="hold">
                            <p:stCondLst>
                              <p:cond delay="8100"/>
                            </p:stCondLst>
                            <p:childTnLst>
                              <p:par>
                                <p:cTn id="70" presetID="2" presetClass="entr" presetSubtype="4" fill="hold" grpId="0" nodeType="afterEffect">
                                  <p:stCondLst>
                                    <p:cond delay="0"/>
                                  </p:stCondLst>
                                  <p:childTnLst>
                                    <p:set>
                                      <p:cBhvr>
                                        <p:cTn id="71" dur="1" fill="hold">
                                          <p:stCondLst>
                                            <p:cond delay="0"/>
                                          </p:stCondLst>
                                        </p:cTn>
                                        <p:tgtEl>
                                          <p:spTgt spid="111"/>
                                        </p:tgtEl>
                                        <p:attrNameLst>
                                          <p:attrName>style.visibility</p:attrName>
                                        </p:attrNameLst>
                                      </p:cBhvr>
                                      <p:to>
                                        <p:strVal val="visible"/>
                                      </p:to>
                                    </p:set>
                                    <p:anim calcmode="lin" valueType="num">
                                      <p:cBhvr additive="base">
                                        <p:cTn id="72" dur="500" fill="hold"/>
                                        <p:tgtEl>
                                          <p:spTgt spid="111"/>
                                        </p:tgtEl>
                                        <p:attrNameLst>
                                          <p:attrName>ppt_x</p:attrName>
                                        </p:attrNameLst>
                                      </p:cBhvr>
                                      <p:tavLst>
                                        <p:tav tm="0">
                                          <p:val>
                                            <p:strVal val="#ppt_x"/>
                                          </p:val>
                                        </p:tav>
                                        <p:tav tm="100000">
                                          <p:val>
                                            <p:strVal val="#ppt_x"/>
                                          </p:val>
                                        </p:tav>
                                      </p:tavLst>
                                    </p:anim>
                                    <p:anim calcmode="lin" valueType="num">
                                      <p:cBhvr additive="base">
                                        <p:cTn id="73" dur="500" fill="hold"/>
                                        <p:tgtEl>
                                          <p:spTgt spid="111"/>
                                        </p:tgtEl>
                                        <p:attrNameLst>
                                          <p:attrName>ppt_y</p:attrName>
                                        </p:attrNameLst>
                                      </p:cBhvr>
                                      <p:tavLst>
                                        <p:tav tm="0">
                                          <p:val>
                                            <p:strVal val="1+#ppt_h/2"/>
                                          </p:val>
                                        </p:tav>
                                        <p:tav tm="100000">
                                          <p:val>
                                            <p:strVal val="#ppt_y"/>
                                          </p:val>
                                        </p:tav>
                                      </p:tavLst>
                                    </p:anim>
                                  </p:childTnLst>
                                </p:cTn>
                              </p:par>
                            </p:childTnLst>
                          </p:cTn>
                        </p:par>
                        <p:par>
                          <p:cTn id="74" fill="hold">
                            <p:stCondLst>
                              <p:cond delay="8600"/>
                            </p:stCondLst>
                            <p:childTnLst>
                              <p:par>
                                <p:cTn id="75" presetID="22" presetClass="entr" presetSubtype="2" fill="hold" nodeType="afterEffect">
                                  <p:stCondLst>
                                    <p:cond delay="0"/>
                                  </p:stCondLst>
                                  <p:childTnLst>
                                    <p:set>
                                      <p:cBhvr>
                                        <p:cTn id="76" dur="1" fill="hold">
                                          <p:stCondLst>
                                            <p:cond delay="0"/>
                                          </p:stCondLst>
                                        </p:cTn>
                                        <p:tgtEl>
                                          <p:spTgt spid="113"/>
                                        </p:tgtEl>
                                        <p:attrNameLst>
                                          <p:attrName>style.visibility</p:attrName>
                                        </p:attrNameLst>
                                      </p:cBhvr>
                                      <p:to>
                                        <p:strVal val="visible"/>
                                      </p:to>
                                    </p:set>
                                    <p:animEffect transition="in" filter="wipe(right)">
                                      <p:cBhvr>
                                        <p:cTn id="77"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p:bldP spid="146" grpId="0"/>
      <p:bldP spid="111" grpId="0" animBg="1"/>
      <p:bldP spid="1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椭圆 22"/>
          <p:cNvSpPr/>
          <p:nvPr/>
        </p:nvSpPr>
        <p:spPr>
          <a:xfrm flipV="1">
            <a:off x="9440976" y="9188253"/>
            <a:ext cx="105358" cy="105358"/>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ea typeface="华文细黑" panose="02010600040101010101" pitchFamily="2" charset="-122"/>
            </a:endParaRPr>
          </a:p>
        </p:txBody>
      </p:sp>
      <p:cxnSp>
        <p:nvCxnSpPr>
          <p:cNvPr id="34" name="直接连接符 33"/>
          <p:cNvCxnSpPr/>
          <p:nvPr/>
        </p:nvCxnSpPr>
        <p:spPr>
          <a:xfrm flipV="1">
            <a:off x="1718509" y="9746239"/>
            <a:ext cx="9730541" cy="0"/>
          </a:xfrm>
          <a:prstGeom prst="line">
            <a:avLst/>
          </a:prstGeom>
          <a:ln w="19050">
            <a:solidFill>
              <a:schemeClr val="bg2">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8" name="圆角矩形 87"/>
          <p:cNvSpPr/>
          <p:nvPr/>
        </p:nvSpPr>
        <p:spPr>
          <a:xfrm>
            <a:off x="3496821" y="1778253"/>
            <a:ext cx="7345306" cy="4031224"/>
          </a:xfrm>
          <a:prstGeom prst="roundRect">
            <a:avLst>
              <a:gd name="adj" fmla="val 2782"/>
            </a:avLst>
          </a:prstGeom>
          <a:gradFill flip="none" rotWithShape="1">
            <a:gsLst>
              <a:gs pos="0">
                <a:schemeClr val="bg1"/>
              </a:gs>
              <a:gs pos="36000">
                <a:schemeClr val="bg1"/>
              </a:gs>
              <a:gs pos="100000">
                <a:schemeClr val="bg1">
                  <a:lumMod val="85000"/>
                </a:schemeClr>
              </a:gs>
            </a:gsLst>
            <a:lin ang="13500000" scaled="1"/>
            <a:tileRect/>
          </a:gradFill>
          <a:ln w="381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华文细黑" panose="02010600040101010101" pitchFamily="2" charset="-122"/>
            </a:endParaRPr>
          </a:p>
        </p:txBody>
      </p:sp>
      <p:sp>
        <p:nvSpPr>
          <p:cNvPr id="91" name="矩形 90"/>
          <p:cNvSpPr/>
          <p:nvPr/>
        </p:nvSpPr>
        <p:spPr>
          <a:xfrm>
            <a:off x="5125369" y="3256233"/>
            <a:ext cx="5407468" cy="1836400"/>
          </a:xfrm>
          <a:prstGeom prst="rect">
            <a:avLst/>
          </a:prstGeom>
        </p:spPr>
        <p:txBody>
          <a:bodyPr wrap="square">
            <a:spAutoFit/>
          </a:bodyPr>
          <a:lstStyle/>
          <a:p>
            <a:pPr lvl="0" indent="288000">
              <a:lnSpc>
                <a:spcPts val="1700"/>
              </a:lnSpc>
            </a:pPr>
            <a:r>
              <a:rPr lang="zh-CN" altLang="en-US" sz="1100" dirty="0">
                <a:solidFill>
                  <a:prstClr val="black">
                    <a:lumMod val="65000"/>
                    <a:lumOff val="35000"/>
                  </a:prstClr>
                </a:solidFill>
                <a:latin typeface="华文细黑" panose="02010600040101010101" pitchFamily="2" charset="-122"/>
                <a:ea typeface="华文细黑" panose="02010600040101010101" pitchFamily="2" charset="-122"/>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endParaRPr lang="en-US" altLang="zh-CN" sz="1100" dirty="0">
              <a:solidFill>
                <a:prstClr val="black">
                  <a:lumMod val="65000"/>
                  <a:lumOff val="35000"/>
                </a:prstClr>
              </a:solidFill>
              <a:latin typeface="华文细黑" panose="02010600040101010101" pitchFamily="2" charset="-122"/>
              <a:ea typeface="华文细黑" panose="02010600040101010101" pitchFamily="2" charset="-122"/>
            </a:endParaRPr>
          </a:p>
          <a:p>
            <a:pPr lvl="0" indent="288000">
              <a:lnSpc>
                <a:spcPts val="1700"/>
              </a:lnSpc>
            </a:pPr>
            <a:endParaRPr lang="en-US" altLang="zh-CN" sz="1100" dirty="0">
              <a:solidFill>
                <a:prstClr val="black">
                  <a:lumMod val="65000"/>
                  <a:lumOff val="35000"/>
                </a:prstClr>
              </a:solidFill>
              <a:latin typeface="华文细黑" panose="02010600040101010101" pitchFamily="2" charset="-122"/>
              <a:ea typeface="华文细黑" panose="02010600040101010101" pitchFamily="2" charset="-122"/>
            </a:endParaRPr>
          </a:p>
          <a:p>
            <a:pPr lvl="0" indent="288000">
              <a:lnSpc>
                <a:spcPts val="1700"/>
              </a:lnSpc>
            </a:pPr>
            <a:r>
              <a:rPr lang="zh-CN" altLang="en-US" sz="1100" dirty="0">
                <a:solidFill>
                  <a:prstClr val="black">
                    <a:lumMod val="65000"/>
                    <a:lumOff val="35000"/>
                  </a:prstClr>
                </a:solidFill>
                <a:latin typeface="华文细黑" panose="02010600040101010101" pitchFamily="2" charset="-122"/>
                <a:ea typeface="华文细黑" panose="02010600040101010101" pitchFamily="2" charset="-122"/>
              </a:rPr>
              <a:t>您的内容打在这里，或者通过复制您的文本后，在此框中选择粘贴，并选择只保留文字。您的内容打在这里，或者通过复制您的文本后，在此框中选择粘贴，并选择只保留文字。</a:t>
            </a:r>
            <a:endParaRPr lang="zh-CN" altLang="en-US" sz="1100" dirty="0">
              <a:solidFill>
                <a:prstClr val="black">
                  <a:lumMod val="65000"/>
                  <a:lumOff val="35000"/>
                </a:prstClr>
              </a:solidFill>
              <a:latin typeface="AvantGarde Md BT" pitchFamily="34" charset="0"/>
              <a:ea typeface="华文细黑" panose="02010600040101010101" pitchFamily="2" charset="-122"/>
            </a:endParaRPr>
          </a:p>
        </p:txBody>
      </p:sp>
      <p:pic>
        <p:nvPicPr>
          <p:cNvPr id="92" name="图片 91"/>
          <p:cNvPicPr>
            <a:picLocks noChangeAspect="1"/>
          </p:cNvPicPr>
          <p:nvPr/>
        </p:nvPicPr>
        <p:blipFill>
          <a:blip r:embed="rId3">
            <a:extLst>
              <a:ext uri="{BEBA8EAE-BF5A-486C-A8C5-ECC9F3942E4B}">
                <a14:imgProps xmlns:a14="http://schemas.microsoft.com/office/drawing/2010/main">
                  <a14:imgLayer r:embed="rId4">
                    <a14:imgEffect>
                      <a14:saturation sat="15000"/>
                    </a14:imgEffect>
                    <a14:imgEffect>
                      <a14:brightnessContrast contrast="51000"/>
                    </a14:imgEffect>
                  </a14:imgLayer>
                </a14:imgProps>
              </a:ext>
              <a:ext uri="{28A0092B-C50C-407E-A947-70E740481C1C}">
                <a14:useLocalDpi xmlns:a14="http://schemas.microsoft.com/office/drawing/2010/main" val="0"/>
              </a:ext>
            </a:extLst>
          </a:blip>
          <a:stretch>
            <a:fillRect/>
          </a:stretch>
        </p:blipFill>
        <p:spPr>
          <a:xfrm>
            <a:off x="1145531" y="1978567"/>
            <a:ext cx="3062962" cy="2555333"/>
          </a:xfrm>
          <a:custGeom>
            <a:avLst/>
            <a:gdLst>
              <a:gd name="connsiteX0" fmla="*/ 38879 w 1397514"/>
              <a:gd name="connsiteY0" fmla="*/ 0 h 1397514"/>
              <a:gd name="connsiteX1" fmla="*/ 1358635 w 1397514"/>
              <a:gd name="connsiteY1" fmla="*/ 0 h 1397514"/>
              <a:gd name="connsiteX2" fmla="*/ 1397514 w 1397514"/>
              <a:gd name="connsiteY2" fmla="*/ 38879 h 1397514"/>
              <a:gd name="connsiteX3" fmla="*/ 1397514 w 1397514"/>
              <a:gd name="connsiteY3" fmla="*/ 1358635 h 1397514"/>
              <a:gd name="connsiteX4" fmla="*/ 1358635 w 1397514"/>
              <a:gd name="connsiteY4" fmla="*/ 1397514 h 1397514"/>
              <a:gd name="connsiteX5" fmla="*/ 38879 w 1397514"/>
              <a:gd name="connsiteY5" fmla="*/ 1397514 h 1397514"/>
              <a:gd name="connsiteX6" fmla="*/ 0 w 1397514"/>
              <a:gd name="connsiteY6" fmla="*/ 1358635 h 1397514"/>
              <a:gd name="connsiteX7" fmla="*/ 0 w 1397514"/>
              <a:gd name="connsiteY7" fmla="*/ 38879 h 1397514"/>
              <a:gd name="connsiteX8" fmla="*/ 38879 w 1397514"/>
              <a:gd name="connsiteY8" fmla="*/ 0 h 139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7514" h="1397514">
                <a:moveTo>
                  <a:pt x="38879" y="0"/>
                </a:moveTo>
                <a:lnTo>
                  <a:pt x="1358635" y="0"/>
                </a:lnTo>
                <a:cubicBezTo>
                  <a:pt x="1380107" y="0"/>
                  <a:pt x="1397514" y="17407"/>
                  <a:pt x="1397514" y="38879"/>
                </a:cubicBezTo>
                <a:lnTo>
                  <a:pt x="1397514" y="1358635"/>
                </a:lnTo>
                <a:cubicBezTo>
                  <a:pt x="1397514" y="1380107"/>
                  <a:pt x="1380107" y="1397514"/>
                  <a:pt x="1358635" y="1397514"/>
                </a:cubicBezTo>
                <a:lnTo>
                  <a:pt x="38879" y="1397514"/>
                </a:lnTo>
                <a:cubicBezTo>
                  <a:pt x="17407" y="1397514"/>
                  <a:pt x="0" y="1380107"/>
                  <a:pt x="0" y="1358635"/>
                </a:cubicBezTo>
                <a:lnTo>
                  <a:pt x="0" y="38879"/>
                </a:lnTo>
                <a:cubicBezTo>
                  <a:pt x="0" y="17407"/>
                  <a:pt x="17407" y="0"/>
                  <a:pt x="38879" y="0"/>
                </a:cubicBezTo>
                <a:close/>
              </a:path>
            </a:pathLst>
          </a:custGeom>
          <a:gradFill flip="none" rotWithShape="1">
            <a:gsLst>
              <a:gs pos="0">
                <a:schemeClr val="bg1"/>
              </a:gs>
              <a:gs pos="36000">
                <a:schemeClr val="bg1"/>
              </a:gs>
              <a:gs pos="100000">
                <a:srgbClr val="C7C7C7"/>
              </a:gs>
            </a:gsLst>
            <a:lin ang="13500000" scaled="1"/>
            <a:tileRect/>
          </a:gradFill>
          <a:ln w="12700">
            <a:solidFill>
              <a:schemeClr val="bg1"/>
            </a:solidFill>
          </a:ln>
          <a:effectLst>
            <a:outerShdw blurRad="419100" dist="571500" dir="2700000" sx="90000" sy="90000" algn="tl" rotWithShape="0">
              <a:schemeClr val="tx1">
                <a:lumMod val="50000"/>
                <a:lumOff val="50000"/>
                <a:alpha val="40000"/>
              </a:schemeClr>
            </a:outerShdw>
          </a:effectLst>
        </p:spPr>
      </p:pic>
      <p:sp>
        <p:nvSpPr>
          <p:cNvPr id="93" name="文本框 57"/>
          <p:cNvSpPr txBox="1"/>
          <p:nvPr/>
        </p:nvSpPr>
        <p:spPr>
          <a:xfrm>
            <a:off x="5125369" y="2123104"/>
            <a:ext cx="5047332" cy="800219"/>
          </a:xfrm>
          <a:prstGeom prst="rect">
            <a:avLst/>
          </a:prstGeom>
          <a:noFill/>
        </p:spPr>
        <p:txBody>
          <a:bodyPr wrap="square" rtlCol="0">
            <a:spAutoFit/>
          </a:bodyPr>
          <a:lstStyle/>
          <a:p>
            <a:r>
              <a:rPr lang="en-US" altLang="zh-CN" b="1" dirty="0">
                <a:solidFill>
                  <a:schemeClr val="accent1"/>
                </a:solidFill>
                <a:latin typeface="华文细黑" panose="02010600040101010101" pitchFamily="2" charset="-122"/>
                <a:ea typeface="华文细黑" panose="02010600040101010101" pitchFamily="2" charset="-122"/>
              </a:rPr>
              <a:t>COMPANY INTRODUCTION</a:t>
            </a:r>
            <a:endParaRPr lang="zh-CN" altLang="en-US" b="1" dirty="0">
              <a:solidFill>
                <a:schemeClr val="accent1"/>
              </a:solidFill>
              <a:latin typeface="华文细黑" panose="02010600040101010101" pitchFamily="2" charset="-122"/>
              <a:ea typeface="华文细黑" panose="02010600040101010101" pitchFamily="2" charset="-122"/>
            </a:endParaRPr>
          </a:p>
          <a:p>
            <a:r>
              <a:rPr lang="zh-CN" altLang="en-US" sz="2800" b="1" dirty="0">
                <a:solidFill>
                  <a:schemeClr val="accent1"/>
                </a:solidFill>
                <a:latin typeface="华文细黑" panose="02010600040101010101" pitchFamily="2" charset="-122"/>
                <a:ea typeface="华文细黑" panose="02010600040101010101" pitchFamily="2" charset="-122"/>
              </a:rPr>
              <a:t>公司介绍</a:t>
            </a:r>
          </a:p>
        </p:txBody>
      </p:sp>
      <p:pic>
        <p:nvPicPr>
          <p:cNvPr id="25" name="图片 24"/>
          <p:cNvPicPr>
            <a:picLocks noChangeAspect="1"/>
          </p:cNvPicPr>
          <p:nvPr/>
        </p:nvPicPr>
        <p:blipFill>
          <a:blip r:embed="rId5" cstate="print">
            <a:extLst>
              <a:ext uri="{BEBA8EAE-BF5A-486C-A8C5-ECC9F3942E4B}">
                <a14:imgProps xmlns:a14="http://schemas.microsoft.com/office/drawing/2010/main">
                  <a14:imgLayer r:embed="rId6">
                    <a14:imgEffect>
                      <a14:colorTemperature colorTemp="6200"/>
                    </a14:imgEffect>
                    <a14:imgEffect>
                      <a14:saturation sat="25000"/>
                    </a14:imgEffect>
                    <a14:imgEffect>
                      <a14:brightnessContrast contrast="16000"/>
                    </a14:imgEffect>
                  </a14:imgLayer>
                </a14:imgProps>
              </a:ext>
              <a:ext uri="{28A0092B-C50C-407E-A947-70E740481C1C}">
                <a14:useLocalDpi xmlns:a14="http://schemas.microsoft.com/office/drawing/2010/main" val="0"/>
              </a:ext>
            </a:extLst>
          </a:blip>
          <a:stretch>
            <a:fillRect/>
          </a:stretch>
        </p:blipFill>
        <p:spPr>
          <a:xfrm>
            <a:off x="3056455" y="3901111"/>
            <a:ext cx="1706354" cy="1351663"/>
          </a:xfrm>
          <a:custGeom>
            <a:avLst/>
            <a:gdLst>
              <a:gd name="connsiteX0" fmla="*/ 38879 w 1397514"/>
              <a:gd name="connsiteY0" fmla="*/ 0 h 1397514"/>
              <a:gd name="connsiteX1" fmla="*/ 1358635 w 1397514"/>
              <a:gd name="connsiteY1" fmla="*/ 0 h 1397514"/>
              <a:gd name="connsiteX2" fmla="*/ 1397514 w 1397514"/>
              <a:gd name="connsiteY2" fmla="*/ 38879 h 1397514"/>
              <a:gd name="connsiteX3" fmla="*/ 1397514 w 1397514"/>
              <a:gd name="connsiteY3" fmla="*/ 1358635 h 1397514"/>
              <a:gd name="connsiteX4" fmla="*/ 1358635 w 1397514"/>
              <a:gd name="connsiteY4" fmla="*/ 1397514 h 1397514"/>
              <a:gd name="connsiteX5" fmla="*/ 38879 w 1397514"/>
              <a:gd name="connsiteY5" fmla="*/ 1397514 h 1397514"/>
              <a:gd name="connsiteX6" fmla="*/ 0 w 1397514"/>
              <a:gd name="connsiteY6" fmla="*/ 1358635 h 1397514"/>
              <a:gd name="connsiteX7" fmla="*/ 0 w 1397514"/>
              <a:gd name="connsiteY7" fmla="*/ 38879 h 1397514"/>
              <a:gd name="connsiteX8" fmla="*/ 38879 w 1397514"/>
              <a:gd name="connsiteY8" fmla="*/ 0 h 139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7514" h="1397514">
                <a:moveTo>
                  <a:pt x="38879" y="0"/>
                </a:moveTo>
                <a:lnTo>
                  <a:pt x="1358635" y="0"/>
                </a:lnTo>
                <a:cubicBezTo>
                  <a:pt x="1380107" y="0"/>
                  <a:pt x="1397514" y="17407"/>
                  <a:pt x="1397514" y="38879"/>
                </a:cubicBezTo>
                <a:lnTo>
                  <a:pt x="1397514" y="1358635"/>
                </a:lnTo>
                <a:cubicBezTo>
                  <a:pt x="1397514" y="1380107"/>
                  <a:pt x="1380107" y="1397514"/>
                  <a:pt x="1358635" y="1397514"/>
                </a:cubicBezTo>
                <a:lnTo>
                  <a:pt x="38879" y="1397514"/>
                </a:lnTo>
                <a:cubicBezTo>
                  <a:pt x="17407" y="1397514"/>
                  <a:pt x="0" y="1380107"/>
                  <a:pt x="0" y="1358635"/>
                </a:cubicBezTo>
                <a:lnTo>
                  <a:pt x="0" y="38879"/>
                </a:lnTo>
                <a:cubicBezTo>
                  <a:pt x="0" y="17407"/>
                  <a:pt x="17407" y="0"/>
                  <a:pt x="38879" y="0"/>
                </a:cubicBezTo>
                <a:close/>
              </a:path>
            </a:pathLst>
          </a:custGeom>
          <a:gradFill flip="none" rotWithShape="1">
            <a:gsLst>
              <a:gs pos="0">
                <a:schemeClr val="bg1"/>
              </a:gs>
              <a:gs pos="36000">
                <a:schemeClr val="bg1"/>
              </a:gs>
              <a:gs pos="100000">
                <a:srgbClr val="C7C7C7"/>
              </a:gs>
            </a:gsLst>
            <a:lin ang="13500000" scaled="1"/>
            <a:tileRect/>
          </a:gradFill>
          <a:ln w="12700">
            <a:solidFill>
              <a:schemeClr val="bg1"/>
            </a:solidFill>
          </a:ln>
          <a:effectLst>
            <a:outerShdw blurRad="419100" dist="571500" dir="2700000" sx="90000" sy="90000" algn="tl" rotWithShape="0">
              <a:schemeClr val="tx1">
                <a:lumMod val="50000"/>
                <a:lumOff val="50000"/>
                <a:alpha val="40000"/>
              </a:schemeClr>
            </a:outerShdw>
          </a:effectLst>
        </p:spPr>
      </p:pic>
      <p:cxnSp>
        <p:nvCxnSpPr>
          <p:cNvPr id="26" name="直接连接符 25"/>
          <p:cNvCxnSpPr/>
          <p:nvPr/>
        </p:nvCxnSpPr>
        <p:spPr>
          <a:xfrm>
            <a:off x="1661359" y="1052062"/>
            <a:ext cx="9685166" cy="1597"/>
          </a:xfrm>
          <a:prstGeom prst="line">
            <a:avLst/>
          </a:prstGeom>
          <a:ln w="19050">
            <a:solidFill>
              <a:schemeClr val="bg2">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567138" y="369630"/>
            <a:ext cx="942567" cy="804941"/>
            <a:chOff x="-232427" y="-283585"/>
            <a:chExt cx="2596386" cy="2217283"/>
          </a:xfrm>
        </p:grpSpPr>
        <p:sp>
          <p:nvSpPr>
            <p:cNvPr id="28" name="椭圆 27"/>
            <p:cNvSpPr/>
            <p:nvPr/>
          </p:nvSpPr>
          <p:spPr>
            <a:xfrm>
              <a:off x="-232427" y="-181291"/>
              <a:ext cx="942567" cy="942567"/>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dirty="0">
                <a:ea typeface="华文细黑" panose="02010600040101010101" pitchFamily="2" charset="-122"/>
              </a:endParaRPr>
            </a:p>
          </p:txBody>
        </p:sp>
        <p:sp>
          <p:nvSpPr>
            <p:cNvPr id="29" name="椭圆 28"/>
            <p:cNvSpPr/>
            <p:nvPr/>
          </p:nvSpPr>
          <p:spPr>
            <a:xfrm>
              <a:off x="1360810" y="855446"/>
              <a:ext cx="927953" cy="927953"/>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31" name="椭圆 30"/>
            <p:cNvSpPr/>
            <p:nvPr/>
          </p:nvSpPr>
          <p:spPr>
            <a:xfrm>
              <a:off x="308145" y="808463"/>
              <a:ext cx="1125235" cy="1125235"/>
            </a:xfrm>
            <a:prstGeom prst="ellipse">
              <a:avLst/>
            </a:prstGeom>
            <a:gradFill flip="none" rotWithShape="1">
              <a:gsLst>
                <a:gs pos="0">
                  <a:schemeClr val="bg1"/>
                </a:gs>
                <a:gs pos="36000">
                  <a:schemeClr val="bg1"/>
                </a:gs>
                <a:gs pos="100000">
                  <a:srgbClr val="C7C7C7"/>
                </a:gs>
              </a:gsLst>
              <a:lin ang="13500000" scaled="1"/>
              <a:tileRect/>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32" name="椭圆 31"/>
            <p:cNvSpPr/>
            <p:nvPr/>
          </p:nvSpPr>
          <p:spPr>
            <a:xfrm>
              <a:off x="166801" y="-283585"/>
              <a:ext cx="2089723" cy="2089721"/>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2032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33" name="文本框 17"/>
            <p:cNvSpPr txBox="1"/>
            <p:nvPr/>
          </p:nvSpPr>
          <p:spPr>
            <a:xfrm>
              <a:off x="131421" y="168317"/>
              <a:ext cx="2125103" cy="1271698"/>
            </a:xfrm>
            <a:prstGeom prst="rect">
              <a:avLst/>
            </a:prstGeom>
            <a:noFill/>
          </p:spPr>
          <p:txBody>
            <a:bodyPr wrap="square" rtlCol="0">
              <a:spAutoFit/>
            </a:bodyPr>
            <a:lstStyle/>
            <a:p>
              <a:pPr algn="ctr"/>
              <a:r>
                <a:rPr lang="en-US" altLang="zh-CN" sz="2400" b="1" dirty="0">
                  <a:solidFill>
                    <a:schemeClr val="accent1"/>
                  </a:solidFill>
                  <a:latin typeface="华文细黑" panose="02010600040101010101" pitchFamily="2" charset="-122"/>
                  <a:ea typeface="华文细黑" panose="02010600040101010101" pitchFamily="2" charset="-122"/>
                </a:rPr>
                <a:t>01</a:t>
              </a:r>
              <a:endParaRPr lang="zh-CN" altLang="en-US" sz="3200" b="1" dirty="0">
                <a:solidFill>
                  <a:schemeClr val="accent1"/>
                </a:solidFill>
                <a:latin typeface="华文细黑" panose="02010600040101010101" pitchFamily="2" charset="-122"/>
                <a:ea typeface="华文细黑" panose="02010600040101010101" pitchFamily="2" charset="-122"/>
              </a:endParaRPr>
            </a:p>
          </p:txBody>
        </p:sp>
        <p:sp>
          <p:nvSpPr>
            <p:cNvPr id="35" name="椭圆 34"/>
            <p:cNvSpPr/>
            <p:nvPr/>
          </p:nvSpPr>
          <p:spPr>
            <a:xfrm>
              <a:off x="2149085" y="-283585"/>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ea typeface="华文细黑" panose="02010600040101010101" pitchFamily="2" charset="-122"/>
              </a:endParaRPr>
            </a:p>
          </p:txBody>
        </p:sp>
        <p:sp>
          <p:nvSpPr>
            <p:cNvPr id="36" name="椭圆 35"/>
            <p:cNvSpPr/>
            <p:nvPr/>
          </p:nvSpPr>
          <p:spPr>
            <a:xfrm>
              <a:off x="23983" y="1333840"/>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ea typeface="华文细黑" panose="02010600040101010101" pitchFamily="2" charset="-122"/>
              </a:endParaRPr>
            </a:p>
          </p:txBody>
        </p:sp>
      </p:grpSp>
      <p:sp>
        <p:nvSpPr>
          <p:cNvPr id="37" name="标题 1"/>
          <p:cNvSpPr txBox="1">
            <a:spLocks/>
          </p:cNvSpPr>
          <p:nvPr/>
        </p:nvSpPr>
        <p:spPr>
          <a:xfrm>
            <a:off x="1708744" y="616240"/>
            <a:ext cx="6911141" cy="683927"/>
          </a:xfrm>
          <a:prstGeom prst="rect">
            <a:avLst/>
          </a:prstGeom>
        </p:spPr>
        <p:txBody>
          <a:bodyPr>
            <a:normAutofit/>
          </a:bodyPr>
          <a:lstStyle>
            <a:lvl1pPr algn="ctr" defTabSz="914400" rtl="0" eaLnBrk="1" latinLnBrk="0" hangingPunct="1">
              <a:lnSpc>
                <a:spcPct val="90000"/>
              </a:lnSpc>
              <a:spcBef>
                <a:spcPct val="0"/>
              </a:spcBef>
              <a:buNone/>
              <a:defRPr sz="3600" b="0" kern="1200">
                <a:solidFill>
                  <a:schemeClr val="bg1">
                    <a:lumMod val="50000"/>
                  </a:schemeClr>
                </a:solidFill>
                <a:effectLst/>
                <a:latin typeface="+mj-ea"/>
                <a:ea typeface="+mj-ea"/>
                <a:cs typeface="+mj-cs"/>
              </a:defRPr>
            </a:lvl1pPr>
          </a:lstStyle>
          <a:p>
            <a:pPr algn="l"/>
            <a:r>
              <a:rPr lang="zh-CN" altLang="en-US" sz="1600" dirty="0">
                <a:solidFill>
                  <a:schemeClr val="accent1"/>
                </a:solidFill>
                <a:latin typeface="华文细黑" panose="02010600040101010101" pitchFamily="2" charset="-122"/>
                <a:ea typeface="华文细黑" panose="02010600040101010101" pitchFamily="2" charset="-122"/>
              </a:rPr>
              <a:t>点击输入您的主标题 </a:t>
            </a:r>
            <a:r>
              <a:rPr lang="en-US" altLang="zh-CN" sz="1600" dirty="0">
                <a:solidFill>
                  <a:schemeClr val="accent1"/>
                </a:solidFill>
                <a:latin typeface="华文细黑" panose="02010600040101010101" pitchFamily="2" charset="-122"/>
                <a:ea typeface="华文细黑" panose="02010600040101010101" pitchFamily="2" charset="-122"/>
              </a:rPr>
              <a:t>/ </a:t>
            </a:r>
            <a:r>
              <a:rPr lang="zh-CN" altLang="en-US" sz="1600" dirty="0">
                <a:latin typeface="华文细黑" panose="02010600040101010101" pitchFamily="2" charset="-122"/>
                <a:ea typeface="华文细黑" panose="02010600040101010101" pitchFamily="2" charset="-122"/>
              </a:rPr>
              <a:t>或您公司</a:t>
            </a:r>
            <a:r>
              <a:rPr lang="en-US" altLang="zh-CN" sz="1600" dirty="0">
                <a:latin typeface="华文细黑" panose="02010600040101010101" pitchFamily="2" charset="-122"/>
                <a:ea typeface="华文细黑" panose="02010600040101010101" pitchFamily="2" charset="-122"/>
              </a:rPr>
              <a:t>LOGO</a:t>
            </a:r>
            <a:r>
              <a:rPr lang="zh-CN" altLang="en-US" sz="1600" dirty="0">
                <a:latin typeface="华文细黑" panose="02010600040101010101" pitchFamily="2" charset="-122"/>
                <a:ea typeface="华文细黑" panose="02010600040101010101" pitchFamily="2" charset="-122"/>
              </a:rPr>
              <a:t>名称</a:t>
            </a:r>
            <a:endParaRPr lang="en-US" altLang="zh-CN" sz="1600" dirty="0">
              <a:latin typeface="华文细黑" panose="02010600040101010101" pitchFamily="2" charset="-122"/>
              <a:ea typeface="华文细黑" panose="02010600040101010101" pitchFamily="2" charset="-122"/>
              <a:cs typeface="Lato Light"/>
            </a:endParaRPr>
          </a:p>
        </p:txBody>
      </p:sp>
      <p:sp>
        <p:nvSpPr>
          <p:cNvPr id="38" name="标题 1"/>
          <p:cNvSpPr txBox="1">
            <a:spLocks/>
          </p:cNvSpPr>
          <p:nvPr/>
        </p:nvSpPr>
        <p:spPr>
          <a:xfrm>
            <a:off x="10318678" y="635290"/>
            <a:ext cx="1046898" cy="683927"/>
          </a:xfrm>
          <a:prstGeom prst="rect">
            <a:avLst/>
          </a:prstGeom>
        </p:spPr>
        <p:txBody>
          <a:bodyPr>
            <a:normAutofit/>
          </a:bodyPr>
          <a:lstStyle>
            <a:lvl1pPr algn="ctr" defTabSz="914400" rtl="0" eaLnBrk="1" latinLnBrk="0" hangingPunct="1">
              <a:lnSpc>
                <a:spcPct val="90000"/>
              </a:lnSpc>
              <a:spcBef>
                <a:spcPct val="0"/>
              </a:spcBef>
              <a:buNone/>
              <a:defRPr sz="3600" b="0" kern="1200">
                <a:solidFill>
                  <a:schemeClr val="bg1">
                    <a:lumMod val="50000"/>
                  </a:schemeClr>
                </a:solidFill>
                <a:effectLst/>
                <a:latin typeface="+mj-ea"/>
                <a:ea typeface="+mj-ea"/>
                <a:cs typeface="+mj-cs"/>
              </a:defRPr>
            </a:lvl1pPr>
          </a:lstStyle>
          <a:p>
            <a:pPr algn="l"/>
            <a:r>
              <a:rPr lang="en-US" altLang="zh-CN" sz="1800" dirty="0">
                <a:solidFill>
                  <a:schemeClr val="bg2"/>
                </a:solidFill>
                <a:latin typeface="华文细黑" panose="02010600040101010101" pitchFamily="2" charset="-122"/>
                <a:ea typeface="华文细黑" panose="02010600040101010101" pitchFamily="2" charset="-122"/>
              </a:rPr>
              <a:t>LOGO</a:t>
            </a:r>
            <a:endParaRPr lang="en-US" altLang="zh-CN" sz="1800" dirty="0">
              <a:solidFill>
                <a:schemeClr val="bg2"/>
              </a:solidFill>
              <a:latin typeface="华文细黑" panose="02010600040101010101" pitchFamily="2" charset="-122"/>
              <a:ea typeface="华文细黑" panose="02010600040101010101" pitchFamily="2" charset="-122"/>
              <a:cs typeface="Lato Light"/>
            </a:endParaRPr>
          </a:p>
        </p:txBody>
      </p:sp>
    </p:spTree>
    <p:extLst>
      <p:ext uri="{BB962C8B-B14F-4D97-AF65-F5344CB8AC3E}">
        <p14:creationId xmlns:p14="http://schemas.microsoft.com/office/powerpoint/2010/main" val="783941264"/>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par>
                          <p:cTn id="12" fill="hold">
                            <p:stCondLst>
                              <p:cond delay="1000"/>
                            </p:stCondLst>
                            <p:childTnLst>
                              <p:par>
                                <p:cTn id="13" presetID="2" presetClass="entr" presetSubtype="2" decel="100000" fill="hold" grpId="0" nodeType="afterEffect">
                                  <p:stCondLst>
                                    <p:cond delay="0"/>
                                  </p:stCondLst>
                                  <p:iterate type="lt">
                                    <p:tmPct val="10000"/>
                                  </p:iterate>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500" fill="hold"/>
                                        <p:tgtEl>
                                          <p:spTgt spid="37"/>
                                        </p:tgtEl>
                                        <p:attrNameLst>
                                          <p:attrName>ppt_x</p:attrName>
                                        </p:attrNameLst>
                                      </p:cBhvr>
                                      <p:tavLst>
                                        <p:tav tm="0">
                                          <p:val>
                                            <p:strVal val="1+#ppt_w/2"/>
                                          </p:val>
                                        </p:tav>
                                        <p:tav tm="100000">
                                          <p:val>
                                            <p:strVal val="#ppt_x"/>
                                          </p:val>
                                        </p:tav>
                                      </p:tavLst>
                                    </p:anim>
                                    <p:anim calcmode="lin" valueType="num">
                                      <p:cBhvr additive="base">
                                        <p:cTn id="16" dur="500" fill="hold"/>
                                        <p:tgtEl>
                                          <p:spTgt spid="37"/>
                                        </p:tgtEl>
                                        <p:attrNameLst>
                                          <p:attrName>ppt_y</p:attrName>
                                        </p:attrNameLst>
                                      </p:cBhvr>
                                      <p:tavLst>
                                        <p:tav tm="0">
                                          <p:val>
                                            <p:strVal val="#ppt_y"/>
                                          </p:val>
                                        </p:tav>
                                        <p:tav tm="100000">
                                          <p:val>
                                            <p:strVal val="#ppt_y"/>
                                          </p:val>
                                        </p:tav>
                                      </p:tavLst>
                                    </p:anim>
                                  </p:childTnLst>
                                </p:cTn>
                              </p:par>
                            </p:childTnLst>
                          </p:cTn>
                        </p:par>
                        <p:par>
                          <p:cTn id="17" fill="hold">
                            <p:stCondLst>
                              <p:cond delay="2450"/>
                            </p:stCondLst>
                            <p:childTnLst>
                              <p:par>
                                <p:cTn id="18" presetID="2" presetClass="entr" presetSubtype="2" decel="100000" fill="hold" grpId="0" nodeType="afterEffect">
                                  <p:stCondLst>
                                    <p:cond delay="0"/>
                                  </p:stCondLst>
                                  <p:iterate type="lt">
                                    <p:tmPct val="10000"/>
                                  </p:iterate>
                                  <p:childTnLst>
                                    <p:set>
                                      <p:cBhvr>
                                        <p:cTn id="19" dur="1" fill="hold">
                                          <p:stCondLst>
                                            <p:cond delay="0"/>
                                          </p:stCondLst>
                                        </p:cTn>
                                        <p:tgtEl>
                                          <p:spTgt spid="38"/>
                                        </p:tgtEl>
                                        <p:attrNameLst>
                                          <p:attrName>style.visibility</p:attrName>
                                        </p:attrNameLst>
                                      </p:cBhvr>
                                      <p:to>
                                        <p:strVal val="visible"/>
                                      </p:to>
                                    </p:set>
                                    <p:anim calcmode="lin" valueType="num">
                                      <p:cBhvr additive="base">
                                        <p:cTn id="20" dur="500" fill="hold"/>
                                        <p:tgtEl>
                                          <p:spTgt spid="38"/>
                                        </p:tgtEl>
                                        <p:attrNameLst>
                                          <p:attrName>ppt_x</p:attrName>
                                        </p:attrNameLst>
                                      </p:cBhvr>
                                      <p:tavLst>
                                        <p:tav tm="0">
                                          <p:val>
                                            <p:strVal val="1+#ppt_w/2"/>
                                          </p:val>
                                        </p:tav>
                                        <p:tav tm="100000">
                                          <p:val>
                                            <p:strVal val="#ppt_x"/>
                                          </p:val>
                                        </p:tav>
                                      </p:tavLst>
                                    </p:anim>
                                    <p:anim calcmode="lin" valueType="num">
                                      <p:cBhvr additive="base">
                                        <p:cTn id="21" dur="500" fill="hold"/>
                                        <p:tgtEl>
                                          <p:spTgt spid="38"/>
                                        </p:tgtEl>
                                        <p:attrNameLst>
                                          <p:attrName>ppt_y</p:attrName>
                                        </p:attrNameLst>
                                      </p:cBhvr>
                                      <p:tavLst>
                                        <p:tav tm="0">
                                          <p:val>
                                            <p:strVal val="#ppt_y"/>
                                          </p:val>
                                        </p:tav>
                                        <p:tav tm="100000">
                                          <p:val>
                                            <p:strVal val="#ppt_y"/>
                                          </p:val>
                                        </p:tav>
                                      </p:tavLst>
                                    </p:anim>
                                  </p:childTnLst>
                                </p:cTn>
                              </p:par>
                            </p:childTnLst>
                          </p:cTn>
                        </p:par>
                        <p:par>
                          <p:cTn id="22" fill="hold">
                            <p:stCondLst>
                              <p:cond delay="3100"/>
                            </p:stCondLst>
                            <p:childTnLst>
                              <p:par>
                                <p:cTn id="23" presetID="10" presetClass="entr" presetSubtype="0"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fade">
                                      <p:cBhvr>
                                        <p:cTn id="25" dur="750"/>
                                        <p:tgtEl>
                                          <p:spTgt spid="88"/>
                                        </p:tgtEl>
                                      </p:cBhvr>
                                    </p:animEffect>
                                  </p:childTnLst>
                                </p:cTn>
                              </p:par>
                              <p:par>
                                <p:cTn id="26" presetID="35" presetClass="path" presetSubtype="0" accel="50000" decel="50000" fill="hold" grpId="1" nodeType="withEffect">
                                  <p:stCondLst>
                                    <p:cond delay="0"/>
                                  </p:stCondLst>
                                  <p:childTnLst>
                                    <p:animMotion origin="layout" path="M 0.01601 -3.7037E-6 L 8.33333E-7 -3.7037E-6 " pathEditMode="relative" rAng="0" ptsTypes="AA">
                                      <p:cBhvr>
                                        <p:cTn id="27" dur="750" fill="hold"/>
                                        <p:tgtEl>
                                          <p:spTgt spid="88"/>
                                        </p:tgtEl>
                                        <p:attrNameLst>
                                          <p:attrName>ppt_x</p:attrName>
                                          <p:attrName>ppt_y</p:attrName>
                                        </p:attrNameLst>
                                      </p:cBhvr>
                                      <p:rCtr x="-807" y="0"/>
                                    </p:animMotion>
                                  </p:childTnLst>
                                </p:cTn>
                              </p:par>
                            </p:childTnLst>
                          </p:cTn>
                        </p:par>
                        <p:par>
                          <p:cTn id="28" fill="hold">
                            <p:stCondLst>
                              <p:cond delay="3850"/>
                            </p:stCondLst>
                            <p:childTnLst>
                              <p:par>
                                <p:cTn id="29" presetID="53" presetClass="entr" presetSubtype="16"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750" fill="hold"/>
                                        <p:tgtEl>
                                          <p:spTgt spid="92"/>
                                        </p:tgtEl>
                                        <p:attrNameLst>
                                          <p:attrName>ppt_w</p:attrName>
                                        </p:attrNameLst>
                                      </p:cBhvr>
                                      <p:tavLst>
                                        <p:tav tm="0">
                                          <p:val>
                                            <p:fltVal val="0"/>
                                          </p:val>
                                        </p:tav>
                                        <p:tav tm="100000">
                                          <p:val>
                                            <p:strVal val="#ppt_w"/>
                                          </p:val>
                                        </p:tav>
                                      </p:tavLst>
                                    </p:anim>
                                    <p:anim calcmode="lin" valueType="num">
                                      <p:cBhvr>
                                        <p:cTn id="32" dur="750" fill="hold"/>
                                        <p:tgtEl>
                                          <p:spTgt spid="92"/>
                                        </p:tgtEl>
                                        <p:attrNameLst>
                                          <p:attrName>ppt_h</p:attrName>
                                        </p:attrNameLst>
                                      </p:cBhvr>
                                      <p:tavLst>
                                        <p:tav tm="0">
                                          <p:val>
                                            <p:fltVal val="0"/>
                                          </p:val>
                                        </p:tav>
                                        <p:tav tm="100000">
                                          <p:val>
                                            <p:strVal val="#ppt_h"/>
                                          </p:val>
                                        </p:tav>
                                      </p:tavLst>
                                    </p:anim>
                                    <p:animEffect transition="in" filter="fade">
                                      <p:cBhvr>
                                        <p:cTn id="33" dur="750"/>
                                        <p:tgtEl>
                                          <p:spTgt spid="92"/>
                                        </p:tgtEl>
                                      </p:cBhvr>
                                    </p:animEffect>
                                  </p:childTnLst>
                                </p:cTn>
                              </p:par>
                            </p:childTnLst>
                          </p:cTn>
                        </p:par>
                        <p:par>
                          <p:cTn id="34" fill="hold">
                            <p:stCondLst>
                              <p:cond delay="4600"/>
                            </p:stCondLst>
                            <p:childTnLst>
                              <p:par>
                                <p:cTn id="35" presetID="53" presetClass="entr" presetSubtype="16" fill="hold" nodeType="after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750" fill="hold"/>
                                        <p:tgtEl>
                                          <p:spTgt spid="25"/>
                                        </p:tgtEl>
                                        <p:attrNameLst>
                                          <p:attrName>ppt_w</p:attrName>
                                        </p:attrNameLst>
                                      </p:cBhvr>
                                      <p:tavLst>
                                        <p:tav tm="0">
                                          <p:val>
                                            <p:fltVal val="0"/>
                                          </p:val>
                                        </p:tav>
                                        <p:tav tm="100000">
                                          <p:val>
                                            <p:strVal val="#ppt_w"/>
                                          </p:val>
                                        </p:tav>
                                      </p:tavLst>
                                    </p:anim>
                                    <p:anim calcmode="lin" valueType="num">
                                      <p:cBhvr>
                                        <p:cTn id="38" dur="750" fill="hold"/>
                                        <p:tgtEl>
                                          <p:spTgt spid="25"/>
                                        </p:tgtEl>
                                        <p:attrNameLst>
                                          <p:attrName>ppt_h</p:attrName>
                                        </p:attrNameLst>
                                      </p:cBhvr>
                                      <p:tavLst>
                                        <p:tav tm="0">
                                          <p:val>
                                            <p:fltVal val="0"/>
                                          </p:val>
                                        </p:tav>
                                        <p:tav tm="100000">
                                          <p:val>
                                            <p:strVal val="#ppt_h"/>
                                          </p:val>
                                        </p:tav>
                                      </p:tavLst>
                                    </p:anim>
                                    <p:animEffect transition="in" filter="fade">
                                      <p:cBhvr>
                                        <p:cTn id="39" dur="750"/>
                                        <p:tgtEl>
                                          <p:spTgt spid="25"/>
                                        </p:tgtEl>
                                      </p:cBhvr>
                                    </p:animEffect>
                                  </p:childTnLst>
                                </p:cTn>
                              </p:par>
                            </p:childTnLst>
                          </p:cTn>
                        </p:par>
                        <p:par>
                          <p:cTn id="40" fill="hold">
                            <p:stCondLst>
                              <p:cond delay="5350"/>
                            </p:stCondLst>
                            <p:childTnLst>
                              <p:par>
                                <p:cTn id="41" presetID="22" presetClass="entr" presetSubtype="8"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wipe(left)">
                                      <p:cBhvr>
                                        <p:cTn id="43" dur="750"/>
                                        <p:tgtEl>
                                          <p:spTgt spid="93"/>
                                        </p:tgtEl>
                                      </p:cBhvr>
                                    </p:animEffect>
                                  </p:childTnLst>
                                </p:cTn>
                              </p:par>
                            </p:childTnLst>
                          </p:cTn>
                        </p:par>
                        <p:par>
                          <p:cTn id="44" fill="hold">
                            <p:stCondLst>
                              <p:cond delay="6100"/>
                            </p:stCondLst>
                            <p:childTnLst>
                              <p:par>
                                <p:cTn id="45" presetID="22" presetClass="entr" presetSubtype="8" fill="hold" grpId="0" nodeType="afterEffect">
                                  <p:stCondLst>
                                    <p:cond delay="0"/>
                                  </p:stCondLst>
                                  <p:childTnLst>
                                    <p:set>
                                      <p:cBhvr>
                                        <p:cTn id="46" dur="1" fill="hold">
                                          <p:stCondLst>
                                            <p:cond delay="0"/>
                                          </p:stCondLst>
                                        </p:cTn>
                                        <p:tgtEl>
                                          <p:spTgt spid="91"/>
                                        </p:tgtEl>
                                        <p:attrNameLst>
                                          <p:attrName>style.visibility</p:attrName>
                                        </p:attrNameLst>
                                      </p:cBhvr>
                                      <p:to>
                                        <p:strVal val="visible"/>
                                      </p:to>
                                    </p:set>
                                    <p:animEffect transition="in" filter="wipe(left)">
                                      <p:cBhvr>
                                        <p:cTn id="47" dur="75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8" grpId="1" animBg="1"/>
      <p:bldP spid="91" grpId="0"/>
      <p:bldP spid="93" grpId="0"/>
      <p:bldP spid="37" grpId="0"/>
      <p:bldP spid="3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自由: 形状 1"/>
          <p:cNvSpPr>
            <a:spLocks/>
          </p:cNvSpPr>
          <p:nvPr/>
        </p:nvSpPr>
        <p:spPr bwMode="auto">
          <a:xfrm rot="10800000">
            <a:off x="3397230" y="2635896"/>
            <a:ext cx="8794770" cy="1971348"/>
          </a:xfrm>
          <a:custGeom>
            <a:avLst/>
            <a:gdLst>
              <a:gd name="connsiteX0" fmla="*/ 8142861 w 8794770"/>
              <a:gd name="connsiteY0" fmla="*/ 1971348 h 1971348"/>
              <a:gd name="connsiteX1" fmla="*/ 7474830 w 8794770"/>
              <a:gd name="connsiteY1" fmla="*/ 1971348 h 1971348"/>
              <a:gd name="connsiteX2" fmla="*/ 7236982 w 8794770"/>
              <a:gd name="connsiteY2" fmla="*/ 1971348 h 1971348"/>
              <a:gd name="connsiteX3" fmla="*/ 0 w 8794770"/>
              <a:gd name="connsiteY3" fmla="*/ 1971348 h 1971348"/>
              <a:gd name="connsiteX4" fmla="*/ 0 w 8794770"/>
              <a:gd name="connsiteY4" fmla="*/ 0 h 1971348"/>
              <a:gd name="connsiteX5" fmla="*/ 7236982 w 8794770"/>
              <a:gd name="connsiteY5" fmla="*/ 0 h 1971348"/>
              <a:gd name="connsiteX6" fmla="*/ 7474830 w 8794770"/>
              <a:gd name="connsiteY6" fmla="*/ 0 h 1971348"/>
              <a:gd name="connsiteX7" fmla="*/ 7535993 w 8794770"/>
              <a:gd name="connsiteY7" fmla="*/ 0 h 1971348"/>
              <a:gd name="connsiteX8" fmla="*/ 8142861 w 8794770"/>
              <a:gd name="connsiteY8" fmla="*/ 0 h 1971348"/>
              <a:gd name="connsiteX9" fmla="*/ 8317566 w 8794770"/>
              <a:gd name="connsiteY9" fmla="*/ 100348 h 1971348"/>
              <a:gd name="connsiteX10" fmla="*/ 8770506 w 8794770"/>
              <a:gd name="connsiteY10" fmla="*/ 885326 h 1971348"/>
              <a:gd name="connsiteX11" fmla="*/ 8770506 w 8794770"/>
              <a:gd name="connsiteY11" fmla="*/ 1086022 h 1971348"/>
              <a:gd name="connsiteX12" fmla="*/ 8317566 w 8794770"/>
              <a:gd name="connsiteY12" fmla="*/ 1871000 h 1971348"/>
              <a:gd name="connsiteX13" fmla="*/ 8142861 w 8794770"/>
              <a:gd name="connsiteY13" fmla="*/ 1971348 h 197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94770" h="1971348">
                <a:moveTo>
                  <a:pt x="8142861" y="1971348"/>
                </a:moveTo>
                <a:lnTo>
                  <a:pt x="7474830" y="1971348"/>
                </a:lnTo>
                <a:lnTo>
                  <a:pt x="7236982" y="1971348"/>
                </a:lnTo>
                <a:lnTo>
                  <a:pt x="0" y="1971348"/>
                </a:lnTo>
                <a:lnTo>
                  <a:pt x="0" y="0"/>
                </a:lnTo>
                <a:lnTo>
                  <a:pt x="7236982" y="0"/>
                </a:lnTo>
                <a:lnTo>
                  <a:pt x="7474830" y="0"/>
                </a:lnTo>
                <a:lnTo>
                  <a:pt x="7535993" y="0"/>
                </a:lnTo>
                <a:cubicBezTo>
                  <a:pt x="8142861" y="0"/>
                  <a:pt x="8142861" y="0"/>
                  <a:pt x="8142861" y="0"/>
                </a:cubicBezTo>
                <a:cubicBezTo>
                  <a:pt x="8207567" y="0"/>
                  <a:pt x="8285213" y="45318"/>
                  <a:pt x="8317566" y="100348"/>
                </a:cubicBezTo>
                <a:cubicBezTo>
                  <a:pt x="8770506" y="885326"/>
                  <a:pt x="8770506" y="885326"/>
                  <a:pt x="8770506" y="885326"/>
                </a:cubicBezTo>
                <a:cubicBezTo>
                  <a:pt x="8802859" y="940356"/>
                  <a:pt x="8802859" y="1030992"/>
                  <a:pt x="8770506" y="1086022"/>
                </a:cubicBezTo>
                <a:cubicBezTo>
                  <a:pt x="8317566" y="1871000"/>
                  <a:pt x="8317566" y="1871000"/>
                  <a:pt x="8317566" y="1871000"/>
                </a:cubicBezTo>
                <a:cubicBezTo>
                  <a:pt x="8285213" y="1926030"/>
                  <a:pt x="8207567" y="1971348"/>
                  <a:pt x="8142861" y="1971348"/>
                </a:cubicBezTo>
                <a:close/>
              </a:path>
            </a:pathLst>
          </a:custGeom>
          <a:solidFill>
            <a:srgbClr val="262626"/>
          </a:solidFill>
          <a:ln w="15875">
            <a:noFill/>
          </a:ln>
          <a:effectLst/>
        </p:spPr>
        <p:txBody>
          <a:bodyPr vert="horz" wrap="square" lIns="91440" tIns="45720" rIns="91440" bIns="45720" numCol="1" anchor="t" anchorCtr="0" compatLnSpc="1">
            <a:prstTxWarp prst="textNoShape">
              <a:avLst/>
            </a:prstTxWarp>
            <a:noAutofit/>
          </a:bodyPr>
          <a:lstStyle/>
          <a:p>
            <a:endParaRPr lang="zh-CN" altLang="en-US"/>
          </a:p>
        </p:txBody>
      </p:sp>
      <p:sp>
        <p:nvSpPr>
          <p:cNvPr id="3" name="自由: 形状 2"/>
          <p:cNvSpPr/>
          <p:nvPr/>
        </p:nvSpPr>
        <p:spPr>
          <a:xfrm>
            <a:off x="0" y="2635895"/>
            <a:ext cx="3381456" cy="1971348"/>
          </a:xfrm>
          <a:custGeom>
            <a:avLst/>
            <a:gdLst>
              <a:gd name="connsiteX0" fmla="*/ 0 w 3381456"/>
              <a:gd name="connsiteY0" fmla="*/ 0 h 1971348"/>
              <a:gd name="connsiteX1" fmla="*/ 1824880 w 3381456"/>
              <a:gd name="connsiteY1" fmla="*/ 0 h 1971348"/>
              <a:gd name="connsiteX2" fmla="*/ 2061110 w 3381456"/>
              <a:gd name="connsiteY2" fmla="*/ 0 h 1971348"/>
              <a:gd name="connsiteX3" fmla="*/ 2730760 w 3381456"/>
              <a:gd name="connsiteY3" fmla="*/ 0 h 1971348"/>
              <a:gd name="connsiteX4" fmla="*/ 2905465 w 3381456"/>
              <a:gd name="connsiteY4" fmla="*/ 100348 h 1971348"/>
              <a:gd name="connsiteX5" fmla="*/ 3358405 w 3381456"/>
              <a:gd name="connsiteY5" fmla="*/ 885326 h 1971348"/>
              <a:gd name="connsiteX6" fmla="*/ 3358405 w 3381456"/>
              <a:gd name="connsiteY6" fmla="*/ 1086022 h 1971348"/>
              <a:gd name="connsiteX7" fmla="*/ 2905465 w 3381456"/>
              <a:gd name="connsiteY7" fmla="*/ 1871000 h 1971348"/>
              <a:gd name="connsiteX8" fmla="*/ 2730760 w 3381456"/>
              <a:gd name="connsiteY8" fmla="*/ 1971348 h 1971348"/>
              <a:gd name="connsiteX9" fmla="*/ 1824880 w 3381456"/>
              <a:gd name="connsiteY9" fmla="*/ 1971348 h 1971348"/>
              <a:gd name="connsiteX10" fmla="*/ 1824874 w 3381456"/>
              <a:gd name="connsiteY10" fmla="*/ 1971347 h 1971348"/>
              <a:gd name="connsiteX11" fmla="*/ 0 w 3381456"/>
              <a:gd name="connsiteY11" fmla="*/ 1971347 h 197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81456" h="1971348">
                <a:moveTo>
                  <a:pt x="0" y="0"/>
                </a:moveTo>
                <a:lnTo>
                  <a:pt x="1824880" y="0"/>
                </a:lnTo>
                <a:lnTo>
                  <a:pt x="2061110" y="0"/>
                </a:lnTo>
                <a:lnTo>
                  <a:pt x="2730760" y="0"/>
                </a:lnTo>
                <a:cubicBezTo>
                  <a:pt x="2793848" y="0"/>
                  <a:pt x="2873112" y="45318"/>
                  <a:pt x="2905465" y="100348"/>
                </a:cubicBezTo>
                <a:cubicBezTo>
                  <a:pt x="3358405" y="885326"/>
                  <a:pt x="3358405" y="885326"/>
                  <a:pt x="3358405" y="885326"/>
                </a:cubicBezTo>
                <a:cubicBezTo>
                  <a:pt x="3389140" y="940356"/>
                  <a:pt x="3389140" y="1030992"/>
                  <a:pt x="3358405" y="1086022"/>
                </a:cubicBezTo>
                <a:cubicBezTo>
                  <a:pt x="2905465" y="1871000"/>
                  <a:pt x="2905465" y="1871000"/>
                  <a:pt x="2905465" y="1871000"/>
                </a:cubicBezTo>
                <a:cubicBezTo>
                  <a:pt x="2873112" y="1926030"/>
                  <a:pt x="2793848" y="1971348"/>
                  <a:pt x="2730760" y="1971348"/>
                </a:cubicBezTo>
                <a:cubicBezTo>
                  <a:pt x="1824880" y="1971348"/>
                  <a:pt x="1824880" y="1971348"/>
                  <a:pt x="1824880" y="1971348"/>
                </a:cubicBezTo>
                <a:lnTo>
                  <a:pt x="1824874" y="1971347"/>
                </a:lnTo>
                <a:lnTo>
                  <a:pt x="0" y="197134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1215277" y="3159904"/>
            <a:ext cx="950901" cy="923330"/>
          </a:xfrm>
          <a:prstGeom prst="rect">
            <a:avLst/>
          </a:prstGeom>
          <a:noFill/>
        </p:spPr>
        <p:txBody>
          <a:bodyPr wrap="none" rtlCol="0">
            <a:spAutoFit/>
          </a:bodyPr>
          <a:lstStyle/>
          <a:p>
            <a:r>
              <a:rPr lang="en-US" altLang="zh-CN" sz="5400" dirty="0">
                <a:solidFill>
                  <a:schemeClr val="bg1"/>
                </a:solidFill>
                <a:latin typeface="华文细黑" panose="02010600040101010101" pitchFamily="2" charset="-122"/>
                <a:ea typeface="华文细黑" panose="02010600040101010101" pitchFamily="2" charset="-122"/>
              </a:rPr>
              <a:t>01</a:t>
            </a:r>
            <a:endParaRPr lang="zh-CN" altLang="en-US" sz="5400" dirty="0">
              <a:solidFill>
                <a:schemeClr val="bg1"/>
              </a:solidFill>
              <a:latin typeface="华文细黑" panose="02010600040101010101" pitchFamily="2" charset="-122"/>
              <a:ea typeface="华文细黑" panose="02010600040101010101" pitchFamily="2" charset="-122"/>
            </a:endParaRPr>
          </a:p>
        </p:txBody>
      </p:sp>
      <p:sp>
        <p:nvSpPr>
          <p:cNvPr id="5" name="文本框 4"/>
          <p:cNvSpPr txBox="1"/>
          <p:nvPr/>
        </p:nvSpPr>
        <p:spPr bwMode="auto">
          <a:xfrm>
            <a:off x="4838700" y="2954320"/>
            <a:ext cx="3168650" cy="830262"/>
          </a:xfrm>
          <a:prstGeom prst="rect">
            <a:avLst/>
          </a:prstGeom>
          <a:noFill/>
        </p:spPr>
        <p:txBody>
          <a:bodyPr>
            <a:spAutoFit/>
          </a:bodyPr>
          <a:lstStyle/>
          <a:p>
            <a:pPr defTabSz="685754" eaLnBrk="1" fontAlgn="auto" hangingPunct="1">
              <a:spcBef>
                <a:spcPts val="0"/>
              </a:spcBef>
              <a:spcAft>
                <a:spcPts val="0"/>
              </a:spcAft>
              <a:defRPr/>
            </a:pPr>
            <a:r>
              <a:rPr lang="en-US" altLang="zh-CN" sz="4800" dirty="0">
                <a:solidFill>
                  <a:schemeClr val="bg1">
                    <a:lumMod val="95000"/>
                  </a:schemeClr>
                </a:solidFill>
                <a:latin typeface="华文细黑" panose="02010600040101010101" pitchFamily="2" charset="-122"/>
                <a:ea typeface="华文细黑" panose="02010600040101010101" pitchFamily="2" charset="-122"/>
                <a:cs typeface="Arial" pitchFamily="34" charset="0"/>
              </a:rPr>
              <a:t>PART ONE</a:t>
            </a:r>
            <a:endParaRPr lang="zh-CN" altLang="en-US" sz="4800" baseline="-3000" dirty="0">
              <a:solidFill>
                <a:schemeClr val="bg1">
                  <a:lumMod val="95000"/>
                </a:schemeClr>
              </a:solidFill>
              <a:latin typeface="华文细黑" panose="02010600040101010101" pitchFamily="2" charset="-122"/>
              <a:ea typeface="华文细黑" panose="02010600040101010101" pitchFamily="2" charset="-122"/>
              <a:cs typeface="Arial" pitchFamily="34" charset="0"/>
            </a:endParaRPr>
          </a:p>
        </p:txBody>
      </p:sp>
      <p:sp>
        <p:nvSpPr>
          <p:cNvPr id="6" name="TextBox 111"/>
          <p:cNvSpPr txBox="1">
            <a:spLocks noChangeArrowheads="1"/>
          </p:cNvSpPr>
          <p:nvPr/>
        </p:nvSpPr>
        <p:spPr bwMode="auto">
          <a:xfrm>
            <a:off x="4838700" y="3735370"/>
            <a:ext cx="7023100" cy="456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29" tIns="34263" rIns="68529" bIns="34263">
            <a:spAutoFit/>
          </a:bodyPr>
          <a:lstStyle>
            <a:lvl1pPr>
              <a:defRPr>
                <a:solidFill>
                  <a:schemeClr val="tx1"/>
                </a:solidFill>
                <a:latin typeface="Lao UI" panose="020B0502040204020203" pitchFamily="34" charset="0"/>
                <a:ea typeface="微软雅黑" panose="020B0503020204020204" pitchFamily="34" charset="-122"/>
              </a:defRPr>
            </a:lvl1pPr>
            <a:lvl2pPr marL="742950" indent="-285750">
              <a:defRPr>
                <a:solidFill>
                  <a:schemeClr val="tx1"/>
                </a:solidFill>
                <a:latin typeface="Lao UI" panose="020B0502040204020203" pitchFamily="34" charset="0"/>
                <a:ea typeface="微软雅黑" panose="020B0503020204020204" pitchFamily="34" charset="-122"/>
              </a:defRPr>
            </a:lvl2pPr>
            <a:lvl3pPr marL="1143000" indent="-228600">
              <a:defRPr>
                <a:solidFill>
                  <a:schemeClr val="tx1"/>
                </a:solidFill>
                <a:latin typeface="Lao UI" panose="020B0502040204020203" pitchFamily="34" charset="0"/>
                <a:ea typeface="微软雅黑" panose="020B0503020204020204" pitchFamily="34" charset="-122"/>
              </a:defRPr>
            </a:lvl3pPr>
            <a:lvl4pPr marL="1600200" indent="-228600">
              <a:defRPr>
                <a:solidFill>
                  <a:schemeClr val="tx1"/>
                </a:solidFill>
                <a:latin typeface="Lao UI" panose="020B0502040204020203" pitchFamily="34" charset="0"/>
                <a:ea typeface="微软雅黑" panose="020B0503020204020204" pitchFamily="34" charset="-122"/>
              </a:defRPr>
            </a:lvl4pPr>
            <a:lvl5pPr marL="2057400" indent="-228600">
              <a:defRPr>
                <a:solidFill>
                  <a:schemeClr val="tx1"/>
                </a:solidFill>
                <a:latin typeface="Lao UI" panose="020B0502040204020203"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9pPr>
          </a:lstStyle>
          <a:p>
            <a:pPr defTabSz="685754" eaLnBrk="1" fontAlgn="auto" hangingPunct="1">
              <a:lnSpc>
                <a:spcPct val="120000"/>
              </a:lnSpc>
              <a:spcBef>
                <a:spcPts val="0"/>
              </a:spcBef>
              <a:spcAft>
                <a:spcPts val="0"/>
              </a:spcAft>
              <a:defRPr/>
            </a:pPr>
            <a:r>
              <a:rPr lang="en-US" altLang="zh-CN" sz="1050" dirty="0">
                <a:solidFill>
                  <a:schemeClr val="bg1"/>
                </a:solidFill>
                <a:latin typeface="华文细黑" panose="02010600040101010101" pitchFamily="2" charset="-122"/>
                <a:ea typeface="华文细黑" panose="02010600040101010101" pitchFamily="2" charset="-122"/>
                <a:cs typeface="Arial" panose="020B0604020202020204" pitchFamily="34" charset="0"/>
              </a:rPr>
              <a:t>Click here to modify the text , you may post text here . Click here to modify the text . Click here to modify the text , you may post text here . Click here to modify the text , you may post text here . </a:t>
            </a:r>
            <a:endParaRPr lang="zh-CN" altLang="en-US" sz="1050" baseline="-3000" dirty="0">
              <a:solidFill>
                <a:schemeClr val="bg1"/>
              </a:solidFill>
              <a:latin typeface="华文细黑" panose="02010600040101010101" pitchFamily="2" charset="-122"/>
              <a:ea typeface="华文细黑" panose="02010600040101010101" pitchFamily="2" charset="-122"/>
              <a:cs typeface="Arial" panose="020B0604020202020204" pitchFamily="34" charset="0"/>
            </a:endParaRPr>
          </a:p>
        </p:txBody>
      </p:sp>
    </p:spTree>
    <p:extLst>
      <p:ext uri="{BB962C8B-B14F-4D97-AF65-F5344CB8AC3E}">
        <p14:creationId xmlns:p14="http://schemas.microsoft.com/office/powerpoint/2010/main" val="1626602480"/>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Effect transition="in" filter="fade">
                                      <p:cBhvr>
                                        <p:cTn id="12" dur="1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自由: 形状 1"/>
          <p:cNvSpPr>
            <a:spLocks/>
          </p:cNvSpPr>
          <p:nvPr/>
        </p:nvSpPr>
        <p:spPr bwMode="auto">
          <a:xfrm rot="10800000">
            <a:off x="3397230" y="2635896"/>
            <a:ext cx="8794770" cy="1971348"/>
          </a:xfrm>
          <a:custGeom>
            <a:avLst/>
            <a:gdLst>
              <a:gd name="connsiteX0" fmla="*/ 8142861 w 8794770"/>
              <a:gd name="connsiteY0" fmla="*/ 1971348 h 1971348"/>
              <a:gd name="connsiteX1" fmla="*/ 7474830 w 8794770"/>
              <a:gd name="connsiteY1" fmla="*/ 1971348 h 1971348"/>
              <a:gd name="connsiteX2" fmla="*/ 7236982 w 8794770"/>
              <a:gd name="connsiteY2" fmla="*/ 1971348 h 1971348"/>
              <a:gd name="connsiteX3" fmla="*/ 0 w 8794770"/>
              <a:gd name="connsiteY3" fmla="*/ 1971348 h 1971348"/>
              <a:gd name="connsiteX4" fmla="*/ 0 w 8794770"/>
              <a:gd name="connsiteY4" fmla="*/ 0 h 1971348"/>
              <a:gd name="connsiteX5" fmla="*/ 7236982 w 8794770"/>
              <a:gd name="connsiteY5" fmla="*/ 0 h 1971348"/>
              <a:gd name="connsiteX6" fmla="*/ 7474830 w 8794770"/>
              <a:gd name="connsiteY6" fmla="*/ 0 h 1971348"/>
              <a:gd name="connsiteX7" fmla="*/ 7535993 w 8794770"/>
              <a:gd name="connsiteY7" fmla="*/ 0 h 1971348"/>
              <a:gd name="connsiteX8" fmla="*/ 8142861 w 8794770"/>
              <a:gd name="connsiteY8" fmla="*/ 0 h 1971348"/>
              <a:gd name="connsiteX9" fmla="*/ 8317566 w 8794770"/>
              <a:gd name="connsiteY9" fmla="*/ 100348 h 1971348"/>
              <a:gd name="connsiteX10" fmla="*/ 8770506 w 8794770"/>
              <a:gd name="connsiteY10" fmla="*/ 885326 h 1971348"/>
              <a:gd name="connsiteX11" fmla="*/ 8770506 w 8794770"/>
              <a:gd name="connsiteY11" fmla="*/ 1086022 h 1971348"/>
              <a:gd name="connsiteX12" fmla="*/ 8317566 w 8794770"/>
              <a:gd name="connsiteY12" fmla="*/ 1871000 h 1971348"/>
              <a:gd name="connsiteX13" fmla="*/ 8142861 w 8794770"/>
              <a:gd name="connsiteY13" fmla="*/ 1971348 h 197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94770" h="1971348">
                <a:moveTo>
                  <a:pt x="8142861" y="1971348"/>
                </a:moveTo>
                <a:lnTo>
                  <a:pt x="7474830" y="1971348"/>
                </a:lnTo>
                <a:lnTo>
                  <a:pt x="7236982" y="1971348"/>
                </a:lnTo>
                <a:lnTo>
                  <a:pt x="0" y="1971348"/>
                </a:lnTo>
                <a:lnTo>
                  <a:pt x="0" y="0"/>
                </a:lnTo>
                <a:lnTo>
                  <a:pt x="7236982" y="0"/>
                </a:lnTo>
                <a:lnTo>
                  <a:pt x="7474830" y="0"/>
                </a:lnTo>
                <a:lnTo>
                  <a:pt x="7535993" y="0"/>
                </a:lnTo>
                <a:cubicBezTo>
                  <a:pt x="8142861" y="0"/>
                  <a:pt x="8142861" y="0"/>
                  <a:pt x="8142861" y="0"/>
                </a:cubicBezTo>
                <a:cubicBezTo>
                  <a:pt x="8207567" y="0"/>
                  <a:pt x="8285213" y="45318"/>
                  <a:pt x="8317566" y="100348"/>
                </a:cubicBezTo>
                <a:cubicBezTo>
                  <a:pt x="8770506" y="885326"/>
                  <a:pt x="8770506" y="885326"/>
                  <a:pt x="8770506" y="885326"/>
                </a:cubicBezTo>
                <a:cubicBezTo>
                  <a:pt x="8802859" y="940356"/>
                  <a:pt x="8802859" y="1030992"/>
                  <a:pt x="8770506" y="1086022"/>
                </a:cubicBezTo>
                <a:cubicBezTo>
                  <a:pt x="8317566" y="1871000"/>
                  <a:pt x="8317566" y="1871000"/>
                  <a:pt x="8317566" y="1871000"/>
                </a:cubicBezTo>
                <a:cubicBezTo>
                  <a:pt x="8285213" y="1926030"/>
                  <a:pt x="8207567" y="1971348"/>
                  <a:pt x="8142861" y="1971348"/>
                </a:cubicBezTo>
                <a:close/>
              </a:path>
            </a:pathLst>
          </a:custGeom>
          <a:solidFill>
            <a:srgbClr val="262626"/>
          </a:solidFill>
          <a:ln w="15875">
            <a:noFill/>
          </a:ln>
          <a:effectLst/>
        </p:spPr>
        <p:txBody>
          <a:bodyPr vert="horz" wrap="square" lIns="91440" tIns="45720" rIns="91440" bIns="45720" numCol="1" anchor="t" anchorCtr="0" compatLnSpc="1">
            <a:prstTxWarp prst="textNoShape">
              <a:avLst/>
            </a:prstTxWarp>
            <a:noAutofit/>
          </a:bodyPr>
          <a:lstStyle/>
          <a:p>
            <a:endParaRPr lang="zh-CN" altLang="en-US"/>
          </a:p>
        </p:txBody>
      </p:sp>
      <p:sp>
        <p:nvSpPr>
          <p:cNvPr id="3" name="自由: 形状 2"/>
          <p:cNvSpPr/>
          <p:nvPr/>
        </p:nvSpPr>
        <p:spPr>
          <a:xfrm>
            <a:off x="0" y="2635895"/>
            <a:ext cx="3381456" cy="1971348"/>
          </a:xfrm>
          <a:custGeom>
            <a:avLst/>
            <a:gdLst>
              <a:gd name="connsiteX0" fmla="*/ 0 w 3381456"/>
              <a:gd name="connsiteY0" fmla="*/ 0 h 1971348"/>
              <a:gd name="connsiteX1" fmla="*/ 1824880 w 3381456"/>
              <a:gd name="connsiteY1" fmla="*/ 0 h 1971348"/>
              <a:gd name="connsiteX2" fmla="*/ 2061110 w 3381456"/>
              <a:gd name="connsiteY2" fmla="*/ 0 h 1971348"/>
              <a:gd name="connsiteX3" fmla="*/ 2730760 w 3381456"/>
              <a:gd name="connsiteY3" fmla="*/ 0 h 1971348"/>
              <a:gd name="connsiteX4" fmla="*/ 2905465 w 3381456"/>
              <a:gd name="connsiteY4" fmla="*/ 100348 h 1971348"/>
              <a:gd name="connsiteX5" fmla="*/ 3358405 w 3381456"/>
              <a:gd name="connsiteY5" fmla="*/ 885326 h 1971348"/>
              <a:gd name="connsiteX6" fmla="*/ 3358405 w 3381456"/>
              <a:gd name="connsiteY6" fmla="*/ 1086022 h 1971348"/>
              <a:gd name="connsiteX7" fmla="*/ 2905465 w 3381456"/>
              <a:gd name="connsiteY7" fmla="*/ 1871000 h 1971348"/>
              <a:gd name="connsiteX8" fmla="*/ 2730760 w 3381456"/>
              <a:gd name="connsiteY8" fmla="*/ 1971348 h 1971348"/>
              <a:gd name="connsiteX9" fmla="*/ 1824880 w 3381456"/>
              <a:gd name="connsiteY9" fmla="*/ 1971348 h 1971348"/>
              <a:gd name="connsiteX10" fmla="*/ 1824874 w 3381456"/>
              <a:gd name="connsiteY10" fmla="*/ 1971347 h 1971348"/>
              <a:gd name="connsiteX11" fmla="*/ 0 w 3381456"/>
              <a:gd name="connsiteY11" fmla="*/ 1971347 h 197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81456" h="1971348">
                <a:moveTo>
                  <a:pt x="0" y="0"/>
                </a:moveTo>
                <a:lnTo>
                  <a:pt x="1824880" y="0"/>
                </a:lnTo>
                <a:lnTo>
                  <a:pt x="2061110" y="0"/>
                </a:lnTo>
                <a:lnTo>
                  <a:pt x="2730760" y="0"/>
                </a:lnTo>
                <a:cubicBezTo>
                  <a:pt x="2793848" y="0"/>
                  <a:pt x="2873112" y="45318"/>
                  <a:pt x="2905465" y="100348"/>
                </a:cubicBezTo>
                <a:cubicBezTo>
                  <a:pt x="3358405" y="885326"/>
                  <a:pt x="3358405" y="885326"/>
                  <a:pt x="3358405" y="885326"/>
                </a:cubicBezTo>
                <a:cubicBezTo>
                  <a:pt x="3389140" y="940356"/>
                  <a:pt x="3389140" y="1030992"/>
                  <a:pt x="3358405" y="1086022"/>
                </a:cubicBezTo>
                <a:cubicBezTo>
                  <a:pt x="2905465" y="1871000"/>
                  <a:pt x="2905465" y="1871000"/>
                  <a:pt x="2905465" y="1871000"/>
                </a:cubicBezTo>
                <a:cubicBezTo>
                  <a:pt x="2873112" y="1926030"/>
                  <a:pt x="2793848" y="1971348"/>
                  <a:pt x="2730760" y="1971348"/>
                </a:cubicBezTo>
                <a:cubicBezTo>
                  <a:pt x="1824880" y="1971348"/>
                  <a:pt x="1824880" y="1971348"/>
                  <a:pt x="1824880" y="1971348"/>
                </a:cubicBezTo>
                <a:lnTo>
                  <a:pt x="1824874" y="1971347"/>
                </a:lnTo>
                <a:lnTo>
                  <a:pt x="0" y="197134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1215277" y="3159904"/>
            <a:ext cx="950901" cy="923330"/>
          </a:xfrm>
          <a:prstGeom prst="rect">
            <a:avLst/>
          </a:prstGeom>
          <a:noFill/>
        </p:spPr>
        <p:txBody>
          <a:bodyPr wrap="none" rtlCol="0">
            <a:spAutoFit/>
          </a:bodyPr>
          <a:lstStyle/>
          <a:p>
            <a:r>
              <a:rPr lang="en-US" altLang="zh-CN" sz="5400" dirty="0">
                <a:solidFill>
                  <a:schemeClr val="bg1"/>
                </a:solidFill>
                <a:latin typeface="华文细黑" panose="02010600040101010101" pitchFamily="2" charset="-122"/>
                <a:ea typeface="华文细黑" panose="02010600040101010101" pitchFamily="2" charset="-122"/>
              </a:rPr>
              <a:t>01</a:t>
            </a:r>
            <a:endParaRPr lang="zh-CN" altLang="en-US" sz="5400" dirty="0">
              <a:solidFill>
                <a:schemeClr val="bg1"/>
              </a:solidFill>
              <a:latin typeface="华文细黑" panose="02010600040101010101" pitchFamily="2" charset="-122"/>
              <a:ea typeface="华文细黑" panose="02010600040101010101" pitchFamily="2" charset="-122"/>
            </a:endParaRPr>
          </a:p>
        </p:txBody>
      </p:sp>
      <p:sp>
        <p:nvSpPr>
          <p:cNvPr id="5" name="文本框 4"/>
          <p:cNvSpPr txBox="1"/>
          <p:nvPr/>
        </p:nvSpPr>
        <p:spPr bwMode="auto">
          <a:xfrm>
            <a:off x="4838700" y="2954320"/>
            <a:ext cx="3168650" cy="830262"/>
          </a:xfrm>
          <a:prstGeom prst="rect">
            <a:avLst/>
          </a:prstGeom>
          <a:noFill/>
        </p:spPr>
        <p:txBody>
          <a:bodyPr>
            <a:spAutoFit/>
          </a:bodyPr>
          <a:lstStyle/>
          <a:p>
            <a:pPr defTabSz="685754" eaLnBrk="1" fontAlgn="auto" hangingPunct="1">
              <a:spcBef>
                <a:spcPts val="0"/>
              </a:spcBef>
              <a:spcAft>
                <a:spcPts val="0"/>
              </a:spcAft>
              <a:defRPr/>
            </a:pPr>
            <a:r>
              <a:rPr lang="en-US" altLang="zh-CN" sz="4800" dirty="0">
                <a:solidFill>
                  <a:schemeClr val="bg1">
                    <a:lumMod val="95000"/>
                  </a:schemeClr>
                </a:solidFill>
                <a:latin typeface="华文细黑" panose="02010600040101010101" pitchFamily="2" charset="-122"/>
                <a:ea typeface="华文细黑" panose="02010600040101010101" pitchFamily="2" charset="-122"/>
                <a:cs typeface="Arial" pitchFamily="34" charset="0"/>
              </a:rPr>
              <a:t>PART ONE</a:t>
            </a:r>
            <a:endParaRPr lang="zh-CN" altLang="en-US" sz="4800" baseline="-3000" dirty="0">
              <a:solidFill>
                <a:schemeClr val="bg1">
                  <a:lumMod val="95000"/>
                </a:schemeClr>
              </a:solidFill>
              <a:latin typeface="华文细黑" panose="02010600040101010101" pitchFamily="2" charset="-122"/>
              <a:ea typeface="华文细黑" panose="02010600040101010101" pitchFamily="2" charset="-122"/>
              <a:cs typeface="Arial" pitchFamily="34" charset="0"/>
            </a:endParaRPr>
          </a:p>
        </p:txBody>
      </p:sp>
      <p:sp>
        <p:nvSpPr>
          <p:cNvPr id="6" name="TextBox 111"/>
          <p:cNvSpPr txBox="1">
            <a:spLocks noChangeArrowheads="1"/>
          </p:cNvSpPr>
          <p:nvPr/>
        </p:nvSpPr>
        <p:spPr bwMode="auto">
          <a:xfrm>
            <a:off x="4838700" y="3735370"/>
            <a:ext cx="7023100" cy="456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29" tIns="34263" rIns="68529" bIns="34263">
            <a:spAutoFit/>
          </a:bodyPr>
          <a:lstStyle>
            <a:lvl1pPr>
              <a:defRPr>
                <a:solidFill>
                  <a:schemeClr val="tx1"/>
                </a:solidFill>
                <a:latin typeface="Lao UI" panose="020B0502040204020203" pitchFamily="34" charset="0"/>
                <a:ea typeface="微软雅黑" panose="020B0503020204020204" pitchFamily="34" charset="-122"/>
              </a:defRPr>
            </a:lvl1pPr>
            <a:lvl2pPr marL="742950" indent="-285750">
              <a:defRPr>
                <a:solidFill>
                  <a:schemeClr val="tx1"/>
                </a:solidFill>
                <a:latin typeface="Lao UI" panose="020B0502040204020203" pitchFamily="34" charset="0"/>
                <a:ea typeface="微软雅黑" panose="020B0503020204020204" pitchFamily="34" charset="-122"/>
              </a:defRPr>
            </a:lvl2pPr>
            <a:lvl3pPr marL="1143000" indent="-228600">
              <a:defRPr>
                <a:solidFill>
                  <a:schemeClr val="tx1"/>
                </a:solidFill>
                <a:latin typeface="Lao UI" panose="020B0502040204020203" pitchFamily="34" charset="0"/>
                <a:ea typeface="微软雅黑" panose="020B0503020204020204" pitchFamily="34" charset="-122"/>
              </a:defRPr>
            </a:lvl3pPr>
            <a:lvl4pPr marL="1600200" indent="-228600">
              <a:defRPr>
                <a:solidFill>
                  <a:schemeClr val="tx1"/>
                </a:solidFill>
                <a:latin typeface="Lao UI" panose="020B0502040204020203" pitchFamily="34" charset="0"/>
                <a:ea typeface="微软雅黑" panose="020B0503020204020204" pitchFamily="34" charset="-122"/>
              </a:defRPr>
            </a:lvl4pPr>
            <a:lvl5pPr marL="2057400" indent="-228600">
              <a:defRPr>
                <a:solidFill>
                  <a:schemeClr val="tx1"/>
                </a:solidFill>
                <a:latin typeface="Lao UI" panose="020B0502040204020203"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9pPr>
          </a:lstStyle>
          <a:p>
            <a:pPr defTabSz="685754" eaLnBrk="1" fontAlgn="auto" hangingPunct="1">
              <a:lnSpc>
                <a:spcPct val="120000"/>
              </a:lnSpc>
              <a:spcBef>
                <a:spcPts val="0"/>
              </a:spcBef>
              <a:spcAft>
                <a:spcPts val="0"/>
              </a:spcAft>
              <a:defRPr/>
            </a:pPr>
            <a:r>
              <a:rPr lang="en-US" altLang="zh-CN" sz="1050" dirty="0">
                <a:solidFill>
                  <a:schemeClr val="bg1"/>
                </a:solidFill>
                <a:latin typeface="华文细黑" panose="02010600040101010101" pitchFamily="2" charset="-122"/>
                <a:ea typeface="华文细黑" panose="02010600040101010101" pitchFamily="2" charset="-122"/>
                <a:cs typeface="Arial" panose="020B0604020202020204" pitchFamily="34" charset="0"/>
              </a:rPr>
              <a:t>Click here to modify the text , you may post text here . Click here to modify the text . Click here to modify the text , you may post text here . Click here to modify the text , you may post text here . </a:t>
            </a:r>
            <a:endParaRPr lang="zh-CN" altLang="en-US" sz="1050" baseline="-3000" dirty="0">
              <a:solidFill>
                <a:schemeClr val="bg1"/>
              </a:solidFill>
              <a:latin typeface="华文细黑" panose="02010600040101010101" pitchFamily="2" charset="-122"/>
              <a:ea typeface="华文细黑" panose="02010600040101010101" pitchFamily="2" charset="-122"/>
              <a:cs typeface="Arial" panose="020B0604020202020204" pitchFamily="34" charset="0"/>
            </a:endParaRPr>
          </a:p>
        </p:txBody>
      </p:sp>
    </p:spTree>
    <p:extLst>
      <p:ext uri="{BB962C8B-B14F-4D97-AF65-F5344CB8AC3E}">
        <p14:creationId xmlns:p14="http://schemas.microsoft.com/office/powerpoint/2010/main" val="3343339641"/>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Effect transition="in" filter="fade">
                                      <p:cBhvr>
                                        <p:cTn id="12" dur="1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椭圆 22"/>
          <p:cNvSpPr/>
          <p:nvPr/>
        </p:nvSpPr>
        <p:spPr>
          <a:xfrm flipV="1">
            <a:off x="9440976" y="9188253"/>
            <a:ext cx="105358" cy="105358"/>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ea typeface="华文细黑" panose="02010600040101010101" pitchFamily="2" charset="-122"/>
            </a:endParaRPr>
          </a:p>
        </p:txBody>
      </p:sp>
      <p:cxnSp>
        <p:nvCxnSpPr>
          <p:cNvPr id="34" name="直接连接符 33"/>
          <p:cNvCxnSpPr/>
          <p:nvPr/>
        </p:nvCxnSpPr>
        <p:spPr>
          <a:xfrm flipV="1">
            <a:off x="1718509" y="9746239"/>
            <a:ext cx="9730541" cy="0"/>
          </a:xfrm>
          <a:prstGeom prst="line">
            <a:avLst/>
          </a:prstGeom>
          <a:ln w="19050">
            <a:solidFill>
              <a:schemeClr val="bg2">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8" name="圆角矩形 57"/>
          <p:cNvSpPr/>
          <p:nvPr/>
        </p:nvSpPr>
        <p:spPr>
          <a:xfrm>
            <a:off x="4914571" y="2049816"/>
            <a:ext cx="3981513" cy="228600"/>
          </a:xfrm>
          <a:prstGeom prst="roundRect">
            <a:avLst>
              <a:gd name="adj" fmla="val 50000"/>
            </a:avLst>
          </a:prstGeom>
          <a:solidFill>
            <a:schemeClr val="bg1">
              <a:lumMod val="8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华文细黑" panose="02010600040101010101" pitchFamily="2" charset="-122"/>
            </a:endParaRPr>
          </a:p>
        </p:txBody>
      </p:sp>
      <p:sp>
        <p:nvSpPr>
          <p:cNvPr id="59" name="圆角矩形 58"/>
          <p:cNvSpPr/>
          <p:nvPr/>
        </p:nvSpPr>
        <p:spPr>
          <a:xfrm>
            <a:off x="4914571" y="2049816"/>
            <a:ext cx="2980834" cy="228600"/>
          </a:xfrm>
          <a:prstGeom prst="roundRect">
            <a:avLst>
              <a:gd name="adj" fmla="val 50000"/>
            </a:avLst>
          </a:prstGeom>
          <a:solidFill>
            <a:schemeClr val="accent1"/>
          </a:solidFill>
          <a:ln w="12700">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p>
            <a:pPr defTabSz="914263" fontAlgn="base">
              <a:spcBef>
                <a:spcPct val="0"/>
              </a:spcBef>
              <a:spcAft>
                <a:spcPct val="0"/>
              </a:spcAft>
              <a:buFont typeface="Arial" pitchFamily="34" charset="0"/>
            </a:pPr>
            <a:endParaRPr lang="zh-CN" altLang="en-US" sz="2000" b="1">
              <a:solidFill>
                <a:schemeClr val="bg1"/>
              </a:solidFill>
              <a:latin typeface="DIN Mittelschrift Std" pitchFamily="50" charset="0"/>
              <a:ea typeface="华文细黑" panose="02010600040101010101" pitchFamily="2" charset="-122"/>
            </a:endParaRPr>
          </a:p>
        </p:txBody>
      </p:sp>
      <p:sp>
        <p:nvSpPr>
          <p:cNvPr id="60" name="圆角矩形 59"/>
          <p:cNvSpPr/>
          <p:nvPr/>
        </p:nvSpPr>
        <p:spPr>
          <a:xfrm>
            <a:off x="4914571" y="2684208"/>
            <a:ext cx="3981513" cy="228600"/>
          </a:xfrm>
          <a:prstGeom prst="roundRect">
            <a:avLst>
              <a:gd name="adj" fmla="val 50000"/>
            </a:avLst>
          </a:prstGeom>
          <a:solidFill>
            <a:schemeClr val="bg1">
              <a:lumMod val="8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华文细黑" panose="02010600040101010101" pitchFamily="2" charset="-122"/>
            </a:endParaRPr>
          </a:p>
        </p:txBody>
      </p:sp>
      <p:sp>
        <p:nvSpPr>
          <p:cNvPr id="61" name="圆角矩形 60"/>
          <p:cNvSpPr/>
          <p:nvPr/>
        </p:nvSpPr>
        <p:spPr>
          <a:xfrm>
            <a:off x="4914571" y="2661362"/>
            <a:ext cx="2260756" cy="251446"/>
          </a:xfrm>
          <a:prstGeom prst="roundRect">
            <a:avLst>
              <a:gd name="adj" fmla="val 50000"/>
            </a:avLst>
          </a:prstGeom>
          <a:solidFill>
            <a:schemeClr val="accent1"/>
          </a:solidFill>
          <a:ln w="12700">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p>
            <a:pPr defTabSz="914263" fontAlgn="base">
              <a:spcBef>
                <a:spcPct val="0"/>
              </a:spcBef>
              <a:spcAft>
                <a:spcPct val="0"/>
              </a:spcAft>
              <a:buFont typeface="Arial" pitchFamily="34" charset="0"/>
            </a:pPr>
            <a:endParaRPr lang="zh-CN" altLang="en-US" sz="2000" b="1">
              <a:solidFill>
                <a:schemeClr val="bg1"/>
              </a:solidFill>
              <a:latin typeface="DIN Mittelschrift Std" pitchFamily="50" charset="0"/>
              <a:ea typeface="华文细黑" panose="02010600040101010101" pitchFamily="2" charset="-122"/>
            </a:endParaRPr>
          </a:p>
        </p:txBody>
      </p:sp>
      <p:sp>
        <p:nvSpPr>
          <p:cNvPr id="62" name="圆角矩形 61"/>
          <p:cNvSpPr/>
          <p:nvPr/>
        </p:nvSpPr>
        <p:spPr>
          <a:xfrm>
            <a:off x="4914571" y="3318600"/>
            <a:ext cx="3981513" cy="228600"/>
          </a:xfrm>
          <a:prstGeom prst="roundRect">
            <a:avLst>
              <a:gd name="adj" fmla="val 50000"/>
            </a:avLst>
          </a:prstGeom>
          <a:solidFill>
            <a:schemeClr val="bg1">
              <a:lumMod val="8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华文细黑" panose="02010600040101010101" pitchFamily="2" charset="-122"/>
            </a:endParaRPr>
          </a:p>
        </p:txBody>
      </p:sp>
      <p:sp>
        <p:nvSpPr>
          <p:cNvPr id="63" name="圆角矩形 62"/>
          <p:cNvSpPr/>
          <p:nvPr/>
        </p:nvSpPr>
        <p:spPr>
          <a:xfrm>
            <a:off x="4914571" y="3318600"/>
            <a:ext cx="1918925" cy="228600"/>
          </a:xfrm>
          <a:prstGeom prst="roundRect">
            <a:avLst>
              <a:gd name="adj" fmla="val 50000"/>
            </a:avLst>
          </a:prstGeom>
          <a:solidFill>
            <a:schemeClr val="accent1"/>
          </a:solidFill>
          <a:ln w="12700">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p>
            <a:pPr defTabSz="914263" fontAlgn="base">
              <a:spcBef>
                <a:spcPct val="0"/>
              </a:spcBef>
              <a:spcAft>
                <a:spcPct val="0"/>
              </a:spcAft>
              <a:buFont typeface="Arial" pitchFamily="34" charset="0"/>
            </a:pPr>
            <a:endParaRPr lang="zh-CN" altLang="en-US" sz="2000" b="1" dirty="0">
              <a:solidFill>
                <a:schemeClr val="bg1"/>
              </a:solidFill>
              <a:latin typeface="DIN Mittelschrift Std" pitchFamily="50" charset="0"/>
              <a:ea typeface="华文细黑" panose="02010600040101010101" pitchFamily="2" charset="-122"/>
            </a:endParaRPr>
          </a:p>
        </p:txBody>
      </p:sp>
      <p:sp>
        <p:nvSpPr>
          <p:cNvPr id="64" name="圆角矩形 63"/>
          <p:cNvSpPr/>
          <p:nvPr/>
        </p:nvSpPr>
        <p:spPr>
          <a:xfrm>
            <a:off x="4914571" y="3952993"/>
            <a:ext cx="3981513" cy="228600"/>
          </a:xfrm>
          <a:prstGeom prst="roundRect">
            <a:avLst>
              <a:gd name="adj" fmla="val 50000"/>
            </a:avLst>
          </a:prstGeom>
          <a:solidFill>
            <a:schemeClr val="bg1">
              <a:lumMod val="8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华文细黑" panose="02010600040101010101" pitchFamily="2" charset="-122"/>
            </a:endParaRPr>
          </a:p>
        </p:txBody>
      </p:sp>
      <p:sp>
        <p:nvSpPr>
          <p:cNvPr id="65" name="圆角矩形 64"/>
          <p:cNvSpPr/>
          <p:nvPr/>
        </p:nvSpPr>
        <p:spPr>
          <a:xfrm>
            <a:off x="4914571" y="3952993"/>
            <a:ext cx="2260755" cy="228600"/>
          </a:xfrm>
          <a:prstGeom prst="roundRect">
            <a:avLst>
              <a:gd name="adj" fmla="val 50000"/>
            </a:avLst>
          </a:prstGeom>
          <a:solidFill>
            <a:schemeClr val="accent1"/>
          </a:solidFill>
          <a:ln w="12700">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p>
            <a:pPr defTabSz="914263" fontAlgn="base">
              <a:spcBef>
                <a:spcPct val="0"/>
              </a:spcBef>
              <a:spcAft>
                <a:spcPct val="0"/>
              </a:spcAft>
              <a:buFont typeface="Arial" pitchFamily="34" charset="0"/>
            </a:pPr>
            <a:endParaRPr lang="zh-CN" altLang="en-US" sz="2000" b="1">
              <a:solidFill>
                <a:schemeClr val="bg1"/>
              </a:solidFill>
              <a:latin typeface="DIN Mittelschrift Std" pitchFamily="50" charset="0"/>
              <a:ea typeface="华文细黑" panose="02010600040101010101" pitchFamily="2" charset="-122"/>
            </a:endParaRPr>
          </a:p>
        </p:txBody>
      </p:sp>
      <p:sp>
        <p:nvSpPr>
          <p:cNvPr id="66" name="TextBox 31"/>
          <p:cNvSpPr txBox="1"/>
          <p:nvPr/>
        </p:nvSpPr>
        <p:spPr>
          <a:xfrm>
            <a:off x="9024566" y="2013383"/>
            <a:ext cx="522900" cy="307777"/>
          </a:xfrm>
          <a:prstGeom prst="rect">
            <a:avLst/>
          </a:prstGeom>
          <a:noFill/>
        </p:spPr>
        <p:txBody>
          <a:bodyPr wrap="none" rtlCol="0">
            <a:spAutoFit/>
          </a:bodyPr>
          <a:lstStyle/>
          <a:p>
            <a:r>
              <a:rPr lang="en-US" altLang="zh-CN" sz="1400" dirty="0">
                <a:solidFill>
                  <a:schemeClr val="tx1">
                    <a:lumMod val="65000"/>
                    <a:lumOff val="35000"/>
                  </a:schemeClr>
                </a:solidFill>
                <a:latin typeface="华文细黑" panose="02010600040101010101" pitchFamily="2" charset="-122"/>
                <a:ea typeface="华文细黑" panose="02010600040101010101" pitchFamily="2" charset="-122"/>
                <a:cs typeface="Arial Unicode MS" pitchFamily="34" charset="-122"/>
              </a:rPr>
              <a:t>95%</a:t>
            </a:r>
            <a:endParaRPr lang="zh-CN" altLang="en-US" sz="1400" dirty="0">
              <a:solidFill>
                <a:schemeClr val="tx1">
                  <a:lumMod val="65000"/>
                  <a:lumOff val="35000"/>
                </a:schemeClr>
              </a:solidFill>
              <a:latin typeface="华文细黑" panose="02010600040101010101" pitchFamily="2" charset="-122"/>
              <a:ea typeface="华文细黑" panose="02010600040101010101" pitchFamily="2" charset="-122"/>
              <a:cs typeface="Arial Unicode MS" pitchFamily="34" charset="-122"/>
            </a:endParaRPr>
          </a:p>
        </p:txBody>
      </p:sp>
      <p:sp>
        <p:nvSpPr>
          <p:cNvPr id="67" name="TextBox 32"/>
          <p:cNvSpPr txBox="1"/>
          <p:nvPr/>
        </p:nvSpPr>
        <p:spPr>
          <a:xfrm>
            <a:off x="9024566" y="2647775"/>
            <a:ext cx="522900" cy="307777"/>
          </a:xfrm>
          <a:prstGeom prst="rect">
            <a:avLst/>
          </a:prstGeom>
          <a:noFill/>
        </p:spPr>
        <p:txBody>
          <a:bodyPr wrap="none" rtlCol="0">
            <a:spAutoFit/>
          </a:bodyPr>
          <a:lstStyle/>
          <a:p>
            <a:r>
              <a:rPr lang="en-US" altLang="zh-CN" sz="1400" dirty="0">
                <a:solidFill>
                  <a:schemeClr val="tx1">
                    <a:lumMod val="65000"/>
                    <a:lumOff val="35000"/>
                  </a:schemeClr>
                </a:solidFill>
                <a:latin typeface="华文细黑" panose="02010600040101010101" pitchFamily="2" charset="-122"/>
                <a:ea typeface="华文细黑" panose="02010600040101010101" pitchFamily="2" charset="-122"/>
                <a:cs typeface="Arial Unicode MS" pitchFamily="34" charset="-122"/>
              </a:rPr>
              <a:t>95%</a:t>
            </a:r>
            <a:endParaRPr lang="zh-CN" altLang="en-US" sz="1400" dirty="0">
              <a:solidFill>
                <a:schemeClr val="tx1">
                  <a:lumMod val="65000"/>
                  <a:lumOff val="35000"/>
                </a:schemeClr>
              </a:solidFill>
              <a:latin typeface="华文细黑" panose="02010600040101010101" pitchFamily="2" charset="-122"/>
              <a:ea typeface="华文细黑" panose="02010600040101010101" pitchFamily="2" charset="-122"/>
              <a:cs typeface="Arial Unicode MS" pitchFamily="34" charset="-122"/>
            </a:endParaRPr>
          </a:p>
        </p:txBody>
      </p:sp>
      <p:sp>
        <p:nvSpPr>
          <p:cNvPr id="68" name="TextBox 33"/>
          <p:cNvSpPr txBox="1"/>
          <p:nvPr/>
        </p:nvSpPr>
        <p:spPr>
          <a:xfrm>
            <a:off x="9024566" y="3282167"/>
            <a:ext cx="522900" cy="307777"/>
          </a:xfrm>
          <a:prstGeom prst="rect">
            <a:avLst/>
          </a:prstGeom>
          <a:noFill/>
        </p:spPr>
        <p:txBody>
          <a:bodyPr wrap="none" rtlCol="0">
            <a:spAutoFit/>
          </a:bodyPr>
          <a:lstStyle/>
          <a:p>
            <a:r>
              <a:rPr lang="en-US" altLang="zh-CN" sz="1400" dirty="0">
                <a:solidFill>
                  <a:schemeClr val="tx1">
                    <a:lumMod val="65000"/>
                    <a:lumOff val="35000"/>
                  </a:schemeClr>
                </a:solidFill>
                <a:latin typeface="华文细黑" panose="02010600040101010101" pitchFamily="2" charset="-122"/>
                <a:ea typeface="华文细黑" panose="02010600040101010101" pitchFamily="2" charset="-122"/>
                <a:cs typeface="Arial Unicode MS" pitchFamily="34" charset="-122"/>
              </a:rPr>
              <a:t>95%</a:t>
            </a:r>
            <a:endParaRPr lang="zh-CN" altLang="en-US" sz="1400" dirty="0">
              <a:solidFill>
                <a:schemeClr val="tx1">
                  <a:lumMod val="65000"/>
                  <a:lumOff val="35000"/>
                </a:schemeClr>
              </a:solidFill>
              <a:latin typeface="华文细黑" panose="02010600040101010101" pitchFamily="2" charset="-122"/>
              <a:ea typeface="华文细黑" panose="02010600040101010101" pitchFamily="2" charset="-122"/>
              <a:cs typeface="Arial Unicode MS" pitchFamily="34" charset="-122"/>
            </a:endParaRPr>
          </a:p>
        </p:txBody>
      </p:sp>
      <p:sp>
        <p:nvSpPr>
          <p:cNvPr id="69" name="TextBox 34"/>
          <p:cNvSpPr txBox="1"/>
          <p:nvPr/>
        </p:nvSpPr>
        <p:spPr>
          <a:xfrm>
            <a:off x="9024566" y="3916560"/>
            <a:ext cx="522900" cy="307777"/>
          </a:xfrm>
          <a:prstGeom prst="rect">
            <a:avLst/>
          </a:prstGeom>
          <a:noFill/>
        </p:spPr>
        <p:txBody>
          <a:bodyPr wrap="none" rtlCol="0">
            <a:spAutoFit/>
          </a:bodyPr>
          <a:lstStyle/>
          <a:p>
            <a:r>
              <a:rPr lang="en-US" altLang="zh-CN" sz="1400" dirty="0">
                <a:solidFill>
                  <a:schemeClr val="tx1">
                    <a:lumMod val="65000"/>
                    <a:lumOff val="35000"/>
                  </a:schemeClr>
                </a:solidFill>
                <a:latin typeface="华文细黑" panose="02010600040101010101" pitchFamily="2" charset="-122"/>
                <a:ea typeface="华文细黑" panose="02010600040101010101" pitchFamily="2" charset="-122"/>
                <a:cs typeface="Arial Unicode MS" pitchFamily="34" charset="-122"/>
              </a:rPr>
              <a:t>95%</a:t>
            </a:r>
            <a:endParaRPr lang="zh-CN" altLang="en-US" sz="1400" dirty="0">
              <a:solidFill>
                <a:schemeClr val="tx1">
                  <a:lumMod val="65000"/>
                  <a:lumOff val="35000"/>
                </a:schemeClr>
              </a:solidFill>
              <a:latin typeface="华文细黑" panose="02010600040101010101" pitchFamily="2" charset="-122"/>
              <a:ea typeface="华文细黑" panose="02010600040101010101" pitchFamily="2" charset="-122"/>
              <a:cs typeface="Arial Unicode MS" pitchFamily="34" charset="-122"/>
            </a:endParaRPr>
          </a:p>
        </p:txBody>
      </p:sp>
      <p:grpSp>
        <p:nvGrpSpPr>
          <p:cNvPr id="70" name="组合 69"/>
          <p:cNvGrpSpPr/>
          <p:nvPr/>
        </p:nvGrpSpPr>
        <p:grpSpPr>
          <a:xfrm>
            <a:off x="2334067" y="4654287"/>
            <a:ext cx="1702648" cy="404014"/>
            <a:chOff x="2367197" y="4582279"/>
            <a:chExt cx="1702648" cy="404014"/>
          </a:xfrm>
        </p:grpSpPr>
        <p:sp>
          <p:nvSpPr>
            <p:cNvPr id="71" name="圆角矩形 70"/>
            <p:cNvSpPr/>
            <p:nvPr/>
          </p:nvSpPr>
          <p:spPr>
            <a:xfrm>
              <a:off x="2367197" y="4582279"/>
              <a:ext cx="1702648" cy="404014"/>
            </a:xfrm>
            <a:prstGeom prst="roundRect">
              <a:avLst>
                <a:gd name="adj" fmla="val 50000"/>
              </a:avLst>
            </a:prstGeom>
            <a:solidFill>
              <a:schemeClr val="accent1"/>
            </a:solidFill>
            <a:ln w="12700">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p>
              <a:pPr defTabSz="914263" fontAlgn="base">
                <a:spcBef>
                  <a:spcPct val="0"/>
                </a:spcBef>
                <a:spcAft>
                  <a:spcPct val="0"/>
                </a:spcAft>
                <a:buFont typeface="Arial" pitchFamily="34" charset="0"/>
              </a:pPr>
              <a:endParaRPr lang="zh-CN" altLang="en-US" sz="2000" b="1">
                <a:solidFill>
                  <a:schemeClr val="bg1"/>
                </a:solidFill>
                <a:latin typeface="DIN Mittelschrift Std" pitchFamily="50" charset="0"/>
                <a:ea typeface="华文细黑" panose="02010600040101010101" pitchFamily="2" charset="-122"/>
              </a:endParaRPr>
            </a:p>
          </p:txBody>
        </p:sp>
        <p:sp>
          <p:nvSpPr>
            <p:cNvPr id="72" name="文本框 20"/>
            <p:cNvSpPr txBox="1"/>
            <p:nvPr/>
          </p:nvSpPr>
          <p:spPr>
            <a:xfrm>
              <a:off x="2745193" y="4599620"/>
              <a:ext cx="877163" cy="369332"/>
            </a:xfrm>
            <a:prstGeom prst="rect">
              <a:avLst/>
            </a:prstGeom>
            <a:noFill/>
          </p:spPr>
          <p:txBody>
            <a:bodyPr wrap="none" rtlCol="0">
              <a:spAutoFit/>
            </a:bodyPr>
            <a:lstStyle/>
            <a:p>
              <a:pPr algn="ctr"/>
              <a:r>
                <a:rPr lang="zh-CN" altLang="en-US" dirty="0">
                  <a:solidFill>
                    <a:schemeClr val="bg1"/>
                  </a:solidFill>
                  <a:latin typeface="华文细黑" panose="02010600040101010101" pitchFamily="2" charset="-122"/>
                  <a:ea typeface="华文细黑" panose="02010600040101010101" pitchFamily="2" charset="-122"/>
                </a:rPr>
                <a:t>代用名</a:t>
              </a:r>
            </a:p>
          </p:txBody>
        </p:sp>
      </p:grpSp>
      <p:sp>
        <p:nvSpPr>
          <p:cNvPr id="73" name="矩形 72"/>
          <p:cNvSpPr/>
          <p:nvPr/>
        </p:nvSpPr>
        <p:spPr>
          <a:xfrm>
            <a:off x="2278782" y="5208734"/>
            <a:ext cx="1813218" cy="738664"/>
          </a:xfrm>
          <a:prstGeom prst="rect">
            <a:avLst/>
          </a:prstGeom>
        </p:spPr>
        <p:txBody>
          <a:bodyPr wrap="square">
            <a:spAutoFit/>
          </a:bodyPr>
          <a:lstStyle/>
          <a:p>
            <a:pPr algn="ctr" fontAlgn="base">
              <a:lnSpc>
                <a:spcPct val="150000"/>
              </a:lnSpc>
              <a:spcAft>
                <a:spcPct val="0"/>
              </a:spcAft>
            </a:pPr>
            <a:r>
              <a:rPr lang="zh-CN" altLang="en-US" sz="1400" dirty="0">
                <a:solidFill>
                  <a:schemeClr val="tx1">
                    <a:lumMod val="65000"/>
                    <a:lumOff val="35000"/>
                  </a:schemeClr>
                </a:solidFill>
                <a:latin typeface="微软雅黑"/>
                <a:ea typeface="华文细黑" panose="02010600040101010101" pitchFamily="2" charset="-122"/>
                <a:sym typeface="Lato Light" charset="0"/>
              </a:rPr>
              <a:t>公司总经理</a:t>
            </a:r>
            <a:endParaRPr lang="en-US" altLang="zh-CN" sz="1400" dirty="0">
              <a:solidFill>
                <a:schemeClr val="tx1">
                  <a:lumMod val="65000"/>
                  <a:lumOff val="35000"/>
                </a:schemeClr>
              </a:solidFill>
              <a:latin typeface="微软雅黑"/>
              <a:ea typeface="华文细黑" panose="02010600040101010101" pitchFamily="2" charset="-122"/>
              <a:sym typeface="Lato Light" charset="0"/>
            </a:endParaRPr>
          </a:p>
          <a:p>
            <a:pPr algn="ctr" fontAlgn="base">
              <a:lnSpc>
                <a:spcPct val="150000"/>
              </a:lnSpc>
              <a:spcAft>
                <a:spcPct val="0"/>
              </a:spcAft>
            </a:pPr>
            <a:r>
              <a:rPr lang="zh-CN" altLang="en-US" sz="1400" dirty="0">
                <a:solidFill>
                  <a:schemeClr val="tx1">
                    <a:lumMod val="65000"/>
                    <a:lumOff val="35000"/>
                  </a:schemeClr>
                </a:solidFill>
                <a:latin typeface="微软雅黑"/>
                <a:ea typeface="华文细黑" panose="02010600040101010101" pitchFamily="2" charset="-122"/>
                <a:sym typeface="Lato Light" charset="0"/>
              </a:rPr>
              <a:t>本项目团队负责人</a:t>
            </a:r>
          </a:p>
        </p:txBody>
      </p:sp>
      <p:grpSp>
        <p:nvGrpSpPr>
          <p:cNvPr id="74" name="组合 73"/>
          <p:cNvGrpSpPr/>
          <p:nvPr/>
        </p:nvGrpSpPr>
        <p:grpSpPr>
          <a:xfrm>
            <a:off x="1918742" y="1845618"/>
            <a:ext cx="2338690" cy="2338690"/>
            <a:chOff x="1918742" y="1845618"/>
            <a:chExt cx="2338690" cy="2338690"/>
          </a:xfrm>
        </p:grpSpPr>
        <p:sp>
          <p:nvSpPr>
            <p:cNvPr id="75" name="椭圆 74"/>
            <p:cNvSpPr/>
            <p:nvPr/>
          </p:nvSpPr>
          <p:spPr>
            <a:xfrm>
              <a:off x="1918742" y="1845618"/>
              <a:ext cx="2338690" cy="2338690"/>
            </a:xfrm>
            <a:prstGeom prst="ellipse">
              <a:avLst/>
            </a:prstGeom>
            <a:gradFill flip="none" rotWithShape="1">
              <a:gsLst>
                <a:gs pos="0">
                  <a:schemeClr val="bg1"/>
                </a:gs>
                <a:gs pos="100000">
                  <a:schemeClr val="bg1">
                    <a:lumMod val="85000"/>
                  </a:schemeClr>
                </a:gs>
              </a:gsLst>
              <a:lin ang="5400000" scaled="1"/>
              <a:tileRect/>
            </a:gradFill>
            <a:ln w="19050">
              <a:gradFill>
                <a:gsLst>
                  <a:gs pos="0">
                    <a:schemeClr val="bg1"/>
                  </a:gs>
                  <a:gs pos="100000">
                    <a:schemeClr val="bg1">
                      <a:lumMod val="75000"/>
                    </a:schemeClr>
                  </a:gs>
                </a:gsLst>
                <a:lin ang="5400000" scaled="1"/>
              </a:gradFill>
            </a:ln>
            <a:effectLst>
              <a:outerShdw blurRad="254000" dist="254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华文细黑" panose="02010600040101010101" pitchFamily="2" charset="-122"/>
              </a:endParaRPr>
            </a:p>
          </p:txBody>
        </p:sp>
        <p:sp>
          <p:nvSpPr>
            <p:cNvPr id="76" name="圆角矩形 75"/>
            <p:cNvSpPr/>
            <p:nvPr/>
          </p:nvSpPr>
          <p:spPr>
            <a:xfrm>
              <a:off x="2081355" y="2008231"/>
              <a:ext cx="2013465" cy="2013465"/>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华文细黑" panose="02010600040101010101" pitchFamily="2" charset="-122"/>
              </a:endParaRPr>
            </a:p>
          </p:txBody>
        </p:sp>
        <p:pic>
          <p:nvPicPr>
            <p:cNvPr id="77" name="图片 7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8630" y="2085506"/>
              <a:ext cx="1858915" cy="1858915"/>
            </a:xfrm>
            <a:prstGeom prst="ellipse">
              <a:avLst/>
            </a:prstGeom>
            <a:solidFill>
              <a:schemeClr val="bg1"/>
            </a:solidFill>
            <a:ln>
              <a:noFill/>
            </a:ln>
            <a:effectLst>
              <a:innerShdw blurRad="63500" dist="50800" dir="13500000">
                <a:prstClr val="black">
                  <a:alpha val="50000"/>
                </a:prstClr>
              </a:innerShdw>
            </a:effectLst>
          </p:spPr>
        </p:pic>
      </p:grpSp>
      <p:sp>
        <p:nvSpPr>
          <p:cNvPr id="78" name="文本框 7"/>
          <p:cNvSpPr txBox="1">
            <a:spLocks noChangeArrowheads="1"/>
          </p:cNvSpPr>
          <p:nvPr/>
        </p:nvSpPr>
        <p:spPr bwMode="auto">
          <a:xfrm>
            <a:off x="4839946" y="4713484"/>
            <a:ext cx="5742921" cy="1452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451" tIns="63725" rIns="127451" bIns="63725"/>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eaLnBrk="1" hangingPunct="1"/>
            <a:r>
              <a:rPr lang="zh-CN" altLang="en-US" sz="1800" dirty="0">
                <a:solidFill>
                  <a:schemeClr val="tx1">
                    <a:lumMod val="65000"/>
                    <a:lumOff val="35000"/>
                  </a:schemeClr>
                </a:solidFill>
                <a:latin typeface="华文细黑" panose="02010600040101010101" pitchFamily="2" charset="-122"/>
                <a:ea typeface="华文细黑" panose="02010600040101010101" pitchFamily="2" charset="-122"/>
              </a:rPr>
              <a:t>添加文本信息</a:t>
            </a:r>
            <a:endParaRPr lang="en-US" altLang="zh-CN" sz="1800" dirty="0">
              <a:solidFill>
                <a:schemeClr val="tx1">
                  <a:lumMod val="65000"/>
                  <a:lumOff val="35000"/>
                </a:schemeClr>
              </a:solidFill>
              <a:latin typeface="华文细黑" panose="02010600040101010101" pitchFamily="2" charset="-122"/>
              <a:ea typeface="华文细黑" panose="02010600040101010101" pitchFamily="2" charset="-122"/>
            </a:endParaRPr>
          </a:p>
          <a:p>
            <a:pPr>
              <a:lnSpc>
                <a:spcPct val="150000"/>
              </a:lnSpc>
              <a:spcBef>
                <a:spcPts val="417"/>
              </a:spcBef>
            </a:pPr>
            <a:r>
              <a:rPr lang="zh-CN" altLang="en-US" sz="1400" dirty="0">
                <a:solidFill>
                  <a:schemeClr val="tx1">
                    <a:lumMod val="65000"/>
                    <a:lumOff val="35000"/>
                  </a:schemeClr>
                </a:solidFill>
                <a:latin typeface="华文细黑" panose="02010600040101010101" pitchFamily="2" charset="-122"/>
                <a:ea typeface="华文细黑" panose="02010600040101010101" pitchFamily="2" charset="-122"/>
              </a:rPr>
              <a:t>单击此处添加对图片的说明文字单击此处添加对图片的说明文字单击此处添加对图片的说明文字</a:t>
            </a:r>
          </a:p>
        </p:txBody>
      </p:sp>
      <p:sp>
        <p:nvSpPr>
          <p:cNvPr id="79" name="TextBox 78"/>
          <p:cNvSpPr txBox="1"/>
          <p:nvPr/>
        </p:nvSpPr>
        <p:spPr>
          <a:xfrm>
            <a:off x="5078963" y="1701602"/>
            <a:ext cx="800219" cy="335989"/>
          </a:xfrm>
          <a:prstGeom prst="rect">
            <a:avLst/>
          </a:prstGeom>
          <a:noFill/>
        </p:spPr>
        <p:txBody>
          <a:bodyPr wrap="none" rtlCol="0">
            <a:spAutoFit/>
          </a:bodyPr>
          <a:lstStyle/>
          <a:p>
            <a:pPr lvl="0">
              <a:lnSpc>
                <a:spcPts val="1900"/>
              </a:lnSpc>
            </a:pPr>
            <a:r>
              <a:rPr lang="zh-CN" altLang="en-US" sz="1200" dirty="0">
                <a:solidFill>
                  <a:schemeClr val="tx1">
                    <a:lumMod val="65000"/>
                    <a:lumOff val="35000"/>
                  </a:schemeClr>
                </a:solidFill>
                <a:latin typeface="华文细黑" panose="02010600040101010101" pitchFamily="2" charset="-122"/>
                <a:ea typeface="华文细黑" panose="02010600040101010101" pitchFamily="2" charset="-122"/>
              </a:rPr>
              <a:t>专业能力</a:t>
            </a:r>
            <a:endParaRPr lang="zh-CN" altLang="en-US" sz="800" dirty="0">
              <a:solidFill>
                <a:schemeClr val="accent1"/>
              </a:solidFill>
              <a:latin typeface="华文细黑" panose="02010600040101010101" pitchFamily="2" charset="-122"/>
              <a:ea typeface="华文细黑" panose="02010600040101010101" pitchFamily="2" charset="-122"/>
            </a:endParaRPr>
          </a:p>
        </p:txBody>
      </p:sp>
      <p:sp>
        <p:nvSpPr>
          <p:cNvPr id="80" name="TextBox 79"/>
          <p:cNvSpPr txBox="1"/>
          <p:nvPr/>
        </p:nvSpPr>
        <p:spPr>
          <a:xfrm>
            <a:off x="5078963" y="2349674"/>
            <a:ext cx="646331" cy="335989"/>
          </a:xfrm>
          <a:prstGeom prst="rect">
            <a:avLst/>
          </a:prstGeom>
          <a:noFill/>
        </p:spPr>
        <p:txBody>
          <a:bodyPr wrap="none" rtlCol="0">
            <a:spAutoFit/>
          </a:bodyPr>
          <a:lstStyle/>
          <a:p>
            <a:pPr lvl="0">
              <a:lnSpc>
                <a:spcPts val="1900"/>
              </a:lnSpc>
            </a:pPr>
            <a:r>
              <a:rPr lang="zh-CN" altLang="en-US" sz="1200" dirty="0">
                <a:solidFill>
                  <a:schemeClr val="tx1">
                    <a:lumMod val="65000"/>
                    <a:lumOff val="35000"/>
                  </a:schemeClr>
                </a:solidFill>
                <a:latin typeface="华文细黑" panose="02010600040101010101" pitchFamily="2" charset="-122"/>
                <a:ea typeface="华文细黑" panose="02010600040101010101" pitchFamily="2" charset="-122"/>
              </a:rPr>
              <a:t>执行力</a:t>
            </a:r>
            <a:endParaRPr lang="zh-CN" altLang="en-US" sz="800" dirty="0">
              <a:solidFill>
                <a:schemeClr val="accent1"/>
              </a:solidFill>
              <a:latin typeface="华文细黑" panose="02010600040101010101" pitchFamily="2" charset="-122"/>
              <a:ea typeface="华文细黑" panose="02010600040101010101" pitchFamily="2" charset="-122"/>
            </a:endParaRPr>
          </a:p>
        </p:txBody>
      </p:sp>
      <p:sp>
        <p:nvSpPr>
          <p:cNvPr id="81" name="TextBox 80"/>
          <p:cNvSpPr txBox="1"/>
          <p:nvPr/>
        </p:nvSpPr>
        <p:spPr>
          <a:xfrm>
            <a:off x="5078963" y="2974090"/>
            <a:ext cx="800219" cy="335989"/>
          </a:xfrm>
          <a:prstGeom prst="rect">
            <a:avLst/>
          </a:prstGeom>
          <a:noFill/>
        </p:spPr>
        <p:txBody>
          <a:bodyPr wrap="none" rtlCol="0">
            <a:spAutoFit/>
          </a:bodyPr>
          <a:lstStyle/>
          <a:p>
            <a:pPr lvl="0">
              <a:lnSpc>
                <a:spcPts val="1900"/>
              </a:lnSpc>
            </a:pPr>
            <a:r>
              <a:rPr lang="zh-CN" altLang="en-US" sz="1200" dirty="0">
                <a:solidFill>
                  <a:schemeClr val="tx1">
                    <a:lumMod val="65000"/>
                    <a:lumOff val="35000"/>
                  </a:schemeClr>
                </a:solidFill>
                <a:latin typeface="华文细黑" panose="02010600040101010101" pitchFamily="2" charset="-122"/>
                <a:ea typeface="华文细黑" panose="02010600040101010101" pitchFamily="2" charset="-122"/>
              </a:rPr>
              <a:t>工作热情</a:t>
            </a:r>
            <a:endParaRPr lang="zh-CN" altLang="en-US" sz="800" dirty="0">
              <a:solidFill>
                <a:schemeClr val="accent1"/>
              </a:solidFill>
              <a:latin typeface="华文细黑" panose="02010600040101010101" pitchFamily="2" charset="-122"/>
              <a:ea typeface="华文细黑" panose="02010600040101010101" pitchFamily="2" charset="-122"/>
            </a:endParaRPr>
          </a:p>
        </p:txBody>
      </p:sp>
      <p:sp>
        <p:nvSpPr>
          <p:cNvPr id="82" name="TextBox 81"/>
          <p:cNvSpPr txBox="1"/>
          <p:nvPr/>
        </p:nvSpPr>
        <p:spPr>
          <a:xfrm>
            <a:off x="5078963" y="3641305"/>
            <a:ext cx="800219" cy="335989"/>
          </a:xfrm>
          <a:prstGeom prst="rect">
            <a:avLst/>
          </a:prstGeom>
          <a:noFill/>
        </p:spPr>
        <p:txBody>
          <a:bodyPr wrap="none" rtlCol="0">
            <a:spAutoFit/>
          </a:bodyPr>
          <a:lstStyle/>
          <a:p>
            <a:pPr lvl="0">
              <a:lnSpc>
                <a:spcPts val="1900"/>
              </a:lnSpc>
            </a:pPr>
            <a:r>
              <a:rPr lang="zh-CN" altLang="en-US" sz="1200" dirty="0">
                <a:solidFill>
                  <a:schemeClr val="tx1">
                    <a:lumMod val="65000"/>
                    <a:lumOff val="35000"/>
                  </a:schemeClr>
                </a:solidFill>
                <a:latin typeface="华文细黑" panose="02010600040101010101" pitchFamily="2" charset="-122"/>
                <a:ea typeface="华文细黑" panose="02010600040101010101" pitchFamily="2" charset="-122"/>
              </a:rPr>
              <a:t>专业能力</a:t>
            </a:r>
            <a:endParaRPr lang="zh-CN" altLang="en-US" sz="800" dirty="0">
              <a:solidFill>
                <a:schemeClr val="accent1"/>
              </a:solidFill>
              <a:latin typeface="华文细黑" panose="02010600040101010101" pitchFamily="2" charset="-122"/>
              <a:ea typeface="华文细黑" panose="02010600040101010101" pitchFamily="2" charset="-122"/>
            </a:endParaRPr>
          </a:p>
        </p:txBody>
      </p:sp>
      <p:cxnSp>
        <p:nvCxnSpPr>
          <p:cNvPr id="46" name="直接连接符 45"/>
          <p:cNvCxnSpPr/>
          <p:nvPr/>
        </p:nvCxnSpPr>
        <p:spPr>
          <a:xfrm>
            <a:off x="1661359" y="1052062"/>
            <a:ext cx="9685166" cy="1597"/>
          </a:xfrm>
          <a:prstGeom prst="line">
            <a:avLst/>
          </a:prstGeom>
          <a:ln w="19050">
            <a:solidFill>
              <a:schemeClr val="bg2">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47" name="组合 46"/>
          <p:cNvGrpSpPr/>
          <p:nvPr/>
        </p:nvGrpSpPr>
        <p:grpSpPr>
          <a:xfrm>
            <a:off x="567138" y="369630"/>
            <a:ext cx="942567" cy="804941"/>
            <a:chOff x="-232427" y="-283585"/>
            <a:chExt cx="2596386" cy="2217283"/>
          </a:xfrm>
        </p:grpSpPr>
        <p:sp>
          <p:nvSpPr>
            <p:cNvPr id="48" name="椭圆 47"/>
            <p:cNvSpPr/>
            <p:nvPr/>
          </p:nvSpPr>
          <p:spPr>
            <a:xfrm>
              <a:off x="-232427" y="-181291"/>
              <a:ext cx="942567" cy="942567"/>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dirty="0">
                <a:ea typeface="华文细黑" panose="02010600040101010101" pitchFamily="2" charset="-122"/>
              </a:endParaRPr>
            </a:p>
          </p:txBody>
        </p:sp>
        <p:sp>
          <p:nvSpPr>
            <p:cNvPr id="49" name="椭圆 48"/>
            <p:cNvSpPr/>
            <p:nvPr/>
          </p:nvSpPr>
          <p:spPr>
            <a:xfrm>
              <a:off x="1360810" y="855446"/>
              <a:ext cx="927953" cy="927953"/>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51" name="椭圆 50"/>
            <p:cNvSpPr/>
            <p:nvPr/>
          </p:nvSpPr>
          <p:spPr>
            <a:xfrm>
              <a:off x="308145" y="808463"/>
              <a:ext cx="1125235" cy="1125235"/>
            </a:xfrm>
            <a:prstGeom prst="ellipse">
              <a:avLst/>
            </a:prstGeom>
            <a:gradFill flip="none" rotWithShape="1">
              <a:gsLst>
                <a:gs pos="0">
                  <a:schemeClr val="bg1"/>
                </a:gs>
                <a:gs pos="36000">
                  <a:schemeClr val="bg1"/>
                </a:gs>
                <a:gs pos="100000">
                  <a:srgbClr val="C7C7C7"/>
                </a:gs>
              </a:gsLst>
              <a:lin ang="13500000" scaled="1"/>
              <a:tileRect/>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52" name="椭圆 51"/>
            <p:cNvSpPr/>
            <p:nvPr/>
          </p:nvSpPr>
          <p:spPr>
            <a:xfrm>
              <a:off x="166801" y="-283585"/>
              <a:ext cx="2089723" cy="2089721"/>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2032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53" name="文本框 17"/>
            <p:cNvSpPr txBox="1"/>
            <p:nvPr/>
          </p:nvSpPr>
          <p:spPr>
            <a:xfrm>
              <a:off x="131421" y="168317"/>
              <a:ext cx="2125103" cy="1271698"/>
            </a:xfrm>
            <a:prstGeom prst="rect">
              <a:avLst/>
            </a:prstGeom>
            <a:noFill/>
          </p:spPr>
          <p:txBody>
            <a:bodyPr wrap="square" rtlCol="0">
              <a:spAutoFit/>
            </a:bodyPr>
            <a:lstStyle/>
            <a:p>
              <a:pPr algn="ctr"/>
              <a:r>
                <a:rPr lang="en-US" altLang="zh-CN" sz="2400" b="1" dirty="0">
                  <a:solidFill>
                    <a:schemeClr val="accent1"/>
                  </a:solidFill>
                  <a:latin typeface="华文细黑" panose="02010600040101010101" pitchFamily="2" charset="-122"/>
                  <a:ea typeface="华文细黑" panose="02010600040101010101" pitchFamily="2" charset="-122"/>
                </a:rPr>
                <a:t>01</a:t>
              </a:r>
              <a:endParaRPr lang="zh-CN" altLang="en-US" sz="3200" b="1" dirty="0">
                <a:solidFill>
                  <a:schemeClr val="accent1"/>
                </a:solidFill>
                <a:latin typeface="华文细黑" panose="02010600040101010101" pitchFamily="2" charset="-122"/>
                <a:ea typeface="华文细黑" panose="02010600040101010101" pitchFamily="2" charset="-122"/>
              </a:endParaRPr>
            </a:p>
          </p:txBody>
        </p:sp>
        <p:sp>
          <p:nvSpPr>
            <p:cNvPr id="54" name="椭圆 53"/>
            <p:cNvSpPr/>
            <p:nvPr/>
          </p:nvSpPr>
          <p:spPr>
            <a:xfrm>
              <a:off x="2149085" y="-283585"/>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ea typeface="华文细黑" panose="02010600040101010101" pitchFamily="2" charset="-122"/>
              </a:endParaRPr>
            </a:p>
          </p:txBody>
        </p:sp>
        <p:sp>
          <p:nvSpPr>
            <p:cNvPr id="55" name="椭圆 54"/>
            <p:cNvSpPr/>
            <p:nvPr/>
          </p:nvSpPr>
          <p:spPr>
            <a:xfrm>
              <a:off x="23983" y="1333840"/>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ea typeface="华文细黑" panose="02010600040101010101" pitchFamily="2" charset="-122"/>
              </a:endParaRPr>
            </a:p>
          </p:txBody>
        </p:sp>
      </p:grpSp>
      <p:sp>
        <p:nvSpPr>
          <p:cNvPr id="56" name="标题 1"/>
          <p:cNvSpPr txBox="1">
            <a:spLocks/>
          </p:cNvSpPr>
          <p:nvPr/>
        </p:nvSpPr>
        <p:spPr>
          <a:xfrm>
            <a:off x="1708744" y="616240"/>
            <a:ext cx="6911141" cy="683927"/>
          </a:xfrm>
          <a:prstGeom prst="rect">
            <a:avLst/>
          </a:prstGeom>
        </p:spPr>
        <p:txBody>
          <a:bodyPr>
            <a:normAutofit/>
          </a:bodyPr>
          <a:lstStyle>
            <a:lvl1pPr algn="ctr" defTabSz="914400" rtl="0" eaLnBrk="1" latinLnBrk="0" hangingPunct="1">
              <a:lnSpc>
                <a:spcPct val="90000"/>
              </a:lnSpc>
              <a:spcBef>
                <a:spcPct val="0"/>
              </a:spcBef>
              <a:buNone/>
              <a:defRPr sz="3600" b="0" kern="1200">
                <a:solidFill>
                  <a:schemeClr val="bg1">
                    <a:lumMod val="50000"/>
                  </a:schemeClr>
                </a:solidFill>
                <a:effectLst/>
                <a:latin typeface="+mj-ea"/>
                <a:ea typeface="+mj-ea"/>
                <a:cs typeface="+mj-cs"/>
              </a:defRPr>
            </a:lvl1pPr>
          </a:lstStyle>
          <a:p>
            <a:pPr algn="l"/>
            <a:r>
              <a:rPr lang="zh-CN" altLang="en-US" sz="1600" dirty="0">
                <a:solidFill>
                  <a:schemeClr val="accent1"/>
                </a:solidFill>
                <a:latin typeface="华文细黑" panose="02010600040101010101" pitchFamily="2" charset="-122"/>
                <a:ea typeface="华文细黑" panose="02010600040101010101" pitchFamily="2" charset="-122"/>
              </a:rPr>
              <a:t>点击输入您的主标题 </a:t>
            </a:r>
            <a:r>
              <a:rPr lang="en-US" altLang="zh-CN" sz="1600" dirty="0">
                <a:latin typeface="华文细黑" panose="02010600040101010101" pitchFamily="2" charset="-122"/>
                <a:ea typeface="华文细黑" panose="02010600040101010101" pitchFamily="2" charset="-122"/>
              </a:rPr>
              <a:t>/ </a:t>
            </a:r>
            <a:r>
              <a:rPr lang="zh-CN" altLang="en-US" sz="1600" dirty="0">
                <a:latin typeface="华文细黑" panose="02010600040101010101" pitchFamily="2" charset="-122"/>
                <a:ea typeface="华文细黑" panose="02010600040101010101" pitchFamily="2" charset="-122"/>
              </a:rPr>
              <a:t>或您公司</a:t>
            </a:r>
            <a:r>
              <a:rPr lang="en-US" altLang="zh-CN" sz="1600" dirty="0">
                <a:latin typeface="华文细黑" panose="02010600040101010101" pitchFamily="2" charset="-122"/>
                <a:ea typeface="华文细黑" panose="02010600040101010101" pitchFamily="2" charset="-122"/>
              </a:rPr>
              <a:t>LOGO</a:t>
            </a:r>
            <a:r>
              <a:rPr lang="zh-CN" altLang="en-US" sz="1600" dirty="0">
                <a:latin typeface="华文细黑" panose="02010600040101010101" pitchFamily="2" charset="-122"/>
                <a:ea typeface="华文细黑" panose="02010600040101010101" pitchFamily="2" charset="-122"/>
              </a:rPr>
              <a:t>名称</a:t>
            </a:r>
            <a:endParaRPr lang="en-US" altLang="zh-CN" sz="1600" dirty="0">
              <a:latin typeface="华文细黑" panose="02010600040101010101" pitchFamily="2" charset="-122"/>
              <a:ea typeface="华文细黑" panose="02010600040101010101" pitchFamily="2" charset="-122"/>
              <a:cs typeface="Lato Light"/>
            </a:endParaRPr>
          </a:p>
        </p:txBody>
      </p:sp>
      <p:sp>
        <p:nvSpPr>
          <p:cNvPr id="57" name="标题 1"/>
          <p:cNvSpPr txBox="1">
            <a:spLocks/>
          </p:cNvSpPr>
          <p:nvPr/>
        </p:nvSpPr>
        <p:spPr>
          <a:xfrm>
            <a:off x="10318678" y="635290"/>
            <a:ext cx="1046898" cy="683927"/>
          </a:xfrm>
          <a:prstGeom prst="rect">
            <a:avLst/>
          </a:prstGeom>
        </p:spPr>
        <p:txBody>
          <a:bodyPr>
            <a:normAutofit/>
          </a:bodyPr>
          <a:lstStyle>
            <a:lvl1pPr algn="ctr" defTabSz="914400" rtl="0" eaLnBrk="1" latinLnBrk="0" hangingPunct="1">
              <a:lnSpc>
                <a:spcPct val="90000"/>
              </a:lnSpc>
              <a:spcBef>
                <a:spcPct val="0"/>
              </a:spcBef>
              <a:buNone/>
              <a:defRPr sz="3600" b="0" kern="1200">
                <a:solidFill>
                  <a:schemeClr val="bg1">
                    <a:lumMod val="50000"/>
                  </a:schemeClr>
                </a:solidFill>
                <a:effectLst/>
                <a:latin typeface="+mj-ea"/>
                <a:ea typeface="+mj-ea"/>
                <a:cs typeface="+mj-cs"/>
              </a:defRPr>
            </a:lvl1pPr>
          </a:lstStyle>
          <a:p>
            <a:pPr algn="l"/>
            <a:r>
              <a:rPr lang="en-US" altLang="zh-CN" sz="1800" dirty="0">
                <a:solidFill>
                  <a:schemeClr val="bg2"/>
                </a:solidFill>
                <a:latin typeface="华文细黑" panose="02010600040101010101" pitchFamily="2" charset="-122"/>
                <a:ea typeface="华文细黑" panose="02010600040101010101" pitchFamily="2" charset="-122"/>
              </a:rPr>
              <a:t>LOGO</a:t>
            </a:r>
            <a:endParaRPr lang="en-US" altLang="zh-CN" sz="1800" dirty="0">
              <a:solidFill>
                <a:schemeClr val="bg2"/>
              </a:solidFill>
              <a:latin typeface="华文细黑" panose="02010600040101010101" pitchFamily="2" charset="-122"/>
              <a:ea typeface="华文细黑" panose="02010600040101010101" pitchFamily="2" charset="-122"/>
              <a:cs typeface="Lato Light"/>
            </a:endParaRPr>
          </a:p>
        </p:txBody>
      </p:sp>
    </p:spTree>
    <p:extLst>
      <p:ext uri="{BB962C8B-B14F-4D97-AF65-F5344CB8AC3E}">
        <p14:creationId xmlns:p14="http://schemas.microsoft.com/office/powerpoint/2010/main" val="375513574"/>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childTnLst>
                          </p:cTn>
                        </p:par>
                        <p:par>
                          <p:cTn id="12" fill="hold">
                            <p:stCondLst>
                              <p:cond delay="1000"/>
                            </p:stCondLst>
                            <p:childTnLst>
                              <p:par>
                                <p:cTn id="13" presetID="2" presetClass="entr" presetSubtype="2" decel="100000" fill="hold" grpId="0" nodeType="afterEffect">
                                  <p:stCondLst>
                                    <p:cond delay="0"/>
                                  </p:stCondLst>
                                  <p:iterate type="lt">
                                    <p:tmPct val="10000"/>
                                  </p:iterate>
                                  <p:childTnLst>
                                    <p:set>
                                      <p:cBhvr>
                                        <p:cTn id="14" dur="1" fill="hold">
                                          <p:stCondLst>
                                            <p:cond delay="0"/>
                                          </p:stCondLst>
                                        </p:cTn>
                                        <p:tgtEl>
                                          <p:spTgt spid="56"/>
                                        </p:tgtEl>
                                        <p:attrNameLst>
                                          <p:attrName>style.visibility</p:attrName>
                                        </p:attrNameLst>
                                      </p:cBhvr>
                                      <p:to>
                                        <p:strVal val="visible"/>
                                      </p:to>
                                    </p:set>
                                    <p:anim calcmode="lin" valueType="num">
                                      <p:cBhvr additive="base">
                                        <p:cTn id="15" dur="500" fill="hold"/>
                                        <p:tgtEl>
                                          <p:spTgt spid="56"/>
                                        </p:tgtEl>
                                        <p:attrNameLst>
                                          <p:attrName>ppt_x</p:attrName>
                                        </p:attrNameLst>
                                      </p:cBhvr>
                                      <p:tavLst>
                                        <p:tav tm="0">
                                          <p:val>
                                            <p:strVal val="1+#ppt_w/2"/>
                                          </p:val>
                                        </p:tav>
                                        <p:tav tm="100000">
                                          <p:val>
                                            <p:strVal val="#ppt_x"/>
                                          </p:val>
                                        </p:tav>
                                      </p:tavLst>
                                    </p:anim>
                                    <p:anim calcmode="lin" valueType="num">
                                      <p:cBhvr additive="base">
                                        <p:cTn id="16" dur="500" fill="hold"/>
                                        <p:tgtEl>
                                          <p:spTgt spid="56"/>
                                        </p:tgtEl>
                                        <p:attrNameLst>
                                          <p:attrName>ppt_y</p:attrName>
                                        </p:attrNameLst>
                                      </p:cBhvr>
                                      <p:tavLst>
                                        <p:tav tm="0">
                                          <p:val>
                                            <p:strVal val="#ppt_y"/>
                                          </p:val>
                                        </p:tav>
                                        <p:tav tm="100000">
                                          <p:val>
                                            <p:strVal val="#ppt_y"/>
                                          </p:val>
                                        </p:tav>
                                      </p:tavLst>
                                    </p:anim>
                                  </p:childTnLst>
                                </p:cTn>
                              </p:par>
                            </p:childTnLst>
                          </p:cTn>
                        </p:par>
                        <p:par>
                          <p:cTn id="17" fill="hold">
                            <p:stCondLst>
                              <p:cond delay="2450"/>
                            </p:stCondLst>
                            <p:childTnLst>
                              <p:par>
                                <p:cTn id="18" presetID="2" presetClass="entr" presetSubtype="2" decel="100000" fill="hold" grpId="0" nodeType="afterEffect">
                                  <p:stCondLst>
                                    <p:cond delay="0"/>
                                  </p:stCondLst>
                                  <p:iterate type="lt">
                                    <p:tmPct val="10000"/>
                                  </p:iterate>
                                  <p:childTnLst>
                                    <p:set>
                                      <p:cBhvr>
                                        <p:cTn id="19" dur="1" fill="hold">
                                          <p:stCondLst>
                                            <p:cond delay="0"/>
                                          </p:stCondLst>
                                        </p:cTn>
                                        <p:tgtEl>
                                          <p:spTgt spid="57"/>
                                        </p:tgtEl>
                                        <p:attrNameLst>
                                          <p:attrName>style.visibility</p:attrName>
                                        </p:attrNameLst>
                                      </p:cBhvr>
                                      <p:to>
                                        <p:strVal val="visible"/>
                                      </p:to>
                                    </p:set>
                                    <p:anim calcmode="lin" valueType="num">
                                      <p:cBhvr additive="base">
                                        <p:cTn id="20" dur="500" fill="hold"/>
                                        <p:tgtEl>
                                          <p:spTgt spid="57"/>
                                        </p:tgtEl>
                                        <p:attrNameLst>
                                          <p:attrName>ppt_x</p:attrName>
                                        </p:attrNameLst>
                                      </p:cBhvr>
                                      <p:tavLst>
                                        <p:tav tm="0">
                                          <p:val>
                                            <p:strVal val="1+#ppt_w/2"/>
                                          </p:val>
                                        </p:tav>
                                        <p:tav tm="100000">
                                          <p:val>
                                            <p:strVal val="#ppt_x"/>
                                          </p:val>
                                        </p:tav>
                                      </p:tavLst>
                                    </p:anim>
                                    <p:anim calcmode="lin" valueType="num">
                                      <p:cBhvr additive="base">
                                        <p:cTn id="21" dur="500" fill="hold"/>
                                        <p:tgtEl>
                                          <p:spTgt spid="57"/>
                                        </p:tgtEl>
                                        <p:attrNameLst>
                                          <p:attrName>ppt_y</p:attrName>
                                        </p:attrNameLst>
                                      </p:cBhvr>
                                      <p:tavLst>
                                        <p:tav tm="0">
                                          <p:val>
                                            <p:strVal val="#ppt_y"/>
                                          </p:val>
                                        </p:tav>
                                        <p:tav tm="100000">
                                          <p:val>
                                            <p:strVal val="#ppt_y"/>
                                          </p:val>
                                        </p:tav>
                                      </p:tavLst>
                                    </p:anim>
                                  </p:childTnLst>
                                </p:cTn>
                              </p:par>
                              <p:par>
                                <p:cTn id="22" presetID="22" presetClass="entr" presetSubtype="1" fill="hold" nodeType="withEffect">
                                  <p:stCondLst>
                                    <p:cond delay="0"/>
                                  </p:stCondLst>
                                  <p:childTnLst>
                                    <p:set>
                                      <p:cBhvr>
                                        <p:cTn id="23" dur="1" fill="hold">
                                          <p:stCondLst>
                                            <p:cond delay="0"/>
                                          </p:stCondLst>
                                        </p:cTn>
                                        <p:tgtEl>
                                          <p:spTgt spid="74"/>
                                        </p:tgtEl>
                                        <p:attrNameLst>
                                          <p:attrName>style.visibility</p:attrName>
                                        </p:attrNameLst>
                                      </p:cBhvr>
                                      <p:to>
                                        <p:strVal val="visible"/>
                                      </p:to>
                                    </p:set>
                                    <p:animEffect transition="in" filter="wipe(up)">
                                      <p:cBhvr>
                                        <p:cTn id="24" dur="500"/>
                                        <p:tgtEl>
                                          <p:spTgt spid="74"/>
                                        </p:tgtEl>
                                      </p:cBhvr>
                                    </p:animEffect>
                                  </p:childTnLst>
                                </p:cTn>
                              </p:par>
                            </p:childTnLst>
                          </p:cTn>
                        </p:par>
                        <p:par>
                          <p:cTn id="25" fill="hold">
                            <p:stCondLst>
                              <p:cond delay="3100"/>
                            </p:stCondLst>
                            <p:childTnLst>
                              <p:par>
                                <p:cTn id="26" presetID="2" presetClass="entr" presetSubtype="4" fill="hold" nodeType="afterEffect">
                                  <p:stCondLst>
                                    <p:cond delay="0"/>
                                  </p:stCondLst>
                                  <p:childTnLst>
                                    <p:set>
                                      <p:cBhvr>
                                        <p:cTn id="27" dur="1" fill="hold">
                                          <p:stCondLst>
                                            <p:cond delay="0"/>
                                          </p:stCondLst>
                                        </p:cTn>
                                        <p:tgtEl>
                                          <p:spTgt spid="70"/>
                                        </p:tgtEl>
                                        <p:attrNameLst>
                                          <p:attrName>style.visibility</p:attrName>
                                        </p:attrNameLst>
                                      </p:cBhvr>
                                      <p:to>
                                        <p:strVal val="visible"/>
                                      </p:to>
                                    </p:set>
                                    <p:anim calcmode="lin" valueType="num">
                                      <p:cBhvr additive="base">
                                        <p:cTn id="28" dur="500" fill="hold"/>
                                        <p:tgtEl>
                                          <p:spTgt spid="70"/>
                                        </p:tgtEl>
                                        <p:attrNameLst>
                                          <p:attrName>ppt_x</p:attrName>
                                        </p:attrNameLst>
                                      </p:cBhvr>
                                      <p:tavLst>
                                        <p:tav tm="0">
                                          <p:val>
                                            <p:strVal val="#ppt_x"/>
                                          </p:val>
                                        </p:tav>
                                        <p:tav tm="100000">
                                          <p:val>
                                            <p:strVal val="#ppt_x"/>
                                          </p:val>
                                        </p:tav>
                                      </p:tavLst>
                                    </p:anim>
                                    <p:anim calcmode="lin" valueType="num">
                                      <p:cBhvr additive="base">
                                        <p:cTn id="29" dur="500" fill="hold"/>
                                        <p:tgtEl>
                                          <p:spTgt spid="70"/>
                                        </p:tgtEl>
                                        <p:attrNameLst>
                                          <p:attrName>ppt_y</p:attrName>
                                        </p:attrNameLst>
                                      </p:cBhvr>
                                      <p:tavLst>
                                        <p:tav tm="0">
                                          <p:val>
                                            <p:strVal val="1+#ppt_h/2"/>
                                          </p:val>
                                        </p:tav>
                                        <p:tav tm="100000">
                                          <p:val>
                                            <p:strVal val="#ppt_y"/>
                                          </p:val>
                                        </p:tav>
                                      </p:tavLst>
                                    </p:anim>
                                  </p:childTnLst>
                                </p:cTn>
                              </p:par>
                            </p:childTnLst>
                          </p:cTn>
                        </p:par>
                        <p:par>
                          <p:cTn id="30" fill="hold">
                            <p:stCondLst>
                              <p:cond delay="3600"/>
                            </p:stCondLst>
                            <p:childTnLst>
                              <p:par>
                                <p:cTn id="31" presetID="22" presetClass="entr" presetSubtype="1" fill="hold" grpId="0" nodeType="afterEffect">
                                  <p:stCondLst>
                                    <p:cond delay="0"/>
                                  </p:stCondLst>
                                  <p:childTnLst>
                                    <p:set>
                                      <p:cBhvr>
                                        <p:cTn id="32" dur="1" fill="hold">
                                          <p:stCondLst>
                                            <p:cond delay="0"/>
                                          </p:stCondLst>
                                        </p:cTn>
                                        <p:tgtEl>
                                          <p:spTgt spid="73"/>
                                        </p:tgtEl>
                                        <p:attrNameLst>
                                          <p:attrName>style.visibility</p:attrName>
                                        </p:attrNameLst>
                                      </p:cBhvr>
                                      <p:to>
                                        <p:strVal val="visible"/>
                                      </p:to>
                                    </p:set>
                                    <p:animEffect transition="in" filter="wipe(up)">
                                      <p:cBhvr>
                                        <p:cTn id="33" dur="500"/>
                                        <p:tgtEl>
                                          <p:spTgt spid="73"/>
                                        </p:tgtEl>
                                      </p:cBhvr>
                                    </p:animEffect>
                                  </p:childTnLst>
                                </p:cTn>
                              </p:par>
                            </p:childTnLst>
                          </p:cTn>
                        </p:par>
                        <p:par>
                          <p:cTn id="34" fill="hold">
                            <p:stCondLst>
                              <p:cond delay="4100"/>
                            </p:stCondLst>
                            <p:childTnLst>
                              <p:par>
                                <p:cTn id="35" presetID="10" presetClass="entr" presetSubtype="0" fill="hold" grpId="0" nodeType="afterEffect">
                                  <p:stCondLst>
                                    <p:cond delay="0"/>
                                  </p:stCondLst>
                                  <p:childTnLst>
                                    <p:set>
                                      <p:cBhvr>
                                        <p:cTn id="36" dur="1" fill="hold">
                                          <p:stCondLst>
                                            <p:cond delay="0"/>
                                          </p:stCondLst>
                                        </p:cTn>
                                        <p:tgtEl>
                                          <p:spTgt spid="64"/>
                                        </p:tgtEl>
                                        <p:attrNameLst>
                                          <p:attrName>style.visibility</p:attrName>
                                        </p:attrNameLst>
                                      </p:cBhvr>
                                      <p:to>
                                        <p:strVal val="visible"/>
                                      </p:to>
                                    </p:set>
                                    <p:animEffect transition="in" filter="fade">
                                      <p:cBhvr>
                                        <p:cTn id="37" dur="500"/>
                                        <p:tgtEl>
                                          <p:spTgt spid="6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2"/>
                                        </p:tgtEl>
                                        <p:attrNameLst>
                                          <p:attrName>style.visibility</p:attrName>
                                        </p:attrNameLst>
                                      </p:cBhvr>
                                      <p:to>
                                        <p:strVal val="visible"/>
                                      </p:to>
                                    </p:set>
                                    <p:animEffect transition="in" filter="fade">
                                      <p:cBhvr>
                                        <p:cTn id="40" dur="500"/>
                                        <p:tgtEl>
                                          <p:spTgt spid="6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fade">
                                      <p:cBhvr>
                                        <p:cTn id="43" dur="500"/>
                                        <p:tgtEl>
                                          <p:spTgt spid="6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fade">
                                      <p:cBhvr>
                                        <p:cTn id="46" dur="500"/>
                                        <p:tgtEl>
                                          <p:spTgt spid="58"/>
                                        </p:tgtEl>
                                      </p:cBhvr>
                                    </p:animEffect>
                                  </p:childTnLst>
                                </p:cTn>
                              </p:par>
                            </p:childTnLst>
                          </p:cTn>
                        </p:par>
                        <p:par>
                          <p:cTn id="47" fill="hold">
                            <p:stCondLst>
                              <p:cond delay="4600"/>
                            </p:stCondLst>
                            <p:childTnLst>
                              <p:par>
                                <p:cTn id="48" presetID="10" presetClass="entr" presetSubtype="0" fill="hold" grpId="0" nodeType="afterEffect">
                                  <p:stCondLst>
                                    <p:cond delay="0"/>
                                  </p:stCondLst>
                                  <p:childTnLst>
                                    <p:set>
                                      <p:cBhvr>
                                        <p:cTn id="49" dur="1" fill="hold">
                                          <p:stCondLst>
                                            <p:cond delay="0"/>
                                          </p:stCondLst>
                                        </p:cTn>
                                        <p:tgtEl>
                                          <p:spTgt spid="66"/>
                                        </p:tgtEl>
                                        <p:attrNameLst>
                                          <p:attrName>style.visibility</p:attrName>
                                        </p:attrNameLst>
                                      </p:cBhvr>
                                      <p:to>
                                        <p:strVal val="visible"/>
                                      </p:to>
                                    </p:set>
                                    <p:animEffect transition="in" filter="fade">
                                      <p:cBhvr>
                                        <p:cTn id="50" dur="500"/>
                                        <p:tgtEl>
                                          <p:spTgt spid="66"/>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500"/>
                                        <p:tgtEl>
                                          <p:spTgt spid="67"/>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68"/>
                                        </p:tgtEl>
                                        <p:attrNameLst>
                                          <p:attrName>style.visibility</p:attrName>
                                        </p:attrNameLst>
                                      </p:cBhvr>
                                      <p:to>
                                        <p:strVal val="visible"/>
                                      </p:to>
                                    </p:set>
                                    <p:animEffect transition="in" filter="fade">
                                      <p:cBhvr>
                                        <p:cTn id="56" dur="500"/>
                                        <p:tgtEl>
                                          <p:spTgt spid="68"/>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69"/>
                                        </p:tgtEl>
                                        <p:attrNameLst>
                                          <p:attrName>style.visibility</p:attrName>
                                        </p:attrNameLst>
                                      </p:cBhvr>
                                      <p:to>
                                        <p:strVal val="visible"/>
                                      </p:to>
                                    </p:set>
                                    <p:animEffect transition="in" filter="fade">
                                      <p:cBhvr>
                                        <p:cTn id="59" dur="500"/>
                                        <p:tgtEl>
                                          <p:spTgt spid="69"/>
                                        </p:tgtEl>
                                      </p:cBhvr>
                                    </p:animEffect>
                                  </p:childTnLst>
                                </p:cTn>
                              </p:par>
                            </p:childTnLst>
                          </p:cTn>
                        </p:par>
                        <p:par>
                          <p:cTn id="60" fill="hold">
                            <p:stCondLst>
                              <p:cond delay="5100"/>
                            </p:stCondLst>
                            <p:childTnLst>
                              <p:par>
                                <p:cTn id="61" presetID="10" presetClass="entr" presetSubtype="0" fill="hold" grpId="0"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fade">
                                      <p:cBhvr>
                                        <p:cTn id="63" dur="500"/>
                                        <p:tgtEl>
                                          <p:spTgt spid="79"/>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wipe(left)">
                                      <p:cBhvr>
                                        <p:cTn id="66" dur="500"/>
                                        <p:tgtEl>
                                          <p:spTgt spid="59"/>
                                        </p:tgtEl>
                                      </p:cBhvr>
                                    </p:animEffect>
                                  </p:childTnLst>
                                </p:cTn>
                              </p:par>
                            </p:childTnLst>
                          </p:cTn>
                        </p:par>
                        <p:par>
                          <p:cTn id="67" fill="hold">
                            <p:stCondLst>
                              <p:cond delay="5600"/>
                            </p:stCondLst>
                            <p:childTnLst>
                              <p:par>
                                <p:cTn id="68" presetID="10" presetClass="entr" presetSubtype="0" fill="hold" grpId="0" nodeType="afterEffect">
                                  <p:stCondLst>
                                    <p:cond delay="0"/>
                                  </p:stCondLst>
                                  <p:childTnLst>
                                    <p:set>
                                      <p:cBhvr>
                                        <p:cTn id="69" dur="1" fill="hold">
                                          <p:stCondLst>
                                            <p:cond delay="0"/>
                                          </p:stCondLst>
                                        </p:cTn>
                                        <p:tgtEl>
                                          <p:spTgt spid="80"/>
                                        </p:tgtEl>
                                        <p:attrNameLst>
                                          <p:attrName>style.visibility</p:attrName>
                                        </p:attrNameLst>
                                      </p:cBhvr>
                                      <p:to>
                                        <p:strVal val="visible"/>
                                      </p:to>
                                    </p:set>
                                    <p:animEffect transition="in" filter="fade">
                                      <p:cBhvr>
                                        <p:cTn id="70" dur="500"/>
                                        <p:tgtEl>
                                          <p:spTgt spid="80"/>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61"/>
                                        </p:tgtEl>
                                        <p:attrNameLst>
                                          <p:attrName>style.visibility</p:attrName>
                                        </p:attrNameLst>
                                      </p:cBhvr>
                                      <p:to>
                                        <p:strVal val="visible"/>
                                      </p:to>
                                    </p:set>
                                    <p:animEffect transition="in" filter="wipe(left)">
                                      <p:cBhvr>
                                        <p:cTn id="73" dur="500"/>
                                        <p:tgtEl>
                                          <p:spTgt spid="61"/>
                                        </p:tgtEl>
                                      </p:cBhvr>
                                    </p:animEffect>
                                  </p:childTnLst>
                                </p:cTn>
                              </p:par>
                            </p:childTnLst>
                          </p:cTn>
                        </p:par>
                        <p:par>
                          <p:cTn id="74" fill="hold">
                            <p:stCondLst>
                              <p:cond delay="6100"/>
                            </p:stCondLst>
                            <p:childTnLst>
                              <p:par>
                                <p:cTn id="75" presetID="10" presetClass="entr" presetSubtype="0" fill="hold" grpId="0" nodeType="afterEffect">
                                  <p:stCondLst>
                                    <p:cond delay="0"/>
                                  </p:stCondLst>
                                  <p:childTnLst>
                                    <p:set>
                                      <p:cBhvr>
                                        <p:cTn id="76" dur="1" fill="hold">
                                          <p:stCondLst>
                                            <p:cond delay="0"/>
                                          </p:stCondLst>
                                        </p:cTn>
                                        <p:tgtEl>
                                          <p:spTgt spid="81"/>
                                        </p:tgtEl>
                                        <p:attrNameLst>
                                          <p:attrName>style.visibility</p:attrName>
                                        </p:attrNameLst>
                                      </p:cBhvr>
                                      <p:to>
                                        <p:strVal val="visible"/>
                                      </p:to>
                                    </p:set>
                                    <p:animEffect transition="in" filter="fade">
                                      <p:cBhvr>
                                        <p:cTn id="77" dur="500"/>
                                        <p:tgtEl>
                                          <p:spTgt spid="81"/>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63"/>
                                        </p:tgtEl>
                                        <p:attrNameLst>
                                          <p:attrName>style.visibility</p:attrName>
                                        </p:attrNameLst>
                                      </p:cBhvr>
                                      <p:to>
                                        <p:strVal val="visible"/>
                                      </p:to>
                                    </p:set>
                                    <p:animEffect transition="in" filter="wipe(left)">
                                      <p:cBhvr>
                                        <p:cTn id="80" dur="500"/>
                                        <p:tgtEl>
                                          <p:spTgt spid="63"/>
                                        </p:tgtEl>
                                      </p:cBhvr>
                                    </p:animEffect>
                                  </p:childTnLst>
                                </p:cTn>
                              </p:par>
                            </p:childTnLst>
                          </p:cTn>
                        </p:par>
                        <p:par>
                          <p:cTn id="81" fill="hold">
                            <p:stCondLst>
                              <p:cond delay="6600"/>
                            </p:stCondLst>
                            <p:childTnLst>
                              <p:par>
                                <p:cTn id="82" presetID="10" presetClass="entr" presetSubtype="0" fill="hold" grpId="0" nodeType="afterEffect">
                                  <p:stCondLst>
                                    <p:cond delay="0"/>
                                  </p:stCondLst>
                                  <p:childTnLst>
                                    <p:set>
                                      <p:cBhvr>
                                        <p:cTn id="83" dur="1" fill="hold">
                                          <p:stCondLst>
                                            <p:cond delay="0"/>
                                          </p:stCondLst>
                                        </p:cTn>
                                        <p:tgtEl>
                                          <p:spTgt spid="82"/>
                                        </p:tgtEl>
                                        <p:attrNameLst>
                                          <p:attrName>style.visibility</p:attrName>
                                        </p:attrNameLst>
                                      </p:cBhvr>
                                      <p:to>
                                        <p:strVal val="visible"/>
                                      </p:to>
                                    </p:set>
                                    <p:animEffect transition="in" filter="fade">
                                      <p:cBhvr>
                                        <p:cTn id="84" dur="500"/>
                                        <p:tgtEl>
                                          <p:spTgt spid="82"/>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65"/>
                                        </p:tgtEl>
                                        <p:attrNameLst>
                                          <p:attrName>style.visibility</p:attrName>
                                        </p:attrNameLst>
                                      </p:cBhvr>
                                      <p:to>
                                        <p:strVal val="visible"/>
                                      </p:to>
                                    </p:set>
                                    <p:animEffect transition="in" filter="wipe(left)">
                                      <p:cBhvr>
                                        <p:cTn id="87" dur="500"/>
                                        <p:tgtEl>
                                          <p:spTgt spid="65"/>
                                        </p:tgtEl>
                                      </p:cBhvr>
                                    </p:animEffect>
                                  </p:childTnLst>
                                </p:cTn>
                              </p:par>
                            </p:childTnLst>
                          </p:cTn>
                        </p:par>
                        <p:par>
                          <p:cTn id="88" fill="hold">
                            <p:stCondLst>
                              <p:cond delay="7100"/>
                            </p:stCondLst>
                            <p:childTnLst>
                              <p:par>
                                <p:cTn id="89" presetID="22" presetClass="entr" presetSubtype="8" fill="hold" grpId="0" nodeType="afterEffect">
                                  <p:stCondLst>
                                    <p:cond delay="0"/>
                                  </p:stCondLst>
                                  <p:childTnLst>
                                    <p:set>
                                      <p:cBhvr>
                                        <p:cTn id="90" dur="1" fill="hold">
                                          <p:stCondLst>
                                            <p:cond delay="0"/>
                                          </p:stCondLst>
                                        </p:cTn>
                                        <p:tgtEl>
                                          <p:spTgt spid="78"/>
                                        </p:tgtEl>
                                        <p:attrNameLst>
                                          <p:attrName>style.visibility</p:attrName>
                                        </p:attrNameLst>
                                      </p:cBhvr>
                                      <p:to>
                                        <p:strVal val="visible"/>
                                      </p:to>
                                    </p:set>
                                    <p:animEffect transition="in" filter="wipe(left)">
                                      <p:cBhvr>
                                        <p:cTn id="91"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P spid="60" grpId="0" animBg="1"/>
      <p:bldP spid="61" grpId="0" animBg="1"/>
      <p:bldP spid="62" grpId="0" animBg="1"/>
      <p:bldP spid="63" grpId="0" animBg="1"/>
      <p:bldP spid="64" grpId="0" animBg="1"/>
      <p:bldP spid="65" grpId="0" animBg="1"/>
      <p:bldP spid="66" grpId="0"/>
      <p:bldP spid="67" grpId="0"/>
      <p:bldP spid="68" grpId="0"/>
      <p:bldP spid="69" grpId="0"/>
      <p:bldP spid="73" grpId="0"/>
      <p:bldP spid="78" grpId="0"/>
      <p:bldP spid="79" grpId="0"/>
      <p:bldP spid="80" grpId="0"/>
      <p:bldP spid="81" grpId="0"/>
      <p:bldP spid="82" grpId="0"/>
      <p:bldP spid="56" grpId="0"/>
      <p:bldP spid="5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6" name="直接连接符 135"/>
          <p:cNvCxnSpPr/>
          <p:nvPr/>
        </p:nvCxnSpPr>
        <p:spPr>
          <a:xfrm>
            <a:off x="1661359" y="1052062"/>
            <a:ext cx="9685166" cy="1597"/>
          </a:xfrm>
          <a:prstGeom prst="line">
            <a:avLst/>
          </a:prstGeom>
          <a:ln w="19050">
            <a:solidFill>
              <a:schemeClr val="bg2">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37" name="组合 136"/>
          <p:cNvGrpSpPr/>
          <p:nvPr/>
        </p:nvGrpSpPr>
        <p:grpSpPr>
          <a:xfrm>
            <a:off x="567138" y="369630"/>
            <a:ext cx="942567" cy="804941"/>
            <a:chOff x="-232427" y="-283585"/>
            <a:chExt cx="2596386" cy="2217283"/>
          </a:xfrm>
        </p:grpSpPr>
        <p:sp>
          <p:nvSpPr>
            <p:cNvPr id="138" name="椭圆 137"/>
            <p:cNvSpPr/>
            <p:nvPr/>
          </p:nvSpPr>
          <p:spPr>
            <a:xfrm>
              <a:off x="-232427" y="-181291"/>
              <a:ext cx="942567" cy="942567"/>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dirty="0">
                <a:ea typeface="华文细黑" panose="02010600040101010101" pitchFamily="2" charset="-122"/>
              </a:endParaRPr>
            </a:p>
          </p:txBody>
        </p:sp>
        <p:sp>
          <p:nvSpPr>
            <p:cNvPr id="139" name="椭圆 138"/>
            <p:cNvSpPr/>
            <p:nvPr/>
          </p:nvSpPr>
          <p:spPr>
            <a:xfrm>
              <a:off x="1360810" y="855446"/>
              <a:ext cx="927953" cy="927953"/>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140" name="椭圆 139"/>
            <p:cNvSpPr/>
            <p:nvPr/>
          </p:nvSpPr>
          <p:spPr>
            <a:xfrm>
              <a:off x="308145" y="808463"/>
              <a:ext cx="1125235" cy="1125235"/>
            </a:xfrm>
            <a:prstGeom prst="ellipse">
              <a:avLst/>
            </a:prstGeom>
            <a:gradFill flip="none" rotWithShape="1">
              <a:gsLst>
                <a:gs pos="0">
                  <a:schemeClr val="bg1"/>
                </a:gs>
                <a:gs pos="36000">
                  <a:schemeClr val="bg1"/>
                </a:gs>
                <a:gs pos="100000">
                  <a:srgbClr val="C7C7C7"/>
                </a:gs>
              </a:gsLst>
              <a:lin ang="13500000" scaled="1"/>
              <a:tileRect/>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141" name="椭圆 140"/>
            <p:cNvSpPr/>
            <p:nvPr/>
          </p:nvSpPr>
          <p:spPr>
            <a:xfrm>
              <a:off x="166801" y="-283585"/>
              <a:ext cx="2089723" cy="2089721"/>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2032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142" name="文本框 17"/>
            <p:cNvSpPr txBox="1"/>
            <p:nvPr/>
          </p:nvSpPr>
          <p:spPr>
            <a:xfrm>
              <a:off x="131421" y="168317"/>
              <a:ext cx="2125103" cy="1271698"/>
            </a:xfrm>
            <a:prstGeom prst="rect">
              <a:avLst/>
            </a:prstGeom>
            <a:noFill/>
          </p:spPr>
          <p:txBody>
            <a:bodyPr wrap="square" rtlCol="0">
              <a:spAutoFit/>
            </a:bodyPr>
            <a:lstStyle/>
            <a:p>
              <a:pPr algn="ctr"/>
              <a:r>
                <a:rPr lang="en-US" altLang="zh-CN" sz="2400" b="1" dirty="0">
                  <a:solidFill>
                    <a:schemeClr val="accent1"/>
                  </a:solidFill>
                  <a:latin typeface="华文细黑" panose="02010600040101010101" pitchFamily="2" charset="-122"/>
                  <a:ea typeface="华文细黑" panose="02010600040101010101" pitchFamily="2" charset="-122"/>
                </a:rPr>
                <a:t>01</a:t>
              </a:r>
              <a:endParaRPr lang="zh-CN" altLang="en-US" sz="3200" b="1" dirty="0">
                <a:solidFill>
                  <a:schemeClr val="accent1"/>
                </a:solidFill>
                <a:latin typeface="华文细黑" panose="02010600040101010101" pitchFamily="2" charset="-122"/>
                <a:ea typeface="华文细黑" panose="02010600040101010101" pitchFamily="2" charset="-122"/>
              </a:endParaRPr>
            </a:p>
          </p:txBody>
        </p:sp>
        <p:sp>
          <p:nvSpPr>
            <p:cNvPr id="143" name="椭圆 142"/>
            <p:cNvSpPr/>
            <p:nvPr/>
          </p:nvSpPr>
          <p:spPr>
            <a:xfrm>
              <a:off x="2149085" y="-283585"/>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ea typeface="华文细黑" panose="02010600040101010101" pitchFamily="2" charset="-122"/>
              </a:endParaRPr>
            </a:p>
          </p:txBody>
        </p:sp>
        <p:sp>
          <p:nvSpPr>
            <p:cNvPr id="144" name="椭圆 143"/>
            <p:cNvSpPr/>
            <p:nvPr/>
          </p:nvSpPr>
          <p:spPr>
            <a:xfrm>
              <a:off x="23983" y="1333840"/>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ea typeface="华文细黑" panose="02010600040101010101" pitchFamily="2" charset="-122"/>
              </a:endParaRPr>
            </a:p>
          </p:txBody>
        </p:sp>
      </p:grpSp>
      <p:sp>
        <p:nvSpPr>
          <p:cNvPr id="145" name="标题 1"/>
          <p:cNvSpPr txBox="1">
            <a:spLocks/>
          </p:cNvSpPr>
          <p:nvPr/>
        </p:nvSpPr>
        <p:spPr>
          <a:xfrm>
            <a:off x="1708744" y="616240"/>
            <a:ext cx="6911141" cy="683927"/>
          </a:xfrm>
          <a:prstGeom prst="rect">
            <a:avLst/>
          </a:prstGeom>
        </p:spPr>
        <p:txBody>
          <a:bodyPr>
            <a:normAutofit/>
          </a:bodyPr>
          <a:lstStyle>
            <a:lvl1pPr algn="ctr" defTabSz="914400" rtl="0" eaLnBrk="1" latinLnBrk="0" hangingPunct="1">
              <a:lnSpc>
                <a:spcPct val="90000"/>
              </a:lnSpc>
              <a:spcBef>
                <a:spcPct val="0"/>
              </a:spcBef>
              <a:buNone/>
              <a:defRPr sz="3600" b="0" kern="1200">
                <a:solidFill>
                  <a:schemeClr val="bg1">
                    <a:lumMod val="50000"/>
                  </a:schemeClr>
                </a:solidFill>
                <a:effectLst/>
                <a:latin typeface="+mj-ea"/>
                <a:ea typeface="+mj-ea"/>
                <a:cs typeface="+mj-cs"/>
              </a:defRPr>
            </a:lvl1pPr>
          </a:lstStyle>
          <a:p>
            <a:pPr algn="l"/>
            <a:r>
              <a:rPr lang="zh-CN" altLang="en-US" sz="1600" dirty="0">
                <a:solidFill>
                  <a:schemeClr val="accent1"/>
                </a:solidFill>
                <a:latin typeface="华文细黑" panose="02010600040101010101" pitchFamily="2" charset="-122"/>
                <a:ea typeface="华文细黑" panose="02010600040101010101" pitchFamily="2" charset="-122"/>
              </a:rPr>
              <a:t>点击输入您的主标题 </a:t>
            </a:r>
            <a:r>
              <a:rPr lang="en-US" altLang="zh-CN" sz="1600" dirty="0">
                <a:latin typeface="华文细黑" panose="02010600040101010101" pitchFamily="2" charset="-122"/>
                <a:ea typeface="华文细黑" panose="02010600040101010101" pitchFamily="2" charset="-122"/>
              </a:rPr>
              <a:t>/ </a:t>
            </a:r>
            <a:r>
              <a:rPr lang="zh-CN" altLang="en-US" sz="1600" dirty="0">
                <a:latin typeface="华文细黑" panose="02010600040101010101" pitchFamily="2" charset="-122"/>
                <a:ea typeface="华文细黑" panose="02010600040101010101" pitchFamily="2" charset="-122"/>
              </a:rPr>
              <a:t>或您公司</a:t>
            </a:r>
            <a:r>
              <a:rPr lang="en-US" altLang="zh-CN" sz="1600" dirty="0">
                <a:latin typeface="华文细黑" panose="02010600040101010101" pitchFamily="2" charset="-122"/>
                <a:ea typeface="华文细黑" panose="02010600040101010101" pitchFamily="2" charset="-122"/>
              </a:rPr>
              <a:t>LOGO</a:t>
            </a:r>
            <a:r>
              <a:rPr lang="zh-CN" altLang="en-US" sz="1600" dirty="0">
                <a:latin typeface="华文细黑" panose="02010600040101010101" pitchFamily="2" charset="-122"/>
                <a:ea typeface="华文细黑" panose="02010600040101010101" pitchFamily="2" charset="-122"/>
              </a:rPr>
              <a:t>名称</a:t>
            </a:r>
            <a:endParaRPr lang="en-US" altLang="zh-CN" sz="1600" dirty="0">
              <a:latin typeface="华文细黑" panose="02010600040101010101" pitchFamily="2" charset="-122"/>
              <a:ea typeface="华文细黑" panose="02010600040101010101" pitchFamily="2" charset="-122"/>
              <a:cs typeface="Lato Light"/>
            </a:endParaRPr>
          </a:p>
        </p:txBody>
      </p:sp>
      <p:sp>
        <p:nvSpPr>
          <p:cNvPr id="146" name="标题 1"/>
          <p:cNvSpPr txBox="1">
            <a:spLocks/>
          </p:cNvSpPr>
          <p:nvPr/>
        </p:nvSpPr>
        <p:spPr>
          <a:xfrm>
            <a:off x="10318678" y="635290"/>
            <a:ext cx="1046898" cy="683927"/>
          </a:xfrm>
          <a:prstGeom prst="rect">
            <a:avLst/>
          </a:prstGeom>
        </p:spPr>
        <p:txBody>
          <a:bodyPr>
            <a:normAutofit/>
          </a:bodyPr>
          <a:lstStyle>
            <a:lvl1pPr algn="ctr" defTabSz="914400" rtl="0" eaLnBrk="1" latinLnBrk="0" hangingPunct="1">
              <a:lnSpc>
                <a:spcPct val="90000"/>
              </a:lnSpc>
              <a:spcBef>
                <a:spcPct val="0"/>
              </a:spcBef>
              <a:buNone/>
              <a:defRPr sz="3600" b="0" kern="1200">
                <a:solidFill>
                  <a:schemeClr val="bg1">
                    <a:lumMod val="50000"/>
                  </a:schemeClr>
                </a:solidFill>
                <a:effectLst/>
                <a:latin typeface="+mj-ea"/>
                <a:ea typeface="+mj-ea"/>
                <a:cs typeface="+mj-cs"/>
              </a:defRPr>
            </a:lvl1pPr>
          </a:lstStyle>
          <a:p>
            <a:pPr algn="l"/>
            <a:r>
              <a:rPr lang="en-US" altLang="zh-CN" sz="1800" dirty="0">
                <a:solidFill>
                  <a:schemeClr val="bg2"/>
                </a:solidFill>
                <a:latin typeface="华文细黑" panose="02010600040101010101" pitchFamily="2" charset="-122"/>
                <a:ea typeface="华文细黑" panose="02010600040101010101" pitchFamily="2" charset="-122"/>
              </a:rPr>
              <a:t>LOGO</a:t>
            </a:r>
            <a:endParaRPr lang="en-US" altLang="zh-CN" sz="1800" dirty="0">
              <a:solidFill>
                <a:schemeClr val="bg2"/>
              </a:solidFill>
              <a:latin typeface="华文细黑" panose="02010600040101010101" pitchFamily="2" charset="-122"/>
              <a:ea typeface="华文细黑" panose="02010600040101010101" pitchFamily="2" charset="-122"/>
              <a:cs typeface="Lato Light"/>
            </a:endParaRPr>
          </a:p>
        </p:txBody>
      </p:sp>
      <p:sp>
        <p:nvSpPr>
          <p:cNvPr id="53" name="任意多边形 52"/>
          <p:cNvSpPr/>
          <p:nvPr/>
        </p:nvSpPr>
        <p:spPr>
          <a:xfrm>
            <a:off x="3350983" y="2399808"/>
            <a:ext cx="5104808" cy="2607470"/>
          </a:xfrm>
          <a:custGeom>
            <a:avLst/>
            <a:gdLst>
              <a:gd name="connsiteX0" fmla="*/ 2499153 w 4998306"/>
              <a:gd name="connsiteY0" fmla="*/ 0 h 2553070"/>
              <a:gd name="connsiteX1" fmla="*/ 4998306 w 4998306"/>
              <a:gd name="connsiteY1" fmla="*/ 2499153 h 2553070"/>
              <a:gd name="connsiteX2" fmla="*/ 4995583 w 4998306"/>
              <a:gd name="connsiteY2" fmla="*/ 2553070 h 2553070"/>
              <a:gd name="connsiteX3" fmla="*/ 4831507 w 4998306"/>
              <a:gd name="connsiteY3" fmla="*/ 2553070 h 2553070"/>
              <a:gd name="connsiteX4" fmla="*/ 4834230 w 4998306"/>
              <a:gd name="connsiteY4" fmla="*/ 2499152 h 2553070"/>
              <a:gd name="connsiteX5" fmla="*/ 2495117 w 4998306"/>
              <a:gd name="connsiteY5" fmla="*/ 160039 h 2553070"/>
              <a:gd name="connsiteX6" fmla="*/ 156004 w 4998306"/>
              <a:gd name="connsiteY6" fmla="*/ 2499152 h 2553070"/>
              <a:gd name="connsiteX7" fmla="*/ 158727 w 4998306"/>
              <a:gd name="connsiteY7" fmla="*/ 2553070 h 2553070"/>
              <a:gd name="connsiteX8" fmla="*/ 2723 w 4998306"/>
              <a:gd name="connsiteY8" fmla="*/ 2553070 h 2553070"/>
              <a:gd name="connsiteX9" fmla="*/ 0 w 4998306"/>
              <a:gd name="connsiteY9" fmla="*/ 2499153 h 2553070"/>
              <a:gd name="connsiteX10" fmla="*/ 2499153 w 4998306"/>
              <a:gd name="connsiteY10" fmla="*/ 0 h 2553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98306" h="2553070">
                <a:moveTo>
                  <a:pt x="2499153" y="0"/>
                </a:moveTo>
                <a:cubicBezTo>
                  <a:pt x="3879397" y="0"/>
                  <a:pt x="4998306" y="1118909"/>
                  <a:pt x="4998306" y="2499153"/>
                </a:cubicBezTo>
                <a:lnTo>
                  <a:pt x="4995583" y="2553070"/>
                </a:lnTo>
                <a:lnTo>
                  <a:pt x="4831507" y="2553070"/>
                </a:lnTo>
                <a:lnTo>
                  <a:pt x="4834230" y="2499152"/>
                </a:lnTo>
                <a:cubicBezTo>
                  <a:pt x="4834230" y="1207296"/>
                  <a:pt x="3786973" y="160039"/>
                  <a:pt x="2495117" y="160039"/>
                </a:cubicBezTo>
                <a:cubicBezTo>
                  <a:pt x="1203261" y="160039"/>
                  <a:pt x="156004" y="1207296"/>
                  <a:pt x="156004" y="2499152"/>
                </a:cubicBezTo>
                <a:lnTo>
                  <a:pt x="158727" y="2553070"/>
                </a:lnTo>
                <a:lnTo>
                  <a:pt x="2723" y="2553070"/>
                </a:lnTo>
                <a:lnTo>
                  <a:pt x="0" y="2499153"/>
                </a:lnTo>
                <a:cubicBezTo>
                  <a:pt x="0" y="1118909"/>
                  <a:pt x="1118909" y="0"/>
                  <a:pt x="2499153" y="0"/>
                </a:cubicBezTo>
                <a:close/>
              </a:path>
            </a:pathLst>
          </a:custGeom>
          <a:solidFill>
            <a:schemeClr val="accent1"/>
          </a:solidFill>
          <a:ln>
            <a:no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华文细黑" panose="02010600040101010101" pitchFamily="2" charset="-122"/>
              <a:ea typeface="华文细黑" panose="02010600040101010101" pitchFamily="2" charset="-122"/>
            </a:endParaRPr>
          </a:p>
        </p:txBody>
      </p:sp>
      <p:grpSp>
        <p:nvGrpSpPr>
          <p:cNvPr id="54" name="组合 53"/>
          <p:cNvGrpSpPr/>
          <p:nvPr/>
        </p:nvGrpSpPr>
        <p:grpSpPr>
          <a:xfrm>
            <a:off x="3176329" y="4425081"/>
            <a:ext cx="661062" cy="661062"/>
            <a:chOff x="3244909" y="4425081"/>
            <a:chExt cx="661062" cy="661062"/>
          </a:xfrm>
        </p:grpSpPr>
        <p:grpSp>
          <p:nvGrpSpPr>
            <p:cNvPr id="55" name="组合 54"/>
            <p:cNvGrpSpPr/>
            <p:nvPr/>
          </p:nvGrpSpPr>
          <p:grpSpPr>
            <a:xfrm>
              <a:off x="3244909" y="4425081"/>
              <a:ext cx="661062" cy="661062"/>
              <a:chOff x="2993266" y="1901066"/>
              <a:chExt cx="947668" cy="947668"/>
            </a:xfrm>
          </p:grpSpPr>
          <p:sp>
            <p:nvSpPr>
              <p:cNvPr id="73" name="椭圆 72"/>
              <p:cNvSpPr/>
              <p:nvPr/>
            </p:nvSpPr>
            <p:spPr>
              <a:xfrm>
                <a:off x="2993266" y="1901066"/>
                <a:ext cx="947668" cy="947668"/>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细黑" panose="02010600040101010101" pitchFamily="2" charset="-122"/>
                  <a:ea typeface="华文细黑" panose="02010600040101010101" pitchFamily="2" charset="-122"/>
                </a:endParaRPr>
              </a:p>
            </p:txBody>
          </p:sp>
          <p:sp>
            <p:nvSpPr>
              <p:cNvPr id="75" name="椭圆 74"/>
              <p:cNvSpPr/>
              <p:nvPr/>
            </p:nvSpPr>
            <p:spPr>
              <a:xfrm>
                <a:off x="3086100" y="1993900"/>
                <a:ext cx="762000" cy="762000"/>
              </a:xfrm>
              <a:prstGeom prst="ellipse">
                <a:avLst/>
              </a:pr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华文细黑" panose="02010600040101010101" pitchFamily="2" charset="-122"/>
                  <a:ea typeface="华文细黑" panose="02010600040101010101" pitchFamily="2" charset="-122"/>
                </a:endParaRPr>
              </a:p>
            </p:txBody>
          </p:sp>
        </p:grpSp>
        <p:grpSp>
          <p:nvGrpSpPr>
            <p:cNvPr id="56" name="Group 4"/>
            <p:cNvGrpSpPr>
              <a:grpSpLocks noChangeAspect="1"/>
            </p:cNvGrpSpPr>
            <p:nvPr/>
          </p:nvGrpSpPr>
          <p:grpSpPr bwMode="auto">
            <a:xfrm>
              <a:off x="3445035" y="4605961"/>
              <a:ext cx="247803" cy="290395"/>
              <a:chOff x="1776" y="1776"/>
              <a:chExt cx="64" cy="75"/>
            </a:xfrm>
            <a:solidFill>
              <a:srgbClr val="E87071"/>
            </a:solidFill>
            <a:effectLst/>
          </p:grpSpPr>
          <p:sp>
            <p:nvSpPr>
              <p:cNvPr id="57" name="Freeform 5"/>
              <p:cNvSpPr>
                <a:spLocks/>
              </p:cNvSpPr>
              <p:nvPr/>
            </p:nvSpPr>
            <p:spPr bwMode="auto">
              <a:xfrm>
                <a:off x="1795" y="1779"/>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华文细黑" panose="02010600040101010101" pitchFamily="2" charset="-122"/>
                  <a:ea typeface="华文细黑" panose="02010600040101010101" pitchFamily="2" charset="-122"/>
                </a:endParaRPr>
              </a:p>
            </p:txBody>
          </p:sp>
          <p:sp>
            <p:nvSpPr>
              <p:cNvPr id="69" name="Freeform 6"/>
              <p:cNvSpPr>
                <a:spLocks/>
              </p:cNvSpPr>
              <p:nvPr/>
            </p:nvSpPr>
            <p:spPr bwMode="auto">
              <a:xfrm>
                <a:off x="1776" y="1810"/>
                <a:ext cx="64" cy="4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华文细黑" panose="02010600040101010101" pitchFamily="2" charset="-122"/>
                  <a:ea typeface="华文细黑" panose="02010600040101010101" pitchFamily="2" charset="-122"/>
                </a:endParaRPr>
              </a:p>
            </p:txBody>
          </p:sp>
          <p:sp>
            <p:nvSpPr>
              <p:cNvPr id="70" name="Freeform 7"/>
              <p:cNvSpPr>
                <a:spLocks/>
              </p:cNvSpPr>
              <p:nvPr/>
            </p:nvSpPr>
            <p:spPr bwMode="auto">
              <a:xfrm>
                <a:off x="1795" y="1776"/>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华文细黑" panose="02010600040101010101" pitchFamily="2" charset="-122"/>
                  <a:ea typeface="华文细黑" panose="02010600040101010101" pitchFamily="2" charset="-122"/>
                </a:endParaRPr>
              </a:p>
            </p:txBody>
          </p:sp>
          <p:sp>
            <p:nvSpPr>
              <p:cNvPr id="71" name="Freeform 8"/>
              <p:cNvSpPr>
                <a:spLocks/>
              </p:cNvSpPr>
              <p:nvPr/>
            </p:nvSpPr>
            <p:spPr bwMode="auto">
              <a:xfrm>
                <a:off x="1776" y="1807"/>
                <a:ext cx="64" cy="42"/>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华文细黑" panose="02010600040101010101" pitchFamily="2" charset="-122"/>
                  <a:ea typeface="华文细黑" panose="02010600040101010101" pitchFamily="2" charset="-122"/>
                </a:endParaRPr>
              </a:p>
            </p:txBody>
          </p:sp>
        </p:grpSp>
      </p:grpSp>
      <p:grpSp>
        <p:nvGrpSpPr>
          <p:cNvPr id="76" name="组合 75"/>
          <p:cNvGrpSpPr/>
          <p:nvPr/>
        </p:nvGrpSpPr>
        <p:grpSpPr>
          <a:xfrm>
            <a:off x="5566646" y="2103343"/>
            <a:ext cx="661062" cy="661062"/>
            <a:chOff x="5566646" y="2103343"/>
            <a:chExt cx="661062" cy="661062"/>
          </a:xfrm>
        </p:grpSpPr>
        <p:grpSp>
          <p:nvGrpSpPr>
            <p:cNvPr id="77" name="组合 76"/>
            <p:cNvGrpSpPr/>
            <p:nvPr/>
          </p:nvGrpSpPr>
          <p:grpSpPr>
            <a:xfrm>
              <a:off x="5566646" y="2103343"/>
              <a:ext cx="661062" cy="661062"/>
              <a:chOff x="2993266" y="1901066"/>
              <a:chExt cx="947668" cy="947668"/>
            </a:xfrm>
          </p:grpSpPr>
          <p:sp>
            <p:nvSpPr>
              <p:cNvPr id="88" name="椭圆 87"/>
              <p:cNvSpPr/>
              <p:nvPr/>
            </p:nvSpPr>
            <p:spPr>
              <a:xfrm>
                <a:off x="2993266" y="1901066"/>
                <a:ext cx="947668" cy="947668"/>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细黑" panose="02010600040101010101" pitchFamily="2" charset="-122"/>
                  <a:ea typeface="华文细黑" panose="02010600040101010101" pitchFamily="2" charset="-122"/>
                </a:endParaRPr>
              </a:p>
            </p:txBody>
          </p:sp>
          <p:sp>
            <p:nvSpPr>
              <p:cNvPr id="90" name="椭圆 89"/>
              <p:cNvSpPr/>
              <p:nvPr/>
            </p:nvSpPr>
            <p:spPr>
              <a:xfrm>
                <a:off x="3086100" y="1993900"/>
                <a:ext cx="762000" cy="762000"/>
              </a:xfrm>
              <a:prstGeom prst="ellipse">
                <a:avLst/>
              </a:pr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华文细黑" panose="02010600040101010101" pitchFamily="2" charset="-122"/>
                  <a:ea typeface="华文细黑" panose="02010600040101010101" pitchFamily="2" charset="-122"/>
                </a:endParaRPr>
              </a:p>
            </p:txBody>
          </p:sp>
        </p:grpSp>
        <p:grpSp>
          <p:nvGrpSpPr>
            <p:cNvPr id="78" name="Group 18"/>
            <p:cNvGrpSpPr>
              <a:grpSpLocks noChangeAspect="1"/>
            </p:cNvGrpSpPr>
            <p:nvPr/>
          </p:nvGrpSpPr>
          <p:grpSpPr bwMode="auto">
            <a:xfrm>
              <a:off x="5768185" y="2305799"/>
              <a:ext cx="270874" cy="252401"/>
              <a:chOff x="3802" y="2858"/>
              <a:chExt cx="616" cy="574"/>
            </a:xfrm>
            <a:solidFill>
              <a:srgbClr val="FF9933"/>
            </a:solidFill>
            <a:effectLst/>
          </p:grpSpPr>
          <p:sp>
            <p:nvSpPr>
              <p:cNvPr id="79" name="Rectangle 19"/>
              <p:cNvSpPr>
                <a:spLocks noChangeArrowheads="1"/>
              </p:cNvSpPr>
              <p:nvPr/>
            </p:nvSpPr>
            <p:spPr bwMode="auto">
              <a:xfrm>
                <a:off x="3802" y="3205"/>
                <a:ext cx="129" cy="22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华文细黑" panose="02010600040101010101" pitchFamily="2" charset="-122"/>
                  <a:ea typeface="华文细黑" panose="02010600040101010101" pitchFamily="2" charset="-122"/>
                </a:endParaRPr>
              </a:p>
            </p:txBody>
          </p:sp>
          <p:sp>
            <p:nvSpPr>
              <p:cNvPr id="83" name="Rectangle 20"/>
              <p:cNvSpPr>
                <a:spLocks noChangeArrowheads="1"/>
              </p:cNvSpPr>
              <p:nvPr/>
            </p:nvSpPr>
            <p:spPr bwMode="auto">
              <a:xfrm>
                <a:off x="3964" y="3174"/>
                <a:ext cx="129" cy="25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华文细黑" panose="02010600040101010101" pitchFamily="2" charset="-122"/>
                  <a:ea typeface="华文细黑" panose="02010600040101010101" pitchFamily="2" charset="-122"/>
                </a:endParaRPr>
              </a:p>
            </p:txBody>
          </p:sp>
          <p:sp>
            <p:nvSpPr>
              <p:cNvPr id="84" name="Rectangle 21"/>
              <p:cNvSpPr>
                <a:spLocks noChangeArrowheads="1"/>
              </p:cNvSpPr>
              <p:nvPr/>
            </p:nvSpPr>
            <p:spPr bwMode="auto">
              <a:xfrm>
                <a:off x="4129" y="3131"/>
                <a:ext cx="129" cy="30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华文细黑" panose="02010600040101010101" pitchFamily="2" charset="-122"/>
                  <a:ea typeface="华文细黑" panose="02010600040101010101" pitchFamily="2" charset="-122"/>
                </a:endParaRPr>
              </a:p>
            </p:txBody>
          </p:sp>
          <p:sp>
            <p:nvSpPr>
              <p:cNvPr id="85" name="Rectangle 22"/>
              <p:cNvSpPr>
                <a:spLocks noChangeArrowheads="1"/>
              </p:cNvSpPr>
              <p:nvPr/>
            </p:nvSpPr>
            <p:spPr bwMode="auto">
              <a:xfrm>
                <a:off x="4289" y="3078"/>
                <a:ext cx="129" cy="3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华文细黑" panose="02010600040101010101" pitchFamily="2" charset="-122"/>
                  <a:ea typeface="华文细黑" panose="02010600040101010101" pitchFamily="2" charset="-122"/>
                </a:endParaRPr>
              </a:p>
            </p:txBody>
          </p:sp>
          <p:sp>
            <p:nvSpPr>
              <p:cNvPr id="86" name="Freeform 23"/>
              <p:cNvSpPr>
                <a:spLocks/>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华文细黑" panose="02010600040101010101" pitchFamily="2" charset="-122"/>
                  <a:ea typeface="华文细黑" panose="02010600040101010101" pitchFamily="2" charset="-122"/>
                </a:endParaRPr>
              </a:p>
            </p:txBody>
          </p:sp>
        </p:grpSp>
      </p:grpSp>
      <p:grpSp>
        <p:nvGrpSpPr>
          <p:cNvPr id="91" name="组合 90"/>
          <p:cNvGrpSpPr/>
          <p:nvPr/>
        </p:nvGrpSpPr>
        <p:grpSpPr>
          <a:xfrm>
            <a:off x="7965657" y="4425081"/>
            <a:ext cx="661062" cy="661062"/>
            <a:chOff x="7888383" y="4425081"/>
            <a:chExt cx="661062" cy="661062"/>
          </a:xfrm>
        </p:grpSpPr>
        <p:grpSp>
          <p:nvGrpSpPr>
            <p:cNvPr id="92" name="组合 91"/>
            <p:cNvGrpSpPr/>
            <p:nvPr/>
          </p:nvGrpSpPr>
          <p:grpSpPr>
            <a:xfrm>
              <a:off x="7888383" y="4425081"/>
              <a:ext cx="661062" cy="661062"/>
              <a:chOff x="2993266" y="1901066"/>
              <a:chExt cx="947668" cy="947668"/>
            </a:xfrm>
          </p:grpSpPr>
          <p:sp>
            <p:nvSpPr>
              <p:cNvPr id="97" name="椭圆 96"/>
              <p:cNvSpPr/>
              <p:nvPr/>
            </p:nvSpPr>
            <p:spPr>
              <a:xfrm>
                <a:off x="2993266" y="1901066"/>
                <a:ext cx="947668" cy="947668"/>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细黑" panose="02010600040101010101" pitchFamily="2" charset="-122"/>
                  <a:ea typeface="华文细黑" panose="02010600040101010101" pitchFamily="2" charset="-122"/>
                </a:endParaRPr>
              </a:p>
            </p:txBody>
          </p:sp>
          <p:sp>
            <p:nvSpPr>
              <p:cNvPr id="124" name="椭圆 123"/>
              <p:cNvSpPr/>
              <p:nvPr/>
            </p:nvSpPr>
            <p:spPr>
              <a:xfrm>
                <a:off x="3086100" y="1993900"/>
                <a:ext cx="762000" cy="762000"/>
              </a:xfrm>
              <a:prstGeom prst="ellipse">
                <a:avLst/>
              </a:pr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华文细黑" panose="02010600040101010101" pitchFamily="2" charset="-122"/>
                  <a:ea typeface="华文细黑" panose="02010600040101010101" pitchFamily="2" charset="-122"/>
                </a:endParaRPr>
              </a:p>
            </p:txBody>
          </p:sp>
        </p:grpSp>
        <p:grpSp>
          <p:nvGrpSpPr>
            <p:cNvPr id="93" name="Group 13"/>
            <p:cNvGrpSpPr>
              <a:grpSpLocks noChangeAspect="1"/>
            </p:cNvGrpSpPr>
            <p:nvPr/>
          </p:nvGrpSpPr>
          <p:grpSpPr bwMode="auto">
            <a:xfrm>
              <a:off x="8067624" y="4595181"/>
              <a:ext cx="311182" cy="314855"/>
              <a:chOff x="2426" y="2781"/>
              <a:chExt cx="593" cy="600"/>
            </a:xfrm>
            <a:solidFill>
              <a:srgbClr val="00AF92"/>
            </a:solidFill>
            <a:effectLst/>
          </p:grpSpPr>
          <p:sp>
            <p:nvSpPr>
              <p:cNvPr id="94" name="Freeform 14"/>
              <p:cNvSpPr>
                <a:spLocks/>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华文细黑" panose="02010600040101010101" pitchFamily="2" charset="-122"/>
                  <a:ea typeface="华文细黑" panose="02010600040101010101" pitchFamily="2" charset="-122"/>
                </a:endParaRPr>
              </a:p>
            </p:txBody>
          </p:sp>
          <p:sp>
            <p:nvSpPr>
              <p:cNvPr id="95"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华文细黑" panose="02010600040101010101" pitchFamily="2" charset="-122"/>
                  <a:ea typeface="华文细黑" panose="02010600040101010101" pitchFamily="2" charset="-122"/>
                </a:endParaRPr>
              </a:p>
            </p:txBody>
          </p:sp>
        </p:grpSp>
      </p:grpSp>
      <p:grpSp>
        <p:nvGrpSpPr>
          <p:cNvPr id="125" name="组合 124"/>
          <p:cNvGrpSpPr/>
          <p:nvPr/>
        </p:nvGrpSpPr>
        <p:grpSpPr>
          <a:xfrm>
            <a:off x="3924929" y="2783363"/>
            <a:ext cx="661062" cy="661062"/>
            <a:chOff x="3924929" y="2783363"/>
            <a:chExt cx="661062" cy="661062"/>
          </a:xfrm>
        </p:grpSpPr>
        <p:grpSp>
          <p:nvGrpSpPr>
            <p:cNvPr id="126" name="组合 125"/>
            <p:cNvGrpSpPr/>
            <p:nvPr/>
          </p:nvGrpSpPr>
          <p:grpSpPr>
            <a:xfrm>
              <a:off x="3924929" y="2783363"/>
              <a:ext cx="661062" cy="661062"/>
              <a:chOff x="2993266" y="1901066"/>
              <a:chExt cx="947668" cy="947668"/>
            </a:xfrm>
          </p:grpSpPr>
          <p:sp>
            <p:nvSpPr>
              <p:cNvPr id="133" name="椭圆 132"/>
              <p:cNvSpPr/>
              <p:nvPr/>
            </p:nvSpPr>
            <p:spPr>
              <a:xfrm>
                <a:off x="2993266" y="1901066"/>
                <a:ext cx="947668" cy="947668"/>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细黑" panose="02010600040101010101" pitchFamily="2" charset="-122"/>
                  <a:ea typeface="华文细黑" panose="02010600040101010101" pitchFamily="2" charset="-122"/>
                </a:endParaRPr>
              </a:p>
            </p:txBody>
          </p:sp>
          <p:sp>
            <p:nvSpPr>
              <p:cNvPr id="135" name="椭圆 134"/>
              <p:cNvSpPr/>
              <p:nvPr/>
            </p:nvSpPr>
            <p:spPr>
              <a:xfrm>
                <a:off x="3086100" y="1993900"/>
                <a:ext cx="762000" cy="762000"/>
              </a:xfrm>
              <a:prstGeom prst="ellipse">
                <a:avLst/>
              </a:pr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bg1"/>
                  </a:solidFill>
                  <a:latin typeface="华文细黑" panose="02010600040101010101" pitchFamily="2" charset="-122"/>
                  <a:ea typeface="华文细黑" panose="02010600040101010101" pitchFamily="2" charset="-122"/>
                </a:endParaRPr>
              </a:p>
            </p:txBody>
          </p:sp>
        </p:grpSp>
        <p:grpSp>
          <p:nvGrpSpPr>
            <p:cNvPr id="127" name="组合 126"/>
            <p:cNvGrpSpPr/>
            <p:nvPr/>
          </p:nvGrpSpPr>
          <p:grpSpPr>
            <a:xfrm>
              <a:off x="4121979" y="2979421"/>
              <a:ext cx="279510" cy="304164"/>
              <a:chOff x="4873620" y="1965325"/>
              <a:chExt cx="269882" cy="293688"/>
            </a:xfrm>
            <a:solidFill>
              <a:srgbClr val="01ACBE"/>
            </a:solidFill>
            <a:effectLst/>
          </p:grpSpPr>
          <p:sp>
            <p:nvSpPr>
              <p:cNvPr id="128" name="Freeform 502"/>
              <p:cNvSpPr>
                <a:spLocks/>
              </p:cNvSpPr>
              <p:nvPr/>
            </p:nvSpPr>
            <p:spPr bwMode="auto">
              <a:xfrm>
                <a:off x="4873620" y="2127250"/>
                <a:ext cx="112713" cy="131763"/>
              </a:xfrm>
              <a:custGeom>
                <a:avLst/>
                <a:gdLst>
                  <a:gd name="T0" fmla="*/ 2 w 30"/>
                  <a:gd name="T1" fmla="*/ 0 h 35"/>
                  <a:gd name="T2" fmla="*/ 28 w 30"/>
                  <a:gd name="T3" fmla="*/ 0 h 35"/>
                  <a:gd name="T4" fmla="*/ 30 w 30"/>
                  <a:gd name="T5" fmla="*/ 1 h 35"/>
                  <a:gd name="T6" fmla="*/ 28 w 30"/>
                  <a:gd name="T7" fmla="*/ 3 h 35"/>
                  <a:gd name="T8" fmla="*/ 3 w 30"/>
                  <a:gd name="T9" fmla="*/ 3 h 35"/>
                  <a:gd name="T10" fmla="*/ 3 w 30"/>
                  <a:gd name="T11" fmla="*/ 33 h 35"/>
                  <a:gd name="T12" fmla="*/ 2 w 30"/>
                  <a:gd name="T13" fmla="*/ 35 h 35"/>
                  <a:gd name="T14" fmla="*/ 0 w 30"/>
                  <a:gd name="T15" fmla="*/ 33 h 35"/>
                  <a:gd name="T16" fmla="*/ 0 w 30"/>
                  <a:gd name="T17" fmla="*/ 1 h 35"/>
                  <a:gd name="T18" fmla="*/ 2 w 30"/>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5">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华文细黑" panose="02010600040101010101" pitchFamily="2" charset="-122"/>
                  <a:ea typeface="华文细黑" panose="02010600040101010101" pitchFamily="2" charset="-122"/>
                </a:endParaRPr>
              </a:p>
            </p:txBody>
          </p:sp>
          <p:sp>
            <p:nvSpPr>
              <p:cNvPr id="129" name="Freeform 503"/>
              <p:cNvSpPr>
                <a:spLocks/>
              </p:cNvSpPr>
              <p:nvPr/>
            </p:nvSpPr>
            <p:spPr bwMode="auto">
              <a:xfrm>
                <a:off x="4884737" y="1973263"/>
                <a:ext cx="41275" cy="146050"/>
              </a:xfrm>
              <a:custGeom>
                <a:avLst/>
                <a:gdLst>
                  <a:gd name="T0" fmla="*/ 11 w 11"/>
                  <a:gd name="T1" fmla="*/ 34 h 39"/>
                  <a:gd name="T2" fmla="*/ 11 w 11"/>
                  <a:gd name="T3" fmla="*/ 6 h 39"/>
                  <a:gd name="T4" fmla="*/ 5 w 11"/>
                  <a:gd name="T5" fmla="*/ 0 h 39"/>
                  <a:gd name="T6" fmla="*/ 0 w 11"/>
                  <a:gd name="T7" fmla="*/ 6 h 39"/>
                  <a:gd name="T8" fmla="*/ 0 w 11"/>
                  <a:gd name="T9" fmla="*/ 34 h 39"/>
                  <a:gd name="T10" fmla="*/ 5 w 11"/>
                  <a:gd name="T11" fmla="*/ 39 h 39"/>
                  <a:gd name="T12" fmla="*/ 11 w 11"/>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华文细黑" panose="02010600040101010101" pitchFamily="2" charset="-122"/>
                  <a:ea typeface="华文细黑" panose="02010600040101010101" pitchFamily="2" charset="-122"/>
                </a:endParaRPr>
              </a:p>
            </p:txBody>
          </p:sp>
          <p:sp>
            <p:nvSpPr>
              <p:cNvPr id="130" name="Freeform 504"/>
              <p:cNvSpPr>
                <a:spLocks/>
              </p:cNvSpPr>
              <p:nvPr/>
            </p:nvSpPr>
            <p:spPr bwMode="auto">
              <a:xfrm>
                <a:off x="4940303" y="1965325"/>
                <a:ext cx="177800" cy="293688"/>
              </a:xfrm>
              <a:custGeom>
                <a:avLst/>
                <a:gdLst>
                  <a:gd name="T0" fmla="*/ 5 w 47"/>
                  <a:gd name="T1" fmla="*/ 69 h 78"/>
                  <a:gd name="T2" fmla="*/ 6 w 47"/>
                  <a:gd name="T3" fmla="*/ 77 h 78"/>
                  <a:gd name="T4" fmla="*/ 9 w 47"/>
                  <a:gd name="T5" fmla="*/ 78 h 78"/>
                  <a:gd name="T6" fmla="*/ 14 w 47"/>
                  <a:gd name="T7" fmla="*/ 76 h 78"/>
                  <a:gd name="T8" fmla="*/ 26 w 47"/>
                  <a:gd name="T9" fmla="*/ 57 h 78"/>
                  <a:gd name="T10" fmla="*/ 46 w 47"/>
                  <a:gd name="T11" fmla="*/ 57 h 78"/>
                  <a:gd name="T12" fmla="*/ 47 w 47"/>
                  <a:gd name="T13" fmla="*/ 56 h 78"/>
                  <a:gd name="T14" fmla="*/ 47 w 47"/>
                  <a:gd name="T15" fmla="*/ 42 h 78"/>
                  <a:gd name="T16" fmla="*/ 32 w 47"/>
                  <a:gd name="T17" fmla="*/ 19 h 78"/>
                  <a:gd name="T18" fmla="*/ 30 w 47"/>
                  <a:gd name="T19" fmla="*/ 20 h 78"/>
                  <a:gd name="T20" fmla="*/ 35 w 47"/>
                  <a:gd name="T21" fmla="*/ 10 h 78"/>
                  <a:gd name="T22" fmla="*/ 24 w 47"/>
                  <a:gd name="T23" fmla="*/ 0 h 78"/>
                  <a:gd name="T24" fmla="*/ 14 w 47"/>
                  <a:gd name="T25" fmla="*/ 10 h 78"/>
                  <a:gd name="T26" fmla="*/ 24 w 47"/>
                  <a:gd name="T27" fmla="*/ 21 h 78"/>
                  <a:gd name="T28" fmla="*/ 27 w 47"/>
                  <a:gd name="T29" fmla="*/ 20 h 78"/>
                  <a:gd name="T30" fmla="*/ 21 w 47"/>
                  <a:gd name="T31" fmla="*/ 27 h 78"/>
                  <a:gd name="T32" fmla="*/ 5 w 47"/>
                  <a:gd name="T33" fmla="*/ 31 h 78"/>
                  <a:gd name="T34" fmla="*/ 1 w 47"/>
                  <a:gd name="T35" fmla="*/ 34 h 78"/>
                  <a:gd name="T36" fmla="*/ 1 w 47"/>
                  <a:gd name="T37" fmla="*/ 38 h 78"/>
                  <a:gd name="T38" fmla="*/ 6 w 47"/>
                  <a:gd name="T39" fmla="*/ 42 h 78"/>
                  <a:gd name="T40" fmla="*/ 8 w 47"/>
                  <a:gd name="T41" fmla="*/ 42 h 78"/>
                  <a:gd name="T42" fmla="*/ 17 w 47"/>
                  <a:gd name="T43" fmla="*/ 40 h 78"/>
                  <a:gd name="T44" fmla="*/ 17 w 47"/>
                  <a:gd name="T45" fmla="*/ 43 h 78"/>
                  <a:gd name="T46" fmla="*/ 17 w 47"/>
                  <a:gd name="T47" fmla="*/ 47 h 78"/>
                  <a:gd name="T48" fmla="*/ 5 w 47"/>
                  <a:gd name="T49"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78">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华文细黑" panose="02010600040101010101" pitchFamily="2" charset="-122"/>
                  <a:ea typeface="华文细黑" panose="02010600040101010101" pitchFamily="2" charset="-122"/>
                </a:endParaRPr>
              </a:p>
            </p:txBody>
          </p:sp>
          <p:sp>
            <p:nvSpPr>
              <p:cNvPr id="131" name="Freeform 505"/>
              <p:cNvSpPr>
                <a:spLocks/>
              </p:cNvSpPr>
              <p:nvPr/>
            </p:nvSpPr>
            <p:spPr bwMode="auto">
              <a:xfrm>
                <a:off x="5046664" y="2093913"/>
                <a:ext cx="96838" cy="112713"/>
              </a:xfrm>
              <a:custGeom>
                <a:avLst/>
                <a:gdLst>
                  <a:gd name="T0" fmla="*/ 1 w 26"/>
                  <a:gd name="T1" fmla="*/ 27 h 30"/>
                  <a:gd name="T2" fmla="*/ 23 w 26"/>
                  <a:gd name="T3" fmla="*/ 27 h 30"/>
                  <a:gd name="T4" fmla="*/ 23 w 26"/>
                  <a:gd name="T5" fmla="*/ 2 h 30"/>
                  <a:gd name="T6" fmla="*/ 24 w 26"/>
                  <a:gd name="T7" fmla="*/ 0 h 30"/>
                  <a:gd name="T8" fmla="*/ 26 w 26"/>
                  <a:gd name="T9" fmla="*/ 2 h 30"/>
                  <a:gd name="T10" fmla="*/ 26 w 26"/>
                  <a:gd name="T11" fmla="*/ 28 h 30"/>
                  <a:gd name="T12" fmla="*/ 24 w 26"/>
                  <a:gd name="T13" fmla="*/ 30 h 30"/>
                  <a:gd name="T14" fmla="*/ 1 w 26"/>
                  <a:gd name="T15" fmla="*/ 30 h 30"/>
                  <a:gd name="T16" fmla="*/ 0 w 26"/>
                  <a:gd name="T17" fmla="*/ 28 h 30"/>
                  <a:gd name="T18" fmla="*/ 1 w 26"/>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华文细黑" panose="02010600040101010101" pitchFamily="2" charset="-122"/>
                  <a:ea typeface="华文细黑" panose="02010600040101010101" pitchFamily="2" charset="-122"/>
                </a:endParaRPr>
              </a:p>
            </p:txBody>
          </p:sp>
        </p:grpSp>
      </p:grpSp>
      <p:grpSp>
        <p:nvGrpSpPr>
          <p:cNvPr id="147" name="组合 146"/>
          <p:cNvGrpSpPr/>
          <p:nvPr/>
        </p:nvGrpSpPr>
        <p:grpSpPr>
          <a:xfrm>
            <a:off x="7208363" y="2783363"/>
            <a:ext cx="661062" cy="661062"/>
            <a:chOff x="7208363" y="2783363"/>
            <a:chExt cx="661062" cy="661062"/>
          </a:xfrm>
        </p:grpSpPr>
        <p:grpSp>
          <p:nvGrpSpPr>
            <p:cNvPr id="148" name="组合 147"/>
            <p:cNvGrpSpPr/>
            <p:nvPr/>
          </p:nvGrpSpPr>
          <p:grpSpPr>
            <a:xfrm>
              <a:off x="7208363" y="2783363"/>
              <a:ext cx="661062" cy="661062"/>
              <a:chOff x="2993266" y="1901066"/>
              <a:chExt cx="947668" cy="947668"/>
            </a:xfrm>
          </p:grpSpPr>
          <p:sp>
            <p:nvSpPr>
              <p:cNvPr id="154" name="椭圆 153"/>
              <p:cNvSpPr/>
              <p:nvPr/>
            </p:nvSpPr>
            <p:spPr>
              <a:xfrm>
                <a:off x="2993266" y="1901066"/>
                <a:ext cx="947668" cy="947668"/>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细黑" panose="02010600040101010101" pitchFamily="2" charset="-122"/>
                  <a:ea typeface="华文细黑" panose="02010600040101010101" pitchFamily="2" charset="-122"/>
                </a:endParaRPr>
              </a:p>
            </p:txBody>
          </p:sp>
          <p:sp>
            <p:nvSpPr>
              <p:cNvPr id="156" name="椭圆 155"/>
              <p:cNvSpPr/>
              <p:nvPr/>
            </p:nvSpPr>
            <p:spPr>
              <a:xfrm>
                <a:off x="3086100" y="1993900"/>
                <a:ext cx="762000" cy="762000"/>
              </a:xfrm>
              <a:prstGeom prst="ellipse">
                <a:avLst/>
              </a:pr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华文细黑" panose="02010600040101010101" pitchFamily="2" charset="-122"/>
                  <a:ea typeface="华文细黑" panose="02010600040101010101" pitchFamily="2" charset="-122"/>
                </a:endParaRPr>
              </a:p>
            </p:txBody>
          </p:sp>
        </p:grpSp>
        <p:grpSp>
          <p:nvGrpSpPr>
            <p:cNvPr id="149" name="Group 62"/>
            <p:cNvGrpSpPr>
              <a:grpSpLocks noChangeAspect="1"/>
            </p:cNvGrpSpPr>
            <p:nvPr/>
          </p:nvGrpSpPr>
          <p:grpSpPr bwMode="auto">
            <a:xfrm>
              <a:off x="7379498" y="2987077"/>
              <a:ext cx="301825" cy="240993"/>
              <a:chOff x="3775" y="2110"/>
              <a:chExt cx="129" cy="103"/>
            </a:xfrm>
            <a:solidFill>
              <a:srgbClr val="663A77"/>
            </a:solidFill>
            <a:effectLst/>
          </p:grpSpPr>
          <p:sp>
            <p:nvSpPr>
              <p:cNvPr id="150" name="Freeform 63"/>
              <p:cNvSpPr>
                <a:spLocks/>
              </p:cNvSpPr>
              <p:nvPr/>
            </p:nvSpPr>
            <p:spPr bwMode="auto">
              <a:xfrm>
                <a:off x="3775" y="2177"/>
                <a:ext cx="40" cy="36"/>
              </a:xfrm>
              <a:custGeom>
                <a:avLst/>
                <a:gdLst>
                  <a:gd name="T0" fmla="*/ 5 w 16"/>
                  <a:gd name="T1" fmla="*/ 0 h 14"/>
                  <a:gd name="T2" fmla="*/ 0 w 16"/>
                  <a:gd name="T3" fmla="*/ 4 h 14"/>
                  <a:gd name="T4" fmla="*/ 10 w 16"/>
                  <a:gd name="T5" fmla="*/ 14 h 14"/>
                  <a:gd name="T6" fmla="*/ 16 w 16"/>
                  <a:gd name="T7" fmla="*/ 9 h 14"/>
                  <a:gd name="T8" fmla="*/ 5 w 16"/>
                  <a:gd name="T9" fmla="*/ 0 h 14"/>
                </a:gdLst>
                <a:ahLst/>
                <a:cxnLst>
                  <a:cxn ang="0">
                    <a:pos x="T0" y="T1"/>
                  </a:cxn>
                  <a:cxn ang="0">
                    <a:pos x="T2" y="T3"/>
                  </a:cxn>
                  <a:cxn ang="0">
                    <a:pos x="T4" y="T5"/>
                  </a:cxn>
                  <a:cxn ang="0">
                    <a:pos x="T6" y="T7"/>
                  </a:cxn>
                  <a:cxn ang="0">
                    <a:pos x="T8" y="T9"/>
                  </a:cxn>
                </a:cxnLst>
                <a:rect l="0" t="0" r="r" b="b"/>
                <a:pathLst>
                  <a:path w="16" h="14">
                    <a:moveTo>
                      <a:pt x="5" y="0"/>
                    </a:moveTo>
                    <a:cubicBezTo>
                      <a:pt x="1" y="3"/>
                      <a:pt x="0" y="4"/>
                      <a:pt x="0" y="4"/>
                    </a:cubicBezTo>
                    <a:cubicBezTo>
                      <a:pt x="10" y="14"/>
                      <a:pt x="10" y="14"/>
                      <a:pt x="10" y="14"/>
                    </a:cubicBezTo>
                    <a:cubicBezTo>
                      <a:pt x="10" y="14"/>
                      <a:pt x="13" y="11"/>
                      <a:pt x="16" y="9"/>
                    </a:cubicBezTo>
                    <a:lnTo>
                      <a:pt x="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华文细黑" panose="02010600040101010101" pitchFamily="2" charset="-122"/>
                  <a:ea typeface="华文细黑" panose="02010600040101010101" pitchFamily="2" charset="-122"/>
                </a:endParaRPr>
              </a:p>
            </p:txBody>
          </p:sp>
          <p:sp>
            <p:nvSpPr>
              <p:cNvPr id="151" name="Freeform 64"/>
              <p:cNvSpPr>
                <a:spLocks/>
              </p:cNvSpPr>
              <p:nvPr/>
            </p:nvSpPr>
            <p:spPr bwMode="auto">
              <a:xfrm>
                <a:off x="3795" y="2156"/>
                <a:ext cx="109" cy="41"/>
              </a:xfrm>
              <a:custGeom>
                <a:avLst/>
                <a:gdLst>
                  <a:gd name="T0" fmla="*/ 37 w 44"/>
                  <a:gd name="T1" fmla="*/ 4 h 16"/>
                  <a:gd name="T2" fmla="*/ 29 w 44"/>
                  <a:gd name="T3" fmla="*/ 9 h 16"/>
                  <a:gd name="T4" fmla="*/ 18 w 44"/>
                  <a:gd name="T5" fmla="*/ 8 h 16"/>
                  <a:gd name="T6" fmla="*/ 25 w 44"/>
                  <a:gd name="T7" fmla="*/ 7 h 16"/>
                  <a:gd name="T8" fmla="*/ 31 w 44"/>
                  <a:gd name="T9" fmla="*/ 2 h 16"/>
                  <a:gd name="T10" fmla="*/ 20 w 44"/>
                  <a:gd name="T11" fmla="*/ 2 h 16"/>
                  <a:gd name="T12" fmla="*/ 9 w 44"/>
                  <a:gd name="T13" fmla="*/ 2 h 16"/>
                  <a:gd name="T14" fmla="*/ 0 w 44"/>
                  <a:gd name="T15" fmla="*/ 7 h 16"/>
                  <a:gd name="T16" fmla="*/ 9 w 44"/>
                  <a:gd name="T17" fmla="*/ 16 h 16"/>
                  <a:gd name="T18" fmla="*/ 13 w 44"/>
                  <a:gd name="T19" fmla="*/ 14 h 16"/>
                  <a:gd name="T20" fmla="*/ 29 w 44"/>
                  <a:gd name="T21" fmla="*/ 14 h 16"/>
                  <a:gd name="T22" fmla="*/ 44 w 44"/>
                  <a:gd name="T23" fmla="*/ 2 h 16"/>
                  <a:gd name="T24" fmla="*/ 37 w 44"/>
                  <a:gd name="T25"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16">
                    <a:moveTo>
                      <a:pt x="37" y="4"/>
                    </a:moveTo>
                    <a:cubicBezTo>
                      <a:pt x="34" y="7"/>
                      <a:pt x="32" y="8"/>
                      <a:pt x="29" y="9"/>
                    </a:cubicBezTo>
                    <a:cubicBezTo>
                      <a:pt x="24" y="10"/>
                      <a:pt x="19" y="9"/>
                      <a:pt x="18" y="8"/>
                    </a:cubicBezTo>
                    <a:cubicBezTo>
                      <a:pt x="15" y="6"/>
                      <a:pt x="18" y="7"/>
                      <a:pt x="25" y="7"/>
                    </a:cubicBezTo>
                    <a:cubicBezTo>
                      <a:pt x="32" y="6"/>
                      <a:pt x="31" y="2"/>
                      <a:pt x="31" y="2"/>
                    </a:cubicBezTo>
                    <a:cubicBezTo>
                      <a:pt x="29" y="2"/>
                      <a:pt x="27" y="2"/>
                      <a:pt x="20" y="2"/>
                    </a:cubicBezTo>
                    <a:cubicBezTo>
                      <a:pt x="17" y="2"/>
                      <a:pt x="12" y="1"/>
                      <a:pt x="9" y="2"/>
                    </a:cubicBezTo>
                    <a:cubicBezTo>
                      <a:pt x="6" y="2"/>
                      <a:pt x="4" y="5"/>
                      <a:pt x="0" y="7"/>
                    </a:cubicBezTo>
                    <a:cubicBezTo>
                      <a:pt x="9" y="16"/>
                      <a:pt x="9" y="16"/>
                      <a:pt x="9" y="16"/>
                    </a:cubicBezTo>
                    <a:cubicBezTo>
                      <a:pt x="11" y="15"/>
                      <a:pt x="12" y="14"/>
                      <a:pt x="13" y="14"/>
                    </a:cubicBezTo>
                    <a:cubicBezTo>
                      <a:pt x="16" y="14"/>
                      <a:pt x="23" y="15"/>
                      <a:pt x="29" y="14"/>
                    </a:cubicBezTo>
                    <a:cubicBezTo>
                      <a:pt x="40" y="9"/>
                      <a:pt x="44" y="2"/>
                      <a:pt x="44" y="2"/>
                    </a:cubicBezTo>
                    <a:cubicBezTo>
                      <a:pt x="44" y="2"/>
                      <a:pt x="41" y="0"/>
                      <a:pt x="37" y="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华文细黑" panose="02010600040101010101" pitchFamily="2" charset="-122"/>
                  <a:ea typeface="华文细黑" panose="02010600040101010101" pitchFamily="2" charset="-122"/>
                </a:endParaRPr>
              </a:p>
            </p:txBody>
          </p:sp>
          <p:sp>
            <p:nvSpPr>
              <p:cNvPr id="152" name="Freeform 65"/>
              <p:cNvSpPr>
                <a:spLocks noEditPoints="1"/>
              </p:cNvSpPr>
              <p:nvPr/>
            </p:nvSpPr>
            <p:spPr bwMode="auto">
              <a:xfrm>
                <a:off x="3810" y="2110"/>
                <a:ext cx="94" cy="41"/>
              </a:xfrm>
              <a:custGeom>
                <a:avLst/>
                <a:gdLst>
                  <a:gd name="T0" fmla="*/ 38 w 38"/>
                  <a:gd name="T1" fmla="*/ 0 h 16"/>
                  <a:gd name="T2" fmla="*/ 34 w 38"/>
                  <a:gd name="T3" fmla="*/ 0 h 16"/>
                  <a:gd name="T4" fmla="*/ 34 w 38"/>
                  <a:gd name="T5" fmla="*/ 6 h 16"/>
                  <a:gd name="T6" fmla="*/ 32 w 38"/>
                  <a:gd name="T7" fmla="*/ 6 h 16"/>
                  <a:gd name="T8" fmla="*/ 32 w 38"/>
                  <a:gd name="T9" fmla="*/ 0 h 16"/>
                  <a:gd name="T10" fmla="*/ 28 w 38"/>
                  <a:gd name="T11" fmla="*/ 0 h 16"/>
                  <a:gd name="T12" fmla="*/ 28 w 38"/>
                  <a:gd name="T13" fmla="*/ 6 h 16"/>
                  <a:gd name="T14" fmla="*/ 12 w 38"/>
                  <a:gd name="T15" fmla="*/ 6 h 16"/>
                  <a:gd name="T16" fmla="*/ 12 w 38"/>
                  <a:gd name="T17" fmla="*/ 3 h 16"/>
                  <a:gd name="T18" fmla="*/ 12 w 38"/>
                  <a:gd name="T19" fmla="*/ 1 h 16"/>
                  <a:gd name="T20" fmla="*/ 11 w 38"/>
                  <a:gd name="T21" fmla="*/ 0 h 16"/>
                  <a:gd name="T22" fmla="*/ 9 w 38"/>
                  <a:gd name="T23" fmla="*/ 0 h 16"/>
                  <a:gd name="T24" fmla="*/ 3 w 38"/>
                  <a:gd name="T25" fmla="*/ 0 h 16"/>
                  <a:gd name="T26" fmla="*/ 1 w 38"/>
                  <a:gd name="T27" fmla="*/ 0 h 16"/>
                  <a:gd name="T28" fmla="*/ 0 w 38"/>
                  <a:gd name="T29" fmla="*/ 2 h 16"/>
                  <a:gd name="T30" fmla="*/ 0 w 38"/>
                  <a:gd name="T31" fmla="*/ 3 h 16"/>
                  <a:gd name="T32" fmla="*/ 0 w 38"/>
                  <a:gd name="T33" fmla="*/ 13 h 16"/>
                  <a:gd name="T34" fmla="*/ 0 w 38"/>
                  <a:gd name="T35" fmla="*/ 15 h 16"/>
                  <a:gd name="T36" fmla="*/ 2 w 38"/>
                  <a:gd name="T37" fmla="*/ 16 h 16"/>
                  <a:gd name="T38" fmla="*/ 3 w 38"/>
                  <a:gd name="T39" fmla="*/ 16 h 16"/>
                  <a:gd name="T40" fmla="*/ 9 w 38"/>
                  <a:gd name="T41" fmla="*/ 16 h 16"/>
                  <a:gd name="T42" fmla="*/ 11 w 38"/>
                  <a:gd name="T43" fmla="*/ 16 h 16"/>
                  <a:gd name="T44" fmla="*/ 12 w 38"/>
                  <a:gd name="T45" fmla="*/ 14 h 16"/>
                  <a:gd name="T46" fmla="*/ 12 w 38"/>
                  <a:gd name="T47" fmla="*/ 13 h 16"/>
                  <a:gd name="T48" fmla="*/ 12 w 38"/>
                  <a:gd name="T49" fmla="*/ 10 h 16"/>
                  <a:gd name="T50" fmla="*/ 38 w 38"/>
                  <a:gd name="T51" fmla="*/ 10 h 16"/>
                  <a:gd name="T52" fmla="*/ 38 w 38"/>
                  <a:gd name="T53" fmla="*/ 0 h 16"/>
                  <a:gd name="T54" fmla="*/ 3 w 38"/>
                  <a:gd name="T55" fmla="*/ 3 h 16"/>
                  <a:gd name="T56" fmla="*/ 9 w 38"/>
                  <a:gd name="T57" fmla="*/ 3 h 16"/>
                  <a:gd name="T58" fmla="*/ 9 w 38"/>
                  <a:gd name="T59" fmla="*/ 13 h 16"/>
                  <a:gd name="T60" fmla="*/ 3 w 38"/>
                  <a:gd name="T61" fmla="*/ 13 h 16"/>
                  <a:gd name="T62" fmla="*/ 3 w 38"/>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 h="16">
                    <a:moveTo>
                      <a:pt x="38" y="0"/>
                    </a:moveTo>
                    <a:cubicBezTo>
                      <a:pt x="34" y="0"/>
                      <a:pt x="34" y="0"/>
                      <a:pt x="34" y="0"/>
                    </a:cubicBezTo>
                    <a:cubicBezTo>
                      <a:pt x="34" y="6"/>
                      <a:pt x="34" y="6"/>
                      <a:pt x="34" y="6"/>
                    </a:cubicBezTo>
                    <a:cubicBezTo>
                      <a:pt x="32" y="6"/>
                      <a:pt x="32" y="6"/>
                      <a:pt x="32" y="6"/>
                    </a:cubicBezTo>
                    <a:cubicBezTo>
                      <a:pt x="32" y="0"/>
                      <a:pt x="32" y="0"/>
                      <a:pt x="32" y="0"/>
                    </a:cubicBezTo>
                    <a:cubicBezTo>
                      <a:pt x="28" y="0"/>
                      <a:pt x="28" y="0"/>
                      <a:pt x="28" y="0"/>
                    </a:cubicBezTo>
                    <a:cubicBezTo>
                      <a:pt x="28" y="6"/>
                      <a:pt x="28" y="6"/>
                      <a:pt x="28" y="6"/>
                    </a:cubicBezTo>
                    <a:cubicBezTo>
                      <a:pt x="12" y="6"/>
                      <a:pt x="12" y="6"/>
                      <a:pt x="12" y="6"/>
                    </a:cubicBezTo>
                    <a:cubicBezTo>
                      <a:pt x="12" y="3"/>
                      <a:pt x="12" y="3"/>
                      <a:pt x="12" y="3"/>
                    </a:cubicBezTo>
                    <a:cubicBezTo>
                      <a:pt x="12" y="2"/>
                      <a:pt x="12" y="2"/>
                      <a:pt x="12" y="1"/>
                    </a:cubicBezTo>
                    <a:cubicBezTo>
                      <a:pt x="12" y="1"/>
                      <a:pt x="11" y="0"/>
                      <a:pt x="11" y="0"/>
                    </a:cubicBezTo>
                    <a:cubicBezTo>
                      <a:pt x="10" y="0"/>
                      <a:pt x="10" y="0"/>
                      <a:pt x="9" y="0"/>
                    </a:cubicBezTo>
                    <a:cubicBezTo>
                      <a:pt x="3" y="0"/>
                      <a:pt x="3" y="0"/>
                      <a:pt x="3" y="0"/>
                    </a:cubicBezTo>
                    <a:cubicBezTo>
                      <a:pt x="2" y="0"/>
                      <a:pt x="2" y="0"/>
                      <a:pt x="1" y="0"/>
                    </a:cubicBezTo>
                    <a:cubicBezTo>
                      <a:pt x="1" y="1"/>
                      <a:pt x="0" y="1"/>
                      <a:pt x="0" y="2"/>
                    </a:cubicBezTo>
                    <a:cubicBezTo>
                      <a:pt x="0" y="2"/>
                      <a:pt x="0" y="2"/>
                      <a:pt x="0" y="3"/>
                    </a:cubicBezTo>
                    <a:cubicBezTo>
                      <a:pt x="0" y="13"/>
                      <a:pt x="0" y="13"/>
                      <a:pt x="0" y="13"/>
                    </a:cubicBezTo>
                    <a:cubicBezTo>
                      <a:pt x="0" y="14"/>
                      <a:pt x="0" y="14"/>
                      <a:pt x="0" y="15"/>
                    </a:cubicBezTo>
                    <a:cubicBezTo>
                      <a:pt x="1" y="15"/>
                      <a:pt x="1" y="16"/>
                      <a:pt x="2" y="16"/>
                    </a:cubicBezTo>
                    <a:cubicBezTo>
                      <a:pt x="2" y="16"/>
                      <a:pt x="2" y="16"/>
                      <a:pt x="3" y="16"/>
                    </a:cubicBezTo>
                    <a:cubicBezTo>
                      <a:pt x="9" y="16"/>
                      <a:pt x="9" y="16"/>
                      <a:pt x="9" y="16"/>
                    </a:cubicBezTo>
                    <a:cubicBezTo>
                      <a:pt x="10" y="16"/>
                      <a:pt x="11" y="16"/>
                      <a:pt x="11" y="16"/>
                    </a:cubicBezTo>
                    <a:cubicBezTo>
                      <a:pt x="12" y="15"/>
                      <a:pt x="12" y="15"/>
                      <a:pt x="12" y="14"/>
                    </a:cubicBezTo>
                    <a:cubicBezTo>
                      <a:pt x="12" y="14"/>
                      <a:pt x="12" y="13"/>
                      <a:pt x="12" y="13"/>
                    </a:cubicBezTo>
                    <a:cubicBezTo>
                      <a:pt x="12" y="10"/>
                      <a:pt x="12" y="10"/>
                      <a:pt x="12" y="10"/>
                    </a:cubicBezTo>
                    <a:cubicBezTo>
                      <a:pt x="38" y="10"/>
                      <a:pt x="38" y="10"/>
                      <a:pt x="38" y="10"/>
                    </a:cubicBezTo>
                    <a:lnTo>
                      <a:pt x="38" y="0"/>
                    </a:lnTo>
                    <a:close/>
                    <a:moveTo>
                      <a:pt x="3" y="3"/>
                    </a:moveTo>
                    <a:cubicBezTo>
                      <a:pt x="9" y="3"/>
                      <a:pt x="9" y="3"/>
                      <a:pt x="9" y="3"/>
                    </a:cubicBezTo>
                    <a:cubicBezTo>
                      <a:pt x="9" y="13"/>
                      <a:pt x="9" y="13"/>
                      <a:pt x="9" y="13"/>
                    </a:cubicBezTo>
                    <a:cubicBezTo>
                      <a:pt x="3" y="13"/>
                      <a:pt x="3" y="13"/>
                      <a:pt x="3" y="13"/>
                    </a:cubicBezTo>
                    <a:lnTo>
                      <a:pt x="3" y="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华文细黑" panose="02010600040101010101" pitchFamily="2" charset="-122"/>
                  <a:ea typeface="华文细黑" panose="02010600040101010101" pitchFamily="2" charset="-122"/>
                </a:endParaRPr>
              </a:p>
            </p:txBody>
          </p:sp>
        </p:grpSp>
      </p:grpSp>
      <p:sp>
        <p:nvSpPr>
          <p:cNvPr id="157" name="椭圆 156"/>
          <p:cNvSpPr/>
          <p:nvPr/>
        </p:nvSpPr>
        <p:spPr>
          <a:xfrm>
            <a:off x="4108036" y="6381702"/>
            <a:ext cx="3578279" cy="381289"/>
          </a:xfrm>
          <a:prstGeom prst="ellipse">
            <a:avLst/>
          </a:prstGeom>
          <a:gradFill flip="none" rotWithShape="1">
            <a:gsLst>
              <a:gs pos="0">
                <a:schemeClr val="tx1">
                  <a:alpha val="25000"/>
                </a:schemeClr>
              </a:gs>
              <a:gs pos="100000">
                <a:srgbClr val="EFEFEF">
                  <a:alpha val="0"/>
                </a:srgbClr>
              </a:gs>
            </a:gsLst>
            <a:path path="shape">
              <a:fillToRect l="50000" t="50000" r="50000" b="50000"/>
            </a:path>
            <a:tileRect/>
          </a:gra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华文细黑" panose="02010600040101010101" pitchFamily="2" charset="-122"/>
              <a:ea typeface="华文细黑" panose="02010600040101010101" pitchFamily="2" charset="-122"/>
            </a:endParaRPr>
          </a:p>
        </p:txBody>
      </p:sp>
      <p:grpSp>
        <p:nvGrpSpPr>
          <p:cNvPr id="158" name="组合 157"/>
          <p:cNvGrpSpPr/>
          <p:nvPr/>
        </p:nvGrpSpPr>
        <p:grpSpPr>
          <a:xfrm>
            <a:off x="1442553" y="4197446"/>
            <a:ext cx="1714127" cy="1076291"/>
            <a:chOff x="1442553" y="4197446"/>
            <a:chExt cx="1714127" cy="1076291"/>
          </a:xfrm>
        </p:grpSpPr>
        <p:sp>
          <p:nvSpPr>
            <p:cNvPr id="159" name="文本框 79"/>
            <p:cNvSpPr txBox="1"/>
            <p:nvPr/>
          </p:nvSpPr>
          <p:spPr>
            <a:xfrm>
              <a:off x="1865883" y="4197446"/>
              <a:ext cx="886842" cy="276999"/>
            </a:xfrm>
            <a:prstGeom prst="rect">
              <a:avLst/>
            </a:prstGeom>
            <a:noFill/>
          </p:spPr>
          <p:txBody>
            <a:bodyPr wrap="square" rtlCol="0">
              <a:spAutoFit/>
            </a:bodyPr>
            <a:lstStyle/>
            <a:p>
              <a:r>
                <a:rPr lang="zh-CN" altLang="en-US" sz="1200" dirty="0">
                  <a:solidFill>
                    <a:schemeClr val="accent1"/>
                  </a:solidFill>
                  <a:latin typeface="华文细黑" panose="02010600040101010101" pitchFamily="2" charset="-122"/>
                  <a:ea typeface="华文细黑" panose="02010600040101010101" pitchFamily="2" charset="-122"/>
                </a:rPr>
                <a:t>添加文字</a:t>
              </a:r>
            </a:p>
          </p:txBody>
        </p:sp>
        <p:sp>
          <p:nvSpPr>
            <p:cNvPr id="160" name="文本框 80"/>
            <p:cNvSpPr txBox="1"/>
            <p:nvPr/>
          </p:nvSpPr>
          <p:spPr>
            <a:xfrm>
              <a:off x="1442553" y="4488907"/>
              <a:ext cx="1714127" cy="784830"/>
            </a:xfrm>
            <a:prstGeom prst="rect">
              <a:avLst/>
            </a:prstGeom>
            <a:noFill/>
          </p:spPr>
          <p:txBody>
            <a:bodyPr wrap="square" rtlCol="0">
              <a:spAutoFit/>
            </a:bodyPr>
            <a:lstStyle/>
            <a:p>
              <a:pPr algn="ctr" fontAlgn="base">
                <a:lnSpc>
                  <a:spcPct val="150000"/>
                </a:lnSpc>
                <a:spcBef>
                  <a:spcPct val="0"/>
                </a:spcBef>
                <a:spcAft>
                  <a:spcPct val="0"/>
                </a:spcAft>
              </a:pPr>
              <a:r>
                <a:rPr lang="zh-CN" altLang="en-US" sz="1000" dirty="0">
                  <a:solidFill>
                    <a:schemeClr val="bg1">
                      <a:lumMod val="50000"/>
                    </a:schemeClr>
                  </a:solidFill>
                  <a:latin typeface="华文细黑" panose="02010600040101010101" pitchFamily="2" charset="-122"/>
                  <a:ea typeface="华文细黑" panose="02010600040101010101" pitchFamily="2" charset="-122"/>
                  <a:sym typeface="Gill Sans" charset="0"/>
                </a:rPr>
                <a:t>此处添加详细文本描述，尽量将每页幻灯片的字数控制在</a:t>
              </a:r>
              <a:r>
                <a:rPr lang="en-US" altLang="zh-CN" sz="1000" dirty="0">
                  <a:solidFill>
                    <a:schemeClr val="bg1">
                      <a:lumMod val="50000"/>
                    </a:schemeClr>
                  </a:solidFill>
                  <a:latin typeface="华文细黑" panose="02010600040101010101" pitchFamily="2" charset="-122"/>
                  <a:ea typeface="华文细黑" panose="02010600040101010101" pitchFamily="2" charset="-122"/>
                  <a:sym typeface="Gill Sans" charset="0"/>
                </a:rPr>
                <a:t>200</a:t>
              </a:r>
              <a:r>
                <a:rPr lang="zh-CN" altLang="en-US" sz="1000" dirty="0">
                  <a:solidFill>
                    <a:schemeClr val="bg1">
                      <a:lumMod val="50000"/>
                    </a:schemeClr>
                  </a:solidFill>
                  <a:latin typeface="华文细黑" panose="02010600040101010101" pitchFamily="2" charset="-122"/>
                  <a:ea typeface="华文细黑" panose="02010600040101010101" pitchFamily="2" charset="-122"/>
                  <a:sym typeface="Gill Sans" charset="0"/>
                </a:rPr>
                <a:t>字以内。</a:t>
              </a:r>
              <a:endParaRPr lang="en-US" altLang="zh-CN" sz="1000" dirty="0">
                <a:solidFill>
                  <a:schemeClr val="bg1">
                    <a:lumMod val="50000"/>
                  </a:schemeClr>
                </a:solidFill>
                <a:latin typeface="华文细黑" panose="02010600040101010101" pitchFamily="2" charset="-122"/>
                <a:ea typeface="华文细黑" panose="02010600040101010101" pitchFamily="2" charset="-122"/>
                <a:sym typeface="Lato Light" charset="0"/>
              </a:endParaRPr>
            </a:p>
          </p:txBody>
        </p:sp>
      </p:grpSp>
      <p:grpSp>
        <p:nvGrpSpPr>
          <p:cNvPr id="161" name="Group 4"/>
          <p:cNvGrpSpPr>
            <a:grpSpLocks noChangeAspect="1"/>
          </p:cNvGrpSpPr>
          <p:nvPr/>
        </p:nvGrpSpPr>
        <p:grpSpPr bwMode="auto">
          <a:xfrm>
            <a:off x="4896110" y="3016499"/>
            <a:ext cx="2002130" cy="3501284"/>
            <a:chOff x="2609" y="4"/>
            <a:chExt cx="2462" cy="4310"/>
          </a:xfrm>
        </p:grpSpPr>
        <p:sp>
          <p:nvSpPr>
            <p:cNvPr id="162" name="Freeform 5"/>
            <p:cNvSpPr>
              <a:spLocks/>
            </p:cNvSpPr>
            <p:nvPr/>
          </p:nvSpPr>
          <p:spPr bwMode="auto">
            <a:xfrm>
              <a:off x="3325" y="3368"/>
              <a:ext cx="1059" cy="946"/>
            </a:xfrm>
            <a:custGeom>
              <a:avLst/>
              <a:gdLst>
                <a:gd name="T0" fmla="*/ 224 w 447"/>
                <a:gd name="T1" fmla="*/ 5 h 400"/>
                <a:gd name="T2" fmla="*/ 39 w 447"/>
                <a:gd name="T3" fmla="*/ 0 h 400"/>
                <a:gd name="T4" fmla="*/ 3 w 447"/>
                <a:gd name="T5" fmla="*/ 0 h 400"/>
                <a:gd name="T6" fmla="*/ 3 w 447"/>
                <a:gd name="T7" fmla="*/ 43 h 400"/>
                <a:gd name="T8" fmla="*/ 17 w 447"/>
                <a:gd name="T9" fmla="*/ 61 h 400"/>
                <a:gd name="T10" fmla="*/ 3 w 447"/>
                <a:gd name="T11" fmla="*/ 88 h 400"/>
                <a:gd name="T12" fmla="*/ 3 w 447"/>
                <a:gd name="T13" fmla="*/ 105 h 400"/>
                <a:gd name="T14" fmla="*/ 17 w 447"/>
                <a:gd name="T15" fmla="*/ 122 h 400"/>
                <a:gd name="T16" fmla="*/ 0 w 447"/>
                <a:gd name="T17" fmla="*/ 150 h 400"/>
                <a:gd name="T18" fmla="*/ 0 w 447"/>
                <a:gd name="T19" fmla="*/ 166 h 400"/>
                <a:gd name="T20" fmla="*/ 17 w 447"/>
                <a:gd name="T21" fmla="*/ 180 h 400"/>
                <a:gd name="T22" fmla="*/ 3 w 447"/>
                <a:gd name="T23" fmla="*/ 214 h 400"/>
                <a:gd name="T24" fmla="*/ 3 w 447"/>
                <a:gd name="T25" fmla="*/ 225 h 400"/>
                <a:gd name="T26" fmla="*/ 17 w 447"/>
                <a:gd name="T27" fmla="*/ 258 h 400"/>
                <a:gd name="T28" fmla="*/ 28 w 447"/>
                <a:gd name="T29" fmla="*/ 275 h 400"/>
                <a:gd name="T30" fmla="*/ 41 w 447"/>
                <a:gd name="T31" fmla="*/ 293 h 400"/>
                <a:gd name="T32" fmla="*/ 80 w 447"/>
                <a:gd name="T33" fmla="*/ 330 h 400"/>
                <a:gd name="T34" fmla="*/ 92 w 447"/>
                <a:gd name="T35" fmla="*/ 330 h 400"/>
                <a:gd name="T36" fmla="*/ 142 w 447"/>
                <a:gd name="T37" fmla="*/ 387 h 400"/>
                <a:gd name="T38" fmla="*/ 197 w 447"/>
                <a:gd name="T39" fmla="*/ 399 h 400"/>
                <a:gd name="T40" fmla="*/ 223 w 447"/>
                <a:gd name="T41" fmla="*/ 394 h 400"/>
                <a:gd name="T42" fmla="*/ 250 w 447"/>
                <a:gd name="T43" fmla="*/ 399 h 400"/>
                <a:gd name="T44" fmla="*/ 304 w 447"/>
                <a:gd name="T45" fmla="*/ 387 h 400"/>
                <a:gd name="T46" fmla="*/ 355 w 447"/>
                <a:gd name="T47" fmla="*/ 330 h 400"/>
                <a:gd name="T48" fmla="*/ 366 w 447"/>
                <a:gd name="T49" fmla="*/ 330 h 400"/>
                <a:gd name="T50" fmla="*/ 405 w 447"/>
                <a:gd name="T51" fmla="*/ 293 h 400"/>
                <a:gd name="T52" fmla="*/ 418 w 447"/>
                <a:gd name="T53" fmla="*/ 275 h 400"/>
                <a:gd name="T54" fmla="*/ 430 w 447"/>
                <a:gd name="T55" fmla="*/ 258 h 400"/>
                <a:gd name="T56" fmla="*/ 444 w 447"/>
                <a:gd name="T57" fmla="*/ 225 h 400"/>
                <a:gd name="T58" fmla="*/ 444 w 447"/>
                <a:gd name="T59" fmla="*/ 214 h 400"/>
                <a:gd name="T60" fmla="*/ 430 w 447"/>
                <a:gd name="T61" fmla="*/ 180 h 400"/>
                <a:gd name="T62" fmla="*/ 447 w 447"/>
                <a:gd name="T63" fmla="*/ 166 h 400"/>
                <a:gd name="T64" fmla="*/ 447 w 447"/>
                <a:gd name="T65" fmla="*/ 150 h 400"/>
                <a:gd name="T66" fmla="*/ 430 w 447"/>
                <a:gd name="T67" fmla="*/ 122 h 400"/>
                <a:gd name="T68" fmla="*/ 444 w 447"/>
                <a:gd name="T69" fmla="*/ 105 h 400"/>
                <a:gd name="T70" fmla="*/ 444 w 447"/>
                <a:gd name="T71" fmla="*/ 88 h 400"/>
                <a:gd name="T72" fmla="*/ 430 w 447"/>
                <a:gd name="T73" fmla="*/ 61 h 400"/>
                <a:gd name="T74" fmla="*/ 444 w 447"/>
                <a:gd name="T75" fmla="*/ 43 h 400"/>
                <a:gd name="T76" fmla="*/ 444 w 447"/>
                <a:gd name="T77" fmla="*/ 0 h 400"/>
                <a:gd name="T78" fmla="*/ 224 w 447"/>
                <a:gd name="T79" fmla="*/ 5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47" h="400">
                  <a:moveTo>
                    <a:pt x="224" y="5"/>
                  </a:moveTo>
                  <a:cubicBezTo>
                    <a:pt x="224" y="5"/>
                    <a:pt x="112" y="3"/>
                    <a:pt x="39" y="0"/>
                  </a:cubicBezTo>
                  <a:cubicBezTo>
                    <a:pt x="3" y="0"/>
                    <a:pt x="3" y="0"/>
                    <a:pt x="3" y="0"/>
                  </a:cubicBezTo>
                  <a:cubicBezTo>
                    <a:pt x="3" y="43"/>
                    <a:pt x="3" y="43"/>
                    <a:pt x="3" y="43"/>
                  </a:cubicBezTo>
                  <a:cubicBezTo>
                    <a:pt x="3" y="43"/>
                    <a:pt x="5" y="56"/>
                    <a:pt x="17" y="61"/>
                  </a:cubicBezTo>
                  <a:cubicBezTo>
                    <a:pt x="17" y="61"/>
                    <a:pt x="19" y="79"/>
                    <a:pt x="3" y="88"/>
                  </a:cubicBezTo>
                  <a:cubicBezTo>
                    <a:pt x="3" y="105"/>
                    <a:pt x="3" y="105"/>
                    <a:pt x="3" y="105"/>
                  </a:cubicBezTo>
                  <a:cubicBezTo>
                    <a:pt x="3" y="105"/>
                    <a:pt x="14" y="114"/>
                    <a:pt x="17" y="122"/>
                  </a:cubicBezTo>
                  <a:cubicBezTo>
                    <a:pt x="19" y="130"/>
                    <a:pt x="5" y="148"/>
                    <a:pt x="0" y="150"/>
                  </a:cubicBezTo>
                  <a:cubicBezTo>
                    <a:pt x="0" y="166"/>
                    <a:pt x="0" y="166"/>
                    <a:pt x="0" y="166"/>
                  </a:cubicBezTo>
                  <a:cubicBezTo>
                    <a:pt x="0" y="166"/>
                    <a:pt x="13" y="168"/>
                    <a:pt x="17" y="180"/>
                  </a:cubicBezTo>
                  <a:cubicBezTo>
                    <a:pt x="21" y="192"/>
                    <a:pt x="10" y="210"/>
                    <a:pt x="3" y="214"/>
                  </a:cubicBezTo>
                  <a:cubicBezTo>
                    <a:pt x="3" y="225"/>
                    <a:pt x="3" y="225"/>
                    <a:pt x="3" y="225"/>
                  </a:cubicBezTo>
                  <a:cubicBezTo>
                    <a:pt x="3" y="225"/>
                    <a:pt x="25" y="238"/>
                    <a:pt x="17" y="258"/>
                  </a:cubicBezTo>
                  <a:cubicBezTo>
                    <a:pt x="17" y="258"/>
                    <a:pt x="10" y="268"/>
                    <a:pt x="28" y="275"/>
                  </a:cubicBezTo>
                  <a:cubicBezTo>
                    <a:pt x="28" y="275"/>
                    <a:pt x="38" y="285"/>
                    <a:pt x="41" y="293"/>
                  </a:cubicBezTo>
                  <a:cubicBezTo>
                    <a:pt x="45" y="301"/>
                    <a:pt x="72" y="329"/>
                    <a:pt x="80" y="330"/>
                  </a:cubicBezTo>
                  <a:cubicBezTo>
                    <a:pt x="92" y="330"/>
                    <a:pt x="92" y="330"/>
                    <a:pt x="92" y="330"/>
                  </a:cubicBezTo>
                  <a:cubicBezTo>
                    <a:pt x="92" y="330"/>
                    <a:pt x="129" y="369"/>
                    <a:pt x="142" y="387"/>
                  </a:cubicBezTo>
                  <a:cubicBezTo>
                    <a:pt x="142" y="387"/>
                    <a:pt x="172" y="400"/>
                    <a:pt x="197" y="399"/>
                  </a:cubicBezTo>
                  <a:cubicBezTo>
                    <a:pt x="197" y="399"/>
                    <a:pt x="213" y="394"/>
                    <a:pt x="223" y="394"/>
                  </a:cubicBezTo>
                  <a:cubicBezTo>
                    <a:pt x="234" y="394"/>
                    <a:pt x="250" y="399"/>
                    <a:pt x="250" y="399"/>
                  </a:cubicBezTo>
                  <a:cubicBezTo>
                    <a:pt x="275" y="400"/>
                    <a:pt x="304" y="387"/>
                    <a:pt x="304" y="387"/>
                  </a:cubicBezTo>
                  <a:cubicBezTo>
                    <a:pt x="317" y="369"/>
                    <a:pt x="355" y="330"/>
                    <a:pt x="355" y="330"/>
                  </a:cubicBezTo>
                  <a:cubicBezTo>
                    <a:pt x="366" y="330"/>
                    <a:pt x="366" y="330"/>
                    <a:pt x="366" y="330"/>
                  </a:cubicBezTo>
                  <a:cubicBezTo>
                    <a:pt x="374" y="329"/>
                    <a:pt x="401" y="301"/>
                    <a:pt x="405" y="293"/>
                  </a:cubicBezTo>
                  <a:cubicBezTo>
                    <a:pt x="409" y="285"/>
                    <a:pt x="418" y="275"/>
                    <a:pt x="418" y="275"/>
                  </a:cubicBezTo>
                  <a:cubicBezTo>
                    <a:pt x="436" y="268"/>
                    <a:pt x="430" y="258"/>
                    <a:pt x="430" y="258"/>
                  </a:cubicBezTo>
                  <a:cubicBezTo>
                    <a:pt x="422" y="238"/>
                    <a:pt x="444" y="225"/>
                    <a:pt x="444" y="225"/>
                  </a:cubicBezTo>
                  <a:cubicBezTo>
                    <a:pt x="444" y="214"/>
                    <a:pt x="444" y="214"/>
                    <a:pt x="444" y="214"/>
                  </a:cubicBezTo>
                  <a:cubicBezTo>
                    <a:pt x="436" y="210"/>
                    <a:pt x="426" y="192"/>
                    <a:pt x="430" y="180"/>
                  </a:cubicBezTo>
                  <a:cubicBezTo>
                    <a:pt x="434" y="168"/>
                    <a:pt x="447" y="166"/>
                    <a:pt x="447" y="166"/>
                  </a:cubicBezTo>
                  <a:cubicBezTo>
                    <a:pt x="447" y="150"/>
                    <a:pt x="447" y="150"/>
                    <a:pt x="447" y="150"/>
                  </a:cubicBezTo>
                  <a:cubicBezTo>
                    <a:pt x="442" y="148"/>
                    <a:pt x="427" y="130"/>
                    <a:pt x="430" y="122"/>
                  </a:cubicBezTo>
                  <a:cubicBezTo>
                    <a:pt x="433" y="114"/>
                    <a:pt x="444" y="105"/>
                    <a:pt x="444" y="105"/>
                  </a:cubicBezTo>
                  <a:cubicBezTo>
                    <a:pt x="444" y="88"/>
                    <a:pt x="444" y="88"/>
                    <a:pt x="444" y="88"/>
                  </a:cubicBezTo>
                  <a:cubicBezTo>
                    <a:pt x="427" y="79"/>
                    <a:pt x="430" y="61"/>
                    <a:pt x="430" y="61"/>
                  </a:cubicBezTo>
                  <a:cubicBezTo>
                    <a:pt x="442" y="56"/>
                    <a:pt x="444" y="43"/>
                    <a:pt x="444" y="43"/>
                  </a:cubicBezTo>
                  <a:cubicBezTo>
                    <a:pt x="444" y="0"/>
                    <a:pt x="444" y="0"/>
                    <a:pt x="444" y="0"/>
                  </a:cubicBezTo>
                  <a:cubicBezTo>
                    <a:pt x="383" y="3"/>
                    <a:pt x="224" y="5"/>
                    <a:pt x="224" y="5"/>
                  </a:cubicBezTo>
                  <a:close/>
                </a:path>
              </a:pathLst>
            </a:custGeom>
            <a:solidFill>
              <a:srgbClr val="2F32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华文细黑" panose="02010600040101010101" pitchFamily="2" charset="-122"/>
                <a:ea typeface="华文细黑" panose="02010600040101010101" pitchFamily="2" charset="-122"/>
              </a:endParaRPr>
            </a:p>
          </p:txBody>
        </p:sp>
        <p:sp>
          <p:nvSpPr>
            <p:cNvPr id="163" name="Freeform 6"/>
            <p:cNvSpPr>
              <a:spLocks/>
            </p:cNvSpPr>
            <p:nvPr/>
          </p:nvSpPr>
          <p:spPr bwMode="auto">
            <a:xfrm>
              <a:off x="3571" y="3401"/>
              <a:ext cx="803" cy="83"/>
            </a:xfrm>
            <a:custGeom>
              <a:avLst/>
              <a:gdLst>
                <a:gd name="T0" fmla="*/ 0 w 339"/>
                <a:gd name="T1" fmla="*/ 2 h 35"/>
                <a:gd name="T2" fmla="*/ 321 w 339"/>
                <a:gd name="T3" fmla="*/ 0 h 35"/>
                <a:gd name="T4" fmla="*/ 314 w 339"/>
                <a:gd name="T5" fmla="*/ 35 h 35"/>
                <a:gd name="T6" fmla="*/ 7 w 339"/>
                <a:gd name="T7" fmla="*/ 31 h 35"/>
                <a:gd name="T8" fmla="*/ 278 w 339"/>
                <a:gd name="T9" fmla="*/ 17 h 35"/>
                <a:gd name="T10" fmla="*/ 0 w 339"/>
                <a:gd name="T11" fmla="*/ 2 h 35"/>
              </a:gdLst>
              <a:ahLst/>
              <a:cxnLst>
                <a:cxn ang="0">
                  <a:pos x="T0" y="T1"/>
                </a:cxn>
                <a:cxn ang="0">
                  <a:pos x="T2" y="T3"/>
                </a:cxn>
                <a:cxn ang="0">
                  <a:pos x="T4" y="T5"/>
                </a:cxn>
                <a:cxn ang="0">
                  <a:pos x="T6" y="T7"/>
                </a:cxn>
                <a:cxn ang="0">
                  <a:pos x="T8" y="T9"/>
                </a:cxn>
                <a:cxn ang="0">
                  <a:pos x="T10" y="T11"/>
                </a:cxn>
              </a:cxnLst>
              <a:rect l="0" t="0" r="r" b="b"/>
              <a:pathLst>
                <a:path w="339" h="35">
                  <a:moveTo>
                    <a:pt x="0" y="2"/>
                  </a:moveTo>
                  <a:cubicBezTo>
                    <a:pt x="0" y="2"/>
                    <a:pt x="238" y="11"/>
                    <a:pt x="321" y="0"/>
                  </a:cubicBezTo>
                  <a:cubicBezTo>
                    <a:pt x="321" y="0"/>
                    <a:pt x="339" y="21"/>
                    <a:pt x="314" y="35"/>
                  </a:cubicBezTo>
                  <a:cubicBezTo>
                    <a:pt x="7" y="31"/>
                    <a:pt x="7" y="31"/>
                    <a:pt x="7" y="31"/>
                  </a:cubicBezTo>
                  <a:cubicBezTo>
                    <a:pt x="7" y="31"/>
                    <a:pt x="264" y="26"/>
                    <a:pt x="278" y="17"/>
                  </a:cubicBezTo>
                  <a:cubicBezTo>
                    <a:pt x="278" y="17"/>
                    <a:pt x="69" y="4"/>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华文细黑" panose="02010600040101010101" pitchFamily="2" charset="-122"/>
                <a:ea typeface="华文细黑" panose="02010600040101010101" pitchFamily="2" charset="-122"/>
              </a:endParaRPr>
            </a:p>
          </p:txBody>
        </p:sp>
        <p:sp>
          <p:nvSpPr>
            <p:cNvPr id="164" name="Freeform 7"/>
            <p:cNvSpPr>
              <a:spLocks/>
            </p:cNvSpPr>
            <p:nvPr/>
          </p:nvSpPr>
          <p:spPr bwMode="auto">
            <a:xfrm>
              <a:off x="3405" y="3526"/>
              <a:ext cx="874" cy="78"/>
            </a:xfrm>
            <a:custGeom>
              <a:avLst/>
              <a:gdLst>
                <a:gd name="T0" fmla="*/ 0 w 369"/>
                <a:gd name="T1" fmla="*/ 0 h 33"/>
                <a:gd name="T2" fmla="*/ 369 w 369"/>
                <a:gd name="T3" fmla="*/ 0 h 33"/>
                <a:gd name="T4" fmla="*/ 0 w 369"/>
                <a:gd name="T5" fmla="*/ 0 h 33"/>
              </a:gdLst>
              <a:ahLst/>
              <a:cxnLst>
                <a:cxn ang="0">
                  <a:pos x="T0" y="T1"/>
                </a:cxn>
                <a:cxn ang="0">
                  <a:pos x="T2" y="T3"/>
                </a:cxn>
                <a:cxn ang="0">
                  <a:pos x="T4" y="T5"/>
                </a:cxn>
              </a:cxnLst>
              <a:rect l="0" t="0" r="r" b="b"/>
              <a:pathLst>
                <a:path w="369" h="33">
                  <a:moveTo>
                    <a:pt x="0" y="0"/>
                  </a:moveTo>
                  <a:cubicBezTo>
                    <a:pt x="0" y="0"/>
                    <a:pt x="203" y="20"/>
                    <a:pt x="369" y="0"/>
                  </a:cubicBezTo>
                  <a:cubicBezTo>
                    <a:pt x="369" y="0"/>
                    <a:pt x="143" y="33"/>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华文细黑" panose="02010600040101010101" pitchFamily="2" charset="-122"/>
                <a:ea typeface="华文细黑" panose="02010600040101010101" pitchFamily="2" charset="-122"/>
              </a:endParaRPr>
            </a:p>
          </p:txBody>
        </p:sp>
        <p:sp>
          <p:nvSpPr>
            <p:cNvPr id="165" name="Freeform 8"/>
            <p:cNvSpPr>
              <a:spLocks/>
            </p:cNvSpPr>
            <p:nvPr/>
          </p:nvSpPr>
          <p:spPr bwMode="auto">
            <a:xfrm>
              <a:off x="3410" y="3640"/>
              <a:ext cx="874" cy="78"/>
            </a:xfrm>
            <a:custGeom>
              <a:avLst/>
              <a:gdLst>
                <a:gd name="T0" fmla="*/ 0 w 369"/>
                <a:gd name="T1" fmla="*/ 0 h 33"/>
                <a:gd name="T2" fmla="*/ 369 w 369"/>
                <a:gd name="T3" fmla="*/ 0 h 33"/>
                <a:gd name="T4" fmla="*/ 0 w 369"/>
                <a:gd name="T5" fmla="*/ 0 h 33"/>
              </a:gdLst>
              <a:ahLst/>
              <a:cxnLst>
                <a:cxn ang="0">
                  <a:pos x="T0" y="T1"/>
                </a:cxn>
                <a:cxn ang="0">
                  <a:pos x="T2" y="T3"/>
                </a:cxn>
                <a:cxn ang="0">
                  <a:pos x="T4" y="T5"/>
                </a:cxn>
              </a:cxnLst>
              <a:rect l="0" t="0" r="r" b="b"/>
              <a:pathLst>
                <a:path w="369" h="33">
                  <a:moveTo>
                    <a:pt x="0" y="0"/>
                  </a:moveTo>
                  <a:cubicBezTo>
                    <a:pt x="0" y="0"/>
                    <a:pt x="204" y="20"/>
                    <a:pt x="369" y="0"/>
                  </a:cubicBezTo>
                  <a:cubicBezTo>
                    <a:pt x="369" y="0"/>
                    <a:pt x="144" y="33"/>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华文细黑" panose="02010600040101010101" pitchFamily="2" charset="-122"/>
                <a:ea typeface="华文细黑" panose="02010600040101010101" pitchFamily="2" charset="-122"/>
              </a:endParaRPr>
            </a:p>
          </p:txBody>
        </p:sp>
        <p:sp>
          <p:nvSpPr>
            <p:cNvPr id="166" name="Freeform 9"/>
            <p:cNvSpPr>
              <a:spLocks/>
            </p:cNvSpPr>
            <p:nvPr/>
          </p:nvSpPr>
          <p:spPr bwMode="auto">
            <a:xfrm>
              <a:off x="3410" y="3772"/>
              <a:ext cx="874" cy="76"/>
            </a:xfrm>
            <a:custGeom>
              <a:avLst/>
              <a:gdLst>
                <a:gd name="T0" fmla="*/ 0 w 369"/>
                <a:gd name="T1" fmla="*/ 0 h 32"/>
                <a:gd name="T2" fmla="*/ 369 w 369"/>
                <a:gd name="T3" fmla="*/ 0 h 32"/>
                <a:gd name="T4" fmla="*/ 0 w 369"/>
                <a:gd name="T5" fmla="*/ 0 h 32"/>
              </a:gdLst>
              <a:ahLst/>
              <a:cxnLst>
                <a:cxn ang="0">
                  <a:pos x="T0" y="T1"/>
                </a:cxn>
                <a:cxn ang="0">
                  <a:pos x="T2" y="T3"/>
                </a:cxn>
                <a:cxn ang="0">
                  <a:pos x="T4" y="T5"/>
                </a:cxn>
              </a:cxnLst>
              <a:rect l="0" t="0" r="r" b="b"/>
              <a:pathLst>
                <a:path w="369" h="32">
                  <a:moveTo>
                    <a:pt x="0" y="0"/>
                  </a:moveTo>
                  <a:cubicBezTo>
                    <a:pt x="0" y="0"/>
                    <a:pt x="204" y="19"/>
                    <a:pt x="369" y="0"/>
                  </a:cubicBezTo>
                  <a:cubicBezTo>
                    <a:pt x="369" y="0"/>
                    <a:pt x="144" y="32"/>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华文细黑" panose="02010600040101010101" pitchFamily="2" charset="-122"/>
                <a:ea typeface="华文细黑" panose="02010600040101010101" pitchFamily="2" charset="-122"/>
              </a:endParaRPr>
            </a:p>
          </p:txBody>
        </p:sp>
        <p:sp>
          <p:nvSpPr>
            <p:cNvPr id="167" name="Freeform 10"/>
            <p:cNvSpPr>
              <a:spLocks/>
            </p:cNvSpPr>
            <p:nvPr/>
          </p:nvSpPr>
          <p:spPr bwMode="auto">
            <a:xfrm>
              <a:off x="3419" y="3886"/>
              <a:ext cx="875" cy="75"/>
            </a:xfrm>
            <a:custGeom>
              <a:avLst/>
              <a:gdLst>
                <a:gd name="T0" fmla="*/ 0 w 369"/>
                <a:gd name="T1" fmla="*/ 0 h 32"/>
                <a:gd name="T2" fmla="*/ 369 w 369"/>
                <a:gd name="T3" fmla="*/ 0 h 32"/>
                <a:gd name="T4" fmla="*/ 0 w 369"/>
                <a:gd name="T5" fmla="*/ 0 h 32"/>
              </a:gdLst>
              <a:ahLst/>
              <a:cxnLst>
                <a:cxn ang="0">
                  <a:pos x="T0" y="T1"/>
                </a:cxn>
                <a:cxn ang="0">
                  <a:pos x="T2" y="T3"/>
                </a:cxn>
                <a:cxn ang="0">
                  <a:pos x="T4" y="T5"/>
                </a:cxn>
              </a:cxnLst>
              <a:rect l="0" t="0" r="r" b="b"/>
              <a:pathLst>
                <a:path w="369" h="32">
                  <a:moveTo>
                    <a:pt x="0" y="0"/>
                  </a:moveTo>
                  <a:cubicBezTo>
                    <a:pt x="0" y="0"/>
                    <a:pt x="203" y="19"/>
                    <a:pt x="369" y="0"/>
                  </a:cubicBezTo>
                  <a:cubicBezTo>
                    <a:pt x="369" y="0"/>
                    <a:pt x="144" y="32"/>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华文细黑" panose="02010600040101010101" pitchFamily="2" charset="-122"/>
                <a:ea typeface="华文细黑" panose="02010600040101010101" pitchFamily="2" charset="-122"/>
              </a:endParaRPr>
            </a:p>
          </p:txBody>
        </p:sp>
        <p:sp>
          <p:nvSpPr>
            <p:cNvPr id="168" name="Freeform 11"/>
            <p:cNvSpPr>
              <a:spLocks/>
            </p:cNvSpPr>
            <p:nvPr/>
          </p:nvSpPr>
          <p:spPr bwMode="auto">
            <a:xfrm>
              <a:off x="3417" y="3997"/>
              <a:ext cx="874" cy="76"/>
            </a:xfrm>
            <a:custGeom>
              <a:avLst/>
              <a:gdLst>
                <a:gd name="T0" fmla="*/ 0 w 369"/>
                <a:gd name="T1" fmla="*/ 0 h 32"/>
                <a:gd name="T2" fmla="*/ 369 w 369"/>
                <a:gd name="T3" fmla="*/ 0 h 32"/>
                <a:gd name="T4" fmla="*/ 0 w 369"/>
                <a:gd name="T5" fmla="*/ 0 h 32"/>
              </a:gdLst>
              <a:ahLst/>
              <a:cxnLst>
                <a:cxn ang="0">
                  <a:pos x="T0" y="T1"/>
                </a:cxn>
                <a:cxn ang="0">
                  <a:pos x="T2" y="T3"/>
                </a:cxn>
                <a:cxn ang="0">
                  <a:pos x="T4" y="T5"/>
                </a:cxn>
              </a:cxnLst>
              <a:rect l="0" t="0" r="r" b="b"/>
              <a:pathLst>
                <a:path w="369" h="32">
                  <a:moveTo>
                    <a:pt x="0" y="0"/>
                  </a:moveTo>
                  <a:cubicBezTo>
                    <a:pt x="0" y="0"/>
                    <a:pt x="203" y="19"/>
                    <a:pt x="369" y="0"/>
                  </a:cubicBezTo>
                  <a:cubicBezTo>
                    <a:pt x="369" y="0"/>
                    <a:pt x="144" y="32"/>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华文细黑" panose="02010600040101010101" pitchFamily="2" charset="-122"/>
                <a:ea typeface="华文细黑" panose="02010600040101010101" pitchFamily="2" charset="-122"/>
              </a:endParaRPr>
            </a:p>
          </p:txBody>
        </p:sp>
        <p:sp>
          <p:nvSpPr>
            <p:cNvPr id="169" name="Freeform 12"/>
            <p:cNvSpPr>
              <a:spLocks/>
            </p:cNvSpPr>
            <p:nvPr/>
          </p:nvSpPr>
          <p:spPr bwMode="auto">
            <a:xfrm>
              <a:off x="3841" y="4125"/>
              <a:ext cx="303" cy="153"/>
            </a:xfrm>
            <a:custGeom>
              <a:avLst/>
              <a:gdLst>
                <a:gd name="T0" fmla="*/ 0 w 128"/>
                <a:gd name="T1" fmla="*/ 0 h 65"/>
                <a:gd name="T2" fmla="*/ 128 w 128"/>
                <a:gd name="T3" fmla="*/ 0 h 65"/>
                <a:gd name="T4" fmla="*/ 71 w 128"/>
                <a:gd name="T5" fmla="*/ 65 h 65"/>
                <a:gd name="T6" fmla="*/ 69 w 128"/>
                <a:gd name="T7" fmla="*/ 18 h 65"/>
                <a:gd name="T8" fmla="*/ 0 w 128"/>
                <a:gd name="T9" fmla="*/ 0 h 65"/>
              </a:gdLst>
              <a:ahLst/>
              <a:cxnLst>
                <a:cxn ang="0">
                  <a:pos x="T0" y="T1"/>
                </a:cxn>
                <a:cxn ang="0">
                  <a:pos x="T2" y="T3"/>
                </a:cxn>
                <a:cxn ang="0">
                  <a:pos x="T4" y="T5"/>
                </a:cxn>
                <a:cxn ang="0">
                  <a:pos x="T6" y="T7"/>
                </a:cxn>
                <a:cxn ang="0">
                  <a:pos x="T8" y="T9"/>
                </a:cxn>
              </a:cxnLst>
              <a:rect l="0" t="0" r="r" b="b"/>
              <a:pathLst>
                <a:path w="128" h="65">
                  <a:moveTo>
                    <a:pt x="0" y="0"/>
                  </a:moveTo>
                  <a:cubicBezTo>
                    <a:pt x="0" y="0"/>
                    <a:pt x="95" y="6"/>
                    <a:pt x="128" y="0"/>
                  </a:cubicBezTo>
                  <a:cubicBezTo>
                    <a:pt x="71" y="65"/>
                    <a:pt x="71" y="65"/>
                    <a:pt x="71" y="65"/>
                  </a:cubicBezTo>
                  <a:cubicBezTo>
                    <a:pt x="71" y="65"/>
                    <a:pt x="94" y="19"/>
                    <a:pt x="69" y="18"/>
                  </a:cubicBezTo>
                  <a:cubicBezTo>
                    <a:pt x="45" y="17"/>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华文细黑" panose="02010600040101010101" pitchFamily="2" charset="-122"/>
                <a:ea typeface="华文细黑" panose="02010600040101010101" pitchFamily="2" charset="-122"/>
              </a:endParaRPr>
            </a:p>
          </p:txBody>
        </p:sp>
        <p:sp>
          <p:nvSpPr>
            <p:cNvPr id="170" name="Freeform 13"/>
            <p:cNvSpPr>
              <a:spLocks/>
            </p:cNvSpPr>
            <p:nvPr/>
          </p:nvSpPr>
          <p:spPr bwMode="auto">
            <a:xfrm>
              <a:off x="3630" y="3552"/>
              <a:ext cx="311" cy="114"/>
            </a:xfrm>
            <a:custGeom>
              <a:avLst/>
              <a:gdLst>
                <a:gd name="T0" fmla="*/ 65 w 131"/>
                <a:gd name="T1" fmla="*/ 1 h 48"/>
                <a:gd name="T2" fmla="*/ 0 w 131"/>
                <a:gd name="T3" fmla="*/ 1 h 48"/>
                <a:gd name="T4" fmla="*/ 91 w 131"/>
                <a:gd name="T5" fmla="*/ 45 h 48"/>
                <a:gd name="T6" fmla="*/ 131 w 131"/>
                <a:gd name="T7" fmla="*/ 48 h 48"/>
                <a:gd name="T8" fmla="*/ 90 w 131"/>
                <a:gd name="T9" fmla="*/ 0 h 48"/>
              </a:gdLst>
              <a:ahLst/>
              <a:cxnLst>
                <a:cxn ang="0">
                  <a:pos x="T0" y="T1"/>
                </a:cxn>
                <a:cxn ang="0">
                  <a:pos x="T2" y="T3"/>
                </a:cxn>
                <a:cxn ang="0">
                  <a:pos x="T4" y="T5"/>
                </a:cxn>
                <a:cxn ang="0">
                  <a:pos x="T6" y="T7"/>
                </a:cxn>
                <a:cxn ang="0">
                  <a:pos x="T8" y="T9"/>
                </a:cxn>
              </a:cxnLst>
              <a:rect l="0" t="0" r="r" b="b"/>
              <a:pathLst>
                <a:path w="131" h="48">
                  <a:moveTo>
                    <a:pt x="65" y="1"/>
                  </a:moveTo>
                  <a:cubicBezTo>
                    <a:pt x="0" y="1"/>
                    <a:pt x="0" y="1"/>
                    <a:pt x="0" y="1"/>
                  </a:cubicBezTo>
                  <a:cubicBezTo>
                    <a:pt x="0" y="1"/>
                    <a:pt x="123" y="34"/>
                    <a:pt x="91" y="45"/>
                  </a:cubicBezTo>
                  <a:cubicBezTo>
                    <a:pt x="83" y="48"/>
                    <a:pt x="131" y="48"/>
                    <a:pt x="131" y="48"/>
                  </a:cubicBezTo>
                  <a:cubicBezTo>
                    <a:pt x="131" y="48"/>
                    <a:pt x="83" y="10"/>
                    <a:pt x="9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华文细黑" panose="02010600040101010101" pitchFamily="2" charset="-122"/>
                <a:ea typeface="华文细黑" panose="02010600040101010101" pitchFamily="2" charset="-122"/>
              </a:endParaRPr>
            </a:p>
          </p:txBody>
        </p:sp>
        <p:sp>
          <p:nvSpPr>
            <p:cNvPr id="171" name="Freeform 14"/>
            <p:cNvSpPr>
              <a:spLocks/>
            </p:cNvSpPr>
            <p:nvPr/>
          </p:nvSpPr>
          <p:spPr bwMode="auto">
            <a:xfrm>
              <a:off x="3637" y="3659"/>
              <a:ext cx="311" cy="142"/>
            </a:xfrm>
            <a:custGeom>
              <a:avLst/>
              <a:gdLst>
                <a:gd name="T0" fmla="*/ 65 w 131"/>
                <a:gd name="T1" fmla="*/ 2 h 60"/>
                <a:gd name="T2" fmla="*/ 0 w 131"/>
                <a:gd name="T3" fmla="*/ 2 h 60"/>
                <a:gd name="T4" fmla="*/ 91 w 131"/>
                <a:gd name="T5" fmla="*/ 56 h 60"/>
                <a:gd name="T6" fmla="*/ 131 w 131"/>
                <a:gd name="T7" fmla="*/ 60 h 60"/>
                <a:gd name="T8" fmla="*/ 89 w 131"/>
                <a:gd name="T9" fmla="*/ 0 h 60"/>
              </a:gdLst>
              <a:ahLst/>
              <a:cxnLst>
                <a:cxn ang="0">
                  <a:pos x="T0" y="T1"/>
                </a:cxn>
                <a:cxn ang="0">
                  <a:pos x="T2" y="T3"/>
                </a:cxn>
                <a:cxn ang="0">
                  <a:pos x="T4" y="T5"/>
                </a:cxn>
                <a:cxn ang="0">
                  <a:pos x="T6" y="T7"/>
                </a:cxn>
                <a:cxn ang="0">
                  <a:pos x="T8" y="T9"/>
                </a:cxn>
              </a:cxnLst>
              <a:rect l="0" t="0" r="r" b="b"/>
              <a:pathLst>
                <a:path w="131" h="60">
                  <a:moveTo>
                    <a:pt x="65" y="2"/>
                  </a:moveTo>
                  <a:cubicBezTo>
                    <a:pt x="0" y="2"/>
                    <a:pt x="0" y="2"/>
                    <a:pt x="0" y="2"/>
                  </a:cubicBezTo>
                  <a:cubicBezTo>
                    <a:pt x="0" y="2"/>
                    <a:pt x="123" y="43"/>
                    <a:pt x="91" y="56"/>
                  </a:cubicBezTo>
                  <a:cubicBezTo>
                    <a:pt x="83" y="60"/>
                    <a:pt x="131" y="60"/>
                    <a:pt x="131" y="60"/>
                  </a:cubicBezTo>
                  <a:cubicBezTo>
                    <a:pt x="131" y="60"/>
                    <a:pt x="83" y="13"/>
                    <a:pt x="8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华文细黑" panose="02010600040101010101" pitchFamily="2" charset="-122"/>
                <a:ea typeface="华文细黑" panose="02010600040101010101" pitchFamily="2" charset="-122"/>
              </a:endParaRPr>
            </a:p>
          </p:txBody>
        </p:sp>
        <p:sp>
          <p:nvSpPr>
            <p:cNvPr id="172" name="Freeform 15"/>
            <p:cNvSpPr>
              <a:spLocks/>
            </p:cNvSpPr>
            <p:nvPr/>
          </p:nvSpPr>
          <p:spPr bwMode="auto">
            <a:xfrm>
              <a:off x="3751" y="3794"/>
              <a:ext cx="310" cy="120"/>
            </a:xfrm>
            <a:custGeom>
              <a:avLst/>
              <a:gdLst>
                <a:gd name="T0" fmla="*/ 65 w 131"/>
                <a:gd name="T1" fmla="*/ 1 h 51"/>
                <a:gd name="T2" fmla="*/ 0 w 131"/>
                <a:gd name="T3" fmla="*/ 1 h 51"/>
                <a:gd name="T4" fmla="*/ 91 w 131"/>
                <a:gd name="T5" fmla="*/ 48 h 51"/>
                <a:gd name="T6" fmla="*/ 131 w 131"/>
                <a:gd name="T7" fmla="*/ 51 h 51"/>
                <a:gd name="T8" fmla="*/ 89 w 131"/>
                <a:gd name="T9" fmla="*/ 0 h 51"/>
              </a:gdLst>
              <a:ahLst/>
              <a:cxnLst>
                <a:cxn ang="0">
                  <a:pos x="T0" y="T1"/>
                </a:cxn>
                <a:cxn ang="0">
                  <a:pos x="T2" y="T3"/>
                </a:cxn>
                <a:cxn ang="0">
                  <a:pos x="T4" y="T5"/>
                </a:cxn>
                <a:cxn ang="0">
                  <a:pos x="T6" y="T7"/>
                </a:cxn>
                <a:cxn ang="0">
                  <a:pos x="T8" y="T9"/>
                </a:cxn>
              </a:cxnLst>
              <a:rect l="0" t="0" r="r" b="b"/>
              <a:pathLst>
                <a:path w="131" h="51">
                  <a:moveTo>
                    <a:pt x="65" y="1"/>
                  </a:moveTo>
                  <a:cubicBezTo>
                    <a:pt x="0" y="1"/>
                    <a:pt x="0" y="1"/>
                    <a:pt x="0" y="1"/>
                  </a:cubicBezTo>
                  <a:cubicBezTo>
                    <a:pt x="0" y="1"/>
                    <a:pt x="123" y="37"/>
                    <a:pt x="91" y="48"/>
                  </a:cubicBezTo>
                  <a:cubicBezTo>
                    <a:pt x="83" y="51"/>
                    <a:pt x="131" y="51"/>
                    <a:pt x="131" y="51"/>
                  </a:cubicBezTo>
                  <a:cubicBezTo>
                    <a:pt x="131" y="51"/>
                    <a:pt x="83" y="11"/>
                    <a:pt x="8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华文细黑" panose="02010600040101010101" pitchFamily="2" charset="-122"/>
                <a:ea typeface="华文细黑" panose="02010600040101010101" pitchFamily="2" charset="-122"/>
              </a:endParaRPr>
            </a:p>
          </p:txBody>
        </p:sp>
        <p:sp>
          <p:nvSpPr>
            <p:cNvPr id="173" name="Freeform 16"/>
            <p:cNvSpPr>
              <a:spLocks/>
            </p:cNvSpPr>
            <p:nvPr/>
          </p:nvSpPr>
          <p:spPr bwMode="auto">
            <a:xfrm>
              <a:off x="3562" y="3909"/>
              <a:ext cx="308" cy="121"/>
            </a:xfrm>
            <a:custGeom>
              <a:avLst/>
              <a:gdLst>
                <a:gd name="T0" fmla="*/ 64 w 130"/>
                <a:gd name="T1" fmla="*/ 1 h 51"/>
                <a:gd name="T2" fmla="*/ 0 w 130"/>
                <a:gd name="T3" fmla="*/ 1 h 51"/>
                <a:gd name="T4" fmla="*/ 90 w 130"/>
                <a:gd name="T5" fmla="*/ 48 h 51"/>
                <a:gd name="T6" fmla="*/ 130 w 130"/>
                <a:gd name="T7" fmla="*/ 51 h 51"/>
                <a:gd name="T8" fmla="*/ 89 w 130"/>
                <a:gd name="T9" fmla="*/ 0 h 51"/>
              </a:gdLst>
              <a:ahLst/>
              <a:cxnLst>
                <a:cxn ang="0">
                  <a:pos x="T0" y="T1"/>
                </a:cxn>
                <a:cxn ang="0">
                  <a:pos x="T2" y="T3"/>
                </a:cxn>
                <a:cxn ang="0">
                  <a:pos x="T4" y="T5"/>
                </a:cxn>
                <a:cxn ang="0">
                  <a:pos x="T6" y="T7"/>
                </a:cxn>
                <a:cxn ang="0">
                  <a:pos x="T8" y="T9"/>
                </a:cxn>
              </a:cxnLst>
              <a:rect l="0" t="0" r="r" b="b"/>
              <a:pathLst>
                <a:path w="130" h="51">
                  <a:moveTo>
                    <a:pt x="64" y="1"/>
                  </a:moveTo>
                  <a:cubicBezTo>
                    <a:pt x="0" y="1"/>
                    <a:pt x="0" y="1"/>
                    <a:pt x="0" y="1"/>
                  </a:cubicBezTo>
                  <a:cubicBezTo>
                    <a:pt x="0" y="1"/>
                    <a:pt x="122" y="37"/>
                    <a:pt x="90" y="48"/>
                  </a:cubicBezTo>
                  <a:cubicBezTo>
                    <a:pt x="83" y="51"/>
                    <a:pt x="130" y="51"/>
                    <a:pt x="130" y="51"/>
                  </a:cubicBezTo>
                  <a:cubicBezTo>
                    <a:pt x="130" y="51"/>
                    <a:pt x="83" y="11"/>
                    <a:pt x="8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华文细黑" panose="02010600040101010101" pitchFamily="2" charset="-122"/>
                <a:ea typeface="华文细黑" panose="02010600040101010101" pitchFamily="2" charset="-122"/>
              </a:endParaRPr>
            </a:p>
          </p:txBody>
        </p:sp>
        <p:sp>
          <p:nvSpPr>
            <p:cNvPr id="174" name="Freeform 17"/>
            <p:cNvSpPr>
              <a:spLocks/>
            </p:cNvSpPr>
            <p:nvPr/>
          </p:nvSpPr>
          <p:spPr bwMode="auto">
            <a:xfrm>
              <a:off x="2728" y="169"/>
              <a:ext cx="2286" cy="3192"/>
            </a:xfrm>
            <a:custGeom>
              <a:avLst/>
              <a:gdLst>
                <a:gd name="T0" fmla="*/ 1298 w 2286"/>
                <a:gd name="T1" fmla="*/ 2718 h 3192"/>
                <a:gd name="T2" fmla="*/ 1639 w 2286"/>
                <a:gd name="T3" fmla="*/ 3192 h 3192"/>
                <a:gd name="T4" fmla="*/ 1987 w 2286"/>
                <a:gd name="T5" fmla="*/ 2456 h 3192"/>
                <a:gd name="T6" fmla="*/ 2286 w 2286"/>
                <a:gd name="T7" fmla="*/ 1595 h 3192"/>
                <a:gd name="T8" fmla="*/ 0 w 2286"/>
                <a:gd name="T9" fmla="*/ 641 h 3192"/>
                <a:gd name="T10" fmla="*/ 720 w 2286"/>
                <a:gd name="T11" fmla="*/ 0 h 3192"/>
                <a:gd name="T12" fmla="*/ 2066 w 2286"/>
                <a:gd name="T13" fmla="*/ 736 h 3192"/>
                <a:gd name="T14" fmla="*/ 104 w 2286"/>
                <a:gd name="T15" fmla="*/ 1909 h 3192"/>
                <a:gd name="T16" fmla="*/ 1566 w 2286"/>
                <a:gd name="T17" fmla="*/ 1921 h 3192"/>
                <a:gd name="T18" fmla="*/ 1987 w 2286"/>
                <a:gd name="T19" fmla="*/ 2456 h 3192"/>
                <a:gd name="T20" fmla="*/ 590 w 2286"/>
                <a:gd name="T21" fmla="*/ 3116 h 3192"/>
                <a:gd name="T22" fmla="*/ 334 w 2286"/>
                <a:gd name="T23" fmla="*/ 2688 h 3192"/>
                <a:gd name="T24" fmla="*/ 253 w 2286"/>
                <a:gd name="T25" fmla="*/ 2316 h 3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86" h="3192">
                  <a:moveTo>
                    <a:pt x="1298" y="2718"/>
                  </a:moveTo>
                  <a:lnTo>
                    <a:pt x="1639" y="3192"/>
                  </a:lnTo>
                  <a:lnTo>
                    <a:pt x="1987" y="2456"/>
                  </a:lnTo>
                  <a:lnTo>
                    <a:pt x="2286" y="1595"/>
                  </a:lnTo>
                  <a:lnTo>
                    <a:pt x="0" y="641"/>
                  </a:lnTo>
                  <a:lnTo>
                    <a:pt x="720" y="0"/>
                  </a:lnTo>
                  <a:lnTo>
                    <a:pt x="2066" y="736"/>
                  </a:lnTo>
                  <a:lnTo>
                    <a:pt x="104" y="1909"/>
                  </a:lnTo>
                  <a:lnTo>
                    <a:pt x="1566" y="1921"/>
                  </a:lnTo>
                  <a:lnTo>
                    <a:pt x="1987" y="2456"/>
                  </a:lnTo>
                  <a:lnTo>
                    <a:pt x="590" y="3116"/>
                  </a:lnTo>
                  <a:lnTo>
                    <a:pt x="334" y="2688"/>
                  </a:lnTo>
                  <a:lnTo>
                    <a:pt x="253" y="2316"/>
                  </a:lnTo>
                </a:path>
              </a:pathLst>
            </a:custGeom>
            <a:noFill/>
            <a:ln w="30163" cap="flat">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latin typeface="华文细黑" panose="02010600040101010101" pitchFamily="2" charset="-122"/>
                <a:ea typeface="华文细黑" panose="02010600040101010101" pitchFamily="2" charset="-122"/>
              </a:endParaRPr>
            </a:p>
          </p:txBody>
        </p:sp>
        <p:sp>
          <p:nvSpPr>
            <p:cNvPr id="175" name="Freeform 18"/>
            <p:cNvSpPr>
              <a:spLocks/>
            </p:cNvSpPr>
            <p:nvPr/>
          </p:nvSpPr>
          <p:spPr bwMode="auto">
            <a:xfrm>
              <a:off x="3820" y="228"/>
              <a:ext cx="1194" cy="1536"/>
            </a:xfrm>
            <a:custGeom>
              <a:avLst/>
              <a:gdLst>
                <a:gd name="T0" fmla="*/ 362 w 1194"/>
                <a:gd name="T1" fmla="*/ 343 h 1536"/>
                <a:gd name="T2" fmla="*/ 597 w 1194"/>
                <a:gd name="T3" fmla="*/ 0 h 1536"/>
                <a:gd name="T4" fmla="*/ 974 w 1194"/>
                <a:gd name="T5" fmla="*/ 677 h 1536"/>
                <a:gd name="T6" fmla="*/ 1151 w 1194"/>
                <a:gd name="T7" fmla="*/ 587 h 1536"/>
                <a:gd name="T8" fmla="*/ 1194 w 1194"/>
                <a:gd name="T9" fmla="*/ 1536 h 1536"/>
                <a:gd name="T10" fmla="*/ 974 w 1194"/>
                <a:gd name="T11" fmla="*/ 677 h 1536"/>
                <a:gd name="T12" fmla="*/ 0 w 1194"/>
                <a:gd name="T13" fmla="*/ 433 h 1536"/>
              </a:gdLst>
              <a:ahLst/>
              <a:cxnLst>
                <a:cxn ang="0">
                  <a:pos x="T0" y="T1"/>
                </a:cxn>
                <a:cxn ang="0">
                  <a:pos x="T2" y="T3"/>
                </a:cxn>
                <a:cxn ang="0">
                  <a:pos x="T4" y="T5"/>
                </a:cxn>
                <a:cxn ang="0">
                  <a:pos x="T6" y="T7"/>
                </a:cxn>
                <a:cxn ang="0">
                  <a:pos x="T8" y="T9"/>
                </a:cxn>
                <a:cxn ang="0">
                  <a:pos x="T10" y="T11"/>
                </a:cxn>
                <a:cxn ang="0">
                  <a:pos x="T12" y="T13"/>
                </a:cxn>
              </a:cxnLst>
              <a:rect l="0" t="0" r="r" b="b"/>
              <a:pathLst>
                <a:path w="1194" h="1536">
                  <a:moveTo>
                    <a:pt x="362" y="343"/>
                  </a:moveTo>
                  <a:lnTo>
                    <a:pt x="597" y="0"/>
                  </a:lnTo>
                  <a:lnTo>
                    <a:pt x="974" y="677"/>
                  </a:lnTo>
                  <a:lnTo>
                    <a:pt x="1151" y="587"/>
                  </a:lnTo>
                  <a:lnTo>
                    <a:pt x="1194" y="1536"/>
                  </a:lnTo>
                  <a:lnTo>
                    <a:pt x="974" y="677"/>
                  </a:lnTo>
                  <a:lnTo>
                    <a:pt x="0" y="433"/>
                  </a:lnTo>
                </a:path>
              </a:pathLst>
            </a:custGeom>
            <a:noFill/>
            <a:ln w="30163" cap="flat">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latin typeface="华文细黑" panose="02010600040101010101" pitchFamily="2" charset="-122"/>
                <a:ea typeface="华文细黑" panose="02010600040101010101" pitchFamily="2" charset="-122"/>
              </a:endParaRPr>
            </a:p>
          </p:txBody>
        </p:sp>
        <p:sp>
          <p:nvSpPr>
            <p:cNvPr id="176" name="Freeform 19"/>
            <p:cNvSpPr>
              <a:spLocks/>
            </p:cNvSpPr>
            <p:nvPr/>
          </p:nvSpPr>
          <p:spPr bwMode="auto">
            <a:xfrm>
              <a:off x="2673" y="512"/>
              <a:ext cx="1388" cy="2375"/>
            </a:xfrm>
            <a:custGeom>
              <a:avLst/>
              <a:gdLst>
                <a:gd name="T0" fmla="*/ 1128 w 1388"/>
                <a:gd name="T1" fmla="*/ 755 h 2375"/>
                <a:gd name="T2" fmla="*/ 1147 w 1388"/>
                <a:gd name="T3" fmla="*/ 149 h 2375"/>
                <a:gd name="T4" fmla="*/ 389 w 1388"/>
                <a:gd name="T5" fmla="*/ 0 h 2375"/>
                <a:gd name="T6" fmla="*/ 694 w 1388"/>
                <a:gd name="T7" fmla="*/ 570 h 2375"/>
                <a:gd name="T8" fmla="*/ 0 w 1388"/>
                <a:gd name="T9" fmla="*/ 937 h 2375"/>
                <a:gd name="T10" fmla="*/ 159 w 1388"/>
                <a:gd name="T11" fmla="*/ 1566 h 2375"/>
                <a:gd name="T12" fmla="*/ 308 w 1388"/>
                <a:gd name="T13" fmla="*/ 1973 h 2375"/>
                <a:gd name="T14" fmla="*/ 974 w 1388"/>
                <a:gd name="T15" fmla="*/ 1573 h 2375"/>
                <a:gd name="T16" fmla="*/ 389 w 1388"/>
                <a:gd name="T17" fmla="*/ 2345 h 2375"/>
                <a:gd name="T18" fmla="*/ 1388 w 1388"/>
                <a:gd name="T19" fmla="*/ 2375 h 2375"/>
                <a:gd name="T20" fmla="*/ 1059 w 1388"/>
                <a:gd name="T21" fmla="*/ 1027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88" h="2375">
                  <a:moveTo>
                    <a:pt x="1128" y="755"/>
                  </a:moveTo>
                  <a:lnTo>
                    <a:pt x="1147" y="149"/>
                  </a:lnTo>
                  <a:lnTo>
                    <a:pt x="389" y="0"/>
                  </a:lnTo>
                  <a:lnTo>
                    <a:pt x="694" y="570"/>
                  </a:lnTo>
                  <a:lnTo>
                    <a:pt x="0" y="937"/>
                  </a:lnTo>
                  <a:lnTo>
                    <a:pt x="159" y="1566"/>
                  </a:lnTo>
                  <a:lnTo>
                    <a:pt x="308" y="1973"/>
                  </a:lnTo>
                  <a:lnTo>
                    <a:pt x="974" y="1573"/>
                  </a:lnTo>
                  <a:lnTo>
                    <a:pt x="389" y="2345"/>
                  </a:lnTo>
                  <a:lnTo>
                    <a:pt x="1388" y="2375"/>
                  </a:lnTo>
                  <a:lnTo>
                    <a:pt x="1059" y="1027"/>
                  </a:lnTo>
                </a:path>
              </a:pathLst>
            </a:custGeom>
            <a:noFill/>
            <a:ln w="30163" cap="flat">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latin typeface="华文细黑" panose="02010600040101010101" pitchFamily="2" charset="-122"/>
                <a:ea typeface="华文细黑" panose="02010600040101010101" pitchFamily="2" charset="-122"/>
              </a:endParaRPr>
            </a:p>
          </p:txBody>
        </p:sp>
        <p:sp>
          <p:nvSpPr>
            <p:cNvPr id="177" name="Line 20"/>
            <p:cNvSpPr>
              <a:spLocks noChangeShapeType="1"/>
            </p:cNvSpPr>
            <p:nvPr/>
          </p:nvSpPr>
          <p:spPr bwMode="auto">
            <a:xfrm flipH="1">
              <a:off x="2673" y="810"/>
              <a:ext cx="55" cy="639"/>
            </a:xfrm>
            <a:prstGeom prst="line">
              <a:avLst/>
            </a:prstGeom>
            <a:noFill/>
            <a:ln w="30163"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latin typeface="微软雅黑" pitchFamily="34" charset="-122"/>
                <a:ea typeface="微软雅黑" pitchFamily="34" charset="-122"/>
              </a:endParaRPr>
            </a:p>
          </p:txBody>
        </p:sp>
        <p:sp>
          <p:nvSpPr>
            <p:cNvPr id="178" name="Freeform 21"/>
            <p:cNvSpPr>
              <a:spLocks/>
            </p:cNvSpPr>
            <p:nvPr/>
          </p:nvSpPr>
          <p:spPr bwMode="auto">
            <a:xfrm>
              <a:off x="3448" y="82"/>
              <a:ext cx="1523" cy="733"/>
            </a:xfrm>
            <a:custGeom>
              <a:avLst/>
              <a:gdLst>
                <a:gd name="T0" fmla="*/ 1523 w 1523"/>
                <a:gd name="T1" fmla="*/ 733 h 733"/>
                <a:gd name="T2" fmla="*/ 969 w 1523"/>
                <a:gd name="T3" fmla="*/ 146 h 733"/>
                <a:gd name="T4" fmla="*/ 474 w 1523"/>
                <a:gd name="T5" fmla="*/ 0 h 733"/>
                <a:gd name="T6" fmla="*/ 0 w 1523"/>
                <a:gd name="T7" fmla="*/ 87 h 733"/>
              </a:gdLst>
              <a:ahLst/>
              <a:cxnLst>
                <a:cxn ang="0">
                  <a:pos x="T0" y="T1"/>
                </a:cxn>
                <a:cxn ang="0">
                  <a:pos x="T2" y="T3"/>
                </a:cxn>
                <a:cxn ang="0">
                  <a:pos x="T4" y="T5"/>
                </a:cxn>
                <a:cxn ang="0">
                  <a:pos x="T6" y="T7"/>
                </a:cxn>
              </a:cxnLst>
              <a:rect l="0" t="0" r="r" b="b"/>
              <a:pathLst>
                <a:path w="1523" h="733">
                  <a:moveTo>
                    <a:pt x="1523" y="733"/>
                  </a:moveTo>
                  <a:lnTo>
                    <a:pt x="969" y="146"/>
                  </a:lnTo>
                  <a:lnTo>
                    <a:pt x="474" y="0"/>
                  </a:lnTo>
                  <a:lnTo>
                    <a:pt x="0" y="87"/>
                  </a:lnTo>
                </a:path>
              </a:pathLst>
            </a:custGeom>
            <a:noFill/>
            <a:ln w="30163" cap="flat">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latin typeface="华文细黑" panose="02010600040101010101" pitchFamily="2" charset="-122"/>
                <a:ea typeface="华文细黑" panose="02010600040101010101" pitchFamily="2" charset="-122"/>
              </a:endParaRPr>
            </a:p>
          </p:txBody>
        </p:sp>
        <p:sp>
          <p:nvSpPr>
            <p:cNvPr id="179" name="Line 22"/>
            <p:cNvSpPr>
              <a:spLocks noChangeShapeType="1"/>
            </p:cNvSpPr>
            <p:nvPr/>
          </p:nvSpPr>
          <p:spPr bwMode="auto">
            <a:xfrm flipV="1">
              <a:off x="3273" y="1082"/>
              <a:ext cx="94" cy="734"/>
            </a:xfrm>
            <a:prstGeom prst="line">
              <a:avLst/>
            </a:prstGeom>
            <a:noFill/>
            <a:ln w="30163"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latin typeface="微软雅黑" pitchFamily="34" charset="-122"/>
                <a:ea typeface="微软雅黑" pitchFamily="34" charset="-122"/>
              </a:endParaRPr>
            </a:p>
          </p:txBody>
        </p:sp>
        <p:sp>
          <p:nvSpPr>
            <p:cNvPr id="180" name="Freeform 23"/>
            <p:cNvSpPr>
              <a:spLocks/>
            </p:cNvSpPr>
            <p:nvPr/>
          </p:nvSpPr>
          <p:spPr bwMode="auto">
            <a:xfrm>
              <a:off x="4019" y="1369"/>
              <a:ext cx="879" cy="721"/>
            </a:xfrm>
            <a:custGeom>
              <a:avLst/>
              <a:gdLst>
                <a:gd name="T0" fmla="*/ 879 w 879"/>
                <a:gd name="T1" fmla="*/ 404 h 721"/>
                <a:gd name="T2" fmla="*/ 275 w 879"/>
                <a:gd name="T3" fmla="*/ 721 h 721"/>
                <a:gd name="T4" fmla="*/ 0 w 879"/>
                <a:gd name="T5" fmla="*/ 0 h 721"/>
              </a:gdLst>
              <a:ahLst/>
              <a:cxnLst>
                <a:cxn ang="0">
                  <a:pos x="T0" y="T1"/>
                </a:cxn>
                <a:cxn ang="0">
                  <a:pos x="T2" y="T3"/>
                </a:cxn>
                <a:cxn ang="0">
                  <a:pos x="T4" y="T5"/>
                </a:cxn>
              </a:cxnLst>
              <a:rect l="0" t="0" r="r" b="b"/>
              <a:pathLst>
                <a:path w="879" h="721">
                  <a:moveTo>
                    <a:pt x="879" y="404"/>
                  </a:moveTo>
                  <a:lnTo>
                    <a:pt x="275" y="721"/>
                  </a:lnTo>
                  <a:lnTo>
                    <a:pt x="0" y="0"/>
                  </a:lnTo>
                </a:path>
              </a:pathLst>
            </a:custGeom>
            <a:noFill/>
            <a:ln w="30163" cap="flat">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latin typeface="华文细黑" panose="02010600040101010101" pitchFamily="2" charset="-122"/>
                <a:ea typeface="华文细黑" panose="02010600040101010101" pitchFamily="2" charset="-122"/>
              </a:endParaRPr>
            </a:p>
          </p:txBody>
        </p:sp>
        <p:sp>
          <p:nvSpPr>
            <p:cNvPr id="181" name="Line 24"/>
            <p:cNvSpPr>
              <a:spLocks noChangeShapeType="1"/>
            </p:cNvSpPr>
            <p:nvPr/>
          </p:nvSpPr>
          <p:spPr bwMode="auto">
            <a:xfrm>
              <a:off x="3417" y="2400"/>
              <a:ext cx="644" cy="487"/>
            </a:xfrm>
            <a:prstGeom prst="line">
              <a:avLst/>
            </a:prstGeom>
            <a:noFill/>
            <a:ln w="30163"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latin typeface="微软雅黑" pitchFamily="34" charset="-122"/>
                <a:ea typeface="微软雅黑" pitchFamily="34" charset="-122"/>
              </a:endParaRPr>
            </a:p>
          </p:txBody>
        </p:sp>
        <p:sp>
          <p:nvSpPr>
            <p:cNvPr id="182" name="Line 25"/>
            <p:cNvSpPr>
              <a:spLocks noChangeShapeType="1"/>
            </p:cNvSpPr>
            <p:nvPr/>
          </p:nvSpPr>
          <p:spPr bwMode="auto">
            <a:xfrm flipH="1">
              <a:off x="4071" y="2327"/>
              <a:ext cx="391" cy="549"/>
            </a:xfrm>
            <a:prstGeom prst="line">
              <a:avLst/>
            </a:prstGeom>
            <a:noFill/>
            <a:ln w="30163"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latin typeface="微软雅黑" pitchFamily="34" charset="-122"/>
                <a:ea typeface="微软雅黑" pitchFamily="34" charset="-122"/>
              </a:endParaRPr>
            </a:p>
          </p:txBody>
        </p:sp>
        <p:sp>
          <p:nvSpPr>
            <p:cNvPr id="183" name="Oval 26"/>
            <p:cNvSpPr>
              <a:spLocks noChangeArrowheads="1"/>
            </p:cNvSpPr>
            <p:nvPr/>
          </p:nvSpPr>
          <p:spPr bwMode="auto">
            <a:xfrm>
              <a:off x="2988" y="2764"/>
              <a:ext cx="176" cy="17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华文细黑" panose="02010600040101010101" pitchFamily="2" charset="-122"/>
                <a:ea typeface="华文细黑" panose="02010600040101010101" pitchFamily="2" charset="-122"/>
              </a:endParaRPr>
            </a:p>
          </p:txBody>
        </p:sp>
        <p:sp>
          <p:nvSpPr>
            <p:cNvPr id="184" name="Oval 27"/>
            <p:cNvSpPr>
              <a:spLocks noChangeArrowheads="1"/>
            </p:cNvSpPr>
            <p:nvPr/>
          </p:nvSpPr>
          <p:spPr bwMode="auto">
            <a:xfrm>
              <a:off x="3957" y="2764"/>
              <a:ext cx="225" cy="22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华文细黑" panose="02010600040101010101" pitchFamily="2" charset="-122"/>
                <a:ea typeface="华文细黑" panose="02010600040101010101" pitchFamily="2" charset="-122"/>
              </a:endParaRPr>
            </a:p>
          </p:txBody>
        </p:sp>
        <p:sp>
          <p:nvSpPr>
            <p:cNvPr id="185" name="Oval 28"/>
            <p:cNvSpPr>
              <a:spLocks noChangeArrowheads="1"/>
            </p:cNvSpPr>
            <p:nvPr/>
          </p:nvSpPr>
          <p:spPr bwMode="auto">
            <a:xfrm>
              <a:off x="4628" y="2549"/>
              <a:ext cx="144" cy="144"/>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华文细黑" panose="02010600040101010101" pitchFamily="2" charset="-122"/>
                <a:ea typeface="华文细黑" panose="02010600040101010101" pitchFamily="2" charset="-122"/>
              </a:endParaRPr>
            </a:p>
          </p:txBody>
        </p:sp>
        <p:sp>
          <p:nvSpPr>
            <p:cNvPr id="186" name="Oval 29"/>
            <p:cNvSpPr>
              <a:spLocks noChangeArrowheads="1"/>
            </p:cNvSpPr>
            <p:nvPr/>
          </p:nvSpPr>
          <p:spPr bwMode="auto">
            <a:xfrm>
              <a:off x="4225" y="2010"/>
              <a:ext cx="140" cy="139"/>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华文细黑" panose="02010600040101010101" pitchFamily="2" charset="-122"/>
                <a:ea typeface="华文细黑" panose="02010600040101010101" pitchFamily="2" charset="-122"/>
              </a:endParaRPr>
            </a:p>
          </p:txBody>
        </p:sp>
        <p:sp>
          <p:nvSpPr>
            <p:cNvPr id="187" name="Oval 30"/>
            <p:cNvSpPr>
              <a:spLocks noChangeArrowheads="1"/>
            </p:cNvSpPr>
            <p:nvPr/>
          </p:nvSpPr>
          <p:spPr bwMode="auto">
            <a:xfrm>
              <a:off x="3820" y="2031"/>
              <a:ext cx="137" cy="14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华文细黑" panose="02010600040101010101" pitchFamily="2" charset="-122"/>
                <a:ea typeface="华文细黑" panose="02010600040101010101" pitchFamily="2" charset="-122"/>
              </a:endParaRPr>
            </a:p>
          </p:txBody>
        </p:sp>
        <p:sp>
          <p:nvSpPr>
            <p:cNvPr id="188" name="Oval 31"/>
            <p:cNvSpPr>
              <a:spLocks noChangeArrowheads="1"/>
            </p:cNvSpPr>
            <p:nvPr/>
          </p:nvSpPr>
          <p:spPr bwMode="auto">
            <a:xfrm>
              <a:off x="3945" y="1269"/>
              <a:ext cx="242" cy="242"/>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华文细黑" panose="02010600040101010101" pitchFamily="2" charset="-122"/>
                <a:ea typeface="华文细黑" panose="02010600040101010101" pitchFamily="2" charset="-122"/>
              </a:endParaRPr>
            </a:p>
          </p:txBody>
        </p:sp>
        <p:sp>
          <p:nvSpPr>
            <p:cNvPr id="189" name="Oval 32"/>
            <p:cNvSpPr>
              <a:spLocks noChangeArrowheads="1"/>
            </p:cNvSpPr>
            <p:nvPr/>
          </p:nvSpPr>
          <p:spPr bwMode="auto">
            <a:xfrm>
              <a:off x="4874" y="1667"/>
              <a:ext cx="197" cy="196"/>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华文细黑" panose="02010600040101010101" pitchFamily="2" charset="-122"/>
                <a:ea typeface="华文细黑" panose="02010600040101010101" pitchFamily="2" charset="-122"/>
              </a:endParaRPr>
            </a:p>
          </p:txBody>
        </p:sp>
        <p:sp>
          <p:nvSpPr>
            <p:cNvPr id="190" name="Oval 33"/>
            <p:cNvSpPr>
              <a:spLocks noChangeArrowheads="1"/>
            </p:cNvSpPr>
            <p:nvPr/>
          </p:nvSpPr>
          <p:spPr bwMode="auto">
            <a:xfrm>
              <a:off x="4680" y="836"/>
              <a:ext cx="154" cy="152"/>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华文细黑" panose="02010600040101010101" pitchFamily="2" charset="-122"/>
                <a:ea typeface="华文细黑" panose="02010600040101010101" pitchFamily="2" charset="-122"/>
              </a:endParaRPr>
            </a:p>
          </p:txBody>
        </p:sp>
        <p:sp>
          <p:nvSpPr>
            <p:cNvPr id="191" name="Oval 34"/>
            <p:cNvSpPr>
              <a:spLocks noChangeArrowheads="1"/>
            </p:cNvSpPr>
            <p:nvPr/>
          </p:nvSpPr>
          <p:spPr bwMode="auto">
            <a:xfrm>
              <a:off x="4346" y="169"/>
              <a:ext cx="116" cy="114"/>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华文细黑" panose="02010600040101010101" pitchFamily="2" charset="-122"/>
                <a:ea typeface="华文细黑" panose="02010600040101010101" pitchFamily="2" charset="-122"/>
              </a:endParaRPr>
            </a:p>
          </p:txBody>
        </p:sp>
        <p:sp>
          <p:nvSpPr>
            <p:cNvPr id="192" name="Oval 35"/>
            <p:cNvSpPr>
              <a:spLocks noChangeArrowheads="1"/>
            </p:cNvSpPr>
            <p:nvPr/>
          </p:nvSpPr>
          <p:spPr bwMode="auto">
            <a:xfrm>
              <a:off x="4130" y="512"/>
              <a:ext cx="123" cy="121"/>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华文细黑" panose="02010600040101010101" pitchFamily="2" charset="-122"/>
                <a:ea typeface="华文细黑" panose="02010600040101010101" pitchFamily="2" charset="-122"/>
              </a:endParaRPr>
            </a:p>
          </p:txBody>
        </p:sp>
        <p:sp>
          <p:nvSpPr>
            <p:cNvPr id="193" name="Oval 36"/>
            <p:cNvSpPr>
              <a:spLocks noChangeArrowheads="1"/>
            </p:cNvSpPr>
            <p:nvPr/>
          </p:nvSpPr>
          <p:spPr bwMode="auto">
            <a:xfrm>
              <a:off x="3389" y="120"/>
              <a:ext cx="154" cy="15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华文细黑" panose="02010600040101010101" pitchFamily="2" charset="-122"/>
                <a:ea typeface="华文细黑" panose="02010600040101010101" pitchFamily="2" charset="-122"/>
              </a:endParaRPr>
            </a:p>
          </p:txBody>
        </p:sp>
        <p:sp>
          <p:nvSpPr>
            <p:cNvPr id="194" name="Oval 37"/>
            <p:cNvSpPr>
              <a:spLocks noChangeArrowheads="1"/>
            </p:cNvSpPr>
            <p:nvPr/>
          </p:nvSpPr>
          <p:spPr bwMode="auto">
            <a:xfrm>
              <a:off x="3853" y="4"/>
              <a:ext cx="166" cy="16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华文细黑" panose="02010600040101010101" pitchFamily="2" charset="-122"/>
                <a:ea typeface="华文细黑" panose="02010600040101010101" pitchFamily="2" charset="-122"/>
              </a:endParaRPr>
            </a:p>
          </p:txBody>
        </p:sp>
        <p:sp>
          <p:nvSpPr>
            <p:cNvPr id="195" name="Oval 38"/>
            <p:cNvSpPr>
              <a:spLocks noChangeArrowheads="1"/>
            </p:cNvSpPr>
            <p:nvPr/>
          </p:nvSpPr>
          <p:spPr bwMode="auto">
            <a:xfrm>
              <a:off x="3732" y="574"/>
              <a:ext cx="157" cy="156"/>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华文细黑" panose="02010600040101010101" pitchFamily="2" charset="-122"/>
                <a:ea typeface="华文细黑" panose="02010600040101010101" pitchFamily="2" charset="-122"/>
              </a:endParaRPr>
            </a:p>
          </p:txBody>
        </p:sp>
        <p:sp>
          <p:nvSpPr>
            <p:cNvPr id="196" name="Oval 39"/>
            <p:cNvSpPr>
              <a:spLocks noChangeArrowheads="1"/>
            </p:cNvSpPr>
            <p:nvPr/>
          </p:nvSpPr>
          <p:spPr bwMode="auto">
            <a:xfrm>
              <a:off x="3273" y="1014"/>
              <a:ext cx="165" cy="16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华文细黑" panose="02010600040101010101" pitchFamily="2" charset="-122"/>
                <a:ea typeface="华文细黑" panose="02010600040101010101" pitchFamily="2" charset="-122"/>
              </a:endParaRPr>
            </a:p>
          </p:txBody>
        </p:sp>
        <p:sp>
          <p:nvSpPr>
            <p:cNvPr id="197" name="Oval 40"/>
            <p:cNvSpPr>
              <a:spLocks noChangeArrowheads="1"/>
            </p:cNvSpPr>
            <p:nvPr/>
          </p:nvSpPr>
          <p:spPr bwMode="auto">
            <a:xfrm>
              <a:off x="3732" y="1210"/>
              <a:ext cx="114" cy="114"/>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华文细黑" panose="02010600040101010101" pitchFamily="2" charset="-122"/>
                <a:ea typeface="华文细黑" panose="02010600040101010101" pitchFamily="2" charset="-122"/>
              </a:endParaRPr>
            </a:p>
          </p:txBody>
        </p:sp>
        <p:sp>
          <p:nvSpPr>
            <p:cNvPr id="198" name="Oval 41"/>
            <p:cNvSpPr>
              <a:spLocks noChangeArrowheads="1"/>
            </p:cNvSpPr>
            <p:nvPr/>
          </p:nvSpPr>
          <p:spPr bwMode="auto">
            <a:xfrm>
              <a:off x="3682" y="1494"/>
              <a:ext cx="107" cy="109"/>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华文细黑" panose="02010600040101010101" pitchFamily="2" charset="-122"/>
                <a:ea typeface="华文细黑" panose="02010600040101010101" pitchFamily="2" charset="-122"/>
              </a:endParaRPr>
            </a:p>
          </p:txBody>
        </p:sp>
        <p:sp>
          <p:nvSpPr>
            <p:cNvPr id="199" name="Oval 42"/>
            <p:cNvSpPr>
              <a:spLocks noChangeArrowheads="1"/>
            </p:cNvSpPr>
            <p:nvPr/>
          </p:nvSpPr>
          <p:spPr bwMode="auto">
            <a:xfrm>
              <a:off x="3571" y="2012"/>
              <a:ext cx="161" cy="16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华文细黑" panose="02010600040101010101" pitchFamily="2" charset="-122"/>
                <a:ea typeface="华文细黑" panose="02010600040101010101" pitchFamily="2" charset="-122"/>
              </a:endParaRPr>
            </a:p>
          </p:txBody>
        </p:sp>
        <p:sp>
          <p:nvSpPr>
            <p:cNvPr id="200" name="Oval 43"/>
            <p:cNvSpPr>
              <a:spLocks noChangeArrowheads="1"/>
            </p:cNvSpPr>
            <p:nvPr/>
          </p:nvSpPr>
          <p:spPr bwMode="auto">
            <a:xfrm>
              <a:off x="2905" y="2433"/>
              <a:ext cx="126" cy="12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华文细黑" panose="02010600040101010101" pitchFamily="2" charset="-122"/>
                <a:ea typeface="华文细黑" panose="02010600040101010101" pitchFamily="2" charset="-122"/>
              </a:endParaRPr>
            </a:p>
          </p:txBody>
        </p:sp>
        <p:sp>
          <p:nvSpPr>
            <p:cNvPr id="201" name="Oval 44"/>
            <p:cNvSpPr>
              <a:spLocks noChangeArrowheads="1"/>
            </p:cNvSpPr>
            <p:nvPr/>
          </p:nvSpPr>
          <p:spPr bwMode="auto">
            <a:xfrm>
              <a:off x="2782" y="2031"/>
              <a:ext cx="123" cy="12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华文细黑" panose="02010600040101010101" pitchFamily="2" charset="-122"/>
                <a:ea typeface="华文细黑" panose="02010600040101010101" pitchFamily="2" charset="-122"/>
              </a:endParaRPr>
            </a:p>
          </p:txBody>
        </p:sp>
        <p:sp>
          <p:nvSpPr>
            <p:cNvPr id="202" name="Oval 45"/>
            <p:cNvSpPr>
              <a:spLocks noChangeArrowheads="1"/>
            </p:cNvSpPr>
            <p:nvPr/>
          </p:nvSpPr>
          <p:spPr bwMode="auto">
            <a:xfrm>
              <a:off x="3235" y="1740"/>
              <a:ext cx="121" cy="121"/>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华文细黑" panose="02010600040101010101" pitchFamily="2" charset="-122"/>
                <a:ea typeface="华文细黑" panose="02010600040101010101" pitchFamily="2" charset="-122"/>
              </a:endParaRPr>
            </a:p>
          </p:txBody>
        </p:sp>
        <p:sp>
          <p:nvSpPr>
            <p:cNvPr id="203" name="Oval 46"/>
            <p:cNvSpPr>
              <a:spLocks noChangeArrowheads="1"/>
            </p:cNvSpPr>
            <p:nvPr/>
          </p:nvSpPr>
          <p:spPr bwMode="auto">
            <a:xfrm>
              <a:off x="2609" y="1357"/>
              <a:ext cx="187" cy="18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华文细黑" panose="02010600040101010101" pitchFamily="2" charset="-122"/>
                <a:ea typeface="华文细黑" panose="02010600040101010101" pitchFamily="2" charset="-122"/>
              </a:endParaRPr>
            </a:p>
          </p:txBody>
        </p:sp>
        <p:sp>
          <p:nvSpPr>
            <p:cNvPr id="204" name="Oval 47"/>
            <p:cNvSpPr>
              <a:spLocks noChangeArrowheads="1"/>
            </p:cNvSpPr>
            <p:nvPr/>
          </p:nvSpPr>
          <p:spPr bwMode="auto">
            <a:xfrm>
              <a:off x="2671" y="746"/>
              <a:ext cx="135" cy="13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华文细黑" panose="02010600040101010101" pitchFamily="2" charset="-122"/>
                <a:ea typeface="华文细黑" panose="02010600040101010101" pitchFamily="2" charset="-122"/>
              </a:endParaRPr>
            </a:p>
          </p:txBody>
        </p:sp>
        <p:sp>
          <p:nvSpPr>
            <p:cNvPr id="205" name="Oval 48"/>
            <p:cNvSpPr>
              <a:spLocks noChangeArrowheads="1"/>
            </p:cNvSpPr>
            <p:nvPr/>
          </p:nvSpPr>
          <p:spPr bwMode="auto">
            <a:xfrm>
              <a:off x="3012" y="458"/>
              <a:ext cx="116" cy="116"/>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华文细黑" panose="02010600040101010101" pitchFamily="2" charset="-122"/>
                <a:ea typeface="华文细黑" panose="02010600040101010101" pitchFamily="2" charset="-122"/>
              </a:endParaRPr>
            </a:p>
          </p:txBody>
        </p:sp>
        <p:sp>
          <p:nvSpPr>
            <p:cNvPr id="206" name="Oval 49"/>
            <p:cNvSpPr>
              <a:spLocks noChangeArrowheads="1"/>
            </p:cNvSpPr>
            <p:nvPr/>
          </p:nvSpPr>
          <p:spPr bwMode="auto">
            <a:xfrm>
              <a:off x="4910" y="749"/>
              <a:ext cx="104" cy="104"/>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华文细黑" panose="02010600040101010101" pitchFamily="2" charset="-122"/>
                <a:ea typeface="华文细黑" panose="02010600040101010101" pitchFamily="2" charset="-122"/>
              </a:endParaRPr>
            </a:p>
          </p:txBody>
        </p:sp>
        <p:sp>
          <p:nvSpPr>
            <p:cNvPr id="207" name="Oval 50"/>
            <p:cNvSpPr>
              <a:spLocks noChangeArrowheads="1"/>
            </p:cNvSpPr>
            <p:nvPr/>
          </p:nvSpPr>
          <p:spPr bwMode="auto">
            <a:xfrm>
              <a:off x="3273" y="3226"/>
              <a:ext cx="94" cy="94"/>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华文细黑" panose="02010600040101010101" pitchFamily="2" charset="-122"/>
                <a:ea typeface="华文细黑" panose="02010600040101010101" pitchFamily="2" charset="-122"/>
              </a:endParaRPr>
            </a:p>
          </p:txBody>
        </p:sp>
        <p:sp>
          <p:nvSpPr>
            <p:cNvPr id="208" name="Oval 51"/>
            <p:cNvSpPr>
              <a:spLocks noChangeArrowheads="1"/>
            </p:cNvSpPr>
            <p:nvPr/>
          </p:nvSpPr>
          <p:spPr bwMode="auto">
            <a:xfrm>
              <a:off x="4310" y="3283"/>
              <a:ext cx="104" cy="104"/>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华文细黑" panose="02010600040101010101" pitchFamily="2" charset="-122"/>
                <a:ea typeface="华文细黑" panose="02010600040101010101" pitchFamily="2" charset="-122"/>
              </a:endParaRPr>
            </a:p>
          </p:txBody>
        </p:sp>
      </p:grpSp>
      <p:grpSp>
        <p:nvGrpSpPr>
          <p:cNvPr id="209" name="组合 208"/>
          <p:cNvGrpSpPr/>
          <p:nvPr/>
        </p:nvGrpSpPr>
        <p:grpSpPr>
          <a:xfrm>
            <a:off x="2160151" y="2334456"/>
            <a:ext cx="1714127" cy="1043138"/>
            <a:chOff x="2160151" y="2334456"/>
            <a:chExt cx="1714127" cy="1043138"/>
          </a:xfrm>
        </p:grpSpPr>
        <p:sp>
          <p:nvSpPr>
            <p:cNvPr id="210" name="文本框 82"/>
            <p:cNvSpPr txBox="1"/>
            <p:nvPr/>
          </p:nvSpPr>
          <p:spPr>
            <a:xfrm>
              <a:off x="2528986" y="2334456"/>
              <a:ext cx="976456" cy="307777"/>
            </a:xfrm>
            <a:prstGeom prst="rect">
              <a:avLst/>
            </a:prstGeom>
            <a:noFill/>
          </p:spPr>
          <p:txBody>
            <a:bodyPr wrap="square" rtlCol="0">
              <a:spAutoFit/>
            </a:bodyPr>
            <a:lstStyle/>
            <a:p>
              <a:r>
                <a:rPr lang="zh-CN" altLang="en-US" sz="1400" dirty="0">
                  <a:solidFill>
                    <a:schemeClr val="accent1"/>
                  </a:solidFill>
                  <a:latin typeface="华文细黑" panose="02010600040101010101" pitchFamily="2" charset="-122"/>
                  <a:ea typeface="华文细黑" panose="02010600040101010101" pitchFamily="2" charset="-122"/>
                </a:rPr>
                <a:t>添加文字</a:t>
              </a:r>
            </a:p>
          </p:txBody>
        </p:sp>
        <p:sp>
          <p:nvSpPr>
            <p:cNvPr id="211" name="文本框 80"/>
            <p:cNvSpPr txBox="1"/>
            <p:nvPr/>
          </p:nvSpPr>
          <p:spPr>
            <a:xfrm>
              <a:off x="2160151" y="2592764"/>
              <a:ext cx="1714127" cy="784830"/>
            </a:xfrm>
            <a:prstGeom prst="rect">
              <a:avLst/>
            </a:prstGeom>
            <a:noFill/>
          </p:spPr>
          <p:txBody>
            <a:bodyPr wrap="square" rtlCol="0">
              <a:spAutoFit/>
            </a:bodyPr>
            <a:lstStyle/>
            <a:p>
              <a:pPr algn="ctr" fontAlgn="base">
                <a:lnSpc>
                  <a:spcPct val="150000"/>
                </a:lnSpc>
                <a:spcBef>
                  <a:spcPct val="0"/>
                </a:spcBef>
                <a:spcAft>
                  <a:spcPct val="0"/>
                </a:spcAft>
              </a:pPr>
              <a:r>
                <a:rPr lang="zh-CN" altLang="en-US" sz="1000" dirty="0">
                  <a:solidFill>
                    <a:schemeClr val="bg1">
                      <a:lumMod val="50000"/>
                    </a:schemeClr>
                  </a:solidFill>
                  <a:latin typeface="华文细黑" panose="02010600040101010101" pitchFamily="2" charset="-122"/>
                  <a:ea typeface="华文细黑" panose="02010600040101010101" pitchFamily="2" charset="-122"/>
                  <a:sym typeface="Gill Sans" charset="0"/>
                </a:rPr>
                <a:t>此处添加详细文本描述，尽量将每页幻灯片的字数控制在</a:t>
              </a:r>
              <a:r>
                <a:rPr lang="en-US" altLang="zh-CN" sz="1000" dirty="0">
                  <a:solidFill>
                    <a:schemeClr val="bg1">
                      <a:lumMod val="50000"/>
                    </a:schemeClr>
                  </a:solidFill>
                  <a:latin typeface="华文细黑" panose="02010600040101010101" pitchFamily="2" charset="-122"/>
                  <a:ea typeface="华文细黑" panose="02010600040101010101" pitchFamily="2" charset="-122"/>
                  <a:sym typeface="Gill Sans" charset="0"/>
                </a:rPr>
                <a:t>200</a:t>
              </a:r>
              <a:r>
                <a:rPr lang="zh-CN" altLang="en-US" sz="1000" dirty="0">
                  <a:solidFill>
                    <a:schemeClr val="bg1">
                      <a:lumMod val="50000"/>
                    </a:schemeClr>
                  </a:solidFill>
                  <a:latin typeface="华文细黑" panose="02010600040101010101" pitchFamily="2" charset="-122"/>
                  <a:ea typeface="华文细黑" panose="02010600040101010101" pitchFamily="2" charset="-122"/>
                  <a:sym typeface="Gill Sans" charset="0"/>
                </a:rPr>
                <a:t>字以内。</a:t>
              </a:r>
              <a:endParaRPr lang="en-US" altLang="zh-CN" sz="1000" dirty="0">
                <a:solidFill>
                  <a:schemeClr val="bg1">
                    <a:lumMod val="50000"/>
                  </a:schemeClr>
                </a:solidFill>
                <a:latin typeface="华文细黑" panose="02010600040101010101" pitchFamily="2" charset="-122"/>
                <a:ea typeface="华文细黑" panose="02010600040101010101" pitchFamily="2" charset="-122"/>
                <a:sym typeface="Lato Light" charset="0"/>
              </a:endParaRPr>
            </a:p>
          </p:txBody>
        </p:sp>
      </p:grpSp>
      <p:grpSp>
        <p:nvGrpSpPr>
          <p:cNvPr id="212" name="组合 211"/>
          <p:cNvGrpSpPr/>
          <p:nvPr/>
        </p:nvGrpSpPr>
        <p:grpSpPr>
          <a:xfrm>
            <a:off x="4896110" y="1253885"/>
            <a:ext cx="2312252" cy="812306"/>
            <a:chOff x="4896110" y="1253885"/>
            <a:chExt cx="2312252" cy="812306"/>
          </a:xfrm>
        </p:grpSpPr>
        <p:sp>
          <p:nvSpPr>
            <p:cNvPr id="213" name="文本框 82"/>
            <p:cNvSpPr txBox="1"/>
            <p:nvPr/>
          </p:nvSpPr>
          <p:spPr>
            <a:xfrm>
              <a:off x="5472337" y="1253885"/>
              <a:ext cx="976456" cy="276999"/>
            </a:xfrm>
            <a:prstGeom prst="rect">
              <a:avLst/>
            </a:prstGeom>
            <a:noFill/>
          </p:spPr>
          <p:txBody>
            <a:bodyPr wrap="square" rtlCol="0">
              <a:spAutoFit/>
            </a:bodyPr>
            <a:lstStyle/>
            <a:p>
              <a:r>
                <a:rPr lang="zh-CN" altLang="en-US" sz="1200" dirty="0">
                  <a:solidFill>
                    <a:schemeClr val="accent1"/>
                  </a:solidFill>
                  <a:latin typeface="华文细黑" panose="02010600040101010101" pitchFamily="2" charset="-122"/>
                  <a:ea typeface="华文细黑" panose="02010600040101010101" pitchFamily="2" charset="-122"/>
                </a:rPr>
                <a:t>添加文字</a:t>
              </a:r>
            </a:p>
          </p:txBody>
        </p:sp>
        <p:sp>
          <p:nvSpPr>
            <p:cNvPr id="214" name="文本框 80"/>
            <p:cNvSpPr txBox="1"/>
            <p:nvPr/>
          </p:nvSpPr>
          <p:spPr>
            <a:xfrm>
              <a:off x="4896110" y="1512193"/>
              <a:ext cx="2312252" cy="553998"/>
            </a:xfrm>
            <a:prstGeom prst="rect">
              <a:avLst/>
            </a:prstGeom>
            <a:noFill/>
          </p:spPr>
          <p:txBody>
            <a:bodyPr wrap="square" rtlCol="0">
              <a:spAutoFit/>
            </a:bodyPr>
            <a:lstStyle/>
            <a:p>
              <a:pPr algn="ctr" fontAlgn="base">
                <a:lnSpc>
                  <a:spcPct val="150000"/>
                </a:lnSpc>
                <a:spcBef>
                  <a:spcPct val="0"/>
                </a:spcBef>
                <a:spcAft>
                  <a:spcPct val="0"/>
                </a:spcAft>
              </a:pPr>
              <a:r>
                <a:rPr lang="zh-CN" altLang="en-US" sz="1000" dirty="0">
                  <a:solidFill>
                    <a:schemeClr val="bg1">
                      <a:lumMod val="50000"/>
                    </a:schemeClr>
                  </a:solidFill>
                  <a:latin typeface="华文细黑" panose="02010600040101010101" pitchFamily="2" charset="-122"/>
                  <a:ea typeface="华文细黑" panose="02010600040101010101" pitchFamily="2" charset="-122"/>
                  <a:sym typeface="Gill Sans" charset="0"/>
                </a:rPr>
                <a:t>此处添加详细文本描述，尽量将每页幻灯片的字数控制在</a:t>
              </a:r>
              <a:r>
                <a:rPr lang="en-US" altLang="zh-CN" sz="1000" dirty="0">
                  <a:solidFill>
                    <a:schemeClr val="bg1">
                      <a:lumMod val="50000"/>
                    </a:schemeClr>
                  </a:solidFill>
                  <a:latin typeface="华文细黑" panose="02010600040101010101" pitchFamily="2" charset="-122"/>
                  <a:ea typeface="华文细黑" panose="02010600040101010101" pitchFamily="2" charset="-122"/>
                  <a:sym typeface="Gill Sans" charset="0"/>
                </a:rPr>
                <a:t>200</a:t>
              </a:r>
              <a:r>
                <a:rPr lang="zh-CN" altLang="en-US" sz="1000" dirty="0">
                  <a:solidFill>
                    <a:schemeClr val="bg1">
                      <a:lumMod val="50000"/>
                    </a:schemeClr>
                  </a:solidFill>
                  <a:latin typeface="华文细黑" panose="02010600040101010101" pitchFamily="2" charset="-122"/>
                  <a:ea typeface="华文细黑" panose="02010600040101010101" pitchFamily="2" charset="-122"/>
                  <a:sym typeface="Gill Sans" charset="0"/>
                </a:rPr>
                <a:t>字以内。</a:t>
              </a:r>
              <a:endParaRPr lang="en-US" altLang="zh-CN" sz="1000" dirty="0">
                <a:solidFill>
                  <a:schemeClr val="bg1">
                    <a:lumMod val="50000"/>
                  </a:schemeClr>
                </a:solidFill>
                <a:latin typeface="华文细黑" panose="02010600040101010101" pitchFamily="2" charset="-122"/>
                <a:ea typeface="华文细黑" panose="02010600040101010101" pitchFamily="2" charset="-122"/>
                <a:sym typeface="Lato Light" charset="0"/>
              </a:endParaRPr>
            </a:p>
          </p:txBody>
        </p:sp>
      </p:grpSp>
      <p:grpSp>
        <p:nvGrpSpPr>
          <p:cNvPr id="215" name="组合 214"/>
          <p:cNvGrpSpPr/>
          <p:nvPr/>
        </p:nvGrpSpPr>
        <p:grpSpPr>
          <a:xfrm>
            <a:off x="7995117" y="2330315"/>
            <a:ext cx="1714127" cy="1088915"/>
            <a:chOff x="7995117" y="2330315"/>
            <a:chExt cx="1714127" cy="1088915"/>
          </a:xfrm>
        </p:grpSpPr>
        <p:sp>
          <p:nvSpPr>
            <p:cNvPr id="216" name="文本框 91"/>
            <p:cNvSpPr txBox="1"/>
            <p:nvPr/>
          </p:nvSpPr>
          <p:spPr>
            <a:xfrm>
              <a:off x="8382780" y="2330315"/>
              <a:ext cx="887005" cy="276999"/>
            </a:xfrm>
            <a:prstGeom prst="rect">
              <a:avLst/>
            </a:prstGeom>
            <a:noFill/>
          </p:spPr>
          <p:txBody>
            <a:bodyPr wrap="square" rtlCol="0">
              <a:spAutoFit/>
            </a:bodyPr>
            <a:lstStyle/>
            <a:p>
              <a:r>
                <a:rPr lang="zh-CN" altLang="en-US" sz="1200" dirty="0">
                  <a:solidFill>
                    <a:schemeClr val="accent1"/>
                  </a:solidFill>
                  <a:latin typeface="华文细黑" panose="02010600040101010101" pitchFamily="2" charset="-122"/>
                  <a:ea typeface="华文细黑" panose="02010600040101010101" pitchFamily="2" charset="-122"/>
                </a:rPr>
                <a:t>添加文字</a:t>
              </a:r>
            </a:p>
          </p:txBody>
        </p:sp>
        <p:sp>
          <p:nvSpPr>
            <p:cNvPr id="217" name="文本框 80"/>
            <p:cNvSpPr txBox="1"/>
            <p:nvPr/>
          </p:nvSpPr>
          <p:spPr>
            <a:xfrm>
              <a:off x="7995117" y="2634400"/>
              <a:ext cx="1714127" cy="784830"/>
            </a:xfrm>
            <a:prstGeom prst="rect">
              <a:avLst/>
            </a:prstGeom>
            <a:noFill/>
          </p:spPr>
          <p:txBody>
            <a:bodyPr wrap="square" rtlCol="0">
              <a:spAutoFit/>
            </a:bodyPr>
            <a:lstStyle/>
            <a:p>
              <a:pPr algn="ctr" fontAlgn="base">
                <a:lnSpc>
                  <a:spcPct val="150000"/>
                </a:lnSpc>
                <a:spcBef>
                  <a:spcPct val="0"/>
                </a:spcBef>
                <a:spcAft>
                  <a:spcPct val="0"/>
                </a:spcAft>
              </a:pPr>
              <a:r>
                <a:rPr lang="zh-CN" altLang="en-US" sz="1000" dirty="0">
                  <a:solidFill>
                    <a:schemeClr val="bg1">
                      <a:lumMod val="50000"/>
                    </a:schemeClr>
                  </a:solidFill>
                  <a:latin typeface="华文细黑" panose="02010600040101010101" pitchFamily="2" charset="-122"/>
                  <a:ea typeface="华文细黑" panose="02010600040101010101" pitchFamily="2" charset="-122"/>
                  <a:sym typeface="Gill Sans" charset="0"/>
                </a:rPr>
                <a:t>此处添加详细文本描述，尽量将每页幻灯片的字数控制在</a:t>
              </a:r>
              <a:r>
                <a:rPr lang="en-US" altLang="zh-CN" sz="1000" dirty="0">
                  <a:solidFill>
                    <a:schemeClr val="bg1">
                      <a:lumMod val="50000"/>
                    </a:schemeClr>
                  </a:solidFill>
                  <a:latin typeface="华文细黑" panose="02010600040101010101" pitchFamily="2" charset="-122"/>
                  <a:ea typeface="华文细黑" panose="02010600040101010101" pitchFamily="2" charset="-122"/>
                  <a:sym typeface="Gill Sans" charset="0"/>
                </a:rPr>
                <a:t>200</a:t>
              </a:r>
              <a:r>
                <a:rPr lang="zh-CN" altLang="en-US" sz="1000" dirty="0">
                  <a:solidFill>
                    <a:schemeClr val="bg1">
                      <a:lumMod val="50000"/>
                    </a:schemeClr>
                  </a:solidFill>
                  <a:latin typeface="华文细黑" panose="02010600040101010101" pitchFamily="2" charset="-122"/>
                  <a:ea typeface="华文细黑" panose="02010600040101010101" pitchFamily="2" charset="-122"/>
                  <a:sym typeface="Gill Sans" charset="0"/>
                </a:rPr>
                <a:t>字以内。</a:t>
              </a:r>
              <a:endParaRPr lang="en-US" altLang="zh-CN" sz="1000" dirty="0">
                <a:solidFill>
                  <a:schemeClr val="bg1">
                    <a:lumMod val="50000"/>
                  </a:schemeClr>
                </a:solidFill>
                <a:latin typeface="华文细黑" panose="02010600040101010101" pitchFamily="2" charset="-122"/>
                <a:ea typeface="华文细黑" panose="02010600040101010101" pitchFamily="2" charset="-122"/>
                <a:cs typeface="Lato Light" charset="0"/>
                <a:sym typeface="Lato Light" charset="0"/>
              </a:endParaRPr>
            </a:p>
          </p:txBody>
        </p:sp>
      </p:grpSp>
      <p:grpSp>
        <p:nvGrpSpPr>
          <p:cNvPr id="218" name="组合 217"/>
          <p:cNvGrpSpPr/>
          <p:nvPr/>
        </p:nvGrpSpPr>
        <p:grpSpPr>
          <a:xfrm>
            <a:off x="8703480" y="4227525"/>
            <a:ext cx="1714127" cy="1046212"/>
            <a:chOff x="8703480" y="4227525"/>
            <a:chExt cx="1714127" cy="1046212"/>
          </a:xfrm>
        </p:grpSpPr>
        <p:sp>
          <p:nvSpPr>
            <p:cNvPr id="219" name="文本框 88"/>
            <p:cNvSpPr txBox="1"/>
            <p:nvPr/>
          </p:nvSpPr>
          <p:spPr>
            <a:xfrm>
              <a:off x="9123540" y="4227525"/>
              <a:ext cx="1083556" cy="276999"/>
            </a:xfrm>
            <a:prstGeom prst="rect">
              <a:avLst/>
            </a:prstGeom>
            <a:noFill/>
          </p:spPr>
          <p:txBody>
            <a:bodyPr wrap="square" rtlCol="0">
              <a:spAutoFit/>
            </a:bodyPr>
            <a:lstStyle/>
            <a:p>
              <a:r>
                <a:rPr lang="zh-CN" altLang="en-US" sz="1200" dirty="0">
                  <a:solidFill>
                    <a:schemeClr val="accent1"/>
                  </a:solidFill>
                  <a:latin typeface="华文细黑" panose="02010600040101010101" pitchFamily="2" charset="-122"/>
                  <a:ea typeface="华文细黑" panose="02010600040101010101" pitchFamily="2" charset="-122"/>
                </a:rPr>
                <a:t>添加文字</a:t>
              </a:r>
            </a:p>
          </p:txBody>
        </p:sp>
        <p:sp>
          <p:nvSpPr>
            <p:cNvPr id="220" name="文本框 80"/>
            <p:cNvSpPr txBox="1"/>
            <p:nvPr/>
          </p:nvSpPr>
          <p:spPr>
            <a:xfrm>
              <a:off x="8703480" y="4488907"/>
              <a:ext cx="1714127" cy="784830"/>
            </a:xfrm>
            <a:prstGeom prst="rect">
              <a:avLst/>
            </a:prstGeom>
            <a:noFill/>
          </p:spPr>
          <p:txBody>
            <a:bodyPr wrap="square" rtlCol="0">
              <a:spAutoFit/>
            </a:bodyPr>
            <a:lstStyle/>
            <a:p>
              <a:pPr algn="ctr" fontAlgn="base">
                <a:lnSpc>
                  <a:spcPct val="150000"/>
                </a:lnSpc>
                <a:spcBef>
                  <a:spcPct val="0"/>
                </a:spcBef>
                <a:spcAft>
                  <a:spcPct val="0"/>
                </a:spcAft>
              </a:pPr>
              <a:r>
                <a:rPr lang="zh-CN" altLang="en-US" sz="1000" dirty="0">
                  <a:solidFill>
                    <a:schemeClr val="bg1">
                      <a:lumMod val="50000"/>
                    </a:schemeClr>
                  </a:solidFill>
                  <a:latin typeface="华文细黑" panose="02010600040101010101" pitchFamily="2" charset="-122"/>
                  <a:ea typeface="华文细黑" panose="02010600040101010101" pitchFamily="2" charset="-122"/>
                  <a:sym typeface="Gill Sans" charset="0"/>
                </a:rPr>
                <a:t>此处添加详细文本描述，尽量将每页幻灯片的字数控制在</a:t>
              </a:r>
              <a:r>
                <a:rPr lang="en-US" altLang="zh-CN" sz="1000" dirty="0">
                  <a:solidFill>
                    <a:schemeClr val="bg1">
                      <a:lumMod val="50000"/>
                    </a:schemeClr>
                  </a:solidFill>
                  <a:latin typeface="华文细黑" panose="02010600040101010101" pitchFamily="2" charset="-122"/>
                  <a:ea typeface="华文细黑" panose="02010600040101010101" pitchFamily="2" charset="-122"/>
                  <a:sym typeface="Gill Sans" charset="0"/>
                </a:rPr>
                <a:t>200</a:t>
              </a:r>
              <a:r>
                <a:rPr lang="zh-CN" altLang="en-US" sz="1000" dirty="0">
                  <a:solidFill>
                    <a:schemeClr val="bg1">
                      <a:lumMod val="50000"/>
                    </a:schemeClr>
                  </a:solidFill>
                  <a:latin typeface="华文细黑" panose="02010600040101010101" pitchFamily="2" charset="-122"/>
                  <a:ea typeface="华文细黑" panose="02010600040101010101" pitchFamily="2" charset="-122"/>
                  <a:sym typeface="Gill Sans" charset="0"/>
                </a:rPr>
                <a:t>字以内。</a:t>
              </a:r>
              <a:endParaRPr lang="en-US" altLang="zh-CN" sz="1000" dirty="0">
                <a:solidFill>
                  <a:schemeClr val="bg1">
                    <a:lumMod val="50000"/>
                  </a:schemeClr>
                </a:solidFill>
                <a:latin typeface="华文细黑" panose="02010600040101010101" pitchFamily="2" charset="-122"/>
                <a:ea typeface="华文细黑" panose="02010600040101010101" pitchFamily="2" charset="-122"/>
                <a:sym typeface="Lato Light" charset="0"/>
              </a:endParaRPr>
            </a:p>
          </p:txBody>
        </p:sp>
      </p:grpSp>
    </p:spTree>
    <p:extLst>
      <p:ext uri="{BB962C8B-B14F-4D97-AF65-F5344CB8AC3E}">
        <p14:creationId xmlns:p14="http://schemas.microsoft.com/office/powerpoint/2010/main" val="2116910474"/>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fade">
                                          <p:cBhvr>
                                            <p:cTn id="7" dur="500"/>
                                            <p:tgtEl>
                                              <p:spTgt spid="13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Effect transition="in" filter="wipe(left)">
                                          <p:cBhvr>
                                            <p:cTn id="11" dur="500"/>
                                            <p:tgtEl>
                                              <p:spTgt spid="136"/>
                                            </p:tgtEl>
                                          </p:cBhvr>
                                        </p:animEffect>
                                      </p:childTnLst>
                                    </p:cTn>
                                  </p:par>
                                </p:childTnLst>
                              </p:cTn>
                            </p:par>
                            <p:par>
                              <p:cTn id="12" fill="hold">
                                <p:stCondLst>
                                  <p:cond delay="1000"/>
                                </p:stCondLst>
                                <p:childTnLst>
                                  <p:par>
                                    <p:cTn id="13" presetID="2" presetClass="entr" presetSubtype="2" decel="100000" fill="hold" grpId="0" nodeType="afterEffect">
                                      <p:stCondLst>
                                        <p:cond delay="0"/>
                                      </p:stCondLst>
                                      <p:iterate type="lt">
                                        <p:tmPct val="10000"/>
                                      </p:iterate>
                                      <p:childTnLst>
                                        <p:set>
                                          <p:cBhvr>
                                            <p:cTn id="14" dur="1" fill="hold">
                                              <p:stCondLst>
                                                <p:cond delay="0"/>
                                              </p:stCondLst>
                                            </p:cTn>
                                            <p:tgtEl>
                                              <p:spTgt spid="145"/>
                                            </p:tgtEl>
                                            <p:attrNameLst>
                                              <p:attrName>style.visibility</p:attrName>
                                            </p:attrNameLst>
                                          </p:cBhvr>
                                          <p:to>
                                            <p:strVal val="visible"/>
                                          </p:to>
                                        </p:set>
                                        <p:anim calcmode="lin" valueType="num">
                                          <p:cBhvr additive="base">
                                            <p:cTn id="15" dur="500" fill="hold"/>
                                            <p:tgtEl>
                                              <p:spTgt spid="145"/>
                                            </p:tgtEl>
                                            <p:attrNameLst>
                                              <p:attrName>ppt_x</p:attrName>
                                            </p:attrNameLst>
                                          </p:cBhvr>
                                          <p:tavLst>
                                            <p:tav tm="0">
                                              <p:val>
                                                <p:strVal val="1+#ppt_w/2"/>
                                              </p:val>
                                            </p:tav>
                                            <p:tav tm="100000">
                                              <p:val>
                                                <p:strVal val="#ppt_x"/>
                                              </p:val>
                                            </p:tav>
                                          </p:tavLst>
                                        </p:anim>
                                        <p:anim calcmode="lin" valueType="num">
                                          <p:cBhvr additive="base">
                                            <p:cTn id="16" dur="500" fill="hold"/>
                                            <p:tgtEl>
                                              <p:spTgt spid="145"/>
                                            </p:tgtEl>
                                            <p:attrNameLst>
                                              <p:attrName>ppt_y</p:attrName>
                                            </p:attrNameLst>
                                          </p:cBhvr>
                                          <p:tavLst>
                                            <p:tav tm="0">
                                              <p:val>
                                                <p:strVal val="#ppt_y"/>
                                              </p:val>
                                            </p:tav>
                                            <p:tav tm="100000">
                                              <p:val>
                                                <p:strVal val="#ppt_y"/>
                                              </p:val>
                                            </p:tav>
                                          </p:tavLst>
                                        </p:anim>
                                      </p:childTnLst>
                                    </p:cTn>
                                  </p:par>
                                </p:childTnLst>
                              </p:cTn>
                            </p:par>
                            <p:par>
                              <p:cTn id="17" fill="hold">
                                <p:stCondLst>
                                  <p:cond delay="2450"/>
                                </p:stCondLst>
                                <p:childTnLst>
                                  <p:par>
                                    <p:cTn id="18" presetID="2" presetClass="entr" presetSubtype="2" decel="100000" fill="hold" grpId="0" nodeType="afterEffect">
                                      <p:stCondLst>
                                        <p:cond delay="0"/>
                                      </p:stCondLst>
                                      <p:iterate type="lt">
                                        <p:tmPct val="10000"/>
                                      </p:iterate>
                                      <p:childTnLst>
                                        <p:set>
                                          <p:cBhvr>
                                            <p:cTn id="19" dur="1" fill="hold">
                                              <p:stCondLst>
                                                <p:cond delay="0"/>
                                              </p:stCondLst>
                                            </p:cTn>
                                            <p:tgtEl>
                                              <p:spTgt spid="146"/>
                                            </p:tgtEl>
                                            <p:attrNameLst>
                                              <p:attrName>style.visibility</p:attrName>
                                            </p:attrNameLst>
                                          </p:cBhvr>
                                          <p:to>
                                            <p:strVal val="visible"/>
                                          </p:to>
                                        </p:set>
                                        <p:anim calcmode="lin" valueType="num">
                                          <p:cBhvr additive="base">
                                            <p:cTn id="20" dur="500" fill="hold"/>
                                            <p:tgtEl>
                                              <p:spTgt spid="146"/>
                                            </p:tgtEl>
                                            <p:attrNameLst>
                                              <p:attrName>ppt_x</p:attrName>
                                            </p:attrNameLst>
                                          </p:cBhvr>
                                          <p:tavLst>
                                            <p:tav tm="0">
                                              <p:val>
                                                <p:strVal val="1+#ppt_w/2"/>
                                              </p:val>
                                            </p:tav>
                                            <p:tav tm="100000">
                                              <p:val>
                                                <p:strVal val="#ppt_x"/>
                                              </p:val>
                                            </p:tav>
                                          </p:tavLst>
                                        </p:anim>
                                        <p:anim calcmode="lin" valueType="num">
                                          <p:cBhvr additive="base">
                                            <p:cTn id="21" dur="500" fill="hold"/>
                                            <p:tgtEl>
                                              <p:spTgt spid="146"/>
                                            </p:tgtEl>
                                            <p:attrNameLst>
                                              <p:attrName>ppt_y</p:attrName>
                                            </p:attrNameLst>
                                          </p:cBhvr>
                                          <p:tavLst>
                                            <p:tav tm="0">
                                              <p:val>
                                                <p:strVal val="#ppt_y"/>
                                              </p:val>
                                            </p:tav>
                                            <p:tav tm="100000">
                                              <p:val>
                                                <p:strVal val="#ppt_y"/>
                                              </p:val>
                                            </p:tav>
                                          </p:tavLst>
                                        </p:anim>
                                      </p:childTnLst>
                                    </p:cTn>
                                  </p:par>
                                </p:childTnLst>
                              </p:cTn>
                            </p:par>
                            <p:par>
                              <p:cTn id="22" fill="hold">
                                <p:stCondLst>
                                  <p:cond delay="3100"/>
                                </p:stCondLst>
                                <p:childTnLst>
                                  <p:par>
                                    <p:cTn id="23" presetID="47" presetClass="entr" presetSubtype="0" fill="hold" nodeType="afterEffect">
                                      <p:stCondLst>
                                        <p:cond delay="0"/>
                                      </p:stCondLst>
                                      <p:childTnLst>
                                        <p:set>
                                          <p:cBhvr>
                                            <p:cTn id="24" dur="1" fill="hold">
                                              <p:stCondLst>
                                                <p:cond delay="0"/>
                                              </p:stCondLst>
                                            </p:cTn>
                                            <p:tgtEl>
                                              <p:spTgt spid="161"/>
                                            </p:tgtEl>
                                            <p:attrNameLst>
                                              <p:attrName>style.visibility</p:attrName>
                                            </p:attrNameLst>
                                          </p:cBhvr>
                                          <p:to>
                                            <p:strVal val="visible"/>
                                          </p:to>
                                        </p:set>
                                        <p:animEffect transition="in" filter="fade">
                                          <p:cBhvr>
                                            <p:cTn id="25" dur="500"/>
                                            <p:tgtEl>
                                              <p:spTgt spid="161"/>
                                            </p:tgtEl>
                                          </p:cBhvr>
                                        </p:animEffect>
                                        <p:anim calcmode="lin" valueType="num">
                                          <p:cBhvr>
                                            <p:cTn id="26" dur="500" fill="hold"/>
                                            <p:tgtEl>
                                              <p:spTgt spid="161"/>
                                            </p:tgtEl>
                                            <p:attrNameLst>
                                              <p:attrName>ppt_x</p:attrName>
                                            </p:attrNameLst>
                                          </p:cBhvr>
                                          <p:tavLst>
                                            <p:tav tm="0">
                                              <p:val>
                                                <p:strVal val="#ppt_x"/>
                                              </p:val>
                                            </p:tav>
                                            <p:tav tm="100000">
                                              <p:val>
                                                <p:strVal val="#ppt_x"/>
                                              </p:val>
                                            </p:tav>
                                          </p:tavLst>
                                        </p:anim>
                                        <p:anim calcmode="lin" valueType="num">
                                          <p:cBhvr>
                                            <p:cTn id="27" dur="500" fill="hold"/>
                                            <p:tgtEl>
                                              <p:spTgt spid="161"/>
                                            </p:tgtEl>
                                            <p:attrNameLst>
                                              <p:attrName>ppt_y</p:attrName>
                                            </p:attrNameLst>
                                          </p:cBhvr>
                                          <p:tavLst>
                                            <p:tav tm="0">
                                              <p:val>
                                                <p:strVal val="#ppt_y-.1"/>
                                              </p:val>
                                            </p:tav>
                                            <p:tav tm="100000">
                                              <p:val>
                                                <p:strVal val="#ppt_y"/>
                                              </p:val>
                                            </p:tav>
                                          </p:tavLst>
                                        </p:anim>
                                      </p:childTnLst>
                                    </p:cTn>
                                  </p:par>
                                </p:childTnLst>
                              </p:cTn>
                            </p:par>
                            <p:par>
                              <p:cTn id="28" fill="hold">
                                <p:stCondLst>
                                  <p:cond delay="3600"/>
                                </p:stCondLst>
                                <p:childTnLst>
                                  <p:par>
                                    <p:cTn id="29" presetID="10" presetClass="entr" presetSubtype="0" fill="hold" grpId="0" nodeType="afterEffect">
                                      <p:stCondLst>
                                        <p:cond delay="0"/>
                                      </p:stCondLst>
                                      <p:childTnLst>
                                        <p:set>
                                          <p:cBhvr>
                                            <p:cTn id="30" dur="1" fill="hold">
                                              <p:stCondLst>
                                                <p:cond delay="0"/>
                                              </p:stCondLst>
                                            </p:cTn>
                                            <p:tgtEl>
                                              <p:spTgt spid="157"/>
                                            </p:tgtEl>
                                            <p:attrNameLst>
                                              <p:attrName>style.visibility</p:attrName>
                                            </p:attrNameLst>
                                          </p:cBhvr>
                                          <p:to>
                                            <p:strVal val="visible"/>
                                          </p:to>
                                        </p:set>
                                        <p:animEffect transition="in" filter="fade">
                                          <p:cBhvr>
                                            <p:cTn id="31" dur="500"/>
                                            <p:tgtEl>
                                              <p:spTgt spid="157"/>
                                            </p:tgtEl>
                                          </p:cBhvr>
                                        </p:animEffect>
                                      </p:childTnLst>
                                    </p:cTn>
                                  </p:par>
                                </p:childTnLst>
                              </p:cTn>
                            </p:par>
                            <p:par>
                              <p:cTn id="32" fill="hold">
                                <p:stCondLst>
                                  <p:cond delay="4100"/>
                                </p:stCondLst>
                                <p:childTnLst>
                                  <p:par>
                                    <p:cTn id="33" presetID="20" presetClass="entr" presetSubtype="0"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Effect transition="in" filter="wedge">
                                          <p:cBhvr>
                                            <p:cTn id="35" dur="800"/>
                                            <p:tgtEl>
                                              <p:spTgt spid="53"/>
                                            </p:tgtEl>
                                          </p:cBhvr>
                                        </p:animEffect>
                                      </p:childTnLst>
                                    </p:cTn>
                                  </p:par>
                                </p:childTnLst>
                              </p:cTn>
                            </p:par>
                            <p:par>
                              <p:cTn id="36" fill="hold">
                                <p:stCondLst>
                                  <p:cond delay="4900"/>
                                </p:stCondLst>
                                <p:childTnLst>
                                  <p:par>
                                    <p:cTn id="37" presetID="23" presetClass="entr" presetSubtype="288" fill="hold" nodeType="afterEffect">
                                      <p:stCondLst>
                                        <p:cond delay="0"/>
                                      </p:stCondLst>
                                      <p:childTnLst>
                                        <p:set>
                                          <p:cBhvr>
                                            <p:cTn id="38" dur="1" fill="hold">
                                              <p:stCondLst>
                                                <p:cond delay="0"/>
                                              </p:stCondLst>
                                            </p:cTn>
                                            <p:tgtEl>
                                              <p:spTgt spid="54"/>
                                            </p:tgtEl>
                                            <p:attrNameLst>
                                              <p:attrName>style.visibility</p:attrName>
                                            </p:attrNameLst>
                                          </p:cBhvr>
                                          <p:to>
                                            <p:strVal val="visible"/>
                                          </p:to>
                                        </p:set>
                                        <p:anim calcmode="lin" valueType="num">
                                          <p:cBhvr>
                                            <p:cTn id="39" dur="300" fill="hold"/>
                                            <p:tgtEl>
                                              <p:spTgt spid="54"/>
                                            </p:tgtEl>
                                            <p:attrNameLst>
                                              <p:attrName>ppt_w</p:attrName>
                                            </p:attrNameLst>
                                          </p:cBhvr>
                                          <p:tavLst>
                                            <p:tav tm="0">
                                              <p:val>
                                                <p:strVal val="4/3*#ppt_w"/>
                                              </p:val>
                                            </p:tav>
                                            <p:tav tm="100000">
                                              <p:val>
                                                <p:strVal val="#ppt_w"/>
                                              </p:val>
                                            </p:tav>
                                          </p:tavLst>
                                        </p:anim>
                                        <p:anim calcmode="lin" valueType="num">
                                          <p:cBhvr>
                                            <p:cTn id="40" dur="300" fill="hold"/>
                                            <p:tgtEl>
                                              <p:spTgt spid="54"/>
                                            </p:tgtEl>
                                            <p:attrNameLst>
                                              <p:attrName>ppt_h</p:attrName>
                                            </p:attrNameLst>
                                          </p:cBhvr>
                                          <p:tavLst>
                                            <p:tav tm="0">
                                              <p:val>
                                                <p:strVal val="4/3*#ppt_h"/>
                                              </p:val>
                                            </p:tav>
                                            <p:tav tm="100000">
                                              <p:val>
                                                <p:strVal val="#ppt_h"/>
                                              </p:val>
                                            </p:tav>
                                          </p:tavLst>
                                        </p:anim>
                                      </p:childTnLst>
                                    </p:cTn>
                                  </p:par>
                                </p:childTnLst>
                              </p:cTn>
                            </p:par>
                            <p:par>
                              <p:cTn id="41" fill="hold">
                                <p:stCondLst>
                                  <p:cond delay="5200"/>
                                </p:stCondLst>
                                <p:childTnLst>
                                  <p:par>
                                    <p:cTn id="42" presetID="23" presetClass="entr" presetSubtype="288" fill="hold" nodeType="afterEffect">
                                      <p:stCondLst>
                                        <p:cond delay="0"/>
                                      </p:stCondLst>
                                      <p:childTnLst>
                                        <p:set>
                                          <p:cBhvr>
                                            <p:cTn id="43" dur="1" fill="hold">
                                              <p:stCondLst>
                                                <p:cond delay="0"/>
                                              </p:stCondLst>
                                            </p:cTn>
                                            <p:tgtEl>
                                              <p:spTgt spid="125"/>
                                            </p:tgtEl>
                                            <p:attrNameLst>
                                              <p:attrName>style.visibility</p:attrName>
                                            </p:attrNameLst>
                                          </p:cBhvr>
                                          <p:to>
                                            <p:strVal val="visible"/>
                                          </p:to>
                                        </p:set>
                                        <p:anim calcmode="lin" valueType="num">
                                          <p:cBhvr>
                                            <p:cTn id="44" dur="300" fill="hold"/>
                                            <p:tgtEl>
                                              <p:spTgt spid="125"/>
                                            </p:tgtEl>
                                            <p:attrNameLst>
                                              <p:attrName>ppt_w</p:attrName>
                                            </p:attrNameLst>
                                          </p:cBhvr>
                                          <p:tavLst>
                                            <p:tav tm="0">
                                              <p:val>
                                                <p:strVal val="4/3*#ppt_w"/>
                                              </p:val>
                                            </p:tav>
                                            <p:tav tm="100000">
                                              <p:val>
                                                <p:strVal val="#ppt_w"/>
                                              </p:val>
                                            </p:tav>
                                          </p:tavLst>
                                        </p:anim>
                                        <p:anim calcmode="lin" valueType="num">
                                          <p:cBhvr>
                                            <p:cTn id="45" dur="300" fill="hold"/>
                                            <p:tgtEl>
                                              <p:spTgt spid="125"/>
                                            </p:tgtEl>
                                            <p:attrNameLst>
                                              <p:attrName>ppt_h</p:attrName>
                                            </p:attrNameLst>
                                          </p:cBhvr>
                                          <p:tavLst>
                                            <p:tav tm="0">
                                              <p:val>
                                                <p:strVal val="4/3*#ppt_h"/>
                                              </p:val>
                                            </p:tav>
                                            <p:tav tm="100000">
                                              <p:val>
                                                <p:strVal val="#ppt_h"/>
                                              </p:val>
                                            </p:tav>
                                          </p:tavLst>
                                        </p:anim>
                                      </p:childTnLst>
                                    </p:cTn>
                                  </p:par>
                                </p:childTnLst>
                              </p:cTn>
                            </p:par>
                            <p:par>
                              <p:cTn id="46" fill="hold">
                                <p:stCondLst>
                                  <p:cond delay="5500"/>
                                </p:stCondLst>
                                <p:childTnLst>
                                  <p:par>
                                    <p:cTn id="47" presetID="23" presetClass="entr" presetSubtype="288" fill="hold"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300" fill="hold"/>
                                            <p:tgtEl>
                                              <p:spTgt spid="76"/>
                                            </p:tgtEl>
                                            <p:attrNameLst>
                                              <p:attrName>ppt_w</p:attrName>
                                            </p:attrNameLst>
                                          </p:cBhvr>
                                          <p:tavLst>
                                            <p:tav tm="0">
                                              <p:val>
                                                <p:strVal val="4/3*#ppt_w"/>
                                              </p:val>
                                            </p:tav>
                                            <p:tav tm="100000">
                                              <p:val>
                                                <p:strVal val="#ppt_w"/>
                                              </p:val>
                                            </p:tav>
                                          </p:tavLst>
                                        </p:anim>
                                        <p:anim calcmode="lin" valueType="num">
                                          <p:cBhvr>
                                            <p:cTn id="50" dur="300" fill="hold"/>
                                            <p:tgtEl>
                                              <p:spTgt spid="76"/>
                                            </p:tgtEl>
                                            <p:attrNameLst>
                                              <p:attrName>ppt_h</p:attrName>
                                            </p:attrNameLst>
                                          </p:cBhvr>
                                          <p:tavLst>
                                            <p:tav tm="0">
                                              <p:val>
                                                <p:strVal val="4/3*#ppt_h"/>
                                              </p:val>
                                            </p:tav>
                                            <p:tav tm="100000">
                                              <p:val>
                                                <p:strVal val="#ppt_h"/>
                                              </p:val>
                                            </p:tav>
                                          </p:tavLst>
                                        </p:anim>
                                      </p:childTnLst>
                                    </p:cTn>
                                  </p:par>
                                </p:childTnLst>
                              </p:cTn>
                            </p:par>
                            <p:par>
                              <p:cTn id="51" fill="hold">
                                <p:stCondLst>
                                  <p:cond delay="5800"/>
                                </p:stCondLst>
                                <p:childTnLst>
                                  <p:par>
                                    <p:cTn id="52" presetID="23" presetClass="entr" presetSubtype="288" fill="hold" nodeType="afterEffect">
                                      <p:stCondLst>
                                        <p:cond delay="0"/>
                                      </p:stCondLst>
                                      <p:childTnLst>
                                        <p:set>
                                          <p:cBhvr>
                                            <p:cTn id="53" dur="1" fill="hold">
                                              <p:stCondLst>
                                                <p:cond delay="0"/>
                                              </p:stCondLst>
                                            </p:cTn>
                                            <p:tgtEl>
                                              <p:spTgt spid="147"/>
                                            </p:tgtEl>
                                            <p:attrNameLst>
                                              <p:attrName>style.visibility</p:attrName>
                                            </p:attrNameLst>
                                          </p:cBhvr>
                                          <p:to>
                                            <p:strVal val="visible"/>
                                          </p:to>
                                        </p:set>
                                        <p:anim calcmode="lin" valueType="num">
                                          <p:cBhvr>
                                            <p:cTn id="54" dur="300" fill="hold"/>
                                            <p:tgtEl>
                                              <p:spTgt spid="147"/>
                                            </p:tgtEl>
                                            <p:attrNameLst>
                                              <p:attrName>ppt_w</p:attrName>
                                            </p:attrNameLst>
                                          </p:cBhvr>
                                          <p:tavLst>
                                            <p:tav tm="0">
                                              <p:val>
                                                <p:strVal val="4/3*#ppt_w"/>
                                              </p:val>
                                            </p:tav>
                                            <p:tav tm="100000">
                                              <p:val>
                                                <p:strVal val="#ppt_w"/>
                                              </p:val>
                                            </p:tav>
                                          </p:tavLst>
                                        </p:anim>
                                        <p:anim calcmode="lin" valueType="num">
                                          <p:cBhvr>
                                            <p:cTn id="55" dur="300" fill="hold"/>
                                            <p:tgtEl>
                                              <p:spTgt spid="147"/>
                                            </p:tgtEl>
                                            <p:attrNameLst>
                                              <p:attrName>ppt_h</p:attrName>
                                            </p:attrNameLst>
                                          </p:cBhvr>
                                          <p:tavLst>
                                            <p:tav tm="0">
                                              <p:val>
                                                <p:strVal val="4/3*#ppt_h"/>
                                              </p:val>
                                            </p:tav>
                                            <p:tav tm="100000">
                                              <p:val>
                                                <p:strVal val="#ppt_h"/>
                                              </p:val>
                                            </p:tav>
                                          </p:tavLst>
                                        </p:anim>
                                      </p:childTnLst>
                                    </p:cTn>
                                  </p:par>
                                </p:childTnLst>
                              </p:cTn>
                            </p:par>
                            <p:par>
                              <p:cTn id="56" fill="hold">
                                <p:stCondLst>
                                  <p:cond delay="6100"/>
                                </p:stCondLst>
                                <p:childTnLst>
                                  <p:par>
                                    <p:cTn id="57" presetID="23" presetClass="entr" presetSubtype="288"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 calcmode="lin" valueType="num">
                                          <p:cBhvr>
                                            <p:cTn id="59" dur="300" fill="hold"/>
                                            <p:tgtEl>
                                              <p:spTgt spid="91"/>
                                            </p:tgtEl>
                                            <p:attrNameLst>
                                              <p:attrName>ppt_w</p:attrName>
                                            </p:attrNameLst>
                                          </p:cBhvr>
                                          <p:tavLst>
                                            <p:tav tm="0">
                                              <p:val>
                                                <p:strVal val="4/3*#ppt_w"/>
                                              </p:val>
                                            </p:tav>
                                            <p:tav tm="100000">
                                              <p:val>
                                                <p:strVal val="#ppt_w"/>
                                              </p:val>
                                            </p:tav>
                                          </p:tavLst>
                                        </p:anim>
                                        <p:anim calcmode="lin" valueType="num">
                                          <p:cBhvr>
                                            <p:cTn id="60" dur="300" fill="hold"/>
                                            <p:tgtEl>
                                              <p:spTgt spid="91"/>
                                            </p:tgtEl>
                                            <p:attrNameLst>
                                              <p:attrName>ppt_h</p:attrName>
                                            </p:attrNameLst>
                                          </p:cBhvr>
                                          <p:tavLst>
                                            <p:tav tm="0">
                                              <p:val>
                                                <p:strVal val="4/3*#ppt_h"/>
                                              </p:val>
                                            </p:tav>
                                            <p:tav tm="100000">
                                              <p:val>
                                                <p:strVal val="#ppt_h"/>
                                              </p:val>
                                            </p:tav>
                                          </p:tavLst>
                                        </p:anim>
                                      </p:childTnLst>
                                    </p:cTn>
                                  </p:par>
                                </p:childTnLst>
                              </p:cTn>
                            </p:par>
                            <p:par>
                              <p:cTn id="61" fill="hold">
                                <p:stCondLst>
                                  <p:cond delay="6400"/>
                                </p:stCondLst>
                                <p:childTnLst>
                                  <p:par>
                                    <p:cTn id="62" presetID="2" presetClass="entr" presetSubtype="8" fill="hold" nodeType="afterEffect" p14:presetBounceEnd="30000">
                                      <p:stCondLst>
                                        <p:cond delay="0"/>
                                      </p:stCondLst>
                                      <p:childTnLst>
                                        <p:set>
                                          <p:cBhvr>
                                            <p:cTn id="63" dur="1" fill="hold">
                                              <p:stCondLst>
                                                <p:cond delay="0"/>
                                              </p:stCondLst>
                                            </p:cTn>
                                            <p:tgtEl>
                                              <p:spTgt spid="158"/>
                                            </p:tgtEl>
                                            <p:attrNameLst>
                                              <p:attrName>style.visibility</p:attrName>
                                            </p:attrNameLst>
                                          </p:cBhvr>
                                          <p:to>
                                            <p:strVal val="visible"/>
                                          </p:to>
                                        </p:set>
                                        <p:anim calcmode="lin" valueType="num" p14:bounceEnd="30000">
                                          <p:cBhvr additive="base">
                                            <p:cTn id="64" dur="500" fill="hold"/>
                                            <p:tgtEl>
                                              <p:spTgt spid="158"/>
                                            </p:tgtEl>
                                            <p:attrNameLst>
                                              <p:attrName>ppt_x</p:attrName>
                                            </p:attrNameLst>
                                          </p:cBhvr>
                                          <p:tavLst>
                                            <p:tav tm="0">
                                              <p:val>
                                                <p:strVal val="0-#ppt_w/2"/>
                                              </p:val>
                                            </p:tav>
                                            <p:tav tm="100000">
                                              <p:val>
                                                <p:strVal val="#ppt_x"/>
                                              </p:val>
                                            </p:tav>
                                          </p:tavLst>
                                        </p:anim>
                                        <p:anim calcmode="lin" valueType="num" p14:bounceEnd="30000">
                                          <p:cBhvr additive="base">
                                            <p:cTn id="65" dur="500" fill="hold"/>
                                            <p:tgtEl>
                                              <p:spTgt spid="158"/>
                                            </p:tgtEl>
                                            <p:attrNameLst>
                                              <p:attrName>ppt_y</p:attrName>
                                            </p:attrNameLst>
                                          </p:cBhvr>
                                          <p:tavLst>
                                            <p:tav tm="0">
                                              <p:val>
                                                <p:strVal val="#ppt_y"/>
                                              </p:val>
                                            </p:tav>
                                            <p:tav tm="100000">
                                              <p:val>
                                                <p:strVal val="#ppt_y"/>
                                              </p:val>
                                            </p:tav>
                                          </p:tavLst>
                                        </p:anim>
                                      </p:childTnLst>
                                    </p:cTn>
                                  </p:par>
                                  <p:par>
                                    <p:cTn id="66" presetID="2" presetClass="entr" presetSubtype="8" fill="hold" nodeType="withEffect" p14:presetBounceEnd="30000">
                                      <p:stCondLst>
                                        <p:cond delay="100"/>
                                      </p:stCondLst>
                                      <p:childTnLst>
                                        <p:set>
                                          <p:cBhvr>
                                            <p:cTn id="67" dur="1" fill="hold">
                                              <p:stCondLst>
                                                <p:cond delay="0"/>
                                              </p:stCondLst>
                                            </p:cTn>
                                            <p:tgtEl>
                                              <p:spTgt spid="209"/>
                                            </p:tgtEl>
                                            <p:attrNameLst>
                                              <p:attrName>style.visibility</p:attrName>
                                            </p:attrNameLst>
                                          </p:cBhvr>
                                          <p:to>
                                            <p:strVal val="visible"/>
                                          </p:to>
                                        </p:set>
                                        <p:anim calcmode="lin" valueType="num" p14:bounceEnd="30000">
                                          <p:cBhvr additive="base">
                                            <p:cTn id="68" dur="500" fill="hold"/>
                                            <p:tgtEl>
                                              <p:spTgt spid="209"/>
                                            </p:tgtEl>
                                            <p:attrNameLst>
                                              <p:attrName>ppt_x</p:attrName>
                                            </p:attrNameLst>
                                          </p:cBhvr>
                                          <p:tavLst>
                                            <p:tav tm="0">
                                              <p:val>
                                                <p:strVal val="0-#ppt_w/2"/>
                                              </p:val>
                                            </p:tav>
                                            <p:tav tm="100000">
                                              <p:val>
                                                <p:strVal val="#ppt_x"/>
                                              </p:val>
                                            </p:tav>
                                          </p:tavLst>
                                        </p:anim>
                                        <p:anim calcmode="lin" valueType="num" p14:bounceEnd="30000">
                                          <p:cBhvr additive="base">
                                            <p:cTn id="69" dur="500" fill="hold"/>
                                            <p:tgtEl>
                                              <p:spTgt spid="209"/>
                                            </p:tgtEl>
                                            <p:attrNameLst>
                                              <p:attrName>ppt_y</p:attrName>
                                            </p:attrNameLst>
                                          </p:cBhvr>
                                          <p:tavLst>
                                            <p:tav tm="0">
                                              <p:val>
                                                <p:strVal val="#ppt_y"/>
                                              </p:val>
                                            </p:tav>
                                            <p:tav tm="100000">
                                              <p:val>
                                                <p:strVal val="#ppt_y"/>
                                              </p:val>
                                            </p:tav>
                                          </p:tavLst>
                                        </p:anim>
                                      </p:childTnLst>
                                    </p:cTn>
                                  </p:par>
                                  <p:par>
                                    <p:cTn id="70" presetID="2" presetClass="entr" presetSubtype="2" fill="hold" nodeType="withEffect" p14:presetBounceEnd="30000">
                                      <p:stCondLst>
                                        <p:cond delay="200"/>
                                      </p:stCondLst>
                                      <p:childTnLst>
                                        <p:set>
                                          <p:cBhvr>
                                            <p:cTn id="71" dur="1" fill="hold">
                                              <p:stCondLst>
                                                <p:cond delay="0"/>
                                              </p:stCondLst>
                                            </p:cTn>
                                            <p:tgtEl>
                                              <p:spTgt spid="212"/>
                                            </p:tgtEl>
                                            <p:attrNameLst>
                                              <p:attrName>style.visibility</p:attrName>
                                            </p:attrNameLst>
                                          </p:cBhvr>
                                          <p:to>
                                            <p:strVal val="visible"/>
                                          </p:to>
                                        </p:set>
                                        <p:anim calcmode="lin" valueType="num" p14:bounceEnd="30000">
                                          <p:cBhvr additive="base">
                                            <p:cTn id="72" dur="500" fill="hold"/>
                                            <p:tgtEl>
                                              <p:spTgt spid="212"/>
                                            </p:tgtEl>
                                            <p:attrNameLst>
                                              <p:attrName>ppt_x</p:attrName>
                                            </p:attrNameLst>
                                          </p:cBhvr>
                                          <p:tavLst>
                                            <p:tav tm="0">
                                              <p:val>
                                                <p:strVal val="1+#ppt_w/2"/>
                                              </p:val>
                                            </p:tav>
                                            <p:tav tm="100000">
                                              <p:val>
                                                <p:strVal val="#ppt_x"/>
                                              </p:val>
                                            </p:tav>
                                          </p:tavLst>
                                        </p:anim>
                                        <p:anim calcmode="lin" valueType="num" p14:bounceEnd="30000">
                                          <p:cBhvr additive="base">
                                            <p:cTn id="73" dur="500" fill="hold"/>
                                            <p:tgtEl>
                                              <p:spTgt spid="212"/>
                                            </p:tgtEl>
                                            <p:attrNameLst>
                                              <p:attrName>ppt_y</p:attrName>
                                            </p:attrNameLst>
                                          </p:cBhvr>
                                          <p:tavLst>
                                            <p:tav tm="0">
                                              <p:val>
                                                <p:strVal val="#ppt_y"/>
                                              </p:val>
                                            </p:tav>
                                            <p:tav tm="100000">
                                              <p:val>
                                                <p:strVal val="#ppt_y"/>
                                              </p:val>
                                            </p:tav>
                                          </p:tavLst>
                                        </p:anim>
                                      </p:childTnLst>
                                    </p:cTn>
                                  </p:par>
                                  <p:par>
                                    <p:cTn id="74" presetID="2" presetClass="entr" presetSubtype="2" fill="hold" nodeType="withEffect" p14:presetBounceEnd="30000">
                                      <p:stCondLst>
                                        <p:cond delay="300"/>
                                      </p:stCondLst>
                                      <p:childTnLst>
                                        <p:set>
                                          <p:cBhvr>
                                            <p:cTn id="75" dur="1" fill="hold">
                                              <p:stCondLst>
                                                <p:cond delay="0"/>
                                              </p:stCondLst>
                                            </p:cTn>
                                            <p:tgtEl>
                                              <p:spTgt spid="215"/>
                                            </p:tgtEl>
                                            <p:attrNameLst>
                                              <p:attrName>style.visibility</p:attrName>
                                            </p:attrNameLst>
                                          </p:cBhvr>
                                          <p:to>
                                            <p:strVal val="visible"/>
                                          </p:to>
                                        </p:set>
                                        <p:anim calcmode="lin" valueType="num" p14:bounceEnd="30000">
                                          <p:cBhvr additive="base">
                                            <p:cTn id="76" dur="500" fill="hold"/>
                                            <p:tgtEl>
                                              <p:spTgt spid="215"/>
                                            </p:tgtEl>
                                            <p:attrNameLst>
                                              <p:attrName>ppt_x</p:attrName>
                                            </p:attrNameLst>
                                          </p:cBhvr>
                                          <p:tavLst>
                                            <p:tav tm="0">
                                              <p:val>
                                                <p:strVal val="1+#ppt_w/2"/>
                                              </p:val>
                                            </p:tav>
                                            <p:tav tm="100000">
                                              <p:val>
                                                <p:strVal val="#ppt_x"/>
                                              </p:val>
                                            </p:tav>
                                          </p:tavLst>
                                        </p:anim>
                                        <p:anim calcmode="lin" valueType="num" p14:bounceEnd="30000">
                                          <p:cBhvr additive="base">
                                            <p:cTn id="77" dur="500" fill="hold"/>
                                            <p:tgtEl>
                                              <p:spTgt spid="215"/>
                                            </p:tgtEl>
                                            <p:attrNameLst>
                                              <p:attrName>ppt_y</p:attrName>
                                            </p:attrNameLst>
                                          </p:cBhvr>
                                          <p:tavLst>
                                            <p:tav tm="0">
                                              <p:val>
                                                <p:strVal val="#ppt_y"/>
                                              </p:val>
                                            </p:tav>
                                            <p:tav tm="100000">
                                              <p:val>
                                                <p:strVal val="#ppt_y"/>
                                              </p:val>
                                            </p:tav>
                                          </p:tavLst>
                                        </p:anim>
                                      </p:childTnLst>
                                    </p:cTn>
                                  </p:par>
                                  <p:par>
                                    <p:cTn id="78" presetID="2" presetClass="entr" presetSubtype="2" fill="hold" nodeType="withEffect" p14:presetBounceEnd="30000">
                                      <p:stCondLst>
                                        <p:cond delay="400"/>
                                      </p:stCondLst>
                                      <p:childTnLst>
                                        <p:set>
                                          <p:cBhvr>
                                            <p:cTn id="79" dur="1" fill="hold">
                                              <p:stCondLst>
                                                <p:cond delay="0"/>
                                              </p:stCondLst>
                                            </p:cTn>
                                            <p:tgtEl>
                                              <p:spTgt spid="218"/>
                                            </p:tgtEl>
                                            <p:attrNameLst>
                                              <p:attrName>style.visibility</p:attrName>
                                            </p:attrNameLst>
                                          </p:cBhvr>
                                          <p:to>
                                            <p:strVal val="visible"/>
                                          </p:to>
                                        </p:set>
                                        <p:anim calcmode="lin" valueType="num" p14:bounceEnd="30000">
                                          <p:cBhvr additive="base">
                                            <p:cTn id="80" dur="500" fill="hold"/>
                                            <p:tgtEl>
                                              <p:spTgt spid="218"/>
                                            </p:tgtEl>
                                            <p:attrNameLst>
                                              <p:attrName>ppt_x</p:attrName>
                                            </p:attrNameLst>
                                          </p:cBhvr>
                                          <p:tavLst>
                                            <p:tav tm="0">
                                              <p:val>
                                                <p:strVal val="1+#ppt_w/2"/>
                                              </p:val>
                                            </p:tav>
                                            <p:tav tm="100000">
                                              <p:val>
                                                <p:strVal val="#ppt_x"/>
                                              </p:val>
                                            </p:tav>
                                          </p:tavLst>
                                        </p:anim>
                                        <p:anim calcmode="lin" valueType="num" p14:bounceEnd="30000">
                                          <p:cBhvr additive="base">
                                            <p:cTn id="81" dur="500" fill="hold"/>
                                            <p:tgtEl>
                                              <p:spTgt spid="2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p:bldP spid="146" grpId="0"/>
          <p:bldP spid="53" grpId="0" animBg="1"/>
          <p:bldP spid="15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fade">
                                          <p:cBhvr>
                                            <p:cTn id="7" dur="500"/>
                                            <p:tgtEl>
                                              <p:spTgt spid="13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Effect transition="in" filter="wipe(left)">
                                          <p:cBhvr>
                                            <p:cTn id="11" dur="500"/>
                                            <p:tgtEl>
                                              <p:spTgt spid="136"/>
                                            </p:tgtEl>
                                          </p:cBhvr>
                                        </p:animEffect>
                                      </p:childTnLst>
                                    </p:cTn>
                                  </p:par>
                                </p:childTnLst>
                              </p:cTn>
                            </p:par>
                            <p:par>
                              <p:cTn id="12" fill="hold">
                                <p:stCondLst>
                                  <p:cond delay="1000"/>
                                </p:stCondLst>
                                <p:childTnLst>
                                  <p:par>
                                    <p:cTn id="13" presetID="2" presetClass="entr" presetSubtype="2" decel="100000" fill="hold" grpId="0" nodeType="afterEffect">
                                      <p:stCondLst>
                                        <p:cond delay="0"/>
                                      </p:stCondLst>
                                      <p:iterate type="lt">
                                        <p:tmPct val="10000"/>
                                      </p:iterate>
                                      <p:childTnLst>
                                        <p:set>
                                          <p:cBhvr>
                                            <p:cTn id="14" dur="1" fill="hold">
                                              <p:stCondLst>
                                                <p:cond delay="0"/>
                                              </p:stCondLst>
                                            </p:cTn>
                                            <p:tgtEl>
                                              <p:spTgt spid="145"/>
                                            </p:tgtEl>
                                            <p:attrNameLst>
                                              <p:attrName>style.visibility</p:attrName>
                                            </p:attrNameLst>
                                          </p:cBhvr>
                                          <p:to>
                                            <p:strVal val="visible"/>
                                          </p:to>
                                        </p:set>
                                        <p:anim calcmode="lin" valueType="num">
                                          <p:cBhvr additive="base">
                                            <p:cTn id="15" dur="500" fill="hold"/>
                                            <p:tgtEl>
                                              <p:spTgt spid="145"/>
                                            </p:tgtEl>
                                            <p:attrNameLst>
                                              <p:attrName>ppt_x</p:attrName>
                                            </p:attrNameLst>
                                          </p:cBhvr>
                                          <p:tavLst>
                                            <p:tav tm="0">
                                              <p:val>
                                                <p:strVal val="1+#ppt_w/2"/>
                                              </p:val>
                                            </p:tav>
                                            <p:tav tm="100000">
                                              <p:val>
                                                <p:strVal val="#ppt_x"/>
                                              </p:val>
                                            </p:tav>
                                          </p:tavLst>
                                        </p:anim>
                                        <p:anim calcmode="lin" valueType="num">
                                          <p:cBhvr additive="base">
                                            <p:cTn id="16" dur="500" fill="hold"/>
                                            <p:tgtEl>
                                              <p:spTgt spid="145"/>
                                            </p:tgtEl>
                                            <p:attrNameLst>
                                              <p:attrName>ppt_y</p:attrName>
                                            </p:attrNameLst>
                                          </p:cBhvr>
                                          <p:tavLst>
                                            <p:tav tm="0">
                                              <p:val>
                                                <p:strVal val="#ppt_y"/>
                                              </p:val>
                                            </p:tav>
                                            <p:tav tm="100000">
                                              <p:val>
                                                <p:strVal val="#ppt_y"/>
                                              </p:val>
                                            </p:tav>
                                          </p:tavLst>
                                        </p:anim>
                                      </p:childTnLst>
                                    </p:cTn>
                                  </p:par>
                                </p:childTnLst>
                              </p:cTn>
                            </p:par>
                            <p:par>
                              <p:cTn id="17" fill="hold">
                                <p:stCondLst>
                                  <p:cond delay="2450"/>
                                </p:stCondLst>
                                <p:childTnLst>
                                  <p:par>
                                    <p:cTn id="18" presetID="2" presetClass="entr" presetSubtype="2" decel="100000" fill="hold" grpId="0" nodeType="afterEffect">
                                      <p:stCondLst>
                                        <p:cond delay="0"/>
                                      </p:stCondLst>
                                      <p:iterate type="lt">
                                        <p:tmPct val="10000"/>
                                      </p:iterate>
                                      <p:childTnLst>
                                        <p:set>
                                          <p:cBhvr>
                                            <p:cTn id="19" dur="1" fill="hold">
                                              <p:stCondLst>
                                                <p:cond delay="0"/>
                                              </p:stCondLst>
                                            </p:cTn>
                                            <p:tgtEl>
                                              <p:spTgt spid="146"/>
                                            </p:tgtEl>
                                            <p:attrNameLst>
                                              <p:attrName>style.visibility</p:attrName>
                                            </p:attrNameLst>
                                          </p:cBhvr>
                                          <p:to>
                                            <p:strVal val="visible"/>
                                          </p:to>
                                        </p:set>
                                        <p:anim calcmode="lin" valueType="num">
                                          <p:cBhvr additive="base">
                                            <p:cTn id="20" dur="500" fill="hold"/>
                                            <p:tgtEl>
                                              <p:spTgt spid="146"/>
                                            </p:tgtEl>
                                            <p:attrNameLst>
                                              <p:attrName>ppt_x</p:attrName>
                                            </p:attrNameLst>
                                          </p:cBhvr>
                                          <p:tavLst>
                                            <p:tav tm="0">
                                              <p:val>
                                                <p:strVal val="1+#ppt_w/2"/>
                                              </p:val>
                                            </p:tav>
                                            <p:tav tm="100000">
                                              <p:val>
                                                <p:strVal val="#ppt_x"/>
                                              </p:val>
                                            </p:tav>
                                          </p:tavLst>
                                        </p:anim>
                                        <p:anim calcmode="lin" valueType="num">
                                          <p:cBhvr additive="base">
                                            <p:cTn id="21" dur="500" fill="hold"/>
                                            <p:tgtEl>
                                              <p:spTgt spid="146"/>
                                            </p:tgtEl>
                                            <p:attrNameLst>
                                              <p:attrName>ppt_y</p:attrName>
                                            </p:attrNameLst>
                                          </p:cBhvr>
                                          <p:tavLst>
                                            <p:tav tm="0">
                                              <p:val>
                                                <p:strVal val="#ppt_y"/>
                                              </p:val>
                                            </p:tav>
                                            <p:tav tm="100000">
                                              <p:val>
                                                <p:strVal val="#ppt_y"/>
                                              </p:val>
                                            </p:tav>
                                          </p:tavLst>
                                        </p:anim>
                                      </p:childTnLst>
                                    </p:cTn>
                                  </p:par>
                                </p:childTnLst>
                              </p:cTn>
                            </p:par>
                            <p:par>
                              <p:cTn id="22" fill="hold">
                                <p:stCondLst>
                                  <p:cond delay="3100"/>
                                </p:stCondLst>
                                <p:childTnLst>
                                  <p:par>
                                    <p:cTn id="23" presetID="47" presetClass="entr" presetSubtype="0" fill="hold" nodeType="afterEffect">
                                      <p:stCondLst>
                                        <p:cond delay="0"/>
                                      </p:stCondLst>
                                      <p:childTnLst>
                                        <p:set>
                                          <p:cBhvr>
                                            <p:cTn id="24" dur="1" fill="hold">
                                              <p:stCondLst>
                                                <p:cond delay="0"/>
                                              </p:stCondLst>
                                            </p:cTn>
                                            <p:tgtEl>
                                              <p:spTgt spid="161"/>
                                            </p:tgtEl>
                                            <p:attrNameLst>
                                              <p:attrName>style.visibility</p:attrName>
                                            </p:attrNameLst>
                                          </p:cBhvr>
                                          <p:to>
                                            <p:strVal val="visible"/>
                                          </p:to>
                                        </p:set>
                                        <p:animEffect transition="in" filter="fade">
                                          <p:cBhvr>
                                            <p:cTn id="25" dur="500"/>
                                            <p:tgtEl>
                                              <p:spTgt spid="161"/>
                                            </p:tgtEl>
                                          </p:cBhvr>
                                        </p:animEffect>
                                        <p:anim calcmode="lin" valueType="num">
                                          <p:cBhvr>
                                            <p:cTn id="26" dur="500" fill="hold"/>
                                            <p:tgtEl>
                                              <p:spTgt spid="161"/>
                                            </p:tgtEl>
                                            <p:attrNameLst>
                                              <p:attrName>ppt_x</p:attrName>
                                            </p:attrNameLst>
                                          </p:cBhvr>
                                          <p:tavLst>
                                            <p:tav tm="0">
                                              <p:val>
                                                <p:strVal val="#ppt_x"/>
                                              </p:val>
                                            </p:tav>
                                            <p:tav tm="100000">
                                              <p:val>
                                                <p:strVal val="#ppt_x"/>
                                              </p:val>
                                            </p:tav>
                                          </p:tavLst>
                                        </p:anim>
                                        <p:anim calcmode="lin" valueType="num">
                                          <p:cBhvr>
                                            <p:cTn id="27" dur="500" fill="hold"/>
                                            <p:tgtEl>
                                              <p:spTgt spid="161"/>
                                            </p:tgtEl>
                                            <p:attrNameLst>
                                              <p:attrName>ppt_y</p:attrName>
                                            </p:attrNameLst>
                                          </p:cBhvr>
                                          <p:tavLst>
                                            <p:tav tm="0">
                                              <p:val>
                                                <p:strVal val="#ppt_y-.1"/>
                                              </p:val>
                                            </p:tav>
                                            <p:tav tm="100000">
                                              <p:val>
                                                <p:strVal val="#ppt_y"/>
                                              </p:val>
                                            </p:tav>
                                          </p:tavLst>
                                        </p:anim>
                                      </p:childTnLst>
                                    </p:cTn>
                                  </p:par>
                                </p:childTnLst>
                              </p:cTn>
                            </p:par>
                            <p:par>
                              <p:cTn id="28" fill="hold">
                                <p:stCondLst>
                                  <p:cond delay="3600"/>
                                </p:stCondLst>
                                <p:childTnLst>
                                  <p:par>
                                    <p:cTn id="29" presetID="10" presetClass="entr" presetSubtype="0" fill="hold" grpId="0" nodeType="afterEffect">
                                      <p:stCondLst>
                                        <p:cond delay="0"/>
                                      </p:stCondLst>
                                      <p:childTnLst>
                                        <p:set>
                                          <p:cBhvr>
                                            <p:cTn id="30" dur="1" fill="hold">
                                              <p:stCondLst>
                                                <p:cond delay="0"/>
                                              </p:stCondLst>
                                            </p:cTn>
                                            <p:tgtEl>
                                              <p:spTgt spid="157"/>
                                            </p:tgtEl>
                                            <p:attrNameLst>
                                              <p:attrName>style.visibility</p:attrName>
                                            </p:attrNameLst>
                                          </p:cBhvr>
                                          <p:to>
                                            <p:strVal val="visible"/>
                                          </p:to>
                                        </p:set>
                                        <p:animEffect transition="in" filter="fade">
                                          <p:cBhvr>
                                            <p:cTn id="31" dur="500"/>
                                            <p:tgtEl>
                                              <p:spTgt spid="157"/>
                                            </p:tgtEl>
                                          </p:cBhvr>
                                        </p:animEffect>
                                      </p:childTnLst>
                                    </p:cTn>
                                  </p:par>
                                </p:childTnLst>
                              </p:cTn>
                            </p:par>
                            <p:par>
                              <p:cTn id="32" fill="hold">
                                <p:stCondLst>
                                  <p:cond delay="4100"/>
                                </p:stCondLst>
                                <p:childTnLst>
                                  <p:par>
                                    <p:cTn id="33" presetID="20" presetClass="entr" presetSubtype="0"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Effect transition="in" filter="wedge">
                                          <p:cBhvr>
                                            <p:cTn id="35" dur="800"/>
                                            <p:tgtEl>
                                              <p:spTgt spid="53"/>
                                            </p:tgtEl>
                                          </p:cBhvr>
                                        </p:animEffect>
                                      </p:childTnLst>
                                    </p:cTn>
                                  </p:par>
                                </p:childTnLst>
                              </p:cTn>
                            </p:par>
                            <p:par>
                              <p:cTn id="36" fill="hold">
                                <p:stCondLst>
                                  <p:cond delay="4900"/>
                                </p:stCondLst>
                                <p:childTnLst>
                                  <p:par>
                                    <p:cTn id="37" presetID="23" presetClass="entr" presetSubtype="288" fill="hold" nodeType="afterEffect">
                                      <p:stCondLst>
                                        <p:cond delay="0"/>
                                      </p:stCondLst>
                                      <p:childTnLst>
                                        <p:set>
                                          <p:cBhvr>
                                            <p:cTn id="38" dur="1" fill="hold">
                                              <p:stCondLst>
                                                <p:cond delay="0"/>
                                              </p:stCondLst>
                                            </p:cTn>
                                            <p:tgtEl>
                                              <p:spTgt spid="54"/>
                                            </p:tgtEl>
                                            <p:attrNameLst>
                                              <p:attrName>style.visibility</p:attrName>
                                            </p:attrNameLst>
                                          </p:cBhvr>
                                          <p:to>
                                            <p:strVal val="visible"/>
                                          </p:to>
                                        </p:set>
                                        <p:anim calcmode="lin" valueType="num">
                                          <p:cBhvr>
                                            <p:cTn id="39" dur="300" fill="hold"/>
                                            <p:tgtEl>
                                              <p:spTgt spid="54"/>
                                            </p:tgtEl>
                                            <p:attrNameLst>
                                              <p:attrName>ppt_w</p:attrName>
                                            </p:attrNameLst>
                                          </p:cBhvr>
                                          <p:tavLst>
                                            <p:tav tm="0">
                                              <p:val>
                                                <p:strVal val="4/3*#ppt_w"/>
                                              </p:val>
                                            </p:tav>
                                            <p:tav tm="100000">
                                              <p:val>
                                                <p:strVal val="#ppt_w"/>
                                              </p:val>
                                            </p:tav>
                                          </p:tavLst>
                                        </p:anim>
                                        <p:anim calcmode="lin" valueType="num">
                                          <p:cBhvr>
                                            <p:cTn id="40" dur="300" fill="hold"/>
                                            <p:tgtEl>
                                              <p:spTgt spid="54"/>
                                            </p:tgtEl>
                                            <p:attrNameLst>
                                              <p:attrName>ppt_h</p:attrName>
                                            </p:attrNameLst>
                                          </p:cBhvr>
                                          <p:tavLst>
                                            <p:tav tm="0">
                                              <p:val>
                                                <p:strVal val="4/3*#ppt_h"/>
                                              </p:val>
                                            </p:tav>
                                            <p:tav tm="100000">
                                              <p:val>
                                                <p:strVal val="#ppt_h"/>
                                              </p:val>
                                            </p:tav>
                                          </p:tavLst>
                                        </p:anim>
                                      </p:childTnLst>
                                    </p:cTn>
                                  </p:par>
                                </p:childTnLst>
                              </p:cTn>
                            </p:par>
                            <p:par>
                              <p:cTn id="41" fill="hold">
                                <p:stCondLst>
                                  <p:cond delay="5200"/>
                                </p:stCondLst>
                                <p:childTnLst>
                                  <p:par>
                                    <p:cTn id="42" presetID="23" presetClass="entr" presetSubtype="288" fill="hold" nodeType="afterEffect">
                                      <p:stCondLst>
                                        <p:cond delay="0"/>
                                      </p:stCondLst>
                                      <p:childTnLst>
                                        <p:set>
                                          <p:cBhvr>
                                            <p:cTn id="43" dur="1" fill="hold">
                                              <p:stCondLst>
                                                <p:cond delay="0"/>
                                              </p:stCondLst>
                                            </p:cTn>
                                            <p:tgtEl>
                                              <p:spTgt spid="125"/>
                                            </p:tgtEl>
                                            <p:attrNameLst>
                                              <p:attrName>style.visibility</p:attrName>
                                            </p:attrNameLst>
                                          </p:cBhvr>
                                          <p:to>
                                            <p:strVal val="visible"/>
                                          </p:to>
                                        </p:set>
                                        <p:anim calcmode="lin" valueType="num">
                                          <p:cBhvr>
                                            <p:cTn id="44" dur="300" fill="hold"/>
                                            <p:tgtEl>
                                              <p:spTgt spid="125"/>
                                            </p:tgtEl>
                                            <p:attrNameLst>
                                              <p:attrName>ppt_w</p:attrName>
                                            </p:attrNameLst>
                                          </p:cBhvr>
                                          <p:tavLst>
                                            <p:tav tm="0">
                                              <p:val>
                                                <p:strVal val="4/3*#ppt_w"/>
                                              </p:val>
                                            </p:tav>
                                            <p:tav tm="100000">
                                              <p:val>
                                                <p:strVal val="#ppt_w"/>
                                              </p:val>
                                            </p:tav>
                                          </p:tavLst>
                                        </p:anim>
                                        <p:anim calcmode="lin" valueType="num">
                                          <p:cBhvr>
                                            <p:cTn id="45" dur="300" fill="hold"/>
                                            <p:tgtEl>
                                              <p:spTgt spid="125"/>
                                            </p:tgtEl>
                                            <p:attrNameLst>
                                              <p:attrName>ppt_h</p:attrName>
                                            </p:attrNameLst>
                                          </p:cBhvr>
                                          <p:tavLst>
                                            <p:tav tm="0">
                                              <p:val>
                                                <p:strVal val="4/3*#ppt_h"/>
                                              </p:val>
                                            </p:tav>
                                            <p:tav tm="100000">
                                              <p:val>
                                                <p:strVal val="#ppt_h"/>
                                              </p:val>
                                            </p:tav>
                                          </p:tavLst>
                                        </p:anim>
                                      </p:childTnLst>
                                    </p:cTn>
                                  </p:par>
                                </p:childTnLst>
                              </p:cTn>
                            </p:par>
                            <p:par>
                              <p:cTn id="46" fill="hold">
                                <p:stCondLst>
                                  <p:cond delay="5500"/>
                                </p:stCondLst>
                                <p:childTnLst>
                                  <p:par>
                                    <p:cTn id="47" presetID="23" presetClass="entr" presetSubtype="288" fill="hold"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300" fill="hold"/>
                                            <p:tgtEl>
                                              <p:spTgt spid="76"/>
                                            </p:tgtEl>
                                            <p:attrNameLst>
                                              <p:attrName>ppt_w</p:attrName>
                                            </p:attrNameLst>
                                          </p:cBhvr>
                                          <p:tavLst>
                                            <p:tav tm="0">
                                              <p:val>
                                                <p:strVal val="4/3*#ppt_w"/>
                                              </p:val>
                                            </p:tav>
                                            <p:tav tm="100000">
                                              <p:val>
                                                <p:strVal val="#ppt_w"/>
                                              </p:val>
                                            </p:tav>
                                          </p:tavLst>
                                        </p:anim>
                                        <p:anim calcmode="lin" valueType="num">
                                          <p:cBhvr>
                                            <p:cTn id="50" dur="300" fill="hold"/>
                                            <p:tgtEl>
                                              <p:spTgt spid="76"/>
                                            </p:tgtEl>
                                            <p:attrNameLst>
                                              <p:attrName>ppt_h</p:attrName>
                                            </p:attrNameLst>
                                          </p:cBhvr>
                                          <p:tavLst>
                                            <p:tav tm="0">
                                              <p:val>
                                                <p:strVal val="4/3*#ppt_h"/>
                                              </p:val>
                                            </p:tav>
                                            <p:tav tm="100000">
                                              <p:val>
                                                <p:strVal val="#ppt_h"/>
                                              </p:val>
                                            </p:tav>
                                          </p:tavLst>
                                        </p:anim>
                                      </p:childTnLst>
                                    </p:cTn>
                                  </p:par>
                                </p:childTnLst>
                              </p:cTn>
                            </p:par>
                            <p:par>
                              <p:cTn id="51" fill="hold">
                                <p:stCondLst>
                                  <p:cond delay="5800"/>
                                </p:stCondLst>
                                <p:childTnLst>
                                  <p:par>
                                    <p:cTn id="52" presetID="23" presetClass="entr" presetSubtype="288" fill="hold" nodeType="afterEffect">
                                      <p:stCondLst>
                                        <p:cond delay="0"/>
                                      </p:stCondLst>
                                      <p:childTnLst>
                                        <p:set>
                                          <p:cBhvr>
                                            <p:cTn id="53" dur="1" fill="hold">
                                              <p:stCondLst>
                                                <p:cond delay="0"/>
                                              </p:stCondLst>
                                            </p:cTn>
                                            <p:tgtEl>
                                              <p:spTgt spid="147"/>
                                            </p:tgtEl>
                                            <p:attrNameLst>
                                              <p:attrName>style.visibility</p:attrName>
                                            </p:attrNameLst>
                                          </p:cBhvr>
                                          <p:to>
                                            <p:strVal val="visible"/>
                                          </p:to>
                                        </p:set>
                                        <p:anim calcmode="lin" valueType="num">
                                          <p:cBhvr>
                                            <p:cTn id="54" dur="300" fill="hold"/>
                                            <p:tgtEl>
                                              <p:spTgt spid="147"/>
                                            </p:tgtEl>
                                            <p:attrNameLst>
                                              <p:attrName>ppt_w</p:attrName>
                                            </p:attrNameLst>
                                          </p:cBhvr>
                                          <p:tavLst>
                                            <p:tav tm="0">
                                              <p:val>
                                                <p:strVal val="4/3*#ppt_w"/>
                                              </p:val>
                                            </p:tav>
                                            <p:tav tm="100000">
                                              <p:val>
                                                <p:strVal val="#ppt_w"/>
                                              </p:val>
                                            </p:tav>
                                          </p:tavLst>
                                        </p:anim>
                                        <p:anim calcmode="lin" valueType="num">
                                          <p:cBhvr>
                                            <p:cTn id="55" dur="300" fill="hold"/>
                                            <p:tgtEl>
                                              <p:spTgt spid="147"/>
                                            </p:tgtEl>
                                            <p:attrNameLst>
                                              <p:attrName>ppt_h</p:attrName>
                                            </p:attrNameLst>
                                          </p:cBhvr>
                                          <p:tavLst>
                                            <p:tav tm="0">
                                              <p:val>
                                                <p:strVal val="4/3*#ppt_h"/>
                                              </p:val>
                                            </p:tav>
                                            <p:tav tm="100000">
                                              <p:val>
                                                <p:strVal val="#ppt_h"/>
                                              </p:val>
                                            </p:tav>
                                          </p:tavLst>
                                        </p:anim>
                                      </p:childTnLst>
                                    </p:cTn>
                                  </p:par>
                                </p:childTnLst>
                              </p:cTn>
                            </p:par>
                            <p:par>
                              <p:cTn id="56" fill="hold">
                                <p:stCondLst>
                                  <p:cond delay="6100"/>
                                </p:stCondLst>
                                <p:childTnLst>
                                  <p:par>
                                    <p:cTn id="57" presetID="23" presetClass="entr" presetSubtype="288"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 calcmode="lin" valueType="num">
                                          <p:cBhvr>
                                            <p:cTn id="59" dur="300" fill="hold"/>
                                            <p:tgtEl>
                                              <p:spTgt spid="91"/>
                                            </p:tgtEl>
                                            <p:attrNameLst>
                                              <p:attrName>ppt_w</p:attrName>
                                            </p:attrNameLst>
                                          </p:cBhvr>
                                          <p:tavLst>
                                            <p:tav tm="0">
                                              <p:val>
                                                <p:strVal val="4/3*#ppt_w"/>
                                              </p:val>
                                            </p:tav>
                                            <p:tav tm="100000">
                                              <p:val>
                                                <p:strVal val="#ppt_w"/>
                                              </p:val>
                                            </p:tav>
                                          </p:tavLst>
                                        </p:anim>
                                        <p:anim calcmode="lin" valueType="num">
                                          <p:cBhvr>
                                            <p:cTn id="60" dur="300" fill="hold"/>
                                            <p:tgtEl>
                                              <p:spTgt spid="91"/>
                                            </p:tgtEl>
                                            <p:attrNameLst>
                                              <p:attrName>ppt_h</p:attrName>
                                            </p:attrNameLst>
                                          </p:cBhvr>
                                          <p:tavLst>
                                            <p:tav tm="0">
                                              <p:val>
                                                <p:strVal val="4/3*#ppt_h"/>
                                              </p:val>
                                            </p:tav>
                                            <p:tav tm="100000">
                                              <p:val>
                                                <p:strVal val="#ppt_h"/>
                                              </p:val>
                                            </p:tav>
                                          </p:tavLst>
                                        </p:anim>
                                      </p:childTnLst>
                                    </p:cTn>
                                  </p:par>
                                </p:childTnLst>
                              </p:cTn>
                            </p:par>
                            <p:par>
                              <p:cTn id="61" fill="hold">
                                <p:stCondLst>
                                  <p:cond delay="6400"/>
                                </p:stCondLst>
                                <p:childTnLst>
                                  <p:par>
                                    <p:cTn id="62" presetID="2" presetClass="entr" presetSubtype="8" fill="hold" nodeType="afterEffect">
                                      <p:stCondLst>
                                        <p:cond delay="0"/>
                                      </p:stCondLst>
                                      <p:childTnLst>
                                        <p:set>
                                          <p:cBhvr>
                                            <p:cTn id="63" dur="1" fill="hold">
                                              <p:stCondLst>
                                                <p:cond delay="0"/>
                                              </p:stCondLst>
                                            </p:cTn>
                                            <p:tgtEl>
                                              <p:spTgt spid="158"/>
                                            </p:tgtEl>
                                            <p:attrNameLst>
                                              <p:attrName>style.visibility</p:attrName>
                                            </p:attrNameLst>
                                          </p:cBhvr>
                                          <p:to>
                                            <p:strVal val="visible"/>
                                          </p:to>
                                        </p:set>
                                        <p:anim calcmode="lin" valueType="num">
                                          <p:cBhvr additive="base">
                                            <p:cTn id="64" dur="500" fill="hold"/>
                                            <p:tgtEl>
                                              <p:spTgt spid="158"/>
                                            </p:tgtEl>
                                            <p:attrNameLst>
                                              <p:attrName>ppt_x</p:attrName>
                                            </p:attrNameLst>
                                          </p:cBhvr>
                                          <p:tavLst>
                                            <p:tav tm="0">
                                              <p:val>
                                                <p:strVal val="0-#ppt_w/2"/>
                                              </p:val>
                                            </p:tav>
                                            <p:tav tm="100000">
                                              <p:val>
                                                <p:strVal val="#ppt_x"/>
                                              </p:val>
                                            </p:tav>
                                          </p:tavLst>
                                        </p:anim>
                                        <p:anim calcmode="lin" valueType="num">
                                          <p:cBhvr additive="base">
                                            <p:cTn id="65" dur="500" fill="hold"/>
                                            <p:tgtEl>
                                              <p:spTgt spid="158"/>
                                            </p:tgtEl>
                                            <p:attrNameLst>
                                              <p:attrName>ppt_y</p:attrName>
                                            </p:attrNameLst>
                                          </p:cBhvr>
                                          <p:tavLst>
                                            <p:tav tm="0">
                                              <p:val>
                                                <p:strVal val="#ppt_y"/>
                                              </p:val>
                                            </p:tav>
                                            <p:tav tm="100000">
                                              <p:val>
                                                <p:strVal val="#ppt_y"/>
                                              </p:val>
                                            </p:tav>
                                          </p:tavLst>
                                        </p:anim>
                                      </p:childTnLst>
                                    </p:cTn>
                                  </p:par>
                                  <p:par>
                                    <p:cTn id="66" presetID="2" presetClass="entr" presetSubtype="8" fill="hold" nodeType="withEffect">
                                      <p:stCondLst>
                                        <p:cond delay="100"/>
                                      </p:stCondLst>
                                      <p:childTnLst>
                                        <p:set>
                                          <p:cBhvr>
                                            <p:cTn id="67" dur="1" fill="hold">
                                              <p:stCondLst>
                                                <p:cond delay="0"/>
                                              </p:stCondLst>
                                            </p:cTn>
                                            <p:tgtEl>
                                              <p:spTgt spid="209"/>
                                            </p:tgtEl>
                                            <p:attrNameLst>
                                              <p:attrName>style.visibility</p:attrName>
                                            </p:attrNameLst>
                                          </p:cBhvr>
                                          <p:to>
                                            <p:strVal val="visible"/>
                                          </p:to>
                                        </p:set>
                                        <p:anim calcmode="lin" valueType="num">
                                          <p:cBhvr additive="base">
                                            <p:cTn id="68" dur="500" fill="hold"/>
                                            <p:tgtEl>
                                              <p:spTgt spid="209"/>
                                            </p:tgtEl>
                                            <p:attrNameLst>
                                              <p:attrName>ppt_x</p:attrName>
                                            </p:attrNameLst>
                                          </p:cBhvr>
                                          <p:tavLst>
                                            <p:tav tm="0">
                                              <p:val>
                                                <p:strVal val="0-#ppt_w/2"/>
                                              </p:val>
                                            </p:tav>
                                            <p:tav tm="100000">
                                              <p:val>
                                                <p:strVal val="#ppt_x"/>
                                              </p:val>
                                            </p:tav>
                                          </p:tavLst>
                                        </p:anim>
                                        <p:anim calcmode="lin" valueType="num">
                                          <p:cBhvr additive="base">
                                            <p:cTn id="69" dur="500" fill="hold"/>
                                            <p:tgtEl>
                                              <p:spTgt spid="209"/>
                                            </p:tgtEl>
                                            <p:attrNameLst>
                                              <p:attrName>ppt_y</p:attrName>
                                            </p:attrNameLst>
                                          </p:cBhvr>
                                          <p:tavLst>
                                            <p:tav tm="0">
                                              <p:val>
                                                <p:strVal val="#ppt_y"/>
                                              </p:val>
                                            </p:tav>
                                            <p:tav tm="100000">
                                              <p:val>
                                                <p:strVal val="#ppt_y"/>
                                              </p:val>
                                            </p:tav>
                                          </p:tavLst>
                                        </p:anim>
                                      </p:childTnLst>
                                    </p:cTn>
                                  </p:par>
                                  <p:par>
                                    <p:cTn id="70" presetID="2" presetClass="entr" presetSubtype="2" fill="hold" nodeType="withEffect">
                                      <p:stCondLst>
                                        <p:cond delay="200"/>
                                      </p:stCondLst>
                                      <p:childTnLst>
                                        <p:set>
                                          <p:cBhvr>
                                            <p:cTn id="71" dur="1" fill="hold">
                                              <p:stCondLst>
                                                <p:cond delay="0"/>
                                              </p:stCondLst>
                                            </p:cTn>
                                            <p:tgtEl>
                                              <p:spTgt spid="212"/>
                                            </p:tgtEl>
                                            <p:attrNameLst>
                                              <p:attrName>style.visibility</p:attrName>
                                            </p:attrNameLst>
                                          </p:cBhvr>
                                          <p:to>
                                            <p:strVal val="visible"/>
                                          </p:to>
                                        </p:set>
                                        <p:anim calcmode="lin" valueType="num">
                                          <p:cBhvr additive="base">
                                            <p:cTn id="72" dur="500" fill="hold"/>
                                            <p:tgtEl>
                                              <p:spTgt spid="212"/>
                                            </p:tgtEl>
                                            <p:attrNameLst>
                                              <p:attrName>ppt_x</p:attrName>
                                            </p:attrNameLst>
                                          </p:cBhvr>
                                          <p:tavLst>
                                            <p:tav tm="0">
                                              <p:val>
                                                <p:strVal val="1+#ppt_w/2"/>
                                              </p:val>
                                            </p:tav>
                                            <p:tav tm="100000">
                                              <p:val>
                                                <p:strVal val="#ppt_x"/>
                                              </p:val>
                                            </p:tav>
                                          </p:tavLst>
                                        </p:anim>
                                        <p:anim calcmode="lin" valueType="num">
                                          <p:cBhvr additive="base">
                                            <p:cTn id="73" dur="500" fill="hold"/>
                                            <p:tgtEl>
                                              <p:spTgt spid="212"/>
                                            </p:tgtEl>
                                            <p:attrNameLst>
                                              <p:attrName>ppt_y</p:attrName>
                                            </p:attrNameLst>
                                          </p:cBhvr>
                                          <p:tavLst>
                                            <p:tav tm="0">
                                              <p:val>
                                                <p:strVal val="#ppt_y"/>
                                              </p:val>
                                            </p:tav>
                                            <p:tav tm="100000">
                                              <p:val>
                                                <p:strVal val="#ppt_y"/>
                                              </p:val>
                                            </p:tav>
                                          </p:tavLst>
                                        </p:anim>
                                      </p:childTnLst>
                                    </p:cTn>
                                  </p:par>
                                  <p:par>
                                    <p:cTn id="74" presetID="2" presetClass="entr" presetSubtype="2" fill="hold" nodeType="withEffect">
                                      <p:stCondLst>
                                        <p:cond delay="300"/>
                                      </p:stCondLst>
                                      <p:childTnLst>
                                        <p:set>
                                          <p:cBhvr>
                                            <p:cTn id="75" dur="1" fill="hold">
                                              <p:stCondLst>
                                                <p:cond delay="0"/>
                                              </p:stCondLst>
                                            </p:cTn>
                                            <p:tgtEl>
                                              <p:spTgt spid="215"/>
                                            </p:tgtEl>
                                            <p:attrNameLst>
                                              <p:attrName>style.visibility</p:attrName>
                                            </p:attrNameLst>
                                          </p:cBhvr>
                                          <p:to>
                                            <p:strVal val="visible"/>
                                          </p:to>
                                        </p:set>
                                        <p:anim calcmode="lin" valueType="num">
                                          <p:cBhvr additive="base">
                                            <p:cTn id="76" dur="500" fill="hold"/>
                                            <p:tgtEl>
                                              <p:spTgt spid="215"/>
                                            </p:tgtEl>
                                            <p:attrNameLst>
                                              <p:attrName>ppt_x</p:attrName>
                                            </p:attrNameLst>
                                          </p:cBhvr>
                                          <p:tavLst>
                                            <p:tav tm="0">
                                              <p:val>
                                                <p:strVal val="1+#ppt_w/2"/>
                                              </p:val>
                                            </p:tav>
                                            <p:tav tm="100000">
                                              <p:val>
                                                <p:strVal val="#ppt_x"/>
                                              </p:val>
                                            </p:tav>
                                          </p:tavLst>
                                        </p:anim>
                                        <p:anim calcmode="lin" valueType="num">
                                          <p:cBhvr additive="base">
                                            <p:cTn id="77" dur="500" fill="hold"/>
                                            <p:tgtEl>
                                              <p:spTgt spid="215"/>
                                            </p:tgtEl>
                                            <p:attrNameLst>
                                              <p:attrName>ppt_y</p:attrName>
                                            </p:attrNameLst>
                                          </p:cBhvr>
                                          <p:tavLst>
                                            <p:tav tm="0">
                                              <p:val>
                                                <p:strVal val="#ppt_y"/>
                                              </p:val>
                                            </p:tav>
                                            <p:tav tm="100000">
                                              <p:val>
                                                <p:strVal val="#ppt_y"/>
                                              </p:val>
                                            </p:tav>
                                          </p:tavLst>
                                        </p:anim>
                                      </p:childTnLst>
                                    </p:cTn>
                                  </p:par>
                                  <p:par>
                                    <p:cTn id="78" presetID="2" presetClass="entr" presetSubtype="2" fill="hold" nodeType="withEffect">
                                      <p:stCondLst>
                                        <p:cond delay="400"/>
                                      </p:stCondLst>
                                      <p:childTnLst>
                                        <p:set>
                                          <p:cBhvr>
                                            <p:cTn id="79" dur="1" fill="hold">
                                              <p:stCondLst>
                                                <p:cond delay="0"/>
                                              </p:stCondLst>
                                            </p:cTn>
                                            <p:tgtEl>
                                              <p:spTgt spid="218"/>
                                            </p:tgtEl>
                                            <p:attrNameLst>
                                              <p:attrName>style.visibility</p:attrName>
                                            </p:attrNameLst>
                                          </p:cBhvr>
                                          <p:to>
                                            <p:strVal val="visible"/>
                                          </p:to>
                                        </p:set>
                                        <p:anim calcmode="lin" valueType="num">
                                          <p:cBhvr additive="base">
                                            <p:cTn id="80" dur="500" fill="hold"/>
                                            <p:tgtEl>
                                              <p:spTgt spid="218"/>
                                            </p:tgtEl>
                                            <p:attrNameLst>
                                              <p:attrName>ppt_x</p:attrName>
                                            </p:attrNameLst>
                                          </p:cBhvr>
                                          <p:tavLst>
                                            <p:tav tm="0">
                                              <p:val>
                                                <p:strVal val="1+#ppt_w/2"/>
                                              </p:val>
                                            </p:tav>
                                            <p:tav tm="100000">
                                              <p:val>
                                                <p:strVal val="#ppt_x"/>
                                              </p:val>
                                            </p:tav>
                                          </p:tavLst>
                                        </p:anim>
                                        <p:anim calcmode="lin" valueType="num">
                                          <p:cBhvr additive="base">
                                            <p:cTn id="81" dur="500" fill="hold"/>
                                            <p:tgtEl>
                                              <p:spTgt spid="2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p:bldP spid="146" grpId="0"/>
          <p:bldP spid="53" grpId="0" animBg="1"/>
          <p:bldP spid="157" grpId="0" animBg="1"/>
        </p:bldLst>
      </p:timing>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直接连接符 33"/>
          <p:cNvCxnSpPr/>
          <p:nvPr/>
        </p:nvCxnSpPr>
        <p:spPr>
          <a:xfrm flipV="1">
            <a:off x="1718509" y="9746239"/>
            <a:ext cx="9730541" cy="0"/>
          </a:xfrm>
          <a:prstGeom prst="line">
            <a:avLst/>
          </a:prstGeom>
          <a:ln w="19050">
            <a:solidFill>
              <a:schemeClr val="bg2">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6" name="Shape 2012"/>
          <p:cNvSpPr/>
          <p:nvPr/>
        </p:nvSpPr>
        <p:spPr>
          <a:xfrm>
            <a:off x="7054506" y="1908889"/>
            <a:ext cx="3560909" cy="1687004"/>
          </a:xfrm>
          <a:prstGeom prst="roundRect">
            <a:avLst>
              <a:gd name="adj" fmla="val 6918"/>
            </a:avLst>
          </a:prstGeom>
          <a:noFill/>
          <a:ln w="12700">
            <a:solidFill>
              <a:schemeClr val="bg1">
                <a:lumMod val="65000"/>
              </a:schemeClr>
            </a:solidFill>
            <a:miter lim="400000"/>
          </a:ln>
        </p:spPr>
        <p:txBody>
          <a:bodyPr lIns="18692" tIns="18692" rIns="18692" bIns="18692" anchor="ctr"/>
          <a:lstStyle/>
          <a:p>
            <a:pPr lvl="0"/>
            <a:endParaRPr sz="1700">
              <a:ea typeface="华文细黑" panose="02010600040101010101" pitchFamily="2" charset="-122"/>
            </a:endParaRPr>
          </a:p>
        </p:txBody>
      </p:sp>
      <p:sp>
        <p:nvSpPr>
          <p:cNvPr id="37" name="Shape 2013"/>
          <p:cNvSpPr/>
          <p:nvPr/>
        </p:nvSpPr>
        <p:spPr>
          <a:xfrm>
            <a:off x="7054506" y="3839812"/>
            <a:ext cx="3560909" cy="1685217"/>
          </a:xfrm>
          <a:prstGeom prst="roundRect">
            <a:avLst>
              <a:gd name="adj" fmla="val 6925"/>
            </a:avLst>
          </a:prstGeom>
          <a:noFill/>
          <a:ln w="12700">
            <a:solidFill>
              <a:schemeClr val="bg1">
                <a:lumMod val="65000"/>
              </a:schemeClr>
            </a:solidFill>
            <a:miter lim="400000"/>
          </a:ln>
        </p:spPr>
        <p:txBody>
          <a:bodyPr lIns="18692" tIns="18692" rIns="18692" bIns="18692" anchor="ctr"/>
          <a:lstStyle/>
          <a:p>
            <a:pPr lvl="0"/>
            <a:endParaRPr sz="1700">
              <a:ea typeface="华文细黑" panose="02010600040101010101" pitchFamily="2" charset="-122"/>
            </a:endParaRPr>
          </a:p>
        </p:txBody>
      </p:sp>
      <p:sp>
        <p:nvSpPr>
          <p:cNvPr id="38" name="Shape 2014"/>
          <p:cNvSpPr/>
          <p:nvPr/>
        </p:nvSpPr>
        <p:spPr>
          <a:xfrm>
            <a:off x="1581745" y="3838919"/>
            <a:ext cx="3560909" cy="1687003"/>
          </a:xfrm>
          <a:prstGeom prst="roundRect">
            <a:avLst>
              <a:gd name="adj" fmla="val 6918"/>
            </a:avLst>
          </a:prstGeom>
          <a:noFill/>
          <a:ln w="12700">
            <a:solidFill>
              <a:schemeClr val="bg1">
                <a:lumMod val="65000"/>
              </a:schemeClr>
            </a:solidFill>
            <a:miter lim="400000"/>
          </a:ln>
        </p:spPr>
        <p:txBody>
          <a:bodyPr lIns="18692" tIns="18692" rIns="18692" bIns="18692" anchor="ctr"/>
          <a:lstStyle/>
          <a:p>
            <a:pPr lvl="0"/>
            <a:endParaRPr sz="1700">
              <a:ea typeface="华文细黑" panose="02010600040101010101" pitchFamily="2" charset="-122"/>
            </a:endParaRPr>
          </a:p>
        </p:txBody>
      </p:sp>
      <p:sp>
        <p:nvSpPr>
          <p:cNvPr id="39" name="Shape 2015"/>
          <p:cNvSpPr/>
          <p:nvPr/>
        </p:nvSpPr>
        <p:spPr>
          <a:xfrm>
            <a:off x="1581745" y="1908889"/>
            <a:ext cx="3560909" cy="1687004"/>
          </a:xfrm>
          <a:prstGeom prst="roundRect">
            <a:avLst>
              <a:gd name="adj" fmla="val 6918"/>
            </a:avLst>
          </a:prstGeom>
          <a:noFill/>
          <a:ln w="12700">
            <a:solidFill>
              <a:schemeClr val="bg1">
                <a:lumMod val="65000"/>
              </a:schemeClr>
            </a:solidFill>
            <a:miter lim="400000"/>
          </a:ln>
        </p:spPr>
        <p:txBody>
          <a:bodyPr lIns="18692" tIns="18692" rIns="18692" bIns="18692" anchor="ctr"/>
          <a:lstStyle/>
          <a:p>
            <a:pPr lvl="0"/>
            <a:endParaRPr sz="1700">
              <a:ea typeface="华文细黑" panose="02010600040101010101" pitchFamily="2" charset="-122"/>
            </a:endParaRPr>
          </a:p>
        </p:txBody>
      </p:sp>
      <p:sp>
        <p:nvSpPr>
          <p:cNvPr id="41" name="Shape 2016"/>
          <p:cNvSpPr/>
          <p:nvPr/>
        </p:nvSpPr>
        <p:spPr>
          <a:xfrm>
            <a:off x="4651321" y="2276615"/>
            <a:ext cx="2887527" cy="288857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000">
              <a:solidFill>
                <a:schemeClr val="lt1"/>
              </a:solidFill>
              <a:ea typeface="华文细黑" panose="02010600040101010101" pitchFamily="2" charset="-122"/>
            </a:endParaRPr>
          </a:p>
        </p:txBody>
      </p:sp>
      <p:sp>
        <p:nvSpPr>
          <p:cNvPr id="42" name="Shape 2021"/>
          <p:cNvSpPr/>
          <p:nvPr/>
        </p:nvSpPr>
        <p:spPr>
          <a:xfrm>
            <a:off x="2329690" y="2469467"/>
            <a:ext cx="2321631" cy="510037"/>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lnSpc>
                <a:spcPct val="120000"/>
              </a:lnSpc>
              <a:spcBef>
                <a:spcPts val="2500"/>
              </a:spcBef>
              <a:defRPr sz="2000">
                <a:solidFill>
                  <a:srgbClr val="53585F"/>
                </a:solidFill>
              </a:defRPr>
            </a:lvl1pPr>
          </a:lstStyle>
          <a:p>
            <a:pPr>
              <a:lnSpc>
                <a:spcPct val="150000"/>
              </a:lnSpc>
            </a:pPr>
            <a:r>
              <a:rPr lang="zh-CN" altLang="en-US" sz="800" dirty="0">
                <a:solidFill>
                  <a:schemeClr val="tx1">
                    <a:lumMod val="65000"/>
                    <a:lumOff val="35000"/>
                  </a:schemeClr>
                </a:solidFill>
                <a:latin typeface="华文细黑" panose="02010600040101010101" pitchFamily="2" charset="-122"/>
                <a:ea typeface="华文细黑" panose="02010600040101010101" pitchFamily="2" charset="-122"/>
              </a:rPr>
              <a:t>您的内容打在这里，或者通过复制您的文本后，在此框中选择粘贴，并选择只保留文字。您的内容打在这里，或者通过复制您的文本后，在此框中选择粘贴，并选择只保留文字。</a:t>
            </a:r>
            <a:endParaRPr lang="en-US" altLang="zh-CN" sz="800" dirty="0">
              <a:solidFill>
                <a:schemeClr val="tx1">
                  <a:lumMod val="65000"/>
                  <a:lumOff val="35000"/>
                </a:schemeClr>
              </a:solidFill>
              <a:latin typeface="华文细黑" panose="02010600040101010101" pitchFamily="2" charset="-122"/>
              <a:ea typeface="华文细黑" panose="02010600040101010101" pitchFamily="2" charset="-122"/>
            </a:endParaRPr>
          </a:p>
        </p:txBody>
      </p:sp>
      <p:sp>
        <p:nvSpPr>
          <p:cNvPr id="43" name="Shape 2022"/>
          <p:cNvSpPr/>
          <p:nvPr/>
        </p:nvSpPr>
        <p:spPr>
          <a:xfrm>
            <a:off x="2321897" y="2050955"/>
            <a:ext cx="1869089" cy="40170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l">
              <a:lnSpc>
                <a:spcPct val="120000"/>
              </a:lnSpc>
              <a:defRPr sz="3500">
                <a:solidFill>
                  <a:srgbClr val="53585F"/>
                </a:solidFill>
              </a:defRPr>
            </a:lvl1pPr>
          </a:lstStyle>
          <a:p>
            <a:r>
              <a:rPr lang="zh-CN" altLang="en-US" sz="1400" b="1" dirty="0">
                <a:solidFill>
                  <a:schemeClr val="accent1"/>
                </a:solidFill>
                <a:latin typeface="华文细黑" panose="02010600040101010101" pitchFamily="2" charset="-122"/>
                <a:ea typeface="华文细黑" panose="02010600040101010101" pitchFamily="2" charset="-122"/>
              </a:rPr>
              <a:t>点击输入标题文本</a:t>
            </a:r>
          </a:p>
        </p:txBody>
      </p:sp>
      <p:sp>
        <p:nvSpPr>
          <p:cNvPr id="44" name="Shape 2023"/>
          <p:cNvSpPr/>
          <p:nvPr/>
        </p:nvSpPr>
        <p:spPr>
          <a:xfrm>
            <a:off x="2329690" y="4406486"/>
            <a:ext cx="2321631" cy="485664"/>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lnSpc>
                <a:spcPct val="120000"/>
              </a:lnSpc>
              <a:spcBef>
                <a:spcPts val="2500"/>
              </a:spcBef>
              <a:defRPr sz="2000">
                <a:solidFill>
                  <a:srgbClr val="53585F"/>
                </a:solidFill>
              </a:defRPr>
            </a:lvl1pPr>
          </a:lstStyle>
          <a:p>
            <a:pPr lvl="0">
              <a:lnSpc>
                <a:spcPct val="150000"/>
              </a:lnSpc>
            </a:pPr>
            <a:r>
              <a:rPr lang="zh-CN" altLang="en-US" sz="800" dirty="0">
                <a:solidFill>
                  <a:schemeClr val="tx1">
                    <a:lumMod val="65000"/>
                    <a:lumOff val="35000"/>
                  </a:schemeClr>
                </a:solidFill>
                <a:latin typeface="华文细黑" panose="02010600040101010101" pitchFamily="2" charset="-122"/>
                <a:ea typeface="华文细黑" panose="02010600040101010101" pitchFamily="2" charset="-122"/>
              </a:rPr>
              <a:t>您的内容打在这里，或者通过复制您的文本后，在此框中选择粘贴，并选择只保留文字。您的内容打在这里，或者通过复制您的文本后，在此框中选择粘贴，并选择只保留文字。</a:t>
            </a:r>
            <a:endParaRPr lang="en-US" altLang="zh-CN" sz="800" dirty="0">
              <a:solidFill>
                <a:schemeClr val="tx1">
                  <a:lumMod val="65000"/>
                  <a:lumOff val="35000"/>
                </a:schemeClr>
              </a:solidFill>
              <a:latin typeface="华文细黑" panose="02010600040101010101" pitchFamily="2" charset="-122"/>
              <a:ea typeface="华文细黑" panose="02010600040101010101" pitchFamily="2" charset="-122"/>
            </a:endParaRPr>
          </a:p>
        </p:txBody>
      </p:sp>
      <p:sp>
        <p:nvSpPr>
          <p:cNvPr id="45" name="Shape 2024"/>
          <p:cNvSpPr/>
          <p:nvPr/>
        </p:nvSpPr>
        <p:spPr>
          <a:xfrm>
            <a:off x="2321897" y="4015944"/>
            <a:ext cx="1869089" cy="40170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l">
              <a:lnSpc>
                <a:spcPct val="120000"/>
              </a:lnSpc>
              <a:defRPr sz="3500">
                <a:solidFill>
                  <a:srgbClr val="53585F"/>
                </a:solidFill>
              </a:defRPr>
            </a:lvl1pPr>
          </a:lstStyle>
          <a:p>
            <a:r>
              <a:rPr lang="zh-CN" altLang="en-US" sz="1400" b="1" dirty="0">
                <a:solidFill>
                  <a:schemeClr val="accent1"/>
                </a:solidFill>
                <a:latin typeface="华文细黑" panose="02010600040101010101" pitchFamily="2" charset="-122"/>
                <a:ea typeface="华文细黑" panose="02010600040101010101" pitchFamily="2" charset="-122"/>
              </a:rPr>
              <a:t>点击输入标题文本</a:t>
            </a:r>
          </a:p>
        </p:txBody>
      </p:sp>
      <p:sp>
        <p:nvSpPr>
          <p:cNvPr id="46" name="Shape 2025"/>
          <p:cNvSpPr/>
          <p:nvPr/>
        </p:nvSpPr>
        <p:spPr>
          <a:xfrm>
            <a:off x="7538849" y="2469467"/>
            <a:ext cx="2312366" cy="510037"/>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r">
              <a:lnSpc>
                <a:spcPct val="120000"/>
              </a:lnSpc>
              <a:spcBef>
                <a:spcPts val="4500"/>
              </a:spcBef>
              <a:defRPr sz="2000">
                <a:solidFill>
                  <a:srgbClr val="53585F"/>
                </a:solidFill>
              </a:defRPr>
            </a:lvl1pPr>
          </a:lstStyle>
          <a:p>
            <a:pPr lvl="0">
              <a:lnSpc>
                <a:spcPct val="150000"/>
              </a:lnSpc>
            </a:pPr>
            <a:r>
              <a:rPr lang="zh-CN" altLang="en-US" sz="800" dirty="0">
                <a:solidFill>
                  <a:schemeClr val="tx1">
                    <a:lumMod val="65000"/>
                    <a:lumOff val="35000"/>
                  </a:schemeClr>
                </a:solidFill>
                <a:latin typeface="华文细黑" panose="02010600040101010101" pitchFamily="2" charset="-122"/>
                <a:ea typeface="华文细黑" panose="02010600040101010101" pitchFamily="2" charset="-122"/>
              </a:rPr>
              <a:t>您的内容打在这里，或者通过复制您的文本后，在此框中选择粘贴，并选择只保留文字。您的内容打在这里，或者通过复制您的文本后，在此框中选择粘贴，并选择只保留文字。</a:t>
            </a:r>
            <a:endParaRPr lang="en-US" altLang="zh-CN" sz="800" dirty="0">
              <a:solidFill>
                <a:schemeClr val="tx1">
                  <a:lumMod val="65000"/>
                  <a:lumOff val="35000"/>
                </a:schemeClr>
              </a:solidFill>
              <a:latin typeface="华文细黑" panose="02010600040101010101" pitchFamily="2" charset="-122"/>
              <a:ea typeface="华文细黑" panose="02010600040101010101" pitchFamily="2" charset="-122"/>
            </a:endParaRPr>
          </a:p>
        </p:txBody>
      </p:sp>
      <p:sp>
        <p:nvSpPr>
          <p:cNvPr id="47" name="Shape 2026"/>
          <p:cNvSpPr/>
          <p:nvPr/>
        </p:nvSpPr>
        <p:spPr>
          <a:xfrm>
            <a:off x="7982648" y="2050955"/>
            <a:ext cx="1869089" cy="40170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r">
              <a:defRPr sz="3500">
                <a:solidFill>
                  <a:srgbClr val="53585F"/>
                </a:solidFill>
              </a:defRPr>
            </a:lvl1pPr>
          </a:lstStyle>
          <a:p>
            <a:pPr>
              <a:lnSpc>
                <a:spcPct val="120000"/>
              </a:lnSpc>
            </a:pPr>
            <a:r>
              <a:rPr lang="zh-CN" altLang="en-US" sz="1400" b="1" dirty="0">
                <a:solidFill>
                  <a:schemeClr val="accent1"/>
                </a:solidFill>
                <a:latin typeface="华文细黑" panose="02010600040101010101" pitchFamily="2" charset="-122"/>
                <a:ea typeface="华文细黑" panose="02010600040101010101" pitchFamily="2" charset="-122"/>
              </a:rPr>
              <a:t>点击输入标题文本</a:t>
            </a:r>
          </a:p>
        </p:txBody>
      </p:sp>
      <p:sp>
        <p:nvSpPr>
          <p:cNvPr id="48" name="Shape 2027"/>
          <p:cNvSpPr/>
          <p:nvPr/>
        </p:nvSpPr>
        <p:spPr>
          <a:xfrm>
            <a:off x="7538850" y="4406490"/>
            <a:ext cx="2312366" cy="485663"/>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r">
              <a:lnSpc>
                <a:spcPct val="120000"/>
              </a:lnSpc>
              <a:spcBef>
                <a:spcPts val="4500"/>
              </a:spcBef>
              <a:defRPr sz="2000">
                <a:solidFill>
                  <a:srgbClr val="53585F"/>
                </a:solidFill>
              </a:defRPr>
            </a:lvl1pPr>
          </a:lstStyle>
          <a:p>
            <a:pPr>
              <a:lnSpc>
                <a:spcPct val="150000"/>
              </a:lnSpc>
            </a:pPr>
            <a:r>
              <a:rPr lang="zh-CN" altLang="en-US" sz="800" dirty="0">
                <a:solidFill>
                  <a:schemeClr val="tx1">
                    <a:lumMod val="65000"/>
                    <a:lumOff val="35000"/>
                  </a:schemeClr>
                </a:solidFill>
                <a:latin typeface="华文细黑" panose="02010600040101010101" pitchFamily="2" charset="-122"/>
                <a:ea typeface="华文细黑" panose="02010600040101010101" pitchFamily="2" charset="-122"/>
              </a:rPr>
              <a:t>您的内容打在这里，或者通过复制您的文本后，在此框中选择粘贴，并选择只保留文字。您的内容打在这里，或者通过复制您的文本后，在此框中选择粘贴，并选择只保留文字。</a:t>
            </a:r>
            <a:endParaRPr lang="en-US" altLang="zh-CN" sz="800" dirty="0">
              <a:solidFill>
                <a:schemeClr val="tx1">
                  <a:lumMod val="65000"/>
                  <a:lumOff val="35000"/>
                </a:schemeClr>
              </a:solidFill>
              <a:latin typeface="华文细黑" panose="02010600040101010101" pitchFamily="2" charset="-122"/>
              <a:ea typeface="华文细黑" panose="02010600040101010101" pitchFamily="2" charset="-122"/>
            </a:endParaRPr>
          </a:p>
        </p:txBody>
      </p:sp>
      <p:sp>
        <p:nvSpPr>
          <p:cNvPr id="49" name="Shape 2028"/>
          <p:cNvSpPr/>
          <p:nvPr/>
        </p:nvSpPr>
        <p:spPr>
          <a:xfrm>
            <a:off x="7982648" y="4015944"/>
            <a:ext cx="1869089" cy="40170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r">
              <a:defRPr sz="3500">
                <a:solidFill>
                  <a:srgbClr val="53585F"/>
                </a:solidFill>
              </a:defRPr>
            </a:lvl1pPr>
          </a:lstStyle>
          <a:p>
            <a:pPr>
              <a:lnSpc>
                <a:spcPct val="120000"/>
              </a:lnSpc>
            </a:pPr>
            <a:r>
              <a:rPr lang="zh-CN" altLang="en-US" sz="1400" b="1" dirty="0">
                <a:solidFill>
                  <a:schemeClr val="accent1"/>
                </a:solidFill>
                <a:latin typeface="华文细黑" panose="02010600040101010101" pitchFamily="2" charset="-122"/>
                <a:ea typeface="华文细黑" panose="02010600040101010101" pitchFamily="2" charset="-122"/>
              </a:rPr>
              <a:t>点击输入标题文本</a:t>
            </a:r>
          </a:p>
        </p:txBody>
      </p:sp>
      <p:grpSp>
        <p:nvGrpSpPr>
          <p:cNvPr id="51" name="Group 2031"/>
          <p:cNvGrpSpPr/>
          <p:nvPr/>
        </p:nvGrpSpPr>
        <p:grpSpPr>
          <a:xfrm>
            <a:off x="1107163" y="2274538"/>
            <a:ext cx="955361" cy="955707"/>
            <a:chOff x="0" y="0"/>
            <a:chExt cx="1910968" cy="1910968"/>
          </a:xfrm>
        </p:grpSpPr>
        <p:sp>
          <p:nvSpPr>
            <p:cNvPr id="52" name="Shape 2029"/>
            <p:cNvSpPr/>
            <p:nvPr/>
          </p:nvSpPr>
          <p:spPr>
            <a:xfrm>
              <a:off x="0" y="0"/>
              <a:ext cx="1910969" cy="191096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p>
              <a:pPr defTabSz="914263" fontAlgn="base">
                <a:spcBef>
                  <a:spcPct val="0"/>
                </a:spcBef>
                <a:spcAft>
                  <a:spcPct val="0"/>
                </a:spcAft>
                <a:buFont typeface="Arial" pitchFamily="34" charset="0"/>
              </a:pPr>
              <a:endParaRPr sz="2000" b="1">
                <a:solidFill>
                  <a:schemeClr val="bg1"/>
                </a:solidFill>
                <a:latin typeface="DIN Mittelschrift Std" pitchFamily="50" charset="0"/>
                <a:ea typeface="华文细黑" panose="02010600040101010101" pitchFamily="2" charset="-122"/>
              </a:endParaRPr>
            </a:p>
          </p:txBody>
        </p:sp>
        <p:sp>
          <p:nvSpPr>
            <p:cNvPr id="53" name="Shape 2030"/>
            <p:cNvSpPr/>
            <p:nvPr/>
          </p:nvSpPr>
          <p:spPr>
            <a:xfrm>
              <a:off x="553362" y="560070"/>
              <a:ext cx="804244" cy="706915"/>
            </a:xfrm>
            <a:custGeom>
              <a:avLst/>
              <a:gdLst/>
              <a:ahLst/>
              <a:cxnLst>
                <a:cxn ang="0">
                  <a:pos x="wd2" y="hd2"/>
                </a:cxn>
                <a:cxn ang="5400000">
                  <a:pos x="wd2" y="hd2"/>
                </a:cxn>
                <a:cxn ang="10800000">
                  <a:pos x="wd2" y="hd2"/>
                </a:cxn>
                <a:cxn ang="16200000">
                  <a:pos x="wd2" y="hd2"/>
                </a:cxn>
              </a:cxnLst>
              <a:rect l="0" t="0" r="r" b="b"/>
              <a:pathLst>
                <a:path w="21600" h="21600" extrusionOk="0">
                  <a:moveTo>
                    <a:pt x="8071" y="8035"/>
                  </a:moveTo>
                  <a:lnTo>
                    <a:pt x="11327" y="9235"/>
                  </a:lnTo>
                  <a:lnTo>
                    <a:pt x="14583" y="4904"/>
                  </a:lnTo>
                  <a:lnTo>
                    <a:pt x="15088" y="4330"/>
                  </a:lnTo>
                  <a:lnTo>
                    <a:pt x="17289" y="6157"/>
                  </a:lnTo>
                  <a:lnTo>
                    <a:pt x="17289" y="3078"/>
                  </a:lnTo>
                  <a:lnTo>
                    <a:pt x="17289" y="0"/>
                  </a:lnTo>
                  <a:lnTo>
                    <a:pt x="14583" y="626"/>
                  </a:lnTo>
                  <a:lnTo>
                    <a:pt x="11878" y="1200"/>
                  </a:lnTo>
                  <a:lnTo>
                    <a:pt x="14033" y="3704"/>
                  </a:lnTo>
                  <a:lnTo>
                    <a:pt x="10777" y="7409"/>
                  </a:lnTo>
                  <a:lnTo>
                    <a:pt x="7567" y="6157"/>
                  </a:lnTo>
                  <a:lnTo>
                    <a:pt x="5411" y="10487"/>
                  </a:lnTo>
                  <a:lnTo>
                    <a:pt x="2155" y="9235"/>
                  </a:lnTo>
                  <a:lnTo>
                    <a:pt x="550" y="14817"/>
                  </a:lnTo>
                  <a:lnTo>
                    <a:pt x="0" y="16017"/>
                  </a:lnTo>
                  <a:lnTo>
                    <a:pt x="1055" y="16643"/>
                  </a:lnTo>
                  <a:lnTo>
                    <a:pt x="2706" y="11113"/>
                  </a:lnTo>
                  <a:lnTo>
                    <a:pt x="5916" y="12313"/>
                  </a:lnTo>
                  <a:lnTo>
                    <a:pt x="8071" y="8035"/>
                  </a:lnTo>
                  <a:lnTo>
                    <a:pt x="8071" y="8035"/>
                  </a:lnTo>
                  <a:close/>
                  <a:moveTo>
                    <a:pt x="6466" y="21600"/>
                  </a:moveTo>
                  <a:lnTo>
                    <a:pt x="6466" y="16643"/>
                  </a:lnTo>
                  <a:lnTo>
                    <a:pt x="3761" y="16643"/>
                  </a:lnTo>
                  <a:lnTo>
                    <a:pt x="3761" y="21600"/>
                  </a:lnTo>
                  <a:lnTo>
                    <a:pt x="6466" y="21600"/>
                  </a:lnTo>
                  <a:lnTo>
                    <a:pt x="6466" y="21600"/>
                  </a:lnTo>
                  <a:close/>
                  <a:moveTo>
                    <a:pt x="10227" y="21600"/>
                  </a:moveTo>
                  <a:lnTo>
                    <a:pt x="7567" y="21600"/>
                  </a:lnTo>
                  <a:lnTo>
                    <a:pt x="7567" y="14817"/>
                  </a:lnTo>
                  <a:lnTo>
                    <a:pt x="10227" y="14817"/>
                  </a:lnTo>
                  <a:lnTo>
                    <a:pt x="10227" y="21600"/>
                  </a:lnTo>
                  <a:lnTo>
                    <a:pt x="10227" y="21600"/>
                  </a:lnTo>
                  <a:close/>
                  <a:moveTo>
                    <a:pt x="14033" y="21600"/>
                  </a:moveTo>
                  <a:lnTo>
                    <a:pt x="11327" y="21600"/>
                  </a:lnTo>
                  <a:lnTo>
                    <a:pt x="11327" y="12313"/>
                  </a:lnTo>
                  <a:lnTo>
                    <a:pt x="14033" y="12313"/>
                  </a:lnTo>
                  <a:lnTo>
                    <a:pt x="14033" y="21600"/>
                  </a:lnTo>
                  <a:lnTo>
                    <a:pt x="14033" y="21600"/>
                  </a:lnTo>
                  <a:close/>
                  <a:moveTo>
                    <a:pt x="17794" y="21600"/>
                  </a:moveTo>
                  <a:lnTo>
                    <a:pt x="15088" y="21600"/>
                  </a:lnTo>
                  <a:lnTo>
                    <a:pt x="15088" y="9861"/>
                  </a:lnTo>
                  <a:lnTo>
                    <a:pt x="17794" y="9861"/>
                  </a:lnTo>
                  <a:lnTo>
                    <a:pt x="17794" y="21600"/>
                  </a:lnTo>
                  <a:lnTo>
                    <a:pt x="17794" y="21600"/>
                  </a:lnTo>
                  <a:close/>
                  <a:moveTo>
                    <a:pt x="18894" y="6783"/>
                  </a:moveTo>
                  <a:lnTo>
                    <a:pt x="18894" y="21600"/>
                  </a:lnTo>
                  <a:lnTo>
                    <a:pt x="21600" y="21600"/>
                  </a:lnTo>
                  <a:lnTo>
                    <a:pt x="21600" y="6783"/>
                  </a:lnTo>
                  <a:lnTo>
                    <a:pt x="18894" y="6783"/>
                  </a:lnTo>
                  <a:close/>
                </a:path>
              </a:pathLst>
            </a:custGeom>
            <a:solidFill>
              <a:schemeClr val="bg1"/>
            </a:solidFill>
            <a:ln w="12700" cap="flat">
              <a:noFill/>
              <a:miter lim="400000"/>
            </a:ln>
            <a:effectLst/>
          </p:spPr>
          <p:txBody>
            <a:bodyPr wrap="square" lIns="0" tIns="0" rIns="0" bIns="0" numCol="1" anchor="t">
              <a:noAutofit/>
            </a:bodyPr>
            <a:lstStyle/>
            <a:p>
              <a:pPr lvl="0"/>
              <a:endParaRPr sz="1700">
                <a:ea typeface="华文细黑" panose="02010600040101010101" pitchFamily="2" charset="-122"/>
              </a:endParaRPr>
            </a:p>
          </p:txBody>
        </p:sp>
      </p:grpSp>
      <p:grpSp>
        <p:nvGrpSpPr>
          <p:cNvPr id="54" name="Group 2034"/>
          <p:cNvGrpSpPr/>
          <p:nvPr/>
        </p:nvGrpSpPr>
        <p:grpSpPr>
          <a:xfrm>
            <a:off x="1109830" y="4207237"/>
            <a:ext cx="950027" cy="950371"/>
            <a:chOff x="0" y="0"/>
            <a:chExt cx="1900299" cy="1900299"/>
          </a:xfrm>
        </p:grpSpPr>
        <p:sp>
          <p:nvSpPr>
            <p:cNvPr id="59" name="Shape 2032"/>
            <p:cNvSpPr/>
            <p:nvPr/>
          </p:nvSpPr>
          <p:spPr>
            <a:xfrm>
              <a:off x="0" y="0"/>
              <a:ext cx="1900300" cy="19003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p>
              <a:pPr defTabSz="914263" fontAlgn="base">
                <a:spcBef>
                  <a:spcPct val="0"/>
                </a:spcBef>
                <a:spcAft>
                  <a:spcPct val="0"/>
                </a:spcAft>
                <a:buFont typeface="Arial" pitchFamily="34" charset="0"/>
              </a:pPr>
              <a:endParaRPr sz="2000" b="1">
                <a:solidFill>
                  <a:schemeClr val="bg1"/>
                </a:solidFill>
                <a:latin typeface="DIN Mittelschrift Std" pitchFamily="50" charset="0"/>
                <a:ea typeface="华文细黑" panose="02010600040101010101" pitchFamily="2" charset="-122"/>
              </a:endParaRPr>
            </a:p>
          </p:txBody>
        </p:sp>
        <p:sp>
          <p:nvSpPr>
            <p:cNvPr id="60" name="Shape 2033"/>
            <p:cNvSpPr/>
            <p:nvPr/>
          </p:nvSpPr>
          <p:spPr>
            <a:xfrm rot="10800000" flipH="1">
              <a:off x="548028" y="596692"/>
              <a:ext cx="804244" cy="706916"/>
            </a:xfrm>
            <a:custGeom>
              <a:avLst/>
              <a:gdLst/>
              <a:ahLst/>
              <a:cxnLst>
                <a:cxn ang="0">
                  <a:pos x="wd2" y="hd2"/>
                </a:cxn>
                <a:cxn ang="5400000">
                  <a:pos x="wd2" y="hd2"/>
                </a:cxn>
                <a:cxn ang="10800000">
                  <a:pos x="wd2" y="hd2"/>
                </a:cxn>
                <a:cxn ang="16200000">
                  <a:pos x="wd2" y="hd2"/>
                </a:cxn>
              </a:cxnLst>
              <a:rect l="0" t="0" r="r" b="b"/>
              <a:pathLst>
                <a:path w="21600" h="21600" extrusionOk="0">
                  <a:moveTo>
                    <a:pt x="8071" y="8035"/>
                  </a:moveTo>
                  <a:lnTo>
                    <a:pt x="11327" y="9235"/>
                  </a:lnTo>
                  <a:lnTo>
                    <a:pt x="14583" y="4904"/>
                  </a:lnTo>
                  <a:lnTo>
                    <a:pt x="15088" y="4330"/>
                  </a:lnTo>
                  <a:lnTo>
                    <a:pt x="17289" y="6157"/>
                  </a:lnTo>
                  <a:lnTo>
                    <a:pt x="17289" y="3078"/>
                  </a:lnTo>
                  <a:lnTo>
                    <a:pt x="17289" y="0"/>
                  </a:lnTo>
                  <a:lnTo>
                    <a:pt x="14583" y="626"/>
                  </a:lnTo>
                  <a:lnTo>
                    <a:pt x="11878" y="1200"/>
                  </a:lnTo>
                  <a:lnTo>
                    <a:pt x="14033" y="3704"/>
                  </a:lnTo>
                  <a:lnTo>
                    <a:pt x="10777" y="7409"/>
                  </a:lnTo>
                  <a:lnTo>
                    <a:pt x="7567" y="6157"/>
                  </a:lnTo>
                  <a:lnTo>
                    <a:pt x="5411" y="10487"/>
                  </a:lnTo>
                  <a:lnTo>
                    <a:pt x="2155" y="9235"/>
                  </a:lnTo>
                  <a:lnTo>
                    <a:pt x="550" y="14817"/>
                  </a:lnTo>
                  <a:lnTo>
                    <a:pt x="0" y="16017"/>
                  </a:lnTo>
                  <a:lnTo>
                    <a:pt x="1055" y="16643"/>
                  </a:lnTo>
                  <a:lnTo>
                    <a:pt x="2706" y="11113"/>
                  </a:lnTo>
                  <a:lnTo>
                    <a:pt x="5916" y="12313"/>
                  </a:lnTo>
                  <a:lnTo>
                    <a:pt x="8071" y="8035"/>
                  </a:lnTo>
                  <a:lnTo>
                    <a:pt x="8071" y="8035"/>
                  </a:lnTo>
                  <a:close/>
                  <a:moveTo>
                    <a:pt x="6466" y="21600"/>
                  </a:moveTo>
                  <a:lnTo>
                    <a:pt x="6466" y="16643"/>
                  </a:lnTo>
                  <a:lnTo>
                    <a:pt x="3761" y="16643"/>
                  </a:lnTo>
                  <a:lnTo>
                    <a:pt x="3761" y="21600"/>
                  </a:lnTo>
                  <a:lnTo>
                    <a:pt x="6466" y="21600"/>
                  </a:lnTo>
                  <a:lnTo>
                    <a:pt x="6466" y="21600"/>
                  </a:lnTo>
                  <a:close/>
                  <a:moveTo>
                    <a:pt x="10227" y="21600"/>
                  </a:moveTo>
                  <a:lnTo>
                    <a:pt x="7567" y="21600"/>
                  </a:lnTo>
                  <a:lnTo>
                    <a:pt x="7567" y="14817"/>
                  </a:lnTo>
                  <a:lnTo>
                    <a:pt x="10227" y="14817"/>
                  </a:lnTo>
                  <a:lnTo>
                    <a:pt x="10227" y="21600"/>
                  </a:lnTo>
                  <a:lnTo>
                    <a:pt x="10227" y="21600"/>
                  </a:lnTo>
                  <a:close/>
                  <a:moveTo>
                    <a:pt x="14033" y="21600"/>
                  </a:moveTo>
                  <a:lnTo>
                    <a:pt x="11327" y="21600"/>
                  </a:lnTo>
                  <a:lnTo>
                    <a:pt x="11327" y="12313"/>
                  </a:lnTo>
                  <a:lnTo>
                    <a:pt x="14033" y="12313"/>
                  </a:lnTo>
                  <a:lnTo>
                    <a:pt x="14033" y="21600"/>
                  </a:lnTo>
                  <a:lnTo>
                    <a:pt x="14033" y="21600"/>
                  </a:lnTo>
                  <a:close/>
                  <a:moveTo>
                    <a:pt x="17794" y="21600"/>
                  </a:moveTo>
                  <a:lnTo>
                    <a:pt x="15088" y="21600"/>
                  </a:lnTo>
                  <a:lnTo>
                    <a:pt x="15088" y="9861"/>
                  </a:lnTo>
                  <a:lnTo>
                    <a:pt x="17794" y="9861"/>
                  </a:lnTo>
                  <a:lnTo>
                    <a:pt x="17794" y="21600"/>
                  </a:lnTo>
                  <a:lnTo>
                    <a:pt x="17794" y="21600"/>
                  </a:lnTo>
                  <a:close/>
                  <a:moveTo>
                    <a:pt x="18894" y="6783"/>
                  </a:moveTo>
                  <a:lnTo>
                    <a:pt x="18894" y="21600"/>
                  </a:lnTo>
                  <a:lnTo>
                    <a:pt x="21600" y="21600"/>
                  </a:lnTo>
                  <a:lnTo>
                    <a:pt x="21600" y="6783"/>
                  </a:lnTo>
                  <a:lnTo>
                    <a:pt x="18894" y="6783"/>
                  </a:lnTo>
                  <a:close/>
                </a:path>
              </a:pathLst>
            </a:custGeom>
            <a:solidFill>
              <a:schemeClr val="bg1"/>
            </a:solidFill>
            <a:ln w="12700" cap="flat">
              <a:noFill/>
              <a:miter lim="400000"/>
            </a:ln>
            <a:effectLst/>
          </p:spPr>
          <p:txBody>
            <a:bodyPr wrap="square" lIns="0" tIns="0" rIns="0" bIns="0" numCol="1" anchor="t">
              <a:noAutofit/>
            </a:bodyPr>
            <a:lstStyle/>
            <a:p>
              <a:pPr lvl="0"/>
              <a:endParaRPr sz="1700">
                <a:ea typeface="华文细黑" panose="02010600040101010101" pitchFamily="2" charset="-122"/>
              </a:endParaRPr>
            </a:p>
          </p:txBody>
        </p:sp>
      </p:grpSp>
      <p:sp>
        <p:nvSpPr>
          <p:cNvPr id="61" name="Shape 2035"/>
          <p:cNvSpPr/>
          <p:nvPr/>
        </p:nvSpPr>
        <p:spPr>
          <a:xfrm>
            <a:off x="10135622" y="4207234"/>
            <a:ext cx="950028" cy="9503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p>
            <a:pPr defTabSz="914263" fontAlgn="base">
              <a:spcBef>
                <a:spcPct val="0"/>
              </a:spcBef>
              <a:spcAft>
                <a:spcPct val="0"/>
              </a:spcAft>
              <a:buFont typeface="Arial" pitchFamily="34" charset="0"/>
            </a:pPr>
            <a:endParaRPr sz="2000" b="1">
              <a:solidFill>
                <a:schemeClr val="bg1"/>
              </a:solidFill>
              <a:latin typeface="DIN Mittelschrift Std" pitchFamily="50" charset="0"/>
              <a:ea typeface="华文细黑" panose="02010600040101010101" pitchFamily="2" charset="-122"/>
            </a:endParaRPr>
          </a:p>
        </p:txBody>
      </p:sp>
      <p:grpSp>
        <p:nvGrpSpPr>
          <p:cNvPr id="62" name="Group 2040"/>
          <p:cNvGrpSpPr/>
          <p:nvPr/>
        </p:nvGrpSpPr>
        <p:grpSpPr>
          <a:xfrm>
            <a:off x="10130314" y="2274538"/>
            <a:ext cx="955361" cy="955707"/>
            <a:chOff x="0" y="0"/>
            <a:chExt cx="1910968" cy="1910968"/>
          </a:xfrm>
        </p:grpSpPr>
        <p:sp>
          <p:nvSpPr>
            <p:cNvPr id="63" name="Shape 2038"/>
            <p:cNvSpPr/>
            <p:nvPr/>
          </p:nvSpPr>
          <p:spPr>
            <a:xfrm>
              <a:off x="0" y="0"/>
              <a:ext cx="1910969" cy="191096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p>
              <a:pPr defTabSz="914263" fontAlgn="base">
                <a:spcBef>
                  <a:spcPct val="0"/>
                </a:spcBef>
                <a:spcAft>
                  <a:spcPct val="0"/>
                </a:spcAft>
                <a:buFont typeface="Arial" pitchFamily="34" charset="0"/>
              </a:pPr>
              <a:endParaRPr sz="2000" b="1">
                <a:solidFill>
                  <a:schemeClr val="bg1"/>
                </a:solidFill>
                <a:latin typeface="DIN Mittelschrift Std" pitchFamily="50" charset="0"/>
                <a:ea typeface="华文细黑" panose="02010600040101010101" pitchFamily="2" charset="-122"/>
              </a:endParaRPr>
            </a:p>
          </p:txBody>
        </p:sp>
        <p:sp>
          <p:nvSpPr>
            <p:cNvPr id="71" name="Shape 2039"/>
            <p:cNvSpPr/>
            <p:nvPr/>
          </p:nvSpPr>
          <p:spPr>
            <a:xfrm>
              <a:off x="657404" y="557107"/>
              <a:ext cx="596161" cy="749014"/>
            </a:xfrm>
            <a:custGeom>
              <a:avLst/>
              <a:gdLst/>
              <a:ahLst/>
              <a:cxnLst>
                <a:cxn ang="0">
                  <a:pos x="wd2" y="hd2"/>
                </a:cxn>
                <a:cxn ang="5400000">
                  <a:pos x="wd2" y="hd2"/>
                </a:cxn>
                <a:cxn ang="10800000">
                  <a:pos x="wd2" y="hd2"/>
                </a:cxn>
                <a:cxn ang="16200000">
                  <a:pos x="wd2" y="hd2"/>
                </a:cxn>
              </a:cxnLst>
              <a:rect l="0" t="0" r="r" b="b"/>
              <a:pathLst>
                <a:path w="21015" h="21072" extrusionOk="0">
                  <a:moveTo>
                    <a:pt x="17468" y="6506"/>
                  </a:moveTo>
                  <a:cubicBezTo>
                    <a:pt x="16410" y="7763"/>
                    <a:pt x="15333" y="6878"/>
                    <a:pt x="13824" y="5996"/>
                  </a:cubicBezTo>
                  <a:cubicBezTo>
                    <a:pt x="12317" y="5116"/>
                    <a:pt x="10950" y="4575"/>
                    <a:pt x="12006" y="3318"/>
                  </a:cubicBezTo>
                  <a:cubicBezTo>
                    <a:pt x="13062" y="2059"/>
                    <a:pt x="15140" y="1754"/>
                    <a:pt x="16648" y="2634"/>
                  </a:cubicBezTo>
                  <a:cubicBezTo>
                    <a:pt x="18155" y="3515"/>
                    <a:pt x="18522" y="5248"/>
                    <a:pt x="17468" y="6506"/>
                  </a:cubicBezTo>
                  <a:close/>
                  <a:moveTo>
                    <a:pt x="20868" y="4865"/>
                  </a:moveTo>
                  <a:cubicBezTo>
                    <a:pt x="20191" y="1663"/>
                    <a:pt x="16530" y="-474"/>
                    <a:pt x="12691" y="90"/>
                  </a:cubicBezTo>
                  <a:cubicBezTo>
                    <a:pt x="8853" y="655"/>
                    <a:pt x="5613" y="3118"/>
                    <a:pt x="6290" y="6320"/>
                  </a:cubicBezTo>
                  <a:cubicBezTo>
                    <a:pt x="6436" y="7009"/>
                    <a:pt x="6840" y="8088"/>
                    <a:pt x="7318" y="8862"/>
                  </a:cubicBezTo>
                  <a:lnTo>
                    <a:pt x="346" y="17166"/>
                  </a:lnTo>
                  <a:cubicBezTo>
                    <a:pt x="90" y="17473"/>
                    <a:pt x="-56" y="18024"/>
                    <a:pt x="20" y="18392"/>
                  </a:cubicBezTo>
                  <a:lnTo>
                    <a:pt x="470" y="20511"/>
                  </a:lnTo>
                  <a:cubicBezTo>
                    <a:pt x="547" y="20879"/>
                    <a:pt x="971" y="21126"/>
                    <a:pt x="1412" y="21061"/>
                  </a:cubicBezTo>
                  <a:lnTo>
                    <a:pt x="3454" y="20761"/>
                  </a:lnTo>
                  <a:cubicBezTo>
                    <a:pt x="3895" y="20696"/>
                    <a:pt x="4457" y="20387"/>
                    <a:pt x="4700" y="20072"/>
                  </a:cubicBezTo>
                  <a:lnTo>
                    <a:pt x="7456" y="16513"/>
                  </a:lnTo>
                  <a:lnTo>
                    <a:pt x="7480" y="16490"/>
                  </a:lnTo>
                  <a:lnTo>
                    <a:pt x="9346" y="16216"/>
                  </a:lnTo>
                  <a:lnTo>
                    <a:pt x="12566" y="12046"/>
                  </a:lnTo>
                  <a:cubicBezTo>
                    <a:pt x="13623" y="12195"/>
                    <a:pt x="15142" y="12146"/>
                    <a:pt x="16039" y="12013"/>
                  </a:cubicBezTo>
                  <a:cubicBezTo>
                    <a:pt x="19878" y="11449"/>
                    <a:pt x="21544" y="8068"/>
                    <a:pt x="20868" y="4865"/>
                  </a:cubicBezTo>
                  <a:close/>
                </a:path>
              </a:pathLst>
            </a:custGeom>
            <a:solidFill>
              <a:schemeClr val="bg1"/>
            </a:solidFill>
            <a:ln w="12700" cap="flat">
              <a:noFill/>
              <a:miter lim="400000"/>
            </a:ln>
            <a:effectLst/>
          </p:spPr>
          <p:txBody>
            <a:bodyPr wrap="square" lIns="0" tIns="0" rIns="0" bIns="0" numCol="1" anchor="t">
              <a:noAutofit/>
            </a:bodyPr>
            <a:lstStyle/>
            <a:p>
              <a:endParaRPr sz="1700">
                <a:solidFill>
                  <a:schemeClr val="tx1"/>
                </a:solidFill>
                <a:ea typeface="华文细黑" panose="02010600040101010101" pitchFamily="2" charset="-122"/>
              </a:endParaRPr>
            </a:p>
          </p:txBody>
        </p:sp>
      </p:grpSp>
      <p:sp>
        <p:nvSpPr>
          <p:cNvPr id="72" name="Text Placeholder 5"/>
          <p:cNvSpPr txBox="1">
            <a:spLocks/>
          </p:cNvSpPr>
          <p:nvPr/>
        </p:nvSpPr>
        <p:spPr>
          <a:xfrm>
            <a:off x="5327221" y="3382079"/>
            <a:ext cx="1535288" cy="633865"/>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zh-CN" altLang="en-US" sz="2600" b="1" dirty="0">
                <a:solidFill>
                  <a:schemeClr val="accent1"/>
                </a:solidFill>
                <a:latin typeface="华文细黑" panose="02010600040101010101" pitchFamily="2" charset="-122"/>
                <a:ea typeface="华文细黑" panose="02010600040101010101" pitchFamily="2" charset="-122"/>
              </a:rPr>
              <a:t>点击输入标题内容</a:t>
            </a:r>
            <a:endParaRPr lang="en-GB" altLang="zh-CN" sz="2600" b="1" dirty="0">
              <a:solidFill>
                <a:schemeClr val="accent1"/>
              </a:solidFill>
              <a:latin typeface="华文细黑" panose="02010600040101010101" pitchFamily="2" charset="-122"/>
              <a:ea typeface="华文细黑" panose="02010600040101010101" pitchFamily="2" charset="-122"/>
            </a:endParaRPr>
          </a:p>
        </p:txBody>
      </p:sp>
      <p:sp>
        <p:nvSpPr>
          <p:cNvPr id="73" name="Shape 2036"/>
          <p:cNvSpPr/>
          <p:nvPr/>
        </p:nvSpPr>
        <p:spPr>
          <a:xfrm>
            <a:off x="10409602" y="4467901"/>
            <a:ext cx="402070" cy="429038"/>
          </a:xfrm>
          <a:custGeom>
            <a:avLst/>
            <a:gdLst/>
            <a:ahLst/>
            <a:cxnLst>
              <a:cxn ang="0">
                <a:pos x="wd2" y="hd2"/>
              </a:cxn>
              <a:cxn ang="5400000">
                <a:pos x="wd2" y="hd2"/>
              </a:cxn>
              <a:cxn ang="10800000">
                <a:pos x="wd2" y="hd2"/>
              </a:cxn>
              <a:cxn ang="16200000">
                <a:pos x="wd2" y="hd2"/>
              </a:cxn>
            </a:cxnLst>
            <a:rect l="0" t="0" r="r" b="b"/>
            <a:pathLst>
              <a:path w="21153" h="21260" extrusionOk="0">
                <a:moveTo>
                  <a:pt x="11752" y="11733"/>
                </a:moveTo>
                <a:lnTo>
                  <a:pt x="9401" y="11733"/>
                </a:lnTo>
                <a:lnTo>
                  <a:pt x="9401" y="5975"/>
                </a:lnTo>
                <a:lnTo>
                  <a:pt x="11752" y="5975"/>
                </a:lnTo>
                <a:cubicBezTo>
                  <a:pt x="11752" y="5975"/>
                  <a:pt x="11752" y="11733"/>
                  <a:pt x="11752" y="11733"/>
                </a:cubicBezTo>
                <a:close/>
                <a:moveTo>
                  <a:pt x="11752" y="15276"/>
                </a:moveTo>
                <a:lnTo>
                  <a:pt x="9401" y="15276"/>
                </a:lnTo>
                <a:lnTo>
                  <a:pt x="9401" y="12951"/>
                </a:lnTo>
                <a:lnTo>
                  <a:pt x="11752" y="12951"/>
                </a:lnTo>
                <a:cubicBezTo>
                  <a:pt x="11752" y="12951"/>
                  <a:pt x="11752" y="15276"/>
                  <a:pt x="11752" y="15276"/>
                </a:cubicBezTo>
                <a:close/>
                <a:moveTo>
                  <a:pt x="20789" y="13227"/>
                </a:moveTo>
                <a:lnTo>
                  <a:pt x="18761" y="11523"/>
                </a:lnTo>
                <a:cubicBezTo>
                  <a:pt x="18172" y="11029"/>
                  <a:pt x="18172" y="10223"/>
                  <a:pt x="18761" y="9729"/>
                </a:cubicBezTo>
                <a:lnTo>
                  <a:pt x="20789" y="8025"/>
                </a:lnTo>
                <a:cubicBezTo>
                  <a:pt x="21376" y="7532"/>
                  <a:pt x="21220" y="7072"/>
                  <a:pt x="20441" y="7001"/>
                </a:cubicBezTo>
                <a:lnTo>
                  <a:pt x="17751" y="6761"/>
                </a:lnTo>
                <a:cubicBezTo>
                  <a:pt x="16971" y="6692"/>
                  <a:pt x="16552" y="6061"/>
                  <a:pt x="16819" y="5360"/>
                </a:cubicBezTo>
                <a:lnTo>
                  <a:pt x="18247" y="1615"/>
                </a:lnTo>
                <a:cubicBezTo>
                  <a:pt x="18515" y="912"/>
                  <a:pt x="18188" y="656"/>
                  <a:pt x="17520" y="1047"/>
                </a:cubicBezTo>
                <a:lnTo>
                  <a:pt x="14346" y="2896"/>
                </a:lnTo>
                <a:cubicBezTo>
                  <a:pt x="13678" y="3285"/>
                  <a:pt x="12815" y="3072"/>
                  <a:pt x="12430" y="2423"/>
                </a:cubicBezTo>
                <a:lnTo>
                  <a:pt x="11279" y="489"/>
                </a:lnTo>
                <a:cubicBezTo>
                  <a:pt x="10893" y="-160"/>
                  <a:pt x="10255" y="-164"/>
                  <a:pt x="9860" y="481"/>
                </a:cubicBezTo>
                <a:lnTo>
                  <a:pt x="8793" y="2232"/>
                </a:lnTo>
                <a:cubicBezTo>
                  <a:pt x="8398" y="2877"/>
                  <a:pt x="7493" y="3153"/>
                  <a:pt x="6781" y="2844"/>
                </a:cubicBezTo>
                <a:lnTo>
                  <a:pt x="4900" y="2031"/>
                </a:lnTo>
                <a:cubicBezTo>
                  <a:pt x="4188" y="1723"/>
                  <a:pt x="3639" y="2080"/>
                  <a:pt x="3682" y="2825"/>
                </a:cubicBezTo>
                <a:lnTo>
                  <a:pt x="3784" y="4615"/>
                </a:lnTo>
                <a:cubicBezTo>
                  <a:pt x="3826" y="5360"/>
                  <a:pt x="3242" y="6128"/>
                  <a:pt x="2486" y="6320"/>
                </a:cubicBezTo>
                <a:lnTo>
                  <a:pt x="670" y="6780"/>
                </a:lnTo>
                <a:cubicBezTo>
                  <a:pt x="-85" y="6972"/>
                  <a:pt x="-224" y="7532"/>
                  <a:pt x="365" y="8025"/>
                </a:cubicBezTo>
                <a:lnTo>
                  <a:pt x="2394" y="9729"/>
                </a:lnTo>
                <a:cubicBezTo>
                  <a:pt x="2981" y="10223"/>
                  <a:pt x="2981" y="11029"/>
                  <a:pt x="2394" y="11523"/>
                </a:cubicBezTo>
                <a:lnTo>
                  <a:pt x="365" y="13225"/>
                </a:lnTo>
                <a:cubicBezTo>
                  <a:pt x="-224" y="13720"/>
                  <a:pt x="-68" y="14196"/>
                  <a:pt x="709" y="14285"/>
                </a:cubicBezTo>
                <a:lnTo>
                  <a:pt x="3171" y="14567"/>
                </a:lnTo>
                <a:cubicBezTo>
                  <a:pt x="3948" y="14656"/>
                  <a:pt x="4381" y="15309"/>
                  <a:pt x="4133" y="16017"/>
                </a:cubicBezTo>
                <a:lnTo>
                  <a:pt x="2869" y="19625"/>
                </a:lnTo>
                <a:cubicBezTo>
                  <a:pt x="2622" y="20333"/>
                  <a:pt x="2976" y="20609"/>
                  <a:pt x="3655" y="20240"/>
                </a:cubicBezTo>
                <a:lnTo>
                  <a:pt x="6549" y="18661"/>
                </a:lnTo>
                <a:cubicBezTo>
                  <a:pt x="7229" y="18291"/>
                  <a:pt x="8143" y="18495"/>
                  <a:pt x="8581" y="19113"/>
                </a:cubicBezTo>
                <a:lnTo>
                  <a:pt x="9782" y="20816"/>
                </a:lnTo>
                <a:cubicBezTo>
                  <a:pt x="10219" y="21436"/>
                  <a:pt x="10875" y="21403"/>
                  <a:pt x="11240" y="20741"/>
                </a:cubicBezTo>
                <a:lnTo>
                  <a:pt x="12297" y="18823"/>
                </a:lnTo>
                <a:cubicBezTo>
                  <a:pt x="12660" y="18160"/>
                  <a:pt x="13532" y="17891"/>
                  <a:pt x="14234" y="18221"/>
                </a:cubicBezTo>
                <a:lnTo>
                  <a:pt x="16272" y="19181"/>
                </a:lnTo>
                <a:cubicBezTo>
                  <a:pt x="16974" y="19511"/>
                  <a:pt x="17514" y="19172"/>
                  <a:pt x="17472" y="18427"/>
                </a:cubicBezTo>
                <a:lnTo>
                  <a:pt x="17370" y="16637"/>
                </a:lnTo>
                <a:cubicBezTo>
                  <a:pt x="17327" y="15891"/>
                  <a:pt x="17912" y="15124"/>
                  <a:pt x="18668" y="14932"/>
                </a:cubicBezTo>
                <a:lnTo>
                  <a:pt x="20482" y="14472"/>
                </a:lnTo>
                <a:cubicBezTo>
                  <a:pt x="21239" y="14280"/>
                  <a:pt x="21376" y="13720"/>
                  <a:pt x="20789" y="13227"/>
                </a:cubicBezTo>
                <a:close/>
              </a:path>
            </a:pathLst>
          </a:custGeom>
          <a:solidFill>
            <a:schemeClr val="bg1"/>
          </a:solidFill>
          <a:ln w="12700" cap="flat">
            <a:noFill/>
            <a:miter lim="400000"/>
          </a:ln>
          <a:effectLst/>
        </p:spPr>
        <p:txBody>
          <a:bodyPr wrap="square" lIns="0" tIns="0" rIns="0" bIns="0" numCol="1" anchor="t">
            <a:noAutofit/>
          </a:bodyPr>
          <a:lstStyle/>
          <a:p>
            <a:endParaRPr sz="1700">
              <a:ea typeface="华文细黑" panose="02010600040101010101" pitchFamily="2" charset="-122"/>
            </a:endParaRPr>
          </a:p>
        </p:txBody>
      </p:sp>
      <p:cxnSp>
        <p:nvCxnSpPr>
          <p:cNvPr id="55" name="直接连接符 54"/>
          <p:cNvCxnSpPr/>
          <p:nvPr/>
        </p:nvCxnSpPr>
        <p:spPr>
          <a:xfrm>
            <a:off x="1661359" y="1052062"/>
            <a:ext cx="9685166" cy="1597"/>
          </a:xfrm>
          <a:prstGeom prst="line">
            <a:avLst/>
          </a:prstGeom>
          <a:ln w="19050">
            <a:solidFill>
              <a:schemeClr val="bg2">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56" name="组合 55"/>
          <p:cNvGrpSpPr/>
          <p:nvPr/>
        </p:nvGrpSpPr>
        <p:grpSpPr>
          <a:xfrm>
            <a:off x="567138" y="369630"/>
            <a:ext cx="942567" cy="804941"/>
            <a:chOff x="-232427" y="-283585"/>
            <a:chExt cx="2596386" cy="2217283"/>
          </a:xfrm>
        </p:grpSpPr>
        <p:sp>
          <p:nvSpPr>
            <p:cNvPr id="57" name="椭圆 56"/>
            <p:cNvSpPr/>
            <p:nvPr/>
          </p:nvSpPr>
          <p:spPr>
            <a:xfrm>
              <a:off x="-232427" y="-181291"/>
              <a:ext cx="942567" cy="942567"/>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dirty="0">
                <a:ea typeface="华文细黑" panose="02010600040101010101" pitchFamily="2" charset="-122"/>
              </a:endParaRPr>
            </a:p>
          </p:txBody>
        </p:sp>
        <p:sp>
          <p:nvSpPr>
            <p:cNvPr id="58" name="椭圆 57"/>
            <p:cNvSpPr/>
            <p:nvPr/>
          </p:nvSpPr>
          <p:spPr>
            <a:xfrm>
              <a:off x="1360810" y="855446"/>
              <a:ext cx="927953" cy="927953"/>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64" name="椭圆 63"/>
            <p:cNvSpPr/>
            <p:nvPr/>
          </p:nvSpPr>
          <p:spPr>
            <a:xfrm>
              <a:off x="308145" y="808463"/>
              <a:ext cx="1125235" cy="1125235"/>
            </a:xfrm>
            <a:prstGeom prst="ellipse">
              <a:avLst/>
            </a:prstGeom>
            <a:gradFill flip="none" rotWithShape="1">
              <a:gsLst>
                <a:gs pos="0">
                  <a:schemeClr val="bg1"/>
                </a:gs>
                <a:gs pos="36000">
                  <a:schemeClr val="bg1"/>
                </a:gs>
                <a:gs pos="100000">
                  <a:srgbClr val="C7C7C7"/>
                </a:gs>
              </a:gsLst>
              <a:lin ang="13500000" scaled="1"/>
              <a:tileRect/>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65" name="椭圆 64"/>
            <p:cNvSpPr/>
            <p:nvPr/>
          </p:nvSpPr>
          <p:spPr>
            <a:xfrm>
              <a:off x="166801" y="-283585"/>
              <a:ext cx="2089723" cy="2089721"/>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2032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66" name="文本框 17"/>
            <p:cNvSpPr txBox="1"/>
            <p:nvPr/>
          </p:nvSpPr>
          <p:spPr>
            <a:xfrm>
              <a:off x="131421" y="168317"/>
              <a:ext cx="2125103" cy="1271698"/>
            </a:xfrm>
            <a:prstGeom prst="rect">
              <a:avLst/>
            </a:prstGeom>
            <a:noFill/>
          </p:spPr>
          <p:txBody>
            <a:bodyPr wrap="square" rtlCol="0">
              <a:spAutoFit/>
            </a:bodyPr>
            <a:lstStyle/>
            <a:p>
              <a:pPr algn="ctr"/>
              <a:r>
                <a:rPr lang="en-US" altLang="zh-CN" sz="2400" b="1" dirty="0">
                  <a:solidFill>
                    <a:schemeClr val="accent1"/>
                  </a:solidFill>
                  <a:latin typeface="华文细黑" panose="02010600040101010101" pitchFamily="2" charset="-122"/>
                  <a:ea typeface="华文细黑" panose="02010600040101010101" pitchFamily="2" charset="-122"/>
                </a:rPr>
                <a:t>01</a:t>
              </a:r>
              <a:endParaRPr lang="zh-CN" altLang="en-US" sz="3200" b="1" dirty="0">
                <a:solidFill>
                  <a:schemeClr val="accent1"/>
                </a:solidFill>
                <a:latin typeface="华文细黑" panose="02010600040101010101" pitchFamily="2" charset="-122"/>
                <a:ea typeface="华文细黑" panose="02010600040101010101" pitchFamily="2" charset="-122"/>
              </a:endParaRPr>
            </a:p>
          </p:txBody>
        </p:sp>
        <p:sp>
          <p:nvSpPr>
            <p:cNvPr id="67" name="椭圆 66"/>
            <p:cNvSpPr/>
            <p:nvPr/>
          </p:nvSpPr>
          <p:spPr>
            <a:xfrm>
              <a:off x="2149085" y="-283585"/>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ea typeface="华文细黑" panose="02010600040101010101" pitchFamily="2" charset="-122"/>
              </a:endParaRPr>
            </a:p>
          </p:txBody>
        </p:sp>
        <p:sp>
          <p:nvSpPr>
            <p:cNvPr id="68" name="椭圆 67"/>
            <p:cNvSpPr/>
            <p:nvPr/>
          </p:nvSpPr>
          <p:spPr>
            <a:xfrm>
              <a:off x="23983" y="1333840"/>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ea typeface="华文细黑" panose="02010600040101010101" pitchFamily="2" charset="-122"/>
              </a:endParaRPr>
            </a:p>
          </p:txBody>
        </p:sp>
      </p:grpSp>
      <p:sp>
        <p:nvSpPr>
          <p:cNvPr id="69" name="标题 1"/>
          <p:cNvSpPr txBox="1">
            <a:spLocks/>
          </p:cNvSpPr>
          <p:nvPr/>
        </p:nvSpPr>
        <p:spPr>
          <a:xfrm>
            <a:off x="1708744" y="616240"/>
            <a:ext cx="6911141" cy="683927"/>
          </a:xfrm>
          <a:prstGeom prst="rect">
            <a:avLst/>
          </a:prstGeom>
        </p:spPr>
        <p:txBody>
          <a:bodyPr>
            <a:normAutofit/>
          </a:bodyPr>
          <a:lstStyle>
            <a:lvl1pPr algn="ctr" defTabSz="914400" rtl="0" eaLnBrk="1" latinLnBrk="0" hangingPunct="1">
              <a:lnSpc>
                <a:spcPct val="90000"/>
              </a:lnSpc>
              <a:spcBef>
                <a:spcPct val="0"/>
              </a:spcBef>
              <a:buNone/>
              <a:defRPr sz="3600" b="0" kern="1200">
                <a:solidFill>
                  <a:schemeClr val="bg1">
                    <a:lumMod val="50000"/>
                  </a:schemeClr>
                </a:solidFill>
                <a:effectLst/>
                <a:latin typeface="+mj-ea"/>
                <a:ea typeface="+mj-ea"/>
                <a:cs typeface="+mj-cs"/>
              </a:defRPr>
            </a:lvl1pPr>
          </a:lstStyle>
          <a:p>
            <a:pPr algn="l"/>
            <a:r>
              <a:rPr lang="zh-CN" altLang="en-US" sz="1600" dirty="0">
                <a:solidFill>
                  <a:schemeClr val="accent1"/>
                </a:solidFill>
                <a:latin typeface="华文细黑" panose="02010600040101010101" pitchFamily="2" charset="-122"/>
                <a:ea typeface="华文细黑" panose="02010600040101010101" pitchFamily="2" charset="-122"/>
              </a:rPr>
              <a:t>点击输入您的主标题 </a:t>
            </a:r>
            <a:r>
              <a:rPr lang="en-US" altLang="zh-CN" sz="1600" dirty="0">
                <a:latin typeface="华文细黑" panose="02010600040101010101" pitchFamily="2" charset="-122"/>
                <a:ea typeface="华文细黑" panose="02010600040101010101" pitchFamily="2" charset="-122"/>
              </a:rPr>
              <a:t>/ </a:t>
            </a:r>
            <a:r>
              <a:rPr lang="zh-CN" altLang="en-US" sz="1600" dirty="0">
                <a:latin typeface="华文细黑" panose="02010600040101010101" pitchFamily="2" charset="-122"/>
                <a:ea typeface="华文细黑" panose="02010600040101010101" pitchFamily="2" charset="-122"/>
              </a:rPr>
              <a:t>或您公司</a:t>
            </a:r>
            <a:r>
              <a:rPr lang="en-US" altLang="zh-CN" sz="1600" dirty="0">
                <a:latin typeface="华文细黑" panose="02010600040101010101" pitchFamily="2" charset="-122"/>
                <a:ea typeface="华文细黑" panose="02010600040101010101" pitchFamily="2" charset="-122"/>
              </a:rPr>
              <a:t>LOGO</a:t>
            </a:r>
            <a:r>
              <a:rPr lang="zh-CN" altLang="en-US" sz="1600" dirty="0">
                <a:latin typeface="华文细黑" panose="02010600040101010101" pitchFamily="2" charset="-122"/>
                <a:ea typeface="华文细黑" panose="02010600040101010101" pitchFamily="2" charset="-122"/>
              </a:rPr>
              <a:t>名称</a:t>
            </a:r>
            <a:endParaRPr lang="en-US" altLang="zh-CN" sz="1600" dirty="0">
              <a:latin typeface="华文细黑" panose="02010600040101010101" pitchFamily="2" charset="-122"/>
              <a:ea typeface="华文细黑" panose="02010600040101010101" pitchFamily="2" charset="-122"/>
              <a:cs typeface="Lato Light"/>
            </a:endParaRPr>
          </a:p>
        </p:txBody>
      </p:sp>
      <p:sp>
        <p:nvSpPr>
          <p:cNvPr id="70" name="标题 1"/>
          <p:cNvSpPr txBox="1">
            <a:spLocks/>
          </p:cNvSpPr>
          <p:nvPr/>
        </p:nvSpPr>
        <p:spPr>
          <a:xfrm>
            <a:off x="10318678" y="635290"/>
            <a:ext cx="1046898" cy="683927"/>
          </a:xfrm>
          <a:prstGeom prst="rect">
            <a:avLst/>
          </a:prstGeom>
        </p:spPr>
        <p:txBody>
          <a:bodyPr>
            <a:normAutofit/>
          </a:bodyPr>
          <a:lstStyle>
            <a:lvl1pPr algn="ctr" defTabSz="914400" rtl="0" eaLnBrk="1" latinLnBrk="0" hangingPunct="1">
              <a:lnSpc>
                <a:spcPct val="90000"/>
              </a:lnSpc>
              <a:spcBef>
                <a:spcPct val="0"/>
              </a:spcBef>
              <a:buNone/>
              <a:defRPr sz="3600" b="0" kern="1200">
                <a:solidFill>
                  <a:schemeClr val="bg1">
                    <a:lumMod val="50000"/>
                  </a:schemeClr>
                </a:solidFill>
                <a:effectLst/>
                <a:latin typeface="+mj-ea"/>
                <a:ea typeface="+mj-ea"/>
                <a:cs typeface="+mj-cs"/>
              </a:defRPr>
            </a:lvl1pPr>
          </a:lstStyle>
          <a:p>
            <a:pPr algn="l"/>
            <a:r>
              <a:rPr lang="en-US" altLang="zh-CN" sz="1800" dirty="0">
                <a:solidFill>
                  <a:schemeClr val="bg2"/>
                </a:solidFill>
                <a:latin typeface="华文细黑" panose="02010600040101010101" pitchFamily="2" charset="-122"/>
                <a:ea typeface="华文细黑" panose="02010600040101010101" pitchFamily="2" charset="-122"/>
              </a:rPr>
              <a:t>LOGO</a:t>
            </a:r>
            <a:endParaRPr lang="en-US" altLang="zh-CN" sz="1800" dirty="0">
              <a:solidFill>
                <a:schemeClr val="bg2"/>
              </a:solidFill>
              <a:latin typeface="华文细黑" panose="02010600040101010101" pitchFamily="2" charset="-122"/>
              <a:ea typeface="华文细黑" panose="02010600040101010101" pitchFamily="2" charset="-122"/>
              <a:cs typeface="Lato Light"/>
            </a:endParaRPr>
          </a:p>
        </p:txBody>
      </p:sp>
    </p:spTree>
    <p:extLst>
      <p:ext uri="{BB962C8B-B14F-4D97-AF65-F5344CB8AC3E}">
        <p14:creationId xmlns:p14="http://schemas.microsoft.com/office/powerpoint/2010/main" val="1480070738"/>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wipe(left)">
                                      <p:cBhvr>
                                        <p:cTn id="11" dur="500"/>
                                        <p:tgtEl>
                                          <p:spTgt spid="55"/>
                                        </p:tgtEl>
                                      </p:cBhvr>
                                    </p:animEffect>
                                  </p:childTnLst>
                                </p:cTn>
                              </p:par>
                            </p:childTnLst>
                          </p:cTn>
                        </p:par>
                        <p:par>
                          <p:cTn id="12" fill="hold">
                            <p:stCondLst>
                              <p:cond delay="1000"/>
                            </p:stCondLst>
                            <p:childTnLst>
                              <p:par>
                                <p:cTn id="13" presetID="2" presetClass="entr" presetSubtype="2" decel="100000" fill="hold" grpId="0" nodeType="afterEffect">
                                  <p:stCondLst>
                                    <p:cond delay="0"/>
                                  </p:stCondLst>
                                  <p:iterate type="lt">
                                    <p:tmPct val="10000"/>
                                  </p:iterate>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1+#ppt_w/2"/>
                                          </p:val>
                                        </p:tav>
                                        <p:tav tm="100000">
                                          <p:val>
                                            <p:strVal val="#ppt_x"/>
                                          </p:val>
                                        </p:tav>
                                      </p:tavLst>
                                    </p:anim>
                                    <p:anim calcmode="lin" valueType="num">
                                      <p:cBhvr additive="base">
                                        <p:cTn id="16" dur="500" fill="hold"/>
                                        <p:tgtEl>
                                          <p:spTgt spid="69"/>
                                        </p:tgtEl>
                                        <p:attrNameLst>
                                          <p:attrName>ppt_y</p:attrName>
                                        </p:attrNameLst>
                                      </p:cBhvr>
                                      <p:tavLst>
                                        <p:tav tm="0">
                                          <p:val>
                                            <p:strVal val="#ppt_y"/>
                                          </p:val>
                                        </p:tav>
                                        <p:tav tm="100000">
                                          <p:val>
                                            <p:strVal val="#ppt_y"/>
                                          </p:val>
                                        </p:tav>
                                      </p:tavLst>
                                    </p:anim>
                                  </p:childTnLst>
                                </p:cTn>
                              </p:par>
                            </p:childTnLst>
                          </p:cTn>
                        </p:par>
                        <p:par>
                          <p:cTn id="17" fill="hold">
                            <p:stCondLst>
                              <p:cond delay="2450"/>
                            </p:stCondLst>
                            <p:childTnLst>
                              <p:par>
                                <p:cTn id="18" presetID="2" presetClass="entr" presetSubtype="2" decel="100000" fill="hold" grpId="0" nodeType="afterEffect">
                                  <p:stCondLst>
                                    <p:cond delay="0"/>
                                  </p:stCondLst>
                                  <p:iterate type="lt">
                                    <p:tmPct val="10000"/>
                                  </p:iterate>
                                  <p:childTnLst>
                                    <p:set>
                                      <p:cBhvr>
                                        <p:cTn id="19" dur="1" fill="hold">
                                          <p:stCondLst>
                                            <p:cond delay="0"/>
                                          </p:stCondLst>
                                        </p:cTn>
                                        <p:tgtEl>
                                          <p:spTgt spid="70"/>
                                        </p:tgtEl>
                                        <p:attrNameLst>
                                          <p:attrName>style.visibility</p:attrName>
                                        </p:attrNameLst>
                                      </p:cBhvr>
                                      <p:to>
                                        <p:strVal val="visible"/>
                                      </p:to>
                                    </p:set>
                                    <p:anim calcmode="lin" valueType="num">
                                      <p:cBhvr additive="base">
                                        <p:cTn id="20" dur="500" fill="hold"/>
                                        <p:tgtEl>
                                          <p:spTgt spid="70"/>
                                        </p:tgtEl>
                                        <p:attrNameLst>
                                          <p:attrName>ppt_x</p:attrName>
                                        </p:attrNameLst>
                                      </p:cBhvr>
                                      <p:tavLst>
                                        <p:tav tm="0">
                                          <p:val>
                                            <p:strVal val="1+#ppt_w/2"/>
                                          </p:val>
                                        </p:tav>
                                        <p:tav tm="100000">
                                          <p:val>
                                            <p:strVal val="#ppt_x"/>
                                          </p:val>
                                        </p:tav>
                                      </p:tavLst>
                                    </p:anim>
                                    <p:anim calcmode="lin" valueType="num">
                                      <p:cBhvr additive="base">
                                        <p:cTn id="21" dur="500" fill="hold"/>
                                        <p:tgtEl>
                                          <p:spTgt spid="70"/>
                                        </p:tgtEl>
                                        <p:attrNameLst>
                                          <p:attrName>ppt_y</p:attrName>
                                        </p:attrNameLst>
                                      </p:cBhvr>
                                      <p:tavLst>
                                        <p:tav tm="0">
                                          <p:val>
                                            <p:strVal val="#ppt_y"/>
                                          </p:val>
                                        </p:tav>
                                        <p:tav tm="100000">
                                          <p:val>
                                            <p:strVal val="#ppt_y"/>
                                          </p:val>
                                        </p:tav>
                                      </p:tavLst>
                                    </p:anim>
                                  </p:childTnLst>
                                </p:cTn>
                              </p:par>
                            </p:childTnLst>
                          </p:cTn>
                        </p:par>
                        <p:par>
                          <p:cTn id="22" fill="hold">
                            <p:stCondLst>
                              <p:cond delay="3100"/>
                            </p:stCondLst>
                            <p:childTnLst>
                              <p:par>
                                <p:cTn id="23" presetID="53" presetClass="entr" presetSubtype="16" fill="hold" grpId="0" nodeType="afterEffect">
                                  <p:stCondLst>
                                    <p:cond delay="0"/>
                                  </p:stCondLst>
                                  <p:childTnLst>
                                    <p:set>
                                      <p:cBhvr>
                                        <p:cTn id="24" dur="1" fill="hold">
                                          <p:stCondLst>
                                            <p:cond delay="0"/>
                                          </p:stCondLst>
                                        </p:cTn>
                                        <p:tgtEl>
                                          <p:spTgt spid="41"/>
                                        </p:tgtEl>
                                        <p:attrNameLst>
                                          <p:attrName>style.visibility</p:attrName>
                                        </p:attrNameLst>
                                      </p:cBhvr>
                                      <p:to>
                                        <p:strVal val="visible"/>
                                      </p:to>
                                    </p:set>
                                    <p:anim calcmode="lin" valueType="num">
                                      <p:cBhvr>
                                        <p:cTn id="25" dur="500" fill="hold"/>
                                        <p:tgtEl>
                                          <p:spTgt spid="41"/>
                                        </p:tgtEl>
                                        <p:attrNameLst>
                                          <p:attrName>ppt_w</p:attrName>
                                        </p:attrNameLst>
                                      </p:cBhvr>
                                      <p:tavLst>
                                        <p:tav tm="0">
                                          <p:val>
                                            <p:fltVal val="0"/>
                                          </p:val>
                                        </p:tav>
                                        <p:tav tm="100000">
                                          <p:val>
                                            <p:strVal val="#ppt_w"/>
                                          </p:val>
                                        </p:tav>
                                      </p:tavLst>
                                    </p:anim>
                                    <p:anim calcmode="lin" valueType="num">
                                      <p:cBhvr>
                                        <p:cTn id="26" dur="500" fill="hold"/>
                                        <p:tgtEl>
                                          <p:spTgt spid="41"/>
                                        </p:tgtEl>
                                        <p:attrNameLst>
                                          <p:attrName>ppt_h</p:attrName>
                                        </p:attrNameLst>
                                      </p:cBhvr>
                                      <p:tavLst>
                                        <p:tav tm="0">
                                          <p:val>
                                            <p:fltVal val="0"/>
                                          </p:val>
                                        </p:tav>
                                        <p:tav tm="100000">
                                          <p:val>
                                            <p:strVal val="#ppt_h"/>
                                          </p:val>
                                        </p:tav>
                                      </p:tavLst>
                                    </p:anim>
                                    <p:animEffect transition="in" filter="fade">
                                      <p:cBhvr>
                                        <p:cTn id="27" dur="500"/>
                                        <p:tgtEl>
                                          <p:spTgt spid="41"/>
                                        </p:tgtEl>
                                      </p:cBhvr>
                                    </p:animEffect>
                                  </p:childTnLst>
                                </p:cTn>
                              </p:par>
                            </p:childTnLst>
                          </p:cTn>
                        </p:par>
                        <p:par>
                          <p:cTn id="28" fill="hold">
                            <p:stCondLst>
                              <p:cond delay="3600"/>
                            </p:stCondLst>
                            <p:childTnLst>
                              <p:par>
                                <p:cTn id="29" presetID="10" presetClass="entr" presetSubtype="0" fill="hold" grpId="0" nodeType="afterEffect">
                                  <p:stCondLst>
                                    <p:cond delay="0"/>
                                  </p:stCondLst>
                                  <p:childTnLst>
                                    <p:set>
                                      <p:cBhvr>
                                        <p:cTn id="30" dur="1" fill="hold">
                                          <p:stCondLst>
                                            <p:cond delay="0"/>
                                          </p:stCondLst>
                                        </p:cTn>
                                        <p:tgtEl>
                                          <p:spTgt spid="72"/>
                                        </p:tgtEl>
                                        <p:attrNameLst>
                                          <p:attrName>style.visibility</p:attrName>
                                        </p:attrNameLst>
                                      </p:cBhvr>
                                      <p:to>
                                        <p:strVal val="visible"/>
                                      </p:to>
                                    </p:set>
                                    <p:animEffect transition="in" filter="fade">
                                      <p:cBhvr>
                                        <p:cTn id="31" dur="500"/>
                                        <p:tgtEl>
                                          <p:spTgt spid="72"/>
                                        </p:tgtEl>
                                      </p:cBhvr>
                                    </p:animEffect>
                                  </p:childTnLst>
                                </p:cTn>
                              </p:par>
                            </p:childTnLst>
                          </p:cTn>
                        </p:par>
                        <p:par>
                          <p:cTn id="32" fill="hold">
                            <p:stCondLst>
                              <p:cond delay="4100"/>
                            </p:stCondLst>
                            <p:childTnLst>
                              <p:par>
                                <p:cTn id="33" presetID="53" presetClass="entr" presetSubtype="16" fill="hold" grpId="0" nodeType="afterEffect">
                                  <p:stCondLst>
                                    <p:cond delay="0"/>
                                  </p:stCondLst>
                                  <p:childTnLst>
                                    <p:set>
                                      <p:cBhvr>
                                        <p:cTn id="34" dur="1" fill="hold">
                                          <p:stCondLst>
                                            <p:cond delay="0"/>
                                          </p:stCondLst>
                                        </p:cTn>
                                        <p:tgtEl>
                                          <p:spTgt spid="39"/>
                                        </p:tgtEl>
                                        <p:attrNameLst>
                                          <p:attrName>style.visibility</p:attrName>
                                        </p:attrNameLst>
                                      </p:cBhvr>
                                      <p:to>
                                        <p:strVal val="visible"/>
                                      </p:to>
                                    </p:set>
                                    <p:anim calcmode="lin" valueType="num">
                                      <p:cBhvr>
                                        <p:cTn id="35" dur="500" fill="hold"/>
                                        <p:tgtEl>
                                          <p:spTgt spid="39"/>
                                        </p:tgtEl>
                                        <p:attrNameLst>
                                          <p:attrName>ppt_w</p:attrName>
                                        </p:attrNameLst>
                                      </p:cBhvr>
                                      <p:tavLst>
                                        <p:tav tm="0">
                                          <p:val>
                                            <p:fltVal val="0"/>
                                          </p:val>
                                        </p:tav>
                                        <p:tav tm="100000">
                                          <p:val>
                                            <p:strVal val="#ppt_w"/>
                                          </p:val>
                                        </p:tav>
                                      </p:tavLst>
                                    </p:anim>
                                    <p:anim calcmode="lin" valueType="num">
                                      <p:cBhvr>
                                        <p:cTn id="36" dur="500" fill="hold"/>
                                        <p:tgtEl>
                                          <p:spTgt spid="39"/>
                                        </p:tgtEl>
                                        <p:attrNameLst>
                                          <p:attrName>ppt_h</p:attrName>
                                        </p:attrNameLst>
                                      </p:cBhvr>
                                      <p:tavLst>
                                        <p:tav tm="0">
                                          <p:val>
                                            <p:fltVal val="0"/>
                                          </p:val>
                                        </p:tav>
                                        <p:tav tm="100000">
                                          <p:val>
                                            <p:strVal val="#ppt_h"/>
                                          </p:val>
                                        </p:tav>
                                      </p:tavLst>
                                    </p:anim>
                                    <p:animEffect transition="in" filter="fade">
                                      <p:cBhvr>
                                        <p:cTn id="37" dur="500"/>
                                        <p:tgtEl>
                                          <p:spTgt spid="39"/>
                                        </p:tgtEl>
                                      </p:cBhvr>
                                    </p:animEffect>
                                  </p:childTnLst>
                                </p:cTn>
                              </p:par>
                            </p:childTnLst>
                          </p:cTn>
                        </p:par>
                        <p:par>
                          <p:cTn id="38" fill="hold">
                            <p:stCondLst>
                              <p:cond delay="4600"/>
                            </p:stCondLst>
                            <p:childTnLst>
                              <p:par>
                                <p:cTn id="39" presetID="53" presetClass="entr" presetSubtype="16" fill="hold" nodeType="afterEffect">
                                  <p:stCondLst>
                                    <p:cond delay="0"/>
                                  </p:stCondLst>
                                  <p:childTnLst>
                                    <p:set>
                                      <p:cBhvr>
                                        <p:cTn id="40" dur="1" fill="hold">
                                          <p:stCondLst>
                                            <p:cond delay="0"/>
                                          </p:stCondLst>
                                        </p:cTn>
                                        <p:tgtEl>
                                          <p:spTgt spid="51"/>
                                        </p:tgtEl>
                                        <p:attrNameLst>
                                          <p:attrName>style.visibility</p:attrName>
                                        </p:attrNameLst>
                                      </p:cBhvr>
                                      <p:to>
                                        <p:strVal val="visible"/>
                                      </p:to>
                                    </p:set>
                                    <p:anim calcmode="lin" valueType="num">
                                      <p:cBhvr>
                                        <p:cTn id="41" dur="500" fill="hold"/>
                                        <p:tgtEl>
                                          <p:spTgt spid="51"/>
                                        </p:tgtEl>
                                        <p:attrNameLst>
                                          <p:attrName>ppt_w</p:attrName>
                                        </p:attrNameLst>
                                      </p:cBhvr>
                                      <p:tavLst>
                                        <p:tav tm="0">
                                          <p:val>
                                            <p:fltVal val="0"/>
                                          </p:val>
                                        </p:tav>
                                        <p:tav tm="100000">
                                          <p:val>
                                            <p:strVal val="#ppt_w"/>
                                          </p:val>
                                        </p:tav>
                                      </p:tavLst>
                                    </p:anim>
                                    <p:anim calcmode="lin" valueType="num">
                                      <p:cBhvr>
                                        <p:cTn id="42" dur="500" fill="hold"/>
                                        <p:tgtEl>
                                          <p:spTgt spid="51"/>
                                        </p:tgtEl>
                                        <p:attrNameLst>
                                          <p:attrName>ppt_h</p:attrName>
                                        </p:attrNameLst>
                                      </p:cBhvr>
                                      <p:tavLst>
                                        <p:tav tm="0">
                                          <p:val>
                                            <p:fltVal val="0"/>
                                          </p:val>
                                        </p:tav>
                                        <p:tav tm="100000">
                                          <p:val>
                                            <p:strVal val="#ppt_h"/>
                                          </p:val>
                                        </p:tav>
                                      </p:tavLst>
                                    </p:anim>
                                    <p:animEffect transition="in" filter="fade">
                                      <p:cBhvr>
                                        <p:cTn id="43" dur="500"/>
                                        <p:tgtEl>
                                          <p:spTgt spid="51"/>
                                        </p:tgtEl>
                                      </p:cBhvr>
                                    </p:animEffect>
                                  </p:childTnLst>
                                </p:cTn>
                              </p:par>
                            </p:childTnLst>
                          </p:cTn>
                        </p:par>
                        <p:par>
                          <p:cTn id="44" fill="hold">
                            <p:stCondLst>
                              <p:cond delay="5100"/>
                            </p:stCondLst>
                            <p:childTnLst>
                              <p:par>
                                <p:cTn id="45" presetID="10"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500"/>
                                        <p:tgtEl>
                                          <p:spTgt spid="4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fade">
                                      <p:cBhvr>
                                        <p:cTn id="50" dur="500"/>
                                        <p:tgtEl>
                                          <p:spTgt spid="42"/>
                                        </p:tgtEl>
                                      </p:cBhvr>
                                    </p:animEffect>
                                  </p:childTnLst>
                                </p:cTn>
                              </p:par>
                            </p:childTnLst>
                          </p:cTn>
                        </p:par>
                        <p:par>
                          <p:cTn id="51" fill="hold">
                            <p:stCondLst>
                              <p:cond delay="5600"/>
                            </p:stCondLst>
                            <p:childTnLst>
                              <p:par>
                                <p:cTn id="52" presetID="53" presetClass="entr" presetSubtype="16"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 calcmode="lin" valueType="num">
                                      <p:cBhvr>
                                        <p:cTn id="54" dur="500" fill="hold"/>
                                        <p:tgtEl>
                                          <p:spTgt spid="38"/>
                                        </p:tgtEl>
                                        <p:attrNameLst>
                                          <p:attrName>ppt_w</p:attrName>
                                        </p:attrNameLst>
                                      </p:cBhvr>
                                      <p:tavLst>
                                        <p:tav tm="0">
                                          <p:val>
                                            <p:fltVal val="0"/>
                                          </p:val>
                                        </p:tav>
                                        <p:tav tm="100000">
                                          <p:val>
                                            <p:strVal val="#ppt_w"/>
                                          </p:val>
                                        </p:tav>
                                      </p:tavLst>
                                    </p:anim>
                                    <p:anim calcmode="lin" valueType="num">
                                      <p:cBhvr>
                                        <p:cTn id="55" dur="500" fill="hold"/>
                                        <p:tgtEl>
                                          <p:spTgt spid="38"/>
                                        </p:tgtEl>
                                        <p:attrNameLst>
                                          <p:attrName>ppt_h</p:attrName>
                                        </p:attrNameLst>
                                      </p:cBhvr>
                                      <p:tavLst>
                                        <p:tav tm="0">
                                          <p:val>
                                            <p:fltVal val="0"/>
                                          </p:val>
                                        </p:tav>
                                        <p:tav tm="100000">
                                          <p:val>
                                            <p:strVal val="#ppt_h"/>
                                          </p:val>
                                        </p:tav>
                                      </p:tavLst>
                                    </p:anim>
                                    <p:animEffect transition="in" filter="fade">
                                      <p:cBhvr>
                                        <p:cTn id="56" dur="500"/>
                                        <p:tgtEl>
                                          <p:spTgt spid="38"/>
                                        </p:tgtEl>
                                      </p:cBhvr>
                                    </p:animEffect>
                                  </p:childTnLst>
                                </p:cTn>
                              </p:par>
                            </p:childTnLst>
                          </p:cTn>
                        </p:par>
                        <p:par>
                          <p:cTn id="57" fill="hold">
                            <p:stCondLst>
                              <p:cond delay="6100"/>
                            </p:stCondLst>
                            <p:childTnLst>
                              <p:par>
                                <p:cTn id="58" presetID="53" presetClass="entr" presetSubtype="16"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 calcmode="lin" valueType="num">
                                      <p:cBhvr>
                                        <p:cTn id="60" dur="500" fill="hold"/>
                                        <p:tgtEl>
                                          <p:spTgt spid="54"/>
                                        </p:tgtEl>
                                        <p:attrNameLst>
                                          <p:attrName>ppt_w</p:attrName>
                                        </p:attrNameLst>
                                      </p:cBhvr>
                                      <p:tavLst>
                                        <p:tav tm="0">
                                          <p:val>
                                            <p:fltVal val="0"/>
                                          </p:val>
                                        </p:tav>
                                        <p:tav tm="100000">
                                          <p:val>
                                            <p:strVal val="#ppt_w"/>
                                          </p:val>
                                        </p:tav>
                                      </p:tavLst>
                                    </p:anim>
                                    <p:anim calcmode="lin" valueType="num">
                                      <p:cBhvr>
                                        <p:cTn id="61" dur="500" fill="hold"/>
                                        <p:tgtEl>
                                          <p:spTgt spid="54"/>
                                        </p:tgtEl>
                                        <p:attrNameLst>
                                          <p:attrName>ppt_h</p:attrName>
                                        </p:attrNameLst>
                                      </p:cBhvr>
                                      <p:tavLst>
                                        <p:tav tm="0">
                                          <p:val>
                                            <p:fltVal val="0"/>
                                          </p:val>
                                        </p:tav>
                                        <p:tav tm="100000">
                                          <p:val>
                                            <p:strVal val="#ppt_h"/>
                                          </p:val>
                                        </p:tav>
                                      </p:tavLst>
                                    </p:anim>
                                    <p:animEffect transition="in" filter="fade">
                                      <p:cBhvr>
                                        <p:cTn id="62" dur="500"/>
                                        <p:tgtEl>
                                          <p:spTgt spid="54"/>
                                        </p:tgtEl>
                                      </p:cBhvr>
                                    </p:animEffect>
                                  </p:childTnLst>
                                </p:cTn>
                              </p:par>
                            </p:childTnLst>
                          </p:cTn>
                        </p:par>
                        <p:par>
                          <p:cTn id="63" fill="hold">
                            <p:stCondLst>
                              <p:cond delay="6600"/>
                            </p:stCondLst>
                            <p:childTnLst>
                              <p:par>
                                <p:cTn id="64" presetID="10" presetClass="entr" presetSubtype="0" fill="hold" grpId="0" nodeType="after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fade">
                                      <p:cBhvr>
                                        <p:cTn id="66" dur="500"/>
                                        <p:tgtEl>
                                          <p:spTgt spid="45"/>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Effect transition="in" filter="fade">
                                      <p:cBhvr>
                                        <p:cTn id="69" dur="500"/>
                                        <p:tgtEl>
                                          <p:spTgt spid="44"/>
                                        </p:tgtEl>
                                      </p:cBhvr>
                                    </p:animEffect>
                                  </p:childTnLst>
                                </p:cTn>
                              </p:par>
                            </p:childTnLst>
                          </p:cTn>
                        </p:par>
                        <p:par>
                          <p:cTn id="70" fill="hold">
                            <p:stCondLst>
                              <p:cond delay="7100"/>
                            </p:stCondLst>
                            <p:childTnLst>
                              <p:par>
                                <p:cTn id="71" presetID="53" presetClass="entr" presetSubtype="16"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p:cTn id="73" dur="500" fill="hold"/>
                                        <p:tgtEl>
                                          <p:spTgt spid="36"/>
                                        </p:tgtEl>
                                        <p:attrNameLst>
                                          <p:attrName>ppt_w</p:attrName>
                                        </p:attrNameLst>
                                      </p:cBhvr>
                                      <p:tavLst>
                                        <p:tav tm="0">
                                          <p:val>
                                            <p:fltVal val="0"/>
                                          </p:val>
                                        </p:tav>
                                        <p:tav tm="100000">
                                          <p:val>
                                            <p:strVal val="#ppt_w"/>
                                          </p:val>
                                        </p:tav>
                                      </p:tavLst>
                                    </p:anim>
                                    <p:anim calcmode="lin" valueType="num">
                                      <p:cBhvr>
                                        <p:cTn id="74" dur="500" fill="hold"/>
                                        <p:tgtEl>
                                          <p:spTgt spid="36"/>
                                        </p:tgtEl>
                                        <p:attrNameLst>
                                          <p:attrName>ppt_h</p:attrName>
                                        </p:attrNameLst>
                                      </p:cBhvr>
                                      <p:tavLst>
                                        <p:tav tm="0">
                                          <p:val>
                                            <p:fltVal val="0"/>
                                          </p:val>
                                        </p:tav>
                                        <p:tav tm="100000">
                                          <p:val>
                                            <p:strVal val="#ppt_h"/>
                                          </p:val>
                                        </p:tav>
                                      </p:tavLst>
                                    </p:anim>
                                    <p:animEffect transition="in" filter="fade">
                                      <p:cBhvr>
                                        <p:cTn id="75" dur="500"/>
                                        <p:tgtEl>
                                          <p:spTgt spid="36"/>
                                        </p:tgtEl>
                                      </p:cBhvr>
                                    </p:animEffect>
                                  </p:childTnLst>
                                </p:cTn>
                              </p:par>
                            </p:childTnLst>
                          </p:cTn>
                        </p:par>
                        <p:par>
                          <p:cTn id="76" fill="hold">
                            <p:stCondLst>
                              <p:cond delay="7600"/>
                            </p:stCondLst>
                            <p:childTnLst>
                              <p:par>
                                <p:cTn id="77" presetID="53" presetClass="entr" presetSubtype="16" fill="hold" nodeType="afterEffect">
                                  <p:stCondLst>
                                    <p:cond delay="0"/>
                                  </p:stCondLst>
                                  <p:childTnLst>
                                    <p:set>
                                      <p:cBhvr>
                                        <p:cTn id="78" dur="1" fill="hold">
                                          <p:stCondLst>
                                            <p:cond delay="0"/>
                                          </p:stCondLst>
                                        </p:cTn>
                                        <p:tgtEl>
                                          <p:spTgt spid="62"/>
                                        </p:tgtEl>
                                        <p:attrNameLst>
                                          <p:attrName>style.visibility</p:attrName>
                                        </p:attrNameLst>
                                      </p:cBhvr>
                                      <p:to>
                                        <p:strVal val="visible"/>
                                      </p:to>
                                    </p:set>
                                    <p:anim calcmode="lin" valueType="num">
                                      <p:cBhvr>
                                        <p:cTn id="79" dur="500" fill="hold"/>
                                        <p:tgtEl>
                                          <p:spTgt spid="62"/>
                                        </p:tgtEl>
                                        <p:attrNameLst>
                                          <p:attrName>ppt_w</p:attrName>
                                        </p:attrNameLst>
                                      </p:cBhvr>
                                      <p:tavLst>
                                        <p:tav tm="0">
                                          <p:val>
                                            <p:fltVal val="0"/>
                                          </p:val>
                                        </p:tav>
                                        <p:tav tm="100000">
                                          <p:val>
                                            <p:strVal val="#ppt_w"/>
                                          </p:val>
                                        </p:tav>
                                      </p:tavLst>
                                    </p:anim>
                                    <p:anim calcmode="lin" valueType="num">
                                      <p:cBhvr>
                                        <p:cTn id="80" dur="500" fill="hold"/>
                                        <p:tgtEl>
                                          <p:spTgt spid="62"/>
                                        </p:tgtEl>
                                        <p:attrNameLst>
                                          <p:attrName>ppt_h</p:attrName>
                                        </p:attrNameLst>
                                      </p:cBhvr>
                                      <p:tavLst>
                                        <p:tav tm="0">
                                          <p:val>
                                            <p:fltVal val="0"/>
                                          </p:val>
                                        </p:tav>
                                        <p:tav tm="100000">
                                          <p:val>
                                            <p:strVal val="#ppt_h"/>
                                          </p:val>
                                        </p:tav>
                                      </p:tavLst>
                                    </p:anim>
                                    <p:animEffect transition="in" filter="fade">
                                      <p:cBhvr>
                                        <p:cTn id="81" dur="500"/>
                                        <p:tgtEl>
                                          <p:spTgt spid="62"/>
                                        </p:tgtEl>
                                      </p:cBhvr>
                                    </p:animEffect>
                                  </p:childTnLst>
                                </p:cTn>
                              </p:par>
                            </p:childTnLst>
                          </p:cTn>
                        </p:par>
                        <p:par>
                          <p:cTn id="82" fill="hold">
                            <p:stCondLst>
                              <p:cond delay="8100"/>
                            </p:stCondLst>
                            <p:childTnLst>
                              <p:par>
                                <p:cTn id="83" presetID="10" presetClass="entr" presetSubtype="0" fill="hold" grpId="0" nodeType="afterEffect">
                                  <p:stCondLst>
                                    <p:cond delay="0"/>
                                  </p:stCondLst>
                                  <p:childTnLst>
                                    <p:set>
                                      <p:cBhvr>
                                        <p:cTn id="84" dur="1" fill="hold">
                                          <p:stCondLst>
                                            <p:cond delay="0"/>
                                          </p:stCondLst>
                                        </p:cTn>
                                        <p:tgtEl>
                                          <p:spTgt spid="47"/>
                                        </p:tgtEl>
                                        <p:attrNameLst>
                                          <p:attrName>style.visibility</p:attrName>
                                        </p:attrNameLst>
                                      </p:cBhvr>
                                      <p:to>
                                        <p:strVal val="visible"/>
                                      </p:to>
                                    </p:set>
                                    <p:animEffect transition="in" filter="fade">
                                      <p:cBhvr>
                                        <p:cTn id="85" dur="500"/>
                                        <p:tgtEl>
                                          <p:spTgt spid="47"/>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46"/>
                                        </p:tgtEl>
                                        <p:attrNameLst>
                                          <p:attrName>style.visibility</p:attrName>
                                        </p:attrNameLst>
                                      </p:cBhvr>
                                      <p:to>
                                        <p:strVal val="visible"/>
                                      </p:to>
                                    </p:set>
                                    <p:animEffect transition="in" filter="fade">
                                      <p:cBhvr>
                                        <p:cTn id="88" dur="500"/>
                                        <p:tgtEl>
                                          <p:spTgt spid="46"/>
                                        </p:tgtEl>
                                      </p:cBhvr>
                                    </p:animEffect>
                                  </p:childTnLst>
                                </p:cTn>
                              </p:par>
                            </p:childTnLst>
                          </p:cTn>
                        </p:par>
                        <p:par>
                          <p:cTn id="89" fill="hold">
                            <p:stCondLst>
                              <p:cond delay="8600"/>
                            </p:stCondLst>
                            <p:childTnLst>
                              <p:par>
                                <p:cTn id="90" presetID="53" presetClass="entr" presetSubtype="16"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500" fill="hold"/>
                                        <p:tgtEl>
                                          <p:spTgt spid="37"/>
                                        </p:tgtEl>
                                        <p:attrNameLst>
                                          <p:attrName>ppt_w</p:attrName>
                                        </p:attrNameLst>
                                      </p:cBhvr>
                                      <p:tavLst>
                                        <p:tav tm="0">
                                          <p:val>
                                            <p:fltVal val="0"/>
                                          </p:val>
                                        </p:tav>
                                        <p:tav tm="100000">
                                          <p:val>
                                            <p:strVal val="#ppt_w"/>
                                          </p:val>
                                        </p:tav>
                                      </p:tavLst>
                                    </p:anim>
                                    <p:anim calcmode="lin" valueType="num">
                                      <p:cBhvr>
                                        <p:cTn id="93" dur="500" fill="hold"/>
                                        <p:tgtEl>
                                          <p:spTgt spid="37"/>
                                        </p:tgtEl>
                                        <p:attrNameLst>
                                          <p:attrName>ppt_h</p:attrName>
                                        </p:attrNameLst>
                                      </p:cBhvr>
                                      <p:tavLst>
                                        <p:tav tm="0">
                                          <p:val>
                                            <p:fltVal val="0"/>
                                          </p:val>
                                        </p:tav>
                                        <p:tav tm="100000">
                                          <p:val>
                                            <p:strVal val="#ppt_h"/>
                                          </p:val>
                                        </p:tav>
                                      </p:tavLst>
                                    </p:anim>
                                    <p:animEffect transition="in" filter="fade">
                                      <p:cBhvr>
                                        <p:cTn id="94" dur="500"/>
                                        <p:tgtEl>
                                          <p:spTgt spid="37"/>
                                        </p:tgtEl>
                                      </p:cBhvr>
                                    </p:animEffect>
                                  </p:childTnLst>
                                </p:cTn>
                              </p:par>
                            </p:childTnLst>
                          </p:cTn>
                        </p:par>
                        <p:par>
                          <p:cTn id="95" fill="hold">
                            <p:stCondLst>
                              <p:cond delay="9100"/>
                            </p:stCondLst>
                            <p:childTnLst>
                              <p:par>
                                <p:cTn id="96" presetID="53" presetClass="entr" presetSubtype="16"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 calcmode="lin" valueType="num">
                                      <p:cBhvr>
                                        <p:cTn id="98" dur="500" fill="hold"/>
                                        <p:tgtEl>
                                          <p:spTgt spid="61"/>
                                        </p:tgtEl>
                                        <p:attrNameLst>
                                          <p:attrName>ppt_w</p:attrName>
                                        </p:attrNameLst>
                                      </p:cBhvr>
                                      <p:tavLst>
                                        <p:tav tm="0">
                                          <p:val>
                                            <p:fltVal val="0"/>
                                          </p:val>
                                        </p:tav>
                                        <p:tav tm="100000">
                                          <p:val>
                                            <p:strVal val="#ppt_w"/>
                                          </p:val>
                                        </p:tav>
                                      </p:tavLst>
                                    </p:anim>
                                    <p:anim calcmode="lin" valueType="num">
                                      <p:cBhvr>
                                        <p:cTn id="99" dur="500" fill="hold"/>
                                        <p:tgtEl>
                                          <p:spTgt spid="61"/>
                                        </p:tgtEl>
                                        <p:attrNameLst>
                                          <p:attrName>ppt_h</p:attrName>
                                        </p:attrNameLst>
                                      </p:cBhvr>
                                      <p:tavLst>
                                        <p:tav tm="0">
                                          <p:val>
                                            <p:fltVal val="0"/>
                                          </p:val>
                                        </p:tav>
                                        <p:tav tm="100000">
                                          <p:val>
                                            <p:strVal val="#ppt_h"/>
                                          </p:val>
                                        </p:tav>
                                      </p:tavLst>
                                    </p:anim>
                                    <p:animEffect transition="in" filter="fade">
                                      <p:cBhvr>
                                        <p:cTn id="100" dur="500"/>
                                        <p:tgtEl>
                                          <p:spTgt spid="61"/>
                                        </p:tgtEl>
                                      </p:cBhvr>
                                    </p:animEffect>
                                  </p:childTnLst>
                                </p:cTn>
                              </p:par>
                            </p:childTnLst>
                          </p:cTn>
                        </p:par>
                        <p:par>
                          <p:cTn id="101" fill="hold">
                            <p:stCondLst>
                              <p:cond delay="9600"/>
                            </p:stCondLst>
                            <p:childTnLst>
                              <p:par>
                                <p:cTn id="102" presetID="10" presetClass="entr" presetSubtype="0" fill="hold" grpId="0" nodeType="afterEffect">
                                  <p:stCondLst>
                                    <p:cond delay="0"/>
                                  </p:stCondLst>
                                  <p:childTnLst>
                                    <p:set>
                                      <p:cBhvr>
                                        <p:cTn id="103" dur="1" fill="hold">
                                          <p:stCondLst>
                                            <p:cond delay="0"/>
                                          </p:stCondLst>
                                        </p:cTn>
                                        <p:tgtEl>
                                          <p:spTgt spid="73"/>
                                        </p:tgtEl>
                                        <p:attrNameLst>
                                          <p:attrName>style.visibility</p:attrName>
                                        </p:attrNameLst>
                                      </p:cBhvr>
                                      <p:to>
                                        <p:strVal val="visible"/>
                                      </p:to>
                                    </p:set>
                                    <p:animEffect transition="in" filter="fade">
                                      <p:cBhvr>
                                        <p:cTn id="104" dur="500"/>
                                        <p:tgtEl>
                                          <p:spTgt spid="73"/>
                                        </p:tgtEl>
                                      </p:cBhvr>
                                    </p:animEffect>
                                  </p:childTnLst>
                                </p:cTn>
                              </p:par>
                            </p:childTnLst>
                          </p:cTn>
                        </p:par>
                        <p:par>
                          <p:cTn id="105" fill="hold">
                            <p:stCondLst>
                              <p:cond delay="10100"/>
                            </p:stCondLst>
                            <p:childTnLst>
                              <p:par>
                                <p:cTn id="106" presetID="10" presetClass="entr" presetSubtype="0" fill="hold" grpId="0" nodeType="afterEffect">
                                  <p:stCondLst>
                                    <p:cond delay="0"/>
                                  </p:stCondLst>
                                  <p:childTnLst>
                                    <p:set>
                                      <p:cBhvr>
                                        <p:cTn id="107" dur="1" fill="hold">
                                          <p:stCondLst>
                                            <p:cond delay="0"/>
                                          </p:stCondLst>
                                        </p:cTn>
                                        <p:tgtEl>
                                          <p:spTgt spid="49"/>
                                        </p:tgtEl>
                                        <p:attrNameLst>
                                          <p:attrName>style.visibility</p:attrName>
                                        </p:attrNameLst>
                                      </p:cBhvr>
                                      <p:to>
                                        <p:strVal val="visible"/>
                                      </p:to>
                                    </p:set>
                                    <p:animEffect transition="in" filter="fade">
                                      <p:cBhvr>
                                        <p:cTn id="108" dur="500"/>
                                        <p:tgtEl>
                                          <p:spTgt spid="49"/>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48"/>
                                        </p:tgtEl>
                                        <p:attrNameLst>
                                          <p:attrName>style.visibility</p:attrName>
                                        </p:attrNameLst>
                                      </p:cBhvr>
                                      <p:to>
                                        <p:strVal val="visible"/>
                                      </p:to>
                                    </p:set>
                                    <p:animEffect transition="in" filter="fade">
                                      <p:cBhvr>
                                        <p:cTn id="111"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41" grpId="0" animBg="1"/>
      <p:bldP spid="42" grpId="0" animBg="1"/>
      <p:bldP spid="43" grpId="0" animBg="1"/>
      <p:bldP spid="44" grpId="0" animBg="1"/>
      <p:bldP spid="45" grpId="0" animBg="1"/>
      <p:bldP spid="46" grpId="0" animBg="1"/>
      <p:bldP spid="47" grpId="0" animBg="1"/>
      <p:bldP spid="48" grpId="0" animBg="1"/>
      <p:bldP spid="49" grpId="0" animBg="1"/>
      <p:bldP spid="61" grpId="0" animBg="1"/>
      <p:bldP spid="72" grpId="0"/>
      <p:bldP spid="73" grpId="0" animBg="1"/>
      <p:bldP spid="69" grpId="0"/>
      <p:bldP spid="7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6" name="直接连接符 135"/>
          <p:cNvCxnSpPr/>
          <p:nvPr/>
        </p:nvCxnSpPr>
        <p:spPr>
          <a:xfrm>
            <a:off x="1661359" y="1052062"/>
            <a:ext cx="9685166" cy="1597"/>
          </a:xfrm>
          <a:prstGeom prst="line">
            <a:avLst/>
          </a:prstGeom>
          <a:ln w="19050">
            <a:solidFill>
              <a:schemeClr val="bg2">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37" name="组合 136"/>
          <p:cNvGrpSpPr/>
          <p:nvPr/>
        </p:nvGrpSpPr>
        <p:grpSpPr>
          <a:xfrm>
            <a:off x="567138" y="369630"/>
            <a:ext cx="942567" cy="804941"/>
            <a:chOff x="-232427" y="-283585"/>
            <a:chExt cx="2596386" cy="2217283"/>
          </a:xfrm>
        </p:grpSpPr>
        <p:sp>
          <p:nvSpPr>
            <p:cNvPr id="138" name="椭圆 137"/>
            <p:cNvSpPr/>
            <p:nvPr/>
          </p:nvSpPr>
          <p:spPr>
            <a:xfrm>
              <a:off x="-232427" y="-181291"/>
              <a:ext cx="942567" cy="942567"/>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dirty="0">
                <a:ea typeface="华文细黑" panose="02010600040101010101" pitchFamily="2" charset="-122"/>
              </a:endParaRPr>
            </a:p>
          </p:txBody>
        </p:sp>
        <p:sp>
          <p:nvSpPr>
            <p:cNvPr id="139" name="椭圆 138"/>
            <p:cNvSpPr/>
            <p:nvPr/>
          </p:nvSpPr>
          <p:spPr>
            <a:xfrm>
              <a:off x="1360810" y="855446"/>
              <a:ext cx="927953" cy="927953"/>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140" name="椭圆 139"/>
            <p:cNvSpPr/>
            <p:nvPr/>
          </p:nvSpPr>
          <p:spPr>
            <a:xfrm>
              <a:off x="308145" y="808463"/>
              <a:ext cx="1125235" cy="1125235"/>
            </a:xfrm>
            <a:prstGeom prst="ellipse">
              <a:avLst/>
            </a:prstGeom>
            <a:gradFill flip="none" rotWithShape="1">
              <a:gsLst>
                <a:gs pos="0">
                  <a:schemeClr val="bg1"/>
                </a:gs>
                <a:gs pos="36000">
                  <a:schemeClr val="bg1"/>
                </a:gs>
                <a:gs pos="100000">
                  <a:srgbClr val="C7C7C7"/>
                </a:gs>
              </a:gsLst>
              <a:lin ang="13500000" scaled="1"/>
              <a:tileRect/>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141" name="椭圆 140"/>
            <p:cNvSpPr/>
            <p:nvPr/>
          </p:nvSpPr>
          <p:spPr>
            <a:xfrm>
              <a:off x="166801" y="-283585"/>
              <a:ext cx="2089723" cy="2089721"/>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2032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142" name="文本框 17"/>
            <p:cNvSpPr txBox="1"/>
            <p:nvPr/>
          </p:nvSpPr>
          <p:spPr>
            <a:xfrm>
              <a:off x="131421" y="168317"/>
              <a:ext cx="2125103" cy="1271698"/>
            </a:xfrm>
            <a:prstGeom prst="rect">
              <a:avLst/>
            </a:prstGeom>
            <a:noFill/>
          </p:spPr>
          <p:txBody>
            <a:bodyPr wrap="square" rtlCol="0">
              <a:spAutoFit/>
            </a:bodyPr>
            <a:lstStyle/>
            <a:p>
              <a:pPr algn="ctr"/>
              <a:r>
                <a:rPr lang="en-US" altLang="zh-CN" sz="2400" b="1" dirty="0">
                  <a:solidFill>
                    <a:schemeClr val="accent1"/>
                  </a:solidFill>
                  <a:latin typeface="华文细黑" panose="02010600040101010101" pitchFamily="2" charset="-122"/>
                  <a:ea typeface="华文细黑" panose="02010600040101010101" pitchFamily="2" charset="-122"/>
                </a:rPr>
                <a:t>01</a:t>
              </a:r>
              <a:endParaRPr lang="zh-CN" altLang="en-US" sz="3200" b="1" dirty="0">
                <a:solidFill>
                  <a:schemeClr val="accent1"/>
                </a:solidFill>
                <a:latin typeface="华文细黑" panose="02010600040101010101" pitchFamily="2" charset="-122"/>
                <a:ea typeface="华文细黑" panose="02010600040101010101" pitchFamily="2" charset="-122"/>
              </a:endParaRPr>
            </a:p>
          </p:txBody>
        </p:sp>
        <p:sp>
          <p:nvSpPr>
            <p:cNvPr id="143" name="椭圆 142"/>
            <p:cNvSpPr/>
            <p:nvPr/>
          </p:nvSpPr>
          <p:spPr>
            <a:xfrm>
              <a:off x="2149085" y="-283585"/>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ea typeface="华文细黑" panose="02010600040101010101" pitchFamily="2" charset="-122"/>
              </a:endParaRPr>
            </a:p>
          </p:txBody>
        </p:sp>
        <p:sp>
          <p:nvSpPr>
            <p:cNvPr id="144" name="椭圆 143"/>
            <p:cNvSpPr/>
            <p:nvPr/>
          </p:nvSpPr>
          <p:spPr>
            <a:xfrm>
              <a:off x="23983" y="1333840"/>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ea typeface="华文细黑" panose="02010600040101010101" pitchFamily="2" charset="-122"/>
              </a:endParaRPr>
            </a:p>
          </p:txBody>
        </p:sp>
      </p:grpSp>
      <p:sp>
        <p:nvSpPr>
          <p:cNvPr id="145" name="标题 1"/>
          <p:cNvSpPr txBox="1">
            <a:spLocks/>
          </p:cNvSpPr>
          <p:nvPr/>
        </p:nvSpPr>
        <p:spPr>
          <a:xfrm>
            <a:off x="1708744" y="616240"/>
            <a:ext cx="6911141" cy="683927"/>
          </a:xfrm>
          <a:prstGeom prst="rect">
            <a:avLst/>
          </a:prstGeom>
        </p:spPr>
        <p:txBody>
          <a:bodyPr>
            <a:normAutofit/>
          </a:bodyPr>
          <a:lstStyle>
            <a:lvl1pPr algn="ctr" defTabSz="914400" rtl="0" eaLnBrk="1" latinLnBrk="0" hangingPunct="1">
              <a:lnSpc>
                <a:spcPct val="90000"/>
              </a:lnSpc>
              <a:spcBef>
                <a:spcPct val="0"/>
              </a:spcBef>
              <a:buNone/>
              <a:defRPr sz="3600" b="0" kern="1200">
                <a:solidFill>
                  <a:schemeClr val="bg1">
                    <a:lumMod val="50000"/>
                  </a:schemeClr>
                </a:solidFill>
                <a:effectLst/>
                <a:latin typeface="+mj-ea"/>
                <a:ea typeface="+mj-ea"/>
                <a:cs typeface="+mj-cs"/>
              </a:defRPr>
            </a:lvl1pPr>
          </a:lstStyle>
          <a:p>
            <a:pPr algn="l"/>
            <a:r>
              <a:rPr lang="zh-CN" altLang="en-US" sz="1600" dirty="0">
                <a:solidFill>
                  <a:schemeClr val="accent1"/>
                </a:solidFill>
                <a:latin typeface="华文细黑" panose="02010600040101010101" pitchFamily="2" charset="-122"/>
                <a:ea typeface="华文细黑" panose="02010600040101010101" pitchFamily="2" charset="-122"/>
              </a:rPr>
              <a:t>点击输入您的主标题 </a:t>
            </a:r>
            <a:r>
              <a:rPr lang="en-US" altLang="zh-CN" sz="1600" dirty="0">
                <a:latin typeface="华文细黑" panose="02010600040101010101" pitchFamily="2" charset="-122"/>
                <a:ea typeface="华文细黑" panose="02010600040101010101" pitchFamily="2" charset="-122"/>
              </a:rPr>
              <a:t>/ </a:t>
            </a:r>
            <a:r>
              <a:rPr lang="zh-CN" altLang="en-US" sz="1600" dirty="0">
                <a:latin typeface="华文细黑" panose="02010600040101010101" pitchFamily="2" charset="-122"/>
                <a:ea typeface="华文细黑" panose="02010600040101010101" pitchFamily="2" charset="-122"/>
              </a:rPr>
              <a:t>或您公司</a:t>
            </a:r>
            <a:r>
              <a:rPr lang="en-US" altLang="zh-CN" sz="1600" dirty="0">
                <a:latin typeface="华文细黑" panose="02010600040101010101" pitchFamily="2" charset="-122"/>
                <a:ea typeface="华文细黑" panose="02010600040101010101" pitchFamily="2" charset="-122"/>
              </a:rPr>
              <a:t>LOGO</a:t>
            </a:r>
            <a:r>
              <a:rPr lang="zh-CN" altLang="en-US" sz="1600" dirty="0">
                <a:latin typeface="华文细黑" panose="02010600040101010101" pitchFamily="2" charset="-122"/>
                <a:ea typeface="华文细黑" panose="02010600040101010101" pitchFamily="2" charset="-122"/>
              </a:rPr>
              <a:t>名称</a:t>
            </a:r>
            <a:endParaRPr lang="en-US" altLang="zh-CN" sz="1600" dirty="0">
              <a:latin typeface="华文细黑" panose="02010600040101010101" pitchFamily="2" charset="-122"/>
              <a:ea typeface="华文细黑" panose="02010600040101010101" pitchFamily="2" charset="-122"/>
              <a:cs typeface="Lato Light"/>
            </a:endParaRPr>
          </a:p>
        </p:txBody>
      </p:sp>
      <p:sp>
        <p:nvSpPr>
          <p:cNvPr id="146" name="标题 1"/>
          <p:cNvSpPr txBox="1">
            <a:spLocks/>
          </p:cNvSpPr>
          <p:nvPr/>
        </p:nvSpPr>
        <p:spPr>
          <a:xfrm>
            <a:off x="10318678" y="635290"/>
            <a:ext cx="1046898" cy="683927"/>
          </a:xfrm>
          <a:prstGeom prst="rect">
            <a:avLst/>
          </a:prstGeom>
        </p:spPr>
        <p:txBody>
          <a:bodyPr>
            <a:normAutofit/>
          </a:bodyPr>
          <a:lstStyle>
            <a:lvl1pPr algn="ctr" defTabSz="914400" rtl="0" eaLnBrk="1" latinLnBrk="0" hangingPunct="1">
              <a:lnSpc>
                <a:spcPct val="90000"/>
              </a:lnSpc>
              <a:spcBef>
                <a:spcPct val="0"/>
              </a:spcBef>
              <a:buNone/>
              <a:defRPr sz="3600" b="0" kern="1200">
                <a:solidFill>
                  <a:schemeClr val="bg1">
                    <a:lumMod val="50000"/>
                  </a:schemeClr>
                </a:solidFill>
                <a:effectLst/>
                <a:latin typeface="+mj-ea"/>
                <a:ea typeface="+mj-ea"/>
                <a:cs typeface="+mj-cs"/>
              </a:defRPr>
            </a:lvl1pPr>
          </a:lstStyle>
          <a:p>
            <a:pPr algn="l"/>
            <a:r>
              <a:rPr lang="en-US" altLang="zh-CN" sz="1800" dirty="0">
                <a:solidFill>
                  <a:schemeClr val="bg2"/>
                </a:solidFill>
                <a:latin typeface="华文细黑" panose="02010600040101010101" pitchFamily="2" charset="-122"/>
                <a:ea typeface="华文细黑" panose="02010600040101010101" pitchFamily="2" charset="-122"/>
              </a:rPr>
              <a:t>LOGO</a:t>
            </a:r>
            <a:endParaRPr lang="en-US" altLang="zh-CN" sz="1800" dirty="0">
              <a:solidFill>
                <a:schemeClr val="bg2"/>
              </a:solidFill>
              <a:latin typeface="华文细黑" panose="02010600040101010101" pitchFamily="2" charset="-122"/>
              <a:ea typeface="华文细黑" panose="02010600040101010101" pitchFamily="2" charset="-122"/>
              <a:cs typeface="Lato Light"/>
            </a:endParaRPr>
          </a:p>
        </p:txBody>
      </p:sp>
      <p:sp>
        <p:nvSpPr>
          <p:cNvPr id="61" name="圆角矩形 60"/>
          <p:cNvSpPr/>
          <p:nvPr/>
        </p:nvSpPr>
        <p:spPr>
          <a:xfrm>
            <a:off x="387529" y="1873977"/>
            <a:ext cx="3682750" cy="2455754"/>
          </a:xfrm>
          <a:prstGeom prst="roundRect">
            <a:avLst>
              <a:gd name="adj" fmla="val 4631"/>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华文细黑" panose="02010600040101010101" pitchFamily="2" charset="-122"/>
            </a:endParaRPr>
          </a:p>
        </p:txBody>
      </p:sp>
      <p:sp>
        <p:nvSpPr>
          <p:cNvPr id="62" name="圆角矩形 61"/>
          <p:cNvSpPr/>
          <p:nvPr/>
        </p:nvSpPr>
        <p:spPr>
          <a:xfrm>
            <a:off x="8137775" y="1873977"/>
            <a:ext cx="3682750" cy="2455754"/>
          </a:xfrm>
          <a:prstGeom prst="roundRect">
            <a:avLst>
              <a:gd name="adj" fmla="val 4631"/>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华文细黑" panose="02010600040101010101" pitchFamily="2" charset="-122"/>
            </a:endParaRPr>
          </a:p>
        </p:txBody>
      </p:sp>
      <p:sp>
        <p:nvSpPr>
          <p:cNvPr id="63" name="圆角矩形 62"/>
          <p:cNvSpPr/>
          <p:nvPr/>
        </p:nvSpPr>
        <p:spPr>
          <a:xfrm>
            <a:off x="4261329" y="1873977"/>
            <a:ext cx="3684514" cy="2455754"/>
          </a:xfrm>
          <a:prstGeom prst="roundRect">
            <a:avLst>
              <a:gd name="adj" fmla="val 4631"/>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华文细黑" panose="02010600040101010101" pitchFamily="2" charset="-122"/>
            </a:endParaRPr>
          </a:p>
        </p:txBody>
      </p:sp>
      <p:sp>
        <p:nvSpPr>
          <p:cNvPr id="64" name="文本框 14"/>
          <p:cNvSpPr txBox="1"/>
          <p:nvPr/>
        </p:nvSpPr>
        <p:spPr>
          <a:xfrm>
            <a:off x="396860" y="3744956"/>
            <a:ext cx="811764" cy="523220"/>
          </a:xfrm>
          <a:prstGeom prst="rect">
            <a:avLst/>
          </a:prstGeom>
          <a:noFill/>
        </p:spPr>
        <p:txBody>
          <a:bodyPr wrap="square" rtlCol="0">
            <a:spAutoFit/>
          </a:bodyPr>
          <a:lstStyle/>
          <a:p>
            <a:pPr algn="ctr"/>
            <a:r>
              <a:rPr lang="en-US" altLang="zh-CN" sz="2800" dirty="0">
                <a:solidFill>
                  <a:schemeClr val="accent1"/>
                </a:solidFill>
                <a:latin typeface="华文细黑" panose="02010600040101010101" pitchFamily="2" charset="-122"/>
                <a:ea typeface="华文细黑" panose="02010600040101010101" pitchFamily="2" charset="-122"/>
              </a:rPr>
              <a:t>01</a:t>
            </a:r>
            <a:endParaRPr lang="zh-CN" altLang="en-US" sz="2800" dirty="0">
              <a:solidFill>
                <a:schemeClr val="accent1"/>
              </a:solidFill>
              <a:latin typeface="华文细黑" panose="02010600040101010101" pitchFamily="2" charset="-122"/>
              <a:ea typeface="华文细黑" panose="02010600040101010101" pitchFamily="2" charset="-122"/>
            </a:endParaRPr>
          </a:p>
        </p:txBody>
      </p:sp>
      <p:sp>
        <p:nvSpPr>
          <p:cNvPr id="65" name="矩形 64"/>
          <p:cNvSpPr/>
          <p:nvPr/>
        </p:nvSpPr>
        <p:spPr>
          <a:xfrm>
            <a:off x="343679" y="4993410"/>
            <a:ext cx="3568651" cy="1532727"/>
          </a:xfrm>
          <a:prstGeom prst="rect">
            <a:avLst/>
          </a:prstGeom>
        </p:spPr>
        <p:txBody>
          <a:bodyPr wrap="square">
            <a:spAutoFit/>
          </a:bodyPr>
          <a:lstStyle/>
          <a:p>
            <a:pPr defTabSz="806226">
              <a:lnSpc>
                <a:spcPct val="130000"/>
              </a:lnSpc>
              <a:defRPr/>
            </a:pPr>
            <a:r>
              <a:rPr lang="zh-CN" altLang="en-US" sz="1200" kern="0" dirty="0">
                <a:solidFill>
                  <a:schemeClr val="tx1">
                    <a:lumMod val="50000"/>
                    <a:lumOff val="50000"/>
                  </a:schemeClr>
                </a:solidFill>
                <a:latin typeface="华文细黑" panose="02010600040101010101" pitchFamily="2" charset="-122"/>
                <a:ea typeface="华文细黑" panose="02010600040101010101" pitchFamily="2" charset="-122"/>
              </a:rPr>
              <a:t>您的内容打在这里，或者通过复制您的文本后，在此框中选择粘贴，并选择只保留文字。您的内容打在这里。您的内容打在这里，或者通过复制您的文本后，在此框中选择粘贴，并选择只保留文字。您的内容打在这里。</a:t>
            </a:r>
          </a:p>
          <a:p>
            <a:pPr defTabSz="806226">
              <a:lnSpc>
                <a:spcPct val="130000"/>
              </a:lnSpc>
              <a:defRPr/>
            </a:pPr>
            <a:endParaRPr lang="zh-CN" altLang="en-US" sz="1200" kern="0" dirty="0">
              <a:solidFill>
                <a:schemeClr val="tx1">
                  <a:lumMod val="50000"/>
                  <a:lumOff val="50000"/>
                </a:schemeClr>
              </a:solidFill>
              <a:latin typeface="华文细黑" panose="02010600040101010101" pitchFamily="2" charset="-122"/>
              <a:ea typeface="华文细黑" panose="02010600040101010101" pitchFamily="2" charset="-122"/>
            </a:endParaRPr>
          </a:p>
        </p:txBody>
      </p:sp>
      <p:sp>
        <p:nvSpPr>
          <p:cNvPr id="66" name="文本框 18"/>
          <p:cNvSpPr txBox="1"/>
          <p:nvPr/>
        </p:nvSpPr>
        <p:spPr>
          <a:xfrm>
            <a:off x="4261329" y="3744956"/>
            <a:ext cx="811764" cy="523220"/>
          </a:xfrm>
          <a:prstGeom prst="rect">
            <a:avLst/>
          </a:prstGeom>
          <a:noFill/>
        </p:spPr>
        <p:txBody>
          <a:bodyPr wrap="square" rtlCol="0">
            <a:spAutoFit/>
          </a:bodyPr>
          <a:lstStyle/>
          <a:p>
            <a:pPr algn="ctr"/>
            <a:r>
              <a:rPr lang="en-US" altLang="zh-CN" sz="2800" dirty="0">
                <a:solidFill>
                  <a:schemeClr val="accent1"/>
                </a:solidFill>
                <a:latin typeface="华文细黑" panose="02010600040101010101" pitchFamily="2" charset="-122"/>
                <a:ea typeface="华文细黑" panose="02010600040101010101" pitchFamily="2" charset="-122"/>
              </a:rPr>
              <a:t>01</a:t>
            </a:r>
            <a:endParaRPr lang="zh-CN" altLang="en-US" sz="2800" dirty="0">
              <a:solidFill>
                <a:schemeClr val="accent1"/>
              </a:solidFill>
              <a:latin typeface="华文细黑" panose="02010600040101010101" pitchFamily="2" charset="-122"/>
              <a:ea typeface="华文细黑" panose="02010600040101010101" pitchFamily="2" charset="-122"/>
            </a:endParaRPr>
          </a:p>
        </p:txBody>
      </p:sp>
      <p:sp>
        <p:nvSpPr>
          <p:cNvPr id="67" name="文本框 22"/>
          <p:cNvSpPr txBox="1"/>
          <p:nvPr/>
        </p:nvSpPr>
        <p:spPr>
          <a:xfrm>
            <a:off x="8153791" y="3744956"/>
            <a:ext cx="811764" cy="523220"/>
          </a:xfrm>
          <a:prstGeom prst="rect">
            <a:avLst/>
          </a:prstGeom>
          <a:noFill/>
        </p:spPr>
        <p:txBody>
          <a:bodyPr wrap="square" rtlCol="0">
            <a:spAutoFit/>
          </a:bodyPr>
          <a:lstStyle/>
          <a:p>
            <a:pPr algn="ctr"/>
            <a:r>
              <a:rPr lang="en-US" altLang="zh-CN" sz="2800" dirty="0">
                <a:solidFill>
                  <a:schemeClr val="accent1"/>
                </a:solidFill>
                <a:latin typeface="华文细黑" panose="02010600040101010101" pitchFamily="2" charset="-122"/>
                <a:ea typeface="华文细黑" panose="02010600040101010101" pitchFamily="2" charset="-122"/>
              </a:rPr>
              <a:t>01</a:t>
            </a:r>
            <a:endParaRPr lang="zh-CN" altLang="en-US" sz="2800" dirty="0">
              <a:solidFill>
                <a:schemeClr val="accent1"/>
              </a:solidFill>
              <a:latin typeface="华文细黑" panose="02010600040101010101" pitchFamily="2" charset="-122"/>
              <a:ea typeface="华文细黑" panose="02010600040101010101" pitchFamily="2" charset="-122"/>
            </a:endParaRPr>
          </a:p>
        </p:txBody>
      </p:sp>
      <p:cxnSp>
        <p:nvCxnSpPr>
          <p:cNvPr id="68" name="直接连接符 67"/>
          <p:cNvCxnSpPr/>
          <p:nvPr/>
        </p:nvCxnSpPr>
        <p:spPr>
          <a:xfrm>
            <a:off x="1199293" y="3710992"/>
            <a:ext cx="0" cy="614604"/>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a:off x="5063762" y="3710992"/>
            <a:ext cx="0" cy="614604"/>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a:off x="8956224" y="3710992"/>
            <a:ext cx="0" cy="614604"/>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1" name="文本框 39"/>
          <p:cNvSpPr txBox="1"/>
          <p:nvPr/>
        </p:nvSpPr>
        <p:spPr>
          <a:xfrm>
            <a:off x="343678" y="4683109"/>
            <a:ext cx="2797247" cy="338554"/>
          </a:xfrm>
          <a:prstGeom prst="rect">
            <a:avLst/>
          </a:prstGeom>
          <a:noFill/>
        </p:spPr>
        <p:txBody>
          <a:bodyPr wrap="square" rtlCol="0">
            <a:spAutoFit/>
          </a:bodyPr>
          <a:lstStyle/>
          <a:p>
            <a:pPr lvl="0">
              <a:defRPr/>
            </a:pPr>
            <a:r>
              <a:rPr lang="zh-CN" altLang="en-US" sz="1600" dirty="0">
                <a:solidFill>
                  <a:schemeClr val="accent1"/>
                </a:solidFill>
                <a:latin typeface="华文细黑" panose="02010600040101010101" pitchFamily="2" charset="-122"/>
                <a:ea typeface="华文细黑" panose="02010600040101010101" pitchFamily="2" charset="-122"/>
              </a:rPr>
              <a:t>添加需要标题</a:t>
            </a:r>
          </a:p>
        </p:txBody>
      </p:sp>
      <p:sp>
        <p:nvSpPr>
          <p:cNvPr id="82" name="文本框 40"/>
          <p:cNvSpPr txBox="1"/>
          <p:nvPr/>
        </p:nvSpPr>
        <p:spPr>
          <a:xfrm>
            <a:off x="8100610" y="4683109"/>
            <a:ext cx="2206946" cy="338554"/>
          </a:xfrm>
          <a:prstGeom prst="rect">
            <a:avLst/>
          </a:prstGeom>
          <a:noFill/>
        </p:spPr>
        <p:txBody>
          <a:bodyPr wrap="square" rtlCol="0">
            <a:spAutoFit/>
          </a:bodyPr>
          <a:lstStyle/>
          <a:p>
            <a:pPr lvl="0">
              <a:defRPr/>
            </a:pPr>
            <a:r>
              <a:rPr lang="zh-CN" altLang="en-US" sz="1600" dirty="0">
                <a:solidFill>
                  <a:schemeClr val="accent1"/>
                </a:solidFill>
                <a:latin typeface="华文细黑" panose="02010600040101010101" pitchFamily="2" charset="-122"/>
                <a:ea typeface="华文细黑" panose="02010600040101010101" pitchFamily="2" charset="-122"/>
              </a:rPr>
              <a:t>添加需要标题</a:t>
            </a:r>
          </a:p>
        </p:txBody>
      </p:sp>
      <p:sp>
        <p:nvSpPr>
          <p:cNvPr id="98" name="文本框 41"/>
          <p:cNvSpPr txBox="1"/>
          <p:nvPr/>
        </p:nvSpPr>
        <p:spPr>
          <a:xfrm>
            <a:off x="4208148" y="4683109"/>
            <a:ext cx="2424884" cy="338554"/>
          </a:xfrm>
          <a:prstGeom prst="rect">
            <a:avLst/>
          </a:prstGeom>
          <a:noFill/>
        </p:spPr>
        <p:txBody>
          <a:bodyPr wrap="square" rtlCol="0">
            <a:spAutoFit/>
          </a:bodyPr>
          <a:lstStyle/>
          <a:p>
            <a:pPr lvl="0">
              <a:defRPr/>
            </a:pPr>
            <a:r>
              <a:rPr lang="zh-CN" altLang="en-US" sz="1600" dirty="0">
                <a:solidFill>
                  <a:schemeClr val="accent1"/>
                </a:solidFill>
                <a:latin typeface="华文细黑" panose="02010600040101010101" pitchFamily="2" charset="-122"/>
                <a:ea typeface="华文细黑" panose="02010600040101010101" pitchFamily="2" charset="-122"/>
              </a:rPr>
              <a:t>添加需要标题</a:t>
            </a:r>
          </a:p>
        </p:txBody>
      </p:sp>
      <p:sp>
        <p:nvSpPr>
          <p:cNvPr id="99" name="矩形 98"/>
          <p:cNvSpPr/>
          <p:nvPr/>
        </p:nvSpPr>
        <p:spPr>
          <a:xfrm>
            <a:off x="4208148" y="4993410"/>
            <a:ext cx="3568651" cy="1532727"/>
          </a:xfrm>
          <a:prstGeom prst="rect">
            <a:avLst/>
          </a:prstGeom>
        </p:spPr>
        <p:txBody>
          <a:bodyPr wrap="square">
            <a:spAutoFit/>
          </a:bodyPr>
          <a:lstStyle/>
          <a:p>
            <a:pPr defTabSz="806226">
              <a:lnSpc>
                <a:spcPct val="130000"/>
              </a:lnSpc>
              <a:defRPr/>
            </a:pPr>
            <a:r>
              <a:rPr lang="zh-CN" altLang="en-US" sz="1200" kern="0" dirty="0">
                <a:solidFill>
                  <a:schemeClr val="tx1">
                    <a:lumMod val="50000"/>
                    <a:lumOff val="50000"/>
                  </a:schemeClr>
                </a:solidFill>
                <a:latin typeface="华文细黑" panose="02010600040101010101" pitchFamily="2" charset="-122"/>
                <a:ea typeface="华文细黑" panose="02010600040101010101" pitchFamily="2" charset="-122"/>
              </a:rPr>
              <a:t>您的内容打在这里，或者通过复制您的文本后，在此框中选择粘贴，并选择只保留文字。您的内容打在这里。您的内容打在这里，或者通过复制您的文本后，在此框中选择粘贴，并选择只保留文字。您的内容打在这里。</a:t>
            </a:r>
          </a:p>
          <a:p>
            <a:pPr defTabSz="806226">
              <a:lnSpc>
                <a:spcPct val="130000"/>
              </a:lnSpc>
              <a:defRPr/>
            </a:pPr>
            <a:endParaRPr lang="zh-CN" altLang="en-US" sz="1200" kern="0" dirty="0">
              <a:solidFill>
                <a:schemeClr val="tx1">
                  <a:lumMod val="50000"/>
                  <a:lumOff val="50000"/>
                </a:schemeClr>
              </a:solidFill>
              <a:latin typeface="华文细黑" panose="02010600040101010101" pitchFamily="2" charset="-122"/>
              <a:ea typeface="华文细黑" panose="02010600040101010101" pitchFamily="2" charset="-122"/>
            </a:endParaRPr>
          </a:p>
        </p:txBody>
      </p:sp>
      <p:sp>
        <p:nvSpPr>
          <p:cNvPr id="101" name="矩形 100"/>
          <p:cNvSpPr/>
          <p:nvPr/>
        </p:nvSpPr>
        <p:spPr>
          <a:xfrm>
            <a:off x="8100610" y="4993410"/>
            <a:ext cx="3568651" cy="1532727"/>
          </a:xfrm>
          <a:prstGeom prst="rect">
            <a:avLst/>
          </a:prstGeom>
        </p:spPr>
        <p:txBody>
          <a:bodyPr wrap="square">
            <a:spAutoFit/>
          </a:bodyPr>
          <a:lstStyle/>
          <a:p>
            <a:pPr defTabSz="806226">
              <a:lnSpc>
                <a:spcPct val="130000"/>
              </a:lnSpc>
              <a:defRPr/>
            </a:pPr>
            <a:r>
              <a:rPr lang="zh-CN" altLang="en-US" sz="1200" kern="0" dirty="0">
                <a:solidFill>
                  <a:schemeClr val="tx1">
                    <a:lumMod val="50000"/>
                    <a:lumOff val="50000"/>
                  </a:schemeClr>
                </a:solidFill>
                <a:latin typeface="华文细黑" panose="02010600040101010101" pitchFamily="2" charset="-122"/>
                <a:ea typeface="华文细黑" panose="02010600040101010101" pitchFamily="2" charset="-122"/>
              </a:rPr>
              <a:t>您的内容打在这里，或者通过复制您的文本后，在此框中选择粘贴，并选择只保留文字。您的内容打在这里。您的内容打在这里，或者通过复制您的文本后，在此框中选择粘贴，并选择只保留文字。您的内容打在这里。</a:t>
            </a:r>
          </a:p>
          <a:p>
            <a:pPr defTabSz="806226">
              <a:lnSpc>
                <a:spcPct val="130000"/>
              </a:lnSpc>
              <a:defRPr/>
            </a:pPr>
            <a:endParaRPr lang="zh-CN" altLang="en-US" sz="1200" kern="0" dirty="0">
              <a:solidFill>
                <a:schemeClr val="tx1">
                  <a:lumMod val="50000"/>
                  <a:lumOff val="50000"/>
                </a:schemeClr>
              </a:solidFill>
              <a:latin typeface="华文细黑" panose="02010600040101010101" pitchFamily="2" charset="-122"/>
              <a:ea typeface="华文细黑" panose="02010600040101010101" pitchFamily="2" charset="-122"/>
            </a:endParaRPr>
          </a:p>
        </p:txBody>
      </p:sp>
      <p:pic>
        <p:nvPicPr>
          <p:cNvPr id="103" name="图片 10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861" y="1873979"/>
            <a:ext cx="3673418" cy="1849713"/>
          </a:xfrm>
          <a:custGeom>
            <a:avLst/>
            <a:gdLst>
              <a:gd name="connsiteX0" fmla="*/ 113726 w 3682750"/>
              <a:gd name="connsiteY0" fmla="*/ 0 h 1849713"/>
              <a:gd name="connsiteX1" fmla="*/ 3569024 w 3682750"/>
              <a:gd name="connsiteY1" fmla="*/ 0 h 1849713"/>
              <a:gd name="connsiteX2" fmla="*/ 3682750 w 3682750"/>
              <a:gd name="connsiteY2" fmla="*/ 113726 h 1849713"/>
              <a:gd name="connsiteX3" fmla="*/ 3682750 w 3682750"/>
              <a:gd name="connsiteY3" fmla="*/ 1849713 h 1849713"/>
              <a:gd name="connsiteX4" fmla="*/ 0 w 3682750"/>
              <a:gd name="connsiteY4" fmla="*/ 1849713 h 1849713"/>
              <a:gd name="connsiteX5" fmla="*/ 0 w 3682750"/>
              <a:gd name="connsiteY5" fmla="*/ 113726 h 1849713"/>
              <a:gd name="connsiteX6" fmla="*/ 113726 w 3682750"/>
              <a:gd name="connsiteY6" fmla="*/ 0 h 1849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2750" h="1849713">
                <a:moveTo>
                  <a:pt x="113726" y="0"/>
                </a:moveTo>
                <a:lnTo>
                  <a:pt x="3569024" y="0"/>
                </a:lnTo>
                <a:cubicBezTo>
                  <a:pt x="3631833" y="0"/>
                  <a:pt x="3682750" y="50917"/>
                  <a:pt x="3682750" y="113726"/>
                </a:cubicBezTo>
                <a:lnTo>
                  <a:pt x="3682750" y="1849713"/>
                </a:lnTo>
                <a:lnTo>
                  <a:pt x="0" y="1849713"/>
                </a:lnTo>
                <a:lnTo>
                  <a:pt x="0" y="113726"/>
                </a:lnTo>
                <a:cubicBezTo>
                  <a:pt x="0" y="50917"/>
                  <a:pt x="50917" y="0"/>
                  <a:pt x="113726" y="0"/>
                </a:cubicBezTo>
                <a:close/>
              </a:path>
            </a:pathLst>
          </a:custGeom>
        </p:spPr>
      </p:pic>
      <p:pic>
        <p:nvPicPr>
          <p:cNvPr id="104" name="图片 103"/>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9000" contrast="26000"/>
                    </a14:imgEffect>
                  </a14:imgLayer>
                </a14:imgProps>
              </a:ext>
              <a:ext uri="{28A0092B-C50C-407E-A947-70E740481C1C}">
                <a14:useLocalDpi xmlns:a14="http://schemas.microsoft.com/office/drawing/2010/main" val="0"/>
              </a:ext>
            </a:extLst>
          </a:blip>
          <a:stretch>
            <a:fillRect/>
          </a:stretch>
        </p:blipFill>
        <p:spPr>
          <a:xfrm>
            <a:off x="4261329" y="1873980"/>
            <a:ext cx="3684514" cy="1849713"/>
          </a:xfrm>
          <a:custGeom>
            <a:avLst/>
            <a:gdLst>
              <a:gd name="connsiteX0" fmla="*/ 112835 w 3683632"/>
              <a:gd name="connsiteY0" fmla="*/ 0 h 1849713"/>
              <a:gd name="connsiteX1" fmla="*/ 3569916 w 3683632"/>
              <a:gd name="connsiteY1" fmla="*/ 0 h 1849713"/>
              <a:gd name="connsiteX2" fmla="*/ 3614173 w 3683632"/>
              <a:gd name="connsiteY2" fmla="*/ 8935 h 1849713"/>
              <a:gd name="connsiteX3" fmla="*/ 3683632 w 3683632"/>
              <a:gd name="connsiteY3" fmla="*/ 113724 h 1849713"/>
              <a:gd name="connsiteX4" fmla="*/ 3683632 w 3683632"/>
              <a:gd name="connsiteY4" fmla="*/ 1849713 h 1849713"/>
              <a:gd name="connsiteX5" fmla="*/ 0 w 3683632"/>
              <a:gd name="connsiteY5" fmla="*/ 1849713 h 1849713"/>
              <a:gd name="connsiteX6" fmla="*/ 0 w 3683632"/>
              <a:gd name="connsiteY6" fmla="*/ 109356 h 1849713"/>
              <a:gd name="connsiteX7" fmla="*/ 8056 w 3683632"/>
              <a:gd name="connsiteY7" fmla="*/ 69457 h 1849713"/>
              <a:gd name="connsiteX8" fmla="*/ 68577 w 3683632"/>
              <a:gd name="connsiteY8" fmla="*/ 8935 h 1849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83632" h="1849713">
                <a:moveTo>
                  <a:pt x="112835" y="0"/>
                </a:moveTo>
                <a:lnTo>
                  <a:pt x="3569916" y="0"/>
                </a:lnTo>
                <a:lnTo>
                  <a:pt x="3614173" y="8935"/>
                </a:lnTo>
                <a:cubicBezTo>
                  <a:pt x="3654991" y="26200"/>
                  <a:pt x="3683632" y="66617"/>
                  <a:pt x="3683632" y="113724"/>
                </a:cubicBezTo>
                <a:lnTo>
                  <a:pt x="3683632" y="1849713"/>
                </a:lnTo>
                <a:lnTo>
                  <a:pt x="0" y="1849713"/>
                </a:lnTo>
                <a:lnTo>
                  <a:pt x="0" y="109356"/>
                </a:lnTo>
                <a:lnTo>
                  <a:pt x="8056" y="69457"/>
                </a:lnTo>
                <a:cubicBezTo>
                  <a:pt x="19565" y="42245"/>
                  <a:pt x="41365" y="20445"/>
                  <a:pt x="68577" y="8935"/>
                </a:cubicBezTo>
                <a:close/>
              </a:path>
            </a:pathLst>
          </a:custGeom>
        </p:spPr>
      </p:pic>
      <p:pic>
        <p:nvPicPr>
          <p:cNvPr id="105" name="图片 10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53791" y="1873977"/>
            <a:ext cx="3666733" cy="1849713"/>
          </a:xfrm>
          <a:custGeom>
            <a:avLst/>
            <a:gdLst>
              <a:gd name="connsiteX0" fmla="*/ 113726 w 3682750"/>
              <a:gd name="connsiteY0" fmla="*/ 0 h 1849713"/>
              <a:gd name="connsiteX1" fmla="*/ 3569024 w 3682750"/>
              <a:gd name="connsiteY1" fmla="*/ 0 h 1849713"/>
              <a:gd name="connsiteX2" fmla="*/ 3682750 w 3682750"/>
              <a:gd name="connsiteY2" fmla="*/ 113726 h 1849713"/>
              <a:gd name="connsiteX3" fmla="*/ 3682750 w 3682750"/>
              <a:gd name="connsiteY3" fmla="*/ 1849713 h 1849713"/>
              <a:gd name="connsiteX4" fmla="*/ 0 w 3682750"/>
              <a:gd name="connsiteY4" fmla="*/ 1849713 h 1849713"/>
              <a:gd name="connsiteX5" fmla="*/ 0 w 3682750"/>
              <a:gd name="connsiteY5" fmla="*/ 113726 h 1849713"/>
              <a:gd name="connsiteX6" fmla="*/ 113726 w 3682750"/>
              <a:gd name="connsiteY6" fmla="*/ 0 h 1849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2750" h="1849713">
                <a:moveTo>
                  <a:pt x="113726" y="0"/>
                </a:moveTo>
                <a:lnTo>
                  <a:pt x="3569024" y="0"/>
                </a:lnTo>
                <a:cubicBezTo>
                  <a:pt x="3631833" y="0"/>
                  <a:pt x="3682750" y="50917"/>
                  <a:pt x="3682750" y="113726"/>
                </a:cubicBezTo>
                <a:lnTo>
                  <a:pt x="3682750" y="1849713"/>
                </a:lnTo>
                <a:lnTo>
                  <a:pt x="0" y="1849713"/>
                </a:lnTo>
                <a:lnTo>
                  <a:pt x="0" y="113726"/>
                </a:lnTo>
                <a:cubicBezTo>
                  <a:pt x="0" y="50917"/>
                  <a:pt x="50917" y="0"/>
                  <a:pt x="113726" y="0"/>
                </a:cubicBezTo>
                <a:close/>
              </a:path>
            </a:pathLst>
          </a:custGeom>
        </p:spPr>
      </p:pic>
    </p:spTree>
    <p:extLst>
      <p:ext uri="{BB962C8B-B14F-4D97-AF65-F5344CB8AC3E}">
        <p14:creationId xmlns:p14="http://schemas.microsoft.com/office/powerpoint/2010/main" val="2870512842"/>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fade">
                                      <p:cBhvr>
                                        <p:cTn id="7" dur="500"/>
                                        <p:tgtEl>
                                          <p:spTgt spid="13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Effect transition="in" filter="wipe(left)">
                                      <p:cBhvr>
                                        <p:cTn id="11" dur="500"/>
                                        <p:tgtEl>
                                          <p:spTgt spid="136"/>
                                        </p:tgtEl>
                                      </p:cBhvr>
                                    </p:animEffect>
                                  </p:childTnLst>
                                </p:cTn>
                              </p:par>
                            </p:childTnLst>
                          </p:cTn>
                        </p:par>
                        <p:par>
                          <p:cTn id="12" fill="hold">
                            <p:stCondLst>
                              <p:cond delay="1000"/>
                            </p:stCondLst>
                            <p:childTnLst>
                              <p:par>
                                <p:cTn id="13" presetID="2" presetClass="entr" presetSubtype="2" decel="100000" fill="hold" grpId="0" nodeType="afterEffect">
                                  <p:stCondLst>
                                    <p:cond delay="0"/>
                                  </p:stCondLst>
                                  <p:iterate type="lt">
                                    <p:tmPct val="10000"/>
                                  </p:iterate>
                                  <p:childTnLst>
                                    <p:set>
                                      <p:cBhvr>
                                        <p:cTn id="14" dur="1" fill="hold">
                                          <p:stCondLst>
                                            <p:cond delay="0"/>
                                          </p:stCondLst>
                                        </p:cTn>
                                        <p:tgtEl>
                                          <p:spTgt spid="145"/>
                                        </p:tgtEl>
                                        <p:attrNameLst>
                                          <p:attrName>style.visibility</p:attrName>
                                        </p:attrNameLst>
                                      </p:cBhvr>
                                      <p:to>
                                        <p:strVal val="visible"/>
                                      </p:to>
                                    </p:set>
                                    <p:anim calcmode="lin" valueType="num">
                                      <p:cBhvr additive="base">
                                        <p:cTn id="15" dur="500" fill="hold"/>
                                        <p:tgtEl>
                                          <p:spTgt spid="145"/>
                                        </p:tgtEl>
                                        <p:attrNameLst>
                                          <p:attrName>ppt_x</p:attrName>
                                        </p:attrNameLst>
                                      </p:cBhvr>
                                      <p:tavLst>
                                        <p:tav tm="0">
                                          <p:val>
                                            <p:strVal val="1+#ppt_w/2"/>
                                          </p:val>
                                        </p:tav>
                                        <p:tav tm="100000">
                                          <p:val>
                                            <p:strVal val="#ppt_x"/>
                                          </p:val>
                                        </p:tav>
                                      </p:tavLst>
                                    </p:anim>
                                    <p:anim calcmode="lin" valueType="num">
                                      <p:cBhvr additive="base">
                                        <p:cTn id="16" dur="500" fill="hold"/>
                                        <p:tgtEl>
                                          <p:spTgt spid="145"/>
                                        </p:tgtEl>
                                        <p:attrNameLst>
                                          <p:attrName>ppt_y</p:attrName>
                                        </p:attrNameLst>
                                      </p:cBhvr>
                                      <p:tavLst>
                                        <p:tav tm="0">
                                          <p:val>
                                            <p:strVal val="#ppt_y"/>
                                          </p:val>
                                        </p:tav>
                                        <p:tav tm="100000">
                                          <p:val>
                                            <p:strVal val="#ppt_y"/>
                                          </p:val>
                                        </p:tav>
                                      </p:tavLst>
                                    </p:anim>
                                  </p:childTnLst>
                                </p:cTn>
                              </p:par>
                            </p:childTnLst>
                          </p:cTn>
                        </p:par>
                        <p:par>
                          <p:cTn id="17" fill="hold">
                            <p:stCondLst>
                              <p:cond delay="2450"/>
                            </p:stCondLst>
                            <p:childTnLst>
                              <p:par>
                                <p:cTn id="18" presetID="2" presetClass="entr" presetSubtype="2" decel="100000" fill="hold" grpId="0" nodeType="afterEffect">
                                  <p:stCondLst>
                                    <p:cond delay="0"/>
                                  </p:stCondLst>
                                  <p:iterate type="lt">
                                    <p:tmPct val="10000"/>
                                  </p:iterate>
                                  <p:childTnLst>
                                    <p:set>
                                      <p:cBhvr>
                                        <p:cTn id="19" dur="1" fill="hold">
                                          <p:stCondLst>
                                            <p:cond delay="0"/>
                                          </p:stCondLst>
                                        </p:cTn>
                                        <p:tgtEl>
                                          <p:spTgt spid="146"/>
                                        </p:tgtEl>
                                        <p:attrNameLst>
                                          <p:attrName>style.visibility</p:attrName>
                                        </p:attrNameLst>
                                      </p:cBhvr>
                                      <p:to>
                                        <p:strVal val="visible"/>
                                      </p:to>
                                    </p:set>
                                    <p:anim calcmode="lin" valueType="num">
                                      <p:cBhvr additive="base">
                                        <p:cTn id="20" dur="500" fill="hold"/>
                                        <p:tgtEl>
                                          <p:spTgt spid="146"/>
                                        </p:tgtEl>
                                        <p:attrNameLst>
                                          <p:attrName>ppt_x</p:attrName>
                                        </p:attrNameLst>
                                      </p:cBhvr>
                                      <p:tavLst>
                                        <p:tav tm="0">
                                          <p:val>
                                            <p:strVal val="1+#ppt_w/2"/>
                                          </p:val>
                                        </p:tav>
                                        <p:tav tm="100000">
                                          <p:val>
                                            <p:strVal val="#ppt_x"/>
                                          </p:val>
                                        </p:tav>
                                      </p:tavLst>
                                    </p:anim>
                                    <p:anim calcmode="lin" valueType="num">
                                      <p:cBhvr additive="base">
                                        <p:cTn id="21" dur="500" fill="hold"/>
                                        <p:tgtEl>
                                          <p:spTgt spid="146"/>
                                        </p:tgtEl>
                                        <p:attrNameLst>
                                          <p:attrName>ppt_y</p:attrName>
                                        </p:attrNameLst>
                                      </p:cBhvr>
                                      <p:tavLst>
                                        <p:tav tm="0">
                                          <p:val>
                                            <p:strVal val="#ppt_y"/>
                                          </p:val>
                                        </p:tav>
                                        <p:tav tm="100000">
                                          <p:val>
                                            <p:strVal val="#ppt_y"/>
                                          </p:val>
                                        </p:tav>
                                      </p:tavLst>
                                    </p:anim>
                                  </p:childTnLst>
                                </p:cTn>
                              </p:par>
                              <p:par>
                                <p:cTn id="22" presetID="10" presetClass="entr" presetSubtype="0" fill="hold" nodeType="withEffect">
                                  <p:stCondLst>
                                    <p:cond delay="0"/>
                                  </p:stCondLst>
                                  <p:childTnLst>
                                    <p:set>
                                      <p:cBhvr>
                                        <p:cTn id="23" dur="1" fill="hold">
                                          <p:stCondLst>
                                            <p:cond delay="0"/>
                                          </p:stCondLst>
                                        </p:cTn>
                                        <p:tgtEl>
                                          <p:spTgt spid="103"/>
                                        </p:tgtEl>
                                        <p:attrNameLst>
                                          <p:attrName>style.visibility</p:attrName>
                                        </p:attrNameLst>
                                      </p:cBhvr>
                                      <p:to>
                                        <p:strVal val="visible"/>
                                      </p:to>
                                    </p:set>
                                    <p:animEffect transition="in" filter="fade">
                                      <p:cBhvr>
                                        <p:cTn id="24" dur="750"/>
                                        <p:tgtEl>
                                          <p:spTgt spid="103"/>
                                        </p:tgtEl>
                                      </p:cBhvr>
                                    </p:animEffect>
                                  </p:childTnLst>
                                </p:cTn>
                              </p:par>
                              <p:par>
                                <p:cTn id="25" presetID="63" presetClass="path" presetSubtype="0" decel="50000" fill="hold" nodeType="withEffect">
                                  <p:stCondLst>
                                    <p:cond delay="0"/>
                                  </p:stCondLst>
                                  <p:childTnLst>
                                    <p:animMotion origin="layout" path="M 0.01523 -3.7037E-6 L -0.10885 -3.7037E-6 " pathEditMode="relative" rAng="0" ptsTypes="AA">
                                      <p:cBhvr>
                                        <p:cTn id="26" dur="750" spd="-100000" fill="hold"/>
                                        <p:tgtEl>
                                          <p:spTgt spid="103"/>
                                        </p:tgtEl>
                                        <p:attrNameLst>
                                          <p:attrName>ppt_x</p:attrName>
                                          <p:attrName>ppt_y</p:attrName>
                                        </p:attrNameLst>
                                      </p:cBhvr>
                                      <p:rCtr x="-6211" y="0"/>
                                    </p:animMotion>
                                  </p:childTnLst>
                                </p:cTn>
                              </p:par>
                              <p:par>
                                <p:cTn id="27" presetID="35" presetClass="path" presetSubtype="0" accel="50000" decel="50000" fill="hold" nodeType="withEffect">
                                  <p:stCondLst>
                                    <p:cond delay="750"/>
                                  </p:stCondLst>
                                  <p:childTnLst>
                                    <p:animMotion origin="layout" path="M 0.01601 -3.7037E-6 L 8.33333E-7 -3.7037E-6 " pathEditMode="relative" rAng="0" ptsTypes="AA">
                                      <p:cBhvr>
                                        <p:cTn id="28" dur="750" fill="hold"/>
                                        <p:tgtEl>
                                          <p:spTgt spid="103"/>
                                        </p:tgtEl>
                                        <p:attrNameLst>
                                          <p:attrName>ppt_x</p:attrName>
                                          <p:attrName>ppt_y</p:attrName>
                                        </p:attrNameLst>
                                      </p:cBhvr>
                                      <p:rCtr x="-807" y="0"/>
                                    </p:animMotion>
                                  </p:childTnLst>
                                </p:cTn>
                              </p:par>
                              <p:par>
                                <p:cTn id="29" presetID="10" presetClass="entr" presetSubtype="0" fill="hold" grpId="0" nodeType="withEffect">
                                  <p:stCondLst>
                                    <p:cond delay="0"/>
                                  </p:stCondLst>
                                  <p:childTnLst>
                                    <p:set>
                                      <p:cBhvr>
                                        <p:cTn id="30" dur="1" fill="hold">
                                          <p:stCondLst>
                                            <p:cond delay="0"/>
                                          </p:stCondLst>
                                        </p:cTn>
                                        <p:tgtEl>
                                          <p:spTgt spid="61"/>
                                        </p:tgtEl>
                                        <p:attrNameLst>
                                          <p:attrName>style.visibility</p:attrName>
                                        </p:attrNameLst>
                                      </p:cBhvr>
                                      <p:to>
                                        <p:strVal val="visible"/>
                                      </p:to>
                                    </p:set>
                                    <p:animEffect transition="in" filter="fade">
                                      <p:cBhvr>
                                        <p:cTn id="31" dur="750"/>
                                        <p:tgtEl>
                                          <p:spTgt spid="61"/>
                                        </p:tgtEl>
                                      </p:cBhvr>
                                    </p:animEffect>
                                  </p:childTnLst>
                                </p:cTn>
                              </p:par>
                              <p:par>
                                <p:cTn id="32" presetID="63" presetClass="path" presetSubtype="0" decel="50000" fill="hold" grpId="1" nodeType="withEffect">
                                  <p:stCondLst>
                                    <p:cond delay="0"/>
                                  </p:stCondLst>
                                  <p:childTnLst>
                                    <p:animMotion origin="layout" path="M 0.01523 -3.7037E-6 L -0.10885 -3.7037E-6 " pathEditMode="relative" rAng="0" ptsTypes="AA">
                                      <p:cBhvr>
                                        <p:cTn id="33" dur="750" spd="-100000" fill="hold"/>
                                        <p:tgtEl>
                                          <p:spTgt spid="61"/>
                                        </p:tgtEl>
                                        <p:attrNameLst>
                                          <p:attrName>ppt_x</p:attrName>
                                          <p:attrName>ppt_y</p:attrName>
                                        </p:attrNameLst>
                                      </p:cBhvr>
                                      <p:rCtr x="-6211" y="0"/>
                                    </p:animMotion>
                                  </p:childTnLst>
                                </p:cTn>
                              </p:par>
                              <p:par>
                                <p:cTn id="34" presetID="35" presetClass="path" presetSubtype="0" accel="50000" decel="50000" fill="hold" grpId="2" nodeType="withEffect">
                                  <p:stCondLst>
                                    <p:cond delay="750"/>
                                  </p:stCondLst>
                                  <p:childTnLst>
                                    <p:animMotion origin="layout" path="M 0.01601 -3.7037E-6 L 8.33333E-7 -3.7037E-6 " pathEditMode="relative" rAng="0" ptsTypes="AA">
                                      <p:cBhvr>
                                        <p:cTn id="35" dur="750" fill="hold"/>
                                        <p:tgtEl>
                                          <p:spTgt spid="61"/>
                                        </p:tgtEl>
                                        <p:attrNameLst>
                                          <p:attrName>ppt_x</p:attrName>
                                          <p:attrName>ppt_y</p:attrName>
                                        </p:attrNameLst>
                                      </p:cBhvr>
                                      <p:rCtr x="-807" y="0"/>
                                    </p:animMotion>
                                  </p:childTnLst>
                                </p:cTn>
                              </p:par>
                              <p:par>
                                <p:cTn id="36" presetID="10"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fade">
                                      <p:cBhvr>
                                        <p:cTn id="38" dur="500"/>
                                        <p:tgtEl>
                                          <p:spTgt spid="63"/>
                                        </p:tgtEl>
                                      </p:cBhvr>
                                    </p:animEffect>
                                  </p:childTnLst>
                                </p:cTn>
                              </p:par>
                              <p:par>
                                <p:cTn id="39" presetID="42" presetClass="path" presetSubtype="0" decel="30000" fill="hold" grpId="1" nodeType="withEffect">
                                  <p:stCondLst>
                                    <p:cond delay="0"/>
                                  </p:stCondLst>
                                  <p:childTnLst>
                                    <p:animMotion origin="layout" path="M 3.125E-6 -0.03981 L 3.125E-6 0.14815 " pathEditMode="relative" rAng="0" ptsTypes="AA">
                                      <p:cBhvr>
                                        <p:cTn id="40" dur="750" spd="-100000" fill="hold"/>
                                        <p:tgtEl>
                                          <p:spTgt spid="63"/>
                                        </p:tgtEl>
                                        <p:attrNameLst>
                                          <p:attrName>ppt_x</p:attrName>
                                          <p:attrName>ppt_y</p:attrName>
                                        </p:attrNameLst>
                                      </p:cBhvr>
                                      <p:rCtr x="0" y="9398"/>
                                    </p:animMotion>
                                  </p:childTnLst>
                                </p:cTn>
                              </p:par>
                              <p:par>
                                <p:cTn id="41" presetID="42" presetClass="path" presetSubtype="0" accel="30000" decel="30000" fill="hold" grpId="2" nodeType="withEffect">
                                  <p:stCondLst>
                                    <p:cond delay="750"/>
                                  </p:stCondLst>
                                  <p:childTnLst>
                                    <p:animMotion origin="layout" path="M 3.125E-6 -0.03981 L 3.125E-6 -3.7037E-6 " pathEditMode="relative" rAng="0" ptsTypes="AA">
                                      <p:cBhvr>
                                        <p:cTn id="42" dur="750" fill="hold"/>
                                        <p:tgtEl>
                                          <p:spTgt spid="63"/>
                                        </p:tgtEl>
                                        <p:attrNameLst>
                                          <p:attrName>ppt_x</p:attrName>
                                          <p:attrName>ppt_y</p:attrName>
                                        </p:attrNameLst>
                                      </p:cBhvr>
                                      <p:rCtr x="0" y="1991"/>
                                    </p:animMotion>
                                  </p:childTnLst>
                                </p:cTn>
                              </p:par>
                              <p:par>
                                <p:cTn id="43" presetID="10" presetClass="entr" presetSubtype="0" fill="hold" nodeType="withEffect">
                                  <p:stCondLst>
                                    <p:cond delay="0"/>
                                  </p:stCondLst>
                                  <p:childTnLst>
                                    <p:set>
                                      <p:cBhvr>
                                        <p:cTn id="44" dur="1" fill="hold">
                                          <p:stCondLst>
                                            <p:cond delay="0"/>
                                          </p:stCondLst>
                                        </p:cTn>
                                        <p:tgtEl>
                                          <p:spTgt spid="104"/>
                                        </p:tgtEl>
                                        <p:attrNameLst>
                                          <p:attrName>style.visibility</p:attrName>
                                        </p:attrNameLst>
                                      </p:cBhvr>
                                      <p:to>
                                        <p:strVal val="visible"/>
                                      </p:to>
                                    </p:set>
                                    <p:animEffect transition="in" filter="fade">
                                      <p:cBhvr>
                                        <p:cTn id="45" dur="500"/>
                                        <p:tgtEl>
                                          <p:spTgt spid="104"/>
                                        </p:tgtEl>
                                      </p:cBhvr>
                                    </p:animEffect>
                                  </p:childTnLst>
                                </p:cTn>
                              </p:par>
                              <p:par>
                                <p:cTn id="46" presetID="42" presetClass="path" presetSubtype="0" decel="30000" fill="hold" nodeType="withEffect">
                                  <p:stCondLst>
                                    <p:cond delay="0"/>
                                  </p:stCondLst>
                                  <p:childTnLst>
                                    <p:animMotion origin="layout" path="M 3.125E-6 -0.03981 L 3.125E-6 0.14815 " pathEditMode="relative" rAng="0" ptsTypes="AA">
                                      <p:cBhvr>
                                        <p:cTn id="47" dur="750" spd="-100000" fill="hold"/>
                                        <p:tgtEl>
                                          <p:spTgt spid="104"/>
                                        </p:tgtEl>
                                        <p:attrNameLst>
                                          <p:attrName>ppt_x</p:attrName>
                                          <p:attrName>ppt_y</p:attrName>
                                        </p:attrNameLst>
                                      </p:cBhvr>
                                      <p:rCtr x="0" y="9398"/>
                                    </p:animMotion>
                                  </p:childTnLst>
                                </p:cTn>
                              </p:par>
                              <p:par>
                                <p:cTn id="48" presetID="42" presetClass="path" presetSubtype="0" accel="30000" decel="30000" fill="hold" nodeType="withEffect">
                                  <p:stCondLst>
                                    <p:cond delay="750"/>
                                  </p:stCondLst>
                                  <p:childTnLst>
                                    <p:animMotion origin="layout" path="M 3.125E-6 -0.03981 L 3.125E-6 -3.7037E-6 " pathEditMode="relative" rAng="0" ptsTypes="AA">
                                      <p:cBhvr>
                                        <p:cTn id="49" dur="750" fill="hold"/>
                                        <p:tgtEl>
                                          <p:spTgt spid="104"/>
                                        </p:tgtEl>
                                        <p:attrNameLst>
                                          <p:attrName>ppt_x</p:attrName>
                                          <p:attrName>ppt_y</p:attrName>
                                        </p:attrNameLst>
                                      </p:cBhvr>
                                      <p:rCtr x="0" y="1991"/>
                                    </p:animMotion>
                                  </p:childTnLst>
                                </p:cTn>
                              </p:par>
                              <p:par>
                                <p:cTn id="50" presetID="10" presetClass="entr" presetSubtype="0" fill="hold" nodeType="withEffect">
                                  <p:stCondLst>
                                    <p:cond delay="0"/>
                                  </p:stCondLst>
                                  <p:childTnLst>
                                    <p:set>
                                      <p:cBhvr>
                                        <p:cTn id="51" dur="1" fill="hold">
                                          <p:stCondLst>
                                            <p:cond delay="0"/>
                                          </p:stCondLst>
                                        </p:cTn>
                                        <p:tgtEl>
                                          <p:spTgt spid="105"/>
                                        </p:tgtEl>
                                        <p:attrNameLst>
                                          <p:attrName>style.visibility</p:attrName>
                                        </p:attrNameLst>
                                      </p:cBhvr>
                                      <p:to>
                                        <p:strVal val="visible"/>
                                      </p:to>
                                    </p:set>
                                    <p:animEffect transition="in" filter="fade">
                                      <p:cBhvr>
                                        <p:cTn id="52" dur="750"/>
                                        <p:tgtEl>
                                          <p:spTgt spid="105"/>
                                        </p:tgtEl>
                                      </p:cBhvr>
                                    </p:animEffect>
                                  </p:childTnLst>
                                </p:cTn>
                              </p:par>
                              <p:par>
                                <p:cTn id="53" presetID="63" presetClass="path" presetSubtype="0" decel="50000" fill="hold" nodeType="withEffect">
                                  <p:stCondLst>
                                    <p:cond delay="0"/>
                                  </p:stCondLst>
                                  <p:childTnLst>
                                    <p:animMotion origin="layout" path="M -0.01562 -3.7037E-6 L 0.11081 -3.7037E-6 " pathEditMode="relative" rAng="0" ptsTypes="AA">
                                      <p:cBhvr>
                                        <p:cTn id="54" dur="750" spd="-100000" fill="hold"/>
                                        <p:tgtEl>
                                          <p:spTgt spid="105"/>
                                        </p:tgtEl>
                                        <p:attrNameLst>
                                          <p:attrName>ppt_x</p:attrName>
                                          <p:attrName>ppt_y</p:attrName>
                                        </p:attrNameLst>
                                      </p:cBhvr>
                                      <p:rCtr x="6315" y="0"/>
                                    </p:animMotion>
                                  </p:childTnLst>
                                </p:cTn>
                              </p:par>
                              <p:par>
                                <p:cTn id="55" presetID="35" presetClass="path" presetSubtype="0" accel="50000" decel="50000" fill="hold" nodeType="withEffect">
                                  <p:stCondLst>
                                    <p:cond delay="750"/>
                                  </p:stCondLst>
                                  <p:childTnLst>
                                    <p:animMotion origin="layout" path="M -0.01562 -3.7037E-6 L -2.29167E-6 -3.7037E-6 " pathEditMode="relative" rAng="0" ptsTypes="AA">
                                      <p:cBhvr>
                                        <p:cTn id="56" dur="750" fill="hold"/>
                                        <p:tgtEl>
                                          <p:spTgt spid="105"/>
                                        </p:tgtEl>
                                        <p:attrNameLst>
                                          <p:attrName>ppt_x</p:attrName>
                                          <p:attrName>ppt_y</p:attrName>
                                        </p:attrNameLst>
                                      </p:cBhvr>
                                      <p:rCtr x="781" y="0"/>
                                    </p:animMotion>
                                  </p:childTnLst>
                                </p:cTn>
                              </p:par>
                              <p:par>
                                <p:cTn id="57" presetID="10"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750"/>
                                        <p:tgtEl>
                                          <p:spTgt spid="62"/>
                                        </p:tgtEl>
                                      </p:cBhvr>
                                    </p:animEffect>
                                  </p:childTnLst>
                                </p:cTn>
                              </p:par>
                              <p:par>
                                <p:cTn id="60" presetID="63" presetClass="path" presetSubtype="0" decel="50000" fill="hold" grpId="1" nodeType="withEffect">
                                  <p:stCondLst>
                                    <p:cond delay="0"/>
                                  </p:stCondLst>
                                  <p:childTnLst>
                                    <p:animMotion origin="layout" path="M -0.01562 -3.7037E-6 L 0.11081 -3.7037E-6 " pathEditMode="relative" rAng="0" ptsTypes="AA">
                                      <p:cBhvr>
                                        <p:cTn id="61" dur="750" spd="-100000" fill="hold"/>
                                        <p:tgtEl>
                                          <p:spTgt spid="62"/>
                                        </p:tgtEl>
                                        <p:attrNameLst>
                                          <p:attrName>ppt_x</p:attrName>
                                          <p:attrName>ppt_y</p:attrName>
                                        </p:attrNameLst>
                                      </p:cBhvr>
                                      <p:rCtr x="6315" y="0"/>
                                    </p:animMotion>
                                  </p:childTnLst>
                                </p:cTn>
                              </p:par>
                              <p:par>
                                <p:cTn id="62" presetID="35" presetClass="path" presetSubtype="0" accel="50000" decel="50000" fill="hold" grpId="2" nodeType="withEffect">
                                  <p:stCondLst>
                                    <p:cond delay="750"/>
                                  </p:stCondLst>
                                  <p:childTnLst>
                                    <p:animMotion origin="layout" path="M -0.01562 -3.7037E-6 L -2.29167E-6 -3.7037E-6 " pathEditMode="relative" rAng="0" ptsTypes="AA">
                                      <p:cBhvr>
                                        <p:cTn id="63" dur="750" fill="hold"/>
                                        <p:tgtEl>
                                          <p:spTgt spid="62"/>
                                        </p:tgtEl>
                                        <p:attrNameLst>
                                          <p:attrName>ppt_x</p:attrName>
                                          <p:attrName>ppt_y</p:attrName>
                                        </p:attrNameLst>
                                      </p:cBhvr>
                                      <p:rCtr x="781" y="0"/>
                                    </p:animMotion>
                                  </p:childTnLst>
                                </p:cTn>
                              </p:par>
                              <p:par>
                                <p:cTn id="64" presetID="53" presetClass="entr" presetSubtype="16" fill="hold" grpId="0" nodeType="withEffect">
                                  <p:stCondLst>
                                    <p:cond delay="1250"/>
                                  </p:stCondLst>
                                  <p:childTnLst>
                                    <p:set>
                                      <p:cBhvr>
                                        <p:cTn id="65" dur="1" fill="hold">
                                          <p:stCondLst>
                                            <p:cond delay="0"/>
                                          </p:stCondLst>
                                        </p:cTn>
                                        <p:tgtEl>
                                          <p:spTgt spid="64"/>
                                        </p:tgtEl>
                                        <p:attrNameLst>
                                          <p:attrName>style.visibility</p:attrName>
                                        </p:attrNameLst>
                                      </p:cBhvr>
                                      <p:to>
                                        <p:strVal val="visible"/>
                                      </p:to>
                                    </p:set>
                                    <p:anim calcmode="lin" valueType="num">
                                      <p:cBhvr>
                                        <p:cTn id="66" dur="750" fill="hold"/>
                                        <p:tgtEl>
                                          <p:spTgt spid="64"/>
                                        </p:tgtEl>
                                        <p:attrNameLst>
                                          <p:attrName>ppt_w</p:attrName>
                                        </p:attrNameLst>
                                      </p:cBhvr>
                                      <p:tavLst>
                                        <p:tav tm="0">
                                          <p:val>
                                            <p:fltVal val="0"/>
                                          </p:val>
                                        </p:tav>
                                        <p:tav tm="100000">
                                          <p:val>
                                            <p:strVal val="#ppt_w"/>
                                          </p:val>
                                        </p:tav>
                                      </p:tavLst>
                                    </p:anim>
                                    <p:anim calcmode="lin" valueType="num">
                                      <p:cBhvr>
                                        <p:cTn id="67" dur="750" fill="hold"/>
                                        <p:tgtEl>
                                          <p:spTgt spid="64"/>
                                        </p:tgtEl>
                                        <p:attrNameLst>
                                          <p:attrName>ppt_h</p:attrName>
                                        </p:attrNameLst>
                                      </p:cBhvr>
                                      <p:tavLst>
                                        <p:tav tm="0">
                                          <p:val>
                                            <p:fltVal val="0"/>
                                          </p:val>
                                        </p:tav>
                                        <p:tav tm="100000">
                                          <p:val>
                                            <p:strVal val="#ppt_h"/>
                                          </p:val>
                                        </p:tav>
                                      </p:tavLst>
                                    </p:anim>
                                    <p:animEffect transition="in" filter="fade">
                                      <p:cBhvr>
                                        <p:cTn id="68" dur="750"/>
                                        <p:tgtEl>
                                          <p:spTgt spid="64"/>
                                        </p:tgtEl>
                                      </p:cBhvr>
                                    </p:animEffect>
                                  </p:childTnLst>
                                </p:cTn>
                              </p:par>
                              <p:par>
                                <p:cTn id="69" presetID="53" presetClass="entr" presetSubtype="16" fill="hold" grpId="0" nodeType="withEffect">
                                  <p:stCondLst>
                                    <p:cond delay="1250"/>
                                  </p:stCondLst>
                                  <p:childTnLst>
                                    <p:set>
                                      <p:cBhvr>
                                        <p:cTn id="70" dur="1" fill="hold">
                                          <p:stCondLst>
                                            <p:cond delay="0"/>
                                          </p:stCondLst>
                                        </p:cTn>
                                        <p:tgtEl>
                                          <p:spTgt spid="66"/>
                                        </p:tgtEl>
                                        <p:attrNameLst>
                                          <p:attrName>style.visibility</p:attrName>
                                        </p:attrNameLst>
                                      </p:cBhvr>
                                      <p:to>
                                        <p:strVal val="visible"/>
                                      </p:to>
                                    </p:set>
                                    <p:anim calcmode="lin" valueType="num">
                                      <p:cBhvr>
                                        <p:cTn id="71" dur="750" fill="hold"/>
                                        <p:tgtEl>
                                          <p:spTgt spid="66"/>
                                        </p:tgtEl>
                                        <p:attrNameLst>
                                          <p:attrName>ppt_w</p:attrName>
                                        </p:attrNameLst>
                                      </p:cBhvr>
                                      <p:tavLst>
                                        <p:tav tm="0">
                                          <p:val>
                                            <p:fltVal val="0"/>
                                          </p:val>
                                        </p:tav>
                                        <p:tav tm="100000">
                                          <p:val>
                                            <p:strVal val="#ppt_w"/>
                                          </p:val>
                                        </p:tav>
                                      </p:tavLst>
                                    </p:anim>
                                    <p:anim calcmode="lin" valueType="num">
                                      <p:cBhvr>
                                        <p:cTn id="72" dur="750" fill="hold"/>
                                        <p:tgtEl>
                                          <p:spTgt spid="66"/>
                                        </p:tgtEl>
                                        <p:attrNameLst>
                                          <p:attrName>ppt_h</p:attrName>
                                        </p:attrNameLst>
                                      </p:cBhvr>
                                      <p:tavLst>
                                        <p:tav tm="0">
                                          <p:val>
                                            <p:fltVal val="0"/>
                                          </p:val>
                                        </p:tav>
                                        <p:tav tm="100000">
                                          <p:val>
                                            <p:strVal val="#ppt_h"/>
                                          </p:val>
                                        </p:tav>
                                      </p:tavLst>
                                    </p:anim>
                                    <p:animEffect transition="in" filter="fade">
                                      <p:cBhvr>
                                        <p:cTn id="73" dur="750"/>
                                        <p:tgtEl>
                                          <p:spTgt spid="66"/>
                                        </p:tgtEl>
                                      </p:cBhvr>
                                    </p:animEffect>
                                  </p:childTnLst>
                                </p:cTn>
                              </p:par>
                              <p:par>
                                <p:cTn id="74" presetID="53" presetClass="entr" presetSubtype="16" fill="hold" grpId="0" nodeType="withEffect">
                                  <p:stCondLst>
                                    <p:cond delay="1250"/>
                                  </p:stCondLst>
                                  <p:childTnLst>
                                    <p:set>
                                      <p:cBhvr>
                                        <p:cTn id="75" dur="1" fill="hold">
                                          <p:stCondLst>
                                            <p:cond delay="0"/>
                                          </p:stCondLst>
                                        </p:cTn>
                                        <p:tgtEl>
                                          <p:spTgt spid="67"/>
                                        </p:tgtEl>
                                        <p:attrNameLst>
                                          <p:attrName>style.visibility</p:attrName>
                                        </p:attrNameLst>
                                      </p:cBhvr>
                                      <p:to>
                                        <p:strVal val="visible"/>
                                      </p:to>
                                    </p:set>
                                    <p:anim calcmode="lin" valueType="num">
                                      <p:cBhvr>
                                        <p:cTn id="76" dur="750" fill="hold"/>
                                        <p:tgtEl>
                                          <p:spTgt spid="67"/>
                                        </p:tgtEl>
                                        <p:attrNameLst>
                                          <p:attrName>ppt_w</p:attrName>
                                        </p:attrNameLst>
                                      </p:cBhvr>
                                      <p:tavLst>
                                        <p:tav tm="0">
                                          <p:val>
                                            <p:fltVal val="0"/>
                                          </p:val>
                                        </p:tav>
                                        <p:tav tm="100000">
                                          <p:val>
                                            <p:strVal val="#ppt_w"/>
                                          </p:val>
                                        </p:tav>
                                      </p:tavLst>
                                    </p:anim>
                                    <p:anim calcmode="lin" valueType="num">
                                      <p:cBhvr>
                                        <p:cTn id="77" dur="750" fill="hold"/>
                                        <p:tgtEl>
                                          <p:spTgt spid="67"/>
                                        </p:tgtEl>
                                        <p:attrNameLst>
                                          <p:attrName>ppt_h</p:attrName>
                                        </p:attrNameLst>
                                      </p:cBhvr>
                                      <p:tavLst>
                                        <p:tav tm="0">
                                          <p:val>
                                            <p:fltVal val="0"/>
                                          </p:val>
                                        </p:tav>
                                        <p:tav tm="100000">
                                          <p:val>
                                            <p:strVal val="#ppt_h"/>
                                          </p:val>
                                        </p:tav>
                                      </p:tavLst>
                                    </p:anim>
                                    <p:animEffect transition="in" filter="fade">
                                      <p:cBhvr>
                                        <p:cTn id="78" dur="750"/>
                                        <p:tgtEl>
                                          <p:spTgt spid="67"/>
                                        </p:tgtEl>
                                      </p:cBhvr>
                                    </p:animEffect>
                                  </p:childTnLst>
                                </p:cTn>
                              </p:par>
                              <p:par>
                                <p:cTn id="79" presetID="16" presetClass="entr" presetSubtype="42" fill="hold" nodeType="withEffect">
                                  <p:stCondLst>
                                    <p:cond delay="1250"/>
                                  </p:stCondLst>
                                  <p:childTnLst>
                                    <p:set>
                                      <p:cBhvr>
                                        <p:cTn id="80" dur="1" fill="hold">
                                          <p:stCondLst>
                                            <p:cond delay="0"/>
                                          </p:stCondLst>
                                        </p:cTn>
                                        <p:tgtEl>
                                          <p:spTgt spid="68"/>
                                        </p:tgtEl>
                                        <p:attrNameLst>
                                          <p:attrName>style.visibility</p:attrName>
                                        </p:attrNameLst>
                                      </p:cBhvr>
                                      <p:to>
                                        <p:strVal val="visible"/>
                                      </p:to>
                                    </p:set>
                                    <p:animEffect transition="in" filter="barn(outHorizontal)">
                                      <p:cBhvr>
                                        <p:cTn id="81" dur="750"/>
                                        <p:tgtEl>
                                          <p:spTgt spid="68"/>
                                        </p:tgtEl>
                                      </p:cBhvr>
                                    </p:animEffect>
                                  </p:childTnLst>
                                </p:cTn>
                              </p:par>
                              <p:par>
                                <p:cTn id="82" presetID="16" presetClass="entr" presetSubtype="42" fill="hold" nodeType="withEffect">
                                  <p:stCondLst>
                                    <p:cond delay="1250"/>
                                  </p:stCondLst>
                                  <p:childTnLst>
                                    <p:set>
                                      <p:cBhvr>
                                        <p:cTn id="83" dur="1" fill="hold">
                                          <p:stCondLst>
                                            <p:cond delay="0"/>
                                          </p:stCondLst>
                                        </p:cTn>
                                        <p:tgtEl>
                                          <p:spTgt spid="71"/>
                                        </p:tgtEl>
                                        <p:attrNameLst>
                                          <p:attrName>style.visibility</p:attrName>
                                        </p:attrNameLst>
                                      </p:cBhvr>
                                      <p:to>
                                        <p:strVal val="visible"/>
                                      </p:to>
                                    </p:set>
                                    <p:animEffect transition="in" filter="barn(outHorizontal)">
                                      <p:cBhvr>
                                        <p:cTn id="84" dur="750"/>
                                        <p:tgtEl>
                                          <p:spTgt spid="71"/>
                                        </p:tgtEl>
                                      </p:cBhvr>
                                    </p:animEffect>
                                  </p:childTnLst>
                                </p:cTn>
                              </p:par>
                              <p:par>
                                <p:cTn id="85" presetID="16" presetClass="entr" presetSubtype="42" fill="hold" nodeType="withEffect">
                                  <p:stCondLst>
                                    <p:cond delay="1250"/>
                                  </p:stCondLst>
                                  <p:childTnLst>
                                    <p:set>
                                      <p:cBhvr>
                                        <p:cTn id="86" dur="1" fill="hold">
                                          <p:stCondLst>
                                            <p:cond delay="0"/>
                                          </p:stCondLst>
                                        </p:cTn>
                                        <p:tgtEl>
                                          <p:spTgt spid="72"/>
                                        </p:tgtEl>
                                        <p:attrNameLst>
                                          <p:attrName>style.visibility</p:attrName>
                                        </p:attrNameLst>
                                      </p:cBhvr>
                                      <p:to>
                                        <p:strVal val="visible"/>
                                      </p:to>
                                    </p:set>
                                    <p:animEffect transition="in" filter="barn(outHorizontal)">
                                      <p:cBhvr>
                                        <p:cTn id="87" dur="750"/>
                                        <p:tgtEl>
                                          <p:spTgt spid="72"/>
                                        </p:tgtEl>
                                      </p:cBhvr>
                                    </p:animEffect>
                                  </p:childTnLst>
                                </p:cTn>
                              </p:par>
                              <p:par>
                                <p:cTn id="88" presetID="22" presetClass="entr" presetSubtype="8" fill="hold" grpId="0" nodeType="withEffect">
                                  <p:stCondLst>
                                    <p:cond delay="1250"/>
                                  </p:stCondLst>
                                  <p:childTnLst>
                                    <p:set>
                                      <p:cBhvr>
                                        <p:cTn id="89" dur="1" fill="hold">
                                          <p:stCondLst>
                                            <p:cond delay="0"/>
                                          </p:stCondLst>
                                        </p:cTn>
                                        <p:tgtEl>
                                          <p:spTgt spid="81"/>
                                        </p:tgtEl>
                                        <p:attrNameLst>
                                          <p:attrName>style.visibility</p:attrName>
                                        </p:attrNameLst>
                                      </p:cBhvr>
                                      <p:to>
                                        <p:strVal val="visible"/>
                                      </p:to>
                                    </p:set>
                                    <p:animEffect transition="in" filter="wipe(left)">
                                      <p:cBhvr>
                                        <p:cTn id="90" dur="750"/>
                                        <p:tgtEl>
                                          <p:spTgt spid="81"/>
                                        </p:tgtEl>
                                      </p:cBhvr>
                                    </p:animEffect>
                                  </p:childTnLst>
                                </p:cTn>
                              </p:par>
                              <p:par>
                                <p:cTn id="91" presetID="22" presetClass="entr" presetSubtype="8" fill="hold" grpId="0" nodeType="withEffect">
                                  <p:stCondLst>
                                    <p:cond delay="1250"/>
                                  </p:stCondLst>
                                  <p:childTnLst>
                                    <p:set>
                                      <p:cBhvr>
                                        <p:cTn id="92" dur="1" fill="hold">
                                          <p:stCondLst>
                                            <p:cond delay="0"/>
                                          </p:stCondLst>
                                        </p:cTn>
                                        <p:tgtEl>
                                          <p:spTgt spid="65"/>
                                        </p:tgtEl>
                                        <p:attrNameLst>
                                          <p:attrName>style.visibility</p:attrName>
                                        </p:attrNameLst>
                                      </p:cBhvr>
                                      <p:to>
                                        <p:strVal val="visible"/>
                                      </p:to>
                                    </p:set>
                                    <p:animEffect transition="in" filter="wipe(left)">
                                      <p:cBhvr>
                                        <p:cTn id="93" dur="850"/>
                                        <p:tgtEl>
                                          <p:spTgt spid="65"/>
                                        </p:tgtEl>
                                      </p:cBhvr>
                                    </p:animEffect>
                                  </p:childTnLst>
                                </p:cTn>
                              </p:par>
                              <p:par>
                                <p:cTn id="94" presetID="22" presetClass="entr" presetSubtype="8" fill="hold" grpId="0" nodeType="withEffect">
                                  <p:stCondLst>
                                    <p:cond delay="1250"/>
                                  </p:stCondLst>
                                  <p:childTnLst>
                                    <p:set>
                                      <p:cBhvr>
                                        <p:cTn id="95" dur="1" fill="hold">
                                          <p:stCondLst>
                                            <p:cond delay="0"/>
                                          </p:stCondLst>
                                        </p:cTn>
                                        <p:tgtEl>
                                          <p:spTgt spid="98"/>
                                        </p:tgtEl>
                                        <p:attrNameLst>
                                          <p:attrName>style.visibility</p:attrName>
                                        </p:attrNameLst>
                                      </p:cBhvr>
                                      <p:to>
                                        <p:strVal val="visible"/>
                                      </p:to>
                                    </p:set>
                                    <p:animEffect transition="in" filter="wipe(left)">
                                      <p:cBhvr>
                                        <p:cTn id="96" dur="750"/>
                                        <p:tgtEl>
                                          <p:spTgt spid="98"/>
                                        </p:tgtEl>
                                      </p:cBhvr>
                                    </p:animEffect>
                                  </p:childTnLst>
                                </p:cTn>
                              </p:par>
                              <p:par>
                                <p:cTn id="97" presetID="22" presetClass="entr" presetSubtype="8" fill="hold" grpId="0" nodeType="withEffect">
                                  <p:stCondLst>
                                    <p:cond delay="1250"/>
                                  </p:stCondLst>
                                  <p:childTnLst>
                                    <p:set>
                                      <p:cBhvr>
                                        <p:cTn id="98" dur="1" fill="hold">
                                          <p:stCondLst>
                                            <p:cond delay="0"/>
                                          </p:stCondLst>
                                        </p:cTn>
                                        <p:tgtEl>
                                          <p:spTgt spid="99"/>
                                        </p:tgtEl>
                                        <p:attrNameLst>
                                          <p:attrName>style.visibility</p:attrName>
                                        </p:attrNameLst>
                                      </p:cBhvr>
                                      <p:to>
                                        <p:strVal val="visible"/>
                                      </p:to>
                                    </p:set>
                                    <p:animEffect transition="in" filter="wipe(left)">
                                      <p:cBhvr>
                                        <p:cTn id="99" dur="850"/>
                                        <p:tgtEl>
                                          <p:spTgt spid="99"/>
                                        </p:tgtEl>
                                      </p:cBhvr>
                                    </p:animEffect>
                                  </p:childTnLst>
                                </p:cTn>
                              </p:par>
                              <p:par>
                                <p:cTn id="100" presetID="22" presetClass="entr" presetSubtype="8" fill="hold" grpId="0" nodeType="withEffect">
                                  <p:stCondLst>
                                    <p:cond delay="1250"/>
                                  </p:stCondLst>
                                  <p:childTnLst>
                                    <p:set>
                                      <p:cBhvr>
                                        <p:cTn id="101" dur="1" fill="hold">
                                          <p:stCondLst>
                                            <p:cond delay="0"/>
                                          </p:stCondLst>
                                        </p:cTn>
                                        <p:tgtEl>
                                          <p:spTgt spid="82"/>
                                        </p:tgtEl>
                                        <p:attrNameLst>
                                          <p:attrName>style.visibility</p:attrName>
                                        </p:attrNameLst>
                                      </p:cBhvr>
                                      <p:to>
                                        <p:strVal val="visible"/>
                                      </p:to>
                                    </p:set>
                                    <p:animEffect transition="in" filter="wipe(left)">
                                      <p:cBhvr>
                                        <p:cTn id="102" dur="750"/>
                                        <p:tgtEl>
                                          <p:spTgt spid="82"/>
                                        </p:tgtEl>
                                      </p:cBhvr>
                                    </p:animEffect>
                                  </p:childTnLst>
                                </p:cTn>
                              </p:par>
                              <p:par>
                                <p:cTn id="103" presetID="22" presetClass="entr" presetSubtype="8" fill="hold" grpId="0" nodeType="withEffect">
                                  <p:stCondLst>
                                    <p:cond delay="1250"/>
                                  </p:stCondLst>
                                  <p:childTnLst>
                                    <p:set>
                                      <p:cBhvr>
                                        <p:cTn id="104" dur="1" fill="hold">
                                          <p:stCondLst>
                                            <p:cond delay="0"/>
                                          </p:stCondLst>
                                        </p:cTn>
                                        <p:tgtEl>
                                          <p:spTgt spid="101"/>
                                        </p:tgtEl>
                                        <p:attrNameLst>
                                          <p:attrName>style.visibility</p:attrName>
                                        </p:attrNameLst>
                                      </p:cBhvr>
                                      <p:to>
                                        <p:strVal val="visible"/>
                                      </p:to>
                                    </p:set>
                                    <p:animEffect transition="in" filter="wipe(left)">
                                      <p:cBhvr>
                                        <p:cTn id="105" dur="8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p:bldP spid="146" grpId="0"/>
      <p:bldP spid="61" grpId="0" animBg="1"/>
      <p:bldP spid="61" grpId="1" animBg="1"/>
      <p:bldP spid="61" grpId="2" animBg="1"/>
      <p:bldP spid="62" grpId="0" animBg="1"/>
      <p:bldP spid="62" grpId="1" animBg="1"/>
      <p:bldP spid="62" grpId="2" animBg="1"/>
      <p:bldP spid="63" grpId="0" animBg="1"/>
      <p:bldP spid="63" grpId="1" animBg="1"/>
      <p:bldP spid="63" grpId="2" animBg="1"/>
      <p:bldP spid="64" grpId="0"/>
      <p:bldP spid="65" grpId="0"/>
      <p:bldP spid="66" grpId="0"/>
      <p:bldP spid="67" grpId="0"/>
      <p:bldP spid="81" grpId="0"/>
      <p:bldP spid="82" grpId="0"/>
      <p:bldP spid="98" grpId="0"/>
      <p:bldP spid="99" grpId="0"/>
      <p:bldP spid="10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6" name="直接连接符 135"/>
          <p:cNvCxnSpPr/>
          <p:nvPr/>
        </p:nvCxnSpPr>
        <p:spPr>
          <a:xfrm>
            <a:off x="1661359" y="1052062"/>
            <a:ext cx="9685166" cy="1597"/>
          </a:xfrm>
          <a:prstGeom prst="line">
            <a:avLst/>
          </a:prstGeom>
          <a:ln w="19050">
            <a:solidFill>
              <a:schemeClr val="bg2">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37" name="组合 136"/>
          <p:cNvGrpSpPr/>
          <p:nvPr/>
        </p:nvGrpSpPr>
        <p:grpSpPr>
          <a:xfrm>
            <a:off x="567138" y="369630"/>
            <a:ext cx="942567" cy="804941"/>
            <a:chOff x="-232427" y="-283585"/>
            <a:chExt cx="2596386" cy="2217283"/>
          </a:xfrm>
        </p:grpSpPr>
        <p:sp>
          <p:nvSpPr>
            <p:cNvPr id="138" name="椭圆 137"/>
            <p:cNvSpPr/>
            <p:nvPr/>
          </p:nvSpPr>
          <p:spPr>
            <a:xfrm>
              <a:off x="-232427" y="-181291"/>
              <a:ext cx="942567" cy="942567"/>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dirty="0">
                <a:ea typeface="华文细黑" panose="02010600040101010101" pitchFamily="2" charset="-122"/>
              </a:endParaRPr>
            </a:p>
          </p:txBody>
        </p:sp>
        <p:sp>
          <p:nvSpPr>
            <p:cNvPr id="139" name="椭圆 138"/>
            <p:cNvSpPr/>
            <p:nvPr/>
          </p:nvSpPr>
          <p:spPr>
            <a:xfrm>
              <a:off x="1360810" y="855446"/>
              <a:ext cx="927953" cy="927953"/>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140" name="椭圆 139"/>
            <p:cNvSpPr/>
            <p:nvPr/>
          </p:nvSpPr>
          <p:spPr>
            <a:xfrm>
              <a:off x="308145" y="808463"/>
              <a:ext cx="1125235" cy="1125235"/>
            </a:xfrm>
            <a:prstGeom prst="ellipse">
              <a:avLst/>
            </a:prstGeom>
            <a:gradFill flip="none" rotWithShape="1">
              <a:gsLst>
                <a:gs pos="0">
                  <a:schemeClr val="bg1"/>
                </a:gs>
                <a:gs pos="36000">
                  <a:schemeClr val="bg1"/>
                </a:gs>
                <a:gs pos="100000">
                  <a:srgbClr val="C7C7C7"/>
                </a:gs>
              </a:gsLst>
              <a:lin ang="13500000" scaled="1"/>
              <a:tileRect/>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141" name="椭圆 140"/>
            <p:cNvSpPr/>
            <p:nvPr/>
          </p:nvSpPr>
          <p:spPr>
            <a:xfrm>
              <a:off x="166801" y="-283585"/>
              <a:ext cx="2089723" cy="2089721"/>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2032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142" name="文本框 17"/>
            <p:cNvSpPr txBox="1"/>
            <p:nvPr/>
          </p:nvSpPr>
          <p:spPr>
            <a:xfrm>
              <a:off x="131421" y="168317"/>
              <a:ext cx="2125103" cy="1271698"/>
            </a:xfrm>
            <a:prstGeom prst="rect">
              <a:avLst/>
            </a:prstGeom>
            <a:noFill/>
          </p:spPr>
          <p:txBody>
            <a:bodyPr wrap="square" rtlCol="0">
              <a:spAutoFit/>
            </a:bodyPr>
            <a:lstStyle/>
            <a:p>
              <a:pPr algn="ctr"/>
              <a:r>
                <a:rPr lang="en-US" altLang="zh-CN" sz="2400" b="1" dirty="0">
                  <a:solidFill>
                    <a:schemeClr val="accent2"/>
                  </a:solidFill>
                  <a:latin typeface="华文细黑" panose="02010600040101010101" pitchFamily="2" charset="-122"/>
                  <a:ea typeface="华文细黑" panose="02010600040101010101" pitchFamily="2" charset="-122"/>
                </a:rPr>
                <a:t>01</a:t>
              </a:r>
              <a:endParaRPr lang="zh-CN" altLang="en-US" sz="3200" b="1" dirty="0">
                <a:solidFill>
                  <a:schemeClr val="accent2"/>
                </a:solidFill>
                <a:latin typeface="华文细黑" panose="02010600040101010101" pitchFamily="2" charset="-122"/>
                <a:ea typeface="华文细黑" panose="02010600040101010101" pitchFamily="2" charset="-122"/>
              </a:endParaRPr>
            </a:p>
          </p:txBody>
        </p:sp>
        <p:sp>
          <p:nvSpPr>
            <p:cNvPr id="143" name="椭圆 142"/>
            <p:cNvSpPr/>
            <p:nvPr/>
          </p:nvSpPr>
          <p:spPr>
            <a:xfrm>
              <a:off x="2149085" y="-283585"/>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ea typeface="华文细黑" panose="02010600040101010101" pitchFamily="2" charset="-122"/>
              </a:endParaRPr>
            </a:p>
          </p:txBody>
        </p:sp>
        <p:sp>
          <p:nvSpPr>
            <p:cNvPr id="144" name="椭圆 143"/>
            <p:cNvSpPr/>
            <p:nvPr/>
          </p:nvSpPr>
          <p:spPr>
            <a:xfrm>
              <a:off x="23983" y="1333840"/>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ea typeface="华文细黑" panose="02010600040101010101" pitchFamily="2" charset="-122"/>
              </a:endParaRPr>
            </a:p>
          </p:txBody>
        </p:sp>
      </p:grpSp>
      <p:sp>
        <p:nvSpPr>
          <p:cNvPr id="145" name="标题 1"/>
          <p:cNvSpPr txBox="1">
            <a:spLocks/>
          </p:cNvSpPr>
          <p:nvPr/>
        </p:nvSpPr>
        <p:spPr>
          <a:xfrm>
            <a:off x="1708744" y="616240"/>
            <a:ext cx="6911141" cy="683927"/>
          </a:xfrm>
          <a:prstGeom prst="rect">
            <a:avLst/>
          </a:prstGeom>
        </p:spPr>
        <p:txBody>
          <a:bodyPr>
            <a:normAutofit/>
          </a:bodyPr>
          <a:lstStyle>
            <a:lvl1pPr algn="ctr" defTabSz="914400" rtl="0" eaLnBrk="1" latinLnBrk="0" hangingPunct="1">
              <a:lnSpc>
                <a:spcPct val="90000"/>
              </a:lnSpc>
              <a:spcBef>
                <a:spcPct val="0"/>
              </a:spcBef>
              <a:buNone/>
              <a:defRPr sz="3600" b="0" kern="1200">
                <a:solidFill>
                  <a:schemeClr val="bg1">
                    <a:lumMod val="50000"/>
                  </a:schemeClr>
                </a:solidFill>
                <a:effectLst/>
                <a:latin typeface="+mj-ea"/>
                <a:ea typeface="+mj-ea"/>
                <a:cs typeface="+mj-cs"/>
              </a:defRPr>
            </a:lvl1pPr>
          </a:lstStyle>
          <a:p>
            <a:pPr algn="l"/>
            <a:r>
              <a:rPr lang="zh-CN" altLang="en-US" sz="1600" dirty="0">
                <a:solidFill>
                  <a:schemeClr val="accent2"/>
                </a:solidFill>
                <a:latin typeface="华文细黑" panose="02010600040101010101" pitchFamily="2" charset="-122"/>
                <a:ea typeface="华文细黑" panose="02010600040101010101" pitchFamily="2" charset="-122"/>
              </a:rPr>
              <a:t>点击输入您的主标题 </a:t>
            </a:r>
            <a:r>
              <a:rPr lang="en-US" altLang="zh-CN" sz="1600" dirty="0">
                <a:latin typeface="华文细黑" panose="02010600040101010101" pitchFamily="2" charset="-122"/>
                <a:ea typeface="华文细黑" panose="02010600040101010101" pitchFamily="2" charset="-122"/>
              </a:rPr>
              <a:t>/ </a:t>
            </a:r>
            <a:r>
              <a:rPr lang="zh-CN" altLang="en-US" sz="1600" dirty="0">
                <a:latin typeface="华文细黑" panose="02010600040101010101" pitchFamily="2" charset="-122"/>
                <a:ea typeface="华文细黑" panose="02010600040101010101" pitchFamily="2" charset="-122"/>
              </a:rPr>
              <a:t>或您公司</a:t>
            </a:r>
            <a:r>
              <a:rPr lang="en-US" altLang="zh-CN" sz="1600" dirty="0">
                <a:latin typeface="华文细黑" panose="02010600040101010101" pitchFamily="2" charset="-122"/>
                <a:ea typeface="华文细黑" panose="02010600040101010101" pitchFamily="2" charset="-122"/>
              </a:rPr>
              <a:t>LOGO</a:t>
            </a:r>
            <a:r>
              <a:rPr lang="zh-CN" altLang="en-US" sz="1600" dirty="0">
                <a:latin typeface="华文细黑" panose="02010600040101010101" pitchFamily="2" charset="-122"/>
                <a:ea typeface="华文细黑" panose="02010600040101010101" pitchFamily="2" charset="-122"/>
              </a:rPr>
              <a:t>名称</a:t>
            </a:r>
            <a:endParaRPr lang="en-US" altLang="zh-CN" sz="1600" dirty="0">
              <a:latin typeface="华文细黑" panose="02010600040101010101" pitchFamily="2" charset="-122"/>
              <a:ea typeface="华文细黑" panose="02010600040101010101" pitchFamily="2" charset="-122"/>
              <a:cs typeface="Lato Light"/>
            </a:endParaRPr>
          </a:p>
        </p:txBody>
      </p:sp>
      <p:sp>
        <p:nvSpPr>
          <p:cNvPr id="146" name="标题 1"/>
          <p:cNvSpPr txBox="1">
            <a:spLocks/>
          </p:cNvSpPr>
          <p:nvPr/>
        </p:nvSpPr>
        <p:spPr>
          <a:xfrm>
            <a:off x="10318678" y="635290"/>
            <a:ext cx="1046898" cy="683927"/>
          </a:xfrm>
          <a:prstGeom prst="rect">
            <a:avLst/>
          </a:prstGeom>
        </p:spPr>
        <p:txBody>
          <a:bodyPr>
            <a:normAutofit/>
          </a:bodyPr>
          <a:lstStyle>
            <a:lvl1pPr algn="ctr" defTabSz="914400" rtl="0" eaLnBrk="1" latinLnBrk="0" hangingPunct="1">
              <a:lnSpc>
                <a:spcPct val="90000"/>
              </a:lnSpc>
              <a:spcBef>
                <a:spcPct val="0"/>
              </a:spcBef>
              <a:buNone/>
              <a:defRPr sz="3600" b="0" kern="1200">
                <a:solidFill>
                  <a:schemeClr val="bg1">
                    <a:lumMod val="50000"/>
                  </a:schemeClr>
                </a:solidFill>
                <a:effectLst/>
                <a:latin typeface="+mj-ea"/>
                <a:ea typeface="+mj-ea"/>
                <a:cs typeface="+mj-cs"/>
              </a:defRPr>
            </a:lvl1pPr>
          </a:lstStyle>
          <a:p>
            <a:pPr algn="l"/>
            <a:r>
              <a:rPr lang="en-US" altLang="zh-CN" sz="1800" dirty="0">
                <a:solidFill>
                  <a:schemeClr val="bg2"/>
                </a:solidFill>
                <a:latin typeface="华文细黑" panose="02010600040101010101" pitchFamily="2" charset="-122"/>
                <a:ea typeface="华文细黑" panose="02010600040101010101" pitchFamily="2" charset="-122"/>
              </a:rPr>
              <a:t>LOGO</a:t>
            </a:r>
            <a:endParaRPr lang="en-US" altLang="zh-CN" sz="1800" dirty="0">
              <a:solidFill>
                <a:schemeClr val="bg2"/>
              </a:solidFill>
              <a:latin typeface="华文细黑" panose="02010600040101010101" pitchFamily="2" charset="-122"/>
              <a:ea typeface="华文细黑" panose="02010600040101010101" pitchFamily="2" charset="-122"/>
              <a:cs typeface="Lato Light"/>
            </a:endParaRPr>
          </a:p>
        </p:txBody>
      </p:sp>
      <p:grpSp>
        <p:nvGrpSpPr>
          <p:cNvPr id="31" name="组合 30"/>
          <p:cNvGrpSpPr/>
          <p:nvPr/>
        </p:nvGrpSpPr>
        <p:grpSpPr>
          <a:xfrm>
            <a:off x="4144345" y="1797886"/>
            <a:ext cx="3509198" cy="3509200"/>
            <a:chOff x="4144345" y="1797886"/>
            <a:chExt cx="3509198" cy="3509200"/>
          </a:xfrm>
        </p:grpSpPr>
        <p:sp>
          <p:nvSpPr>
            <p:cNvPr id="32" name="饼形 31"/>
            <p:cNvSpPr/>
            <p:nvPr/>
          </p:nvSpPr>
          <p:spPr>
            <a:xfrm>
              <a:off x="4144345" y="1797886"/>
              <a:ext cx="3509198" cy="3509200"/>
            </a:xfrm>
            <a:prstGeom prst="pie">
              <a:avLst>
                <a:gd name="adj1" fmla="val 3414187"/>
                <a:gd name="adj2" fmla="val 8844368"/>
              </a:avLst>
            </a:prstGeom>
            <a:solidFill>
              <a:schemeClr val="accent1"/>
            </a:solidFill>
            <a:ln>
              <a:no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华文细黑" panose="02010600040101010101" pitchFamily="2" charset="-122"/>
                <a:ea typeface="华文细黑" panose="02010600040101010101" pitchFamily="2" charset="-122"/>
              </a:endParaRPr>
            </a:p>
          </p:txBody>
        </p:sp>
        <p:sp>
          <p:nvSpPr>
            <p:cNvPr id="33" name="饼形 32"/>
            <p:cNvSpPr/>
            <p:nvPr/>
          </p:nvSpPr>
          <p:spPr>
            <a:xfrm>
              <a:off x="4144345" y="1797886"/>
              <a:ext cx="3509198" cy="3509200"/>
            </a:xfrm>
            <a:prstGeom prst="pie">
              <a:avLst>
                <a:gd name="adj1" fmla="val 20312866"/>
                <a:gd name="adj2" fmla="val 3428489"/>
              </a:avLst>
            </a:prstGeom>
            <a:solidFill>
              <a:schemeClr val="accent1"/>
            </a:solidFill>
            <a:ln>
              <a:no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华文细黑" panose="02010600040101010101" pitchFamily="2" charset="-122"/>
                <a:ea typeface="华文细黑" panose="02010600040101010101" pitchFamily="2" charset="-122"/>
              </a:endParaRPr>
            </a:p>
          </p:txBody>
        </p:sp>
        <p:sp>
          <p:nvSpPr>
            <p:cNvPr id="34" name="饼形 33"/>
            <p:cNvSpPr/>
            <p:nvPr/>
          </p:nvSpPr>
          <p:spPr>
            <a:xfrm>
              <a:off x="4144345" y="1797886"/>
              <a:ext cx="3509198" cy="3509200"/>
            </a:xfrm>
            <a:prstGeom prst="pie">
              <a:avLst>
                <a:gd name="adj1" fmla="val 16193055"/>
                <a:gd name="adj2" fmla="val 20306643"/>
              </a:avLst>
            </a:prstGeom>
            <a:solidFill>
              <a:schemeClr val="accent1"/>
            </a:solidFill>
            <a:ln>
              <a:no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华文细黑" panose="02010600040101010101" pitchFamily="2" charset="-122"/>
                <a:ea typeface="华文细黑" panose="02010600040101010101" pitchFamily="2" charset="-122"/>
              </a:endParaRPr>
            </a:p>
          </p:txBody>
        </p:sp>
        <p:sp>
          <p:nvSpPr>
            <p:cNvPr id="35" name="饼形 34"/>
            <p:cNvSpPr/>
            <p:nvPr/>
          </p:nvSpPr>
          <p:spPr>
            <a:xfrm>
              <a:off x="4144345" y="1797886"/>
              <a:ext cx="3509198" cy="3509200"/>
            </a:xfrm>
            <a:prstGeom prst="pie">
              <a:avLst>
                <a:gd name="adj1" fmla="val 8835302"/>
                <a:gd name="adj2" fmla="val 16200000"/>
              </a:avLst>
            </a:prstGeom>
            <a:solidFill>
              <a:schemeClr val="accent1"/>
            </a:solidFill>
            <a:ln>
              <a:no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华文细黑" panose="02010600040101010101" pitchFamily="2" charset="-122"/>
                <a:ea typeface="华文细黑" panose="02010600040101010101" pitchFamily="2" charset="-122"/>
              </a:endParaRPr>
            </a:p>
          </p:txBody>
        </p:sp>
      </p:grpSp>
      <p:sp>
        <p:nvSpPr>
          <p:cNvPr id="36" name="椭圆 35"/>
          <p:cNvSpPr/>
          <p:nvPr/>
        </p:nvSpPr>
        <p:spPr>
          <a:xfrm>
            <a:off x="3567381" y="2145645"/>
            <a:ext cx="1042222" cy="1042222"/>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华文细黑" panose="02010600040101010101" pitchFamily="2" charset="-122"/>
              <a:ea typeface="华文细黑" panose="02010600040101010101" pitchFamily="2" charset="-122"/>
            </a:endParaRPr>
          </a:p>
        </p:txBody>
      </p:sp>
      <p:sp>
        <p:nvSpPr>
          <p:cNvPr id="37" name="椭圆 36"/>
          <p:cNvSpPr/>
          <p:nvPr/>
        </p:nvSpPr>
        <p:spPr>
          <a:xfrm>
            <a:off x="4335083" y="4851310"/>
            <a:ext cx="1042222" cy="1042222"/>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华文细黑" panose="02010600040101010101" pitchFamily="2" charset="-122"/>
              <a:ea typeface="华文细黑" panose="02010600040101010101" pitchFamily="2" charset="-122"/>
            </a:endParaRPr>
          </a:p>
        </p:txBody>
      </p:sp>
      <p:sp>
        <p:nvSpPr>
          <p:cNvPr id="38" name="椭圆 37"/>
          <p:cNvSpPr/>
          <p:nvPr/>
        </p:nvSpPr>
        <p:spPr>
          <a:xfrm>
            <a:off x="7262312" y="3964526"/>
            <a:ext cx="1042222" cy="1042222"/>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华文细黑" panose="02010600040101010101" pitchFamily="2" charset="-122"/>
              <a:ea typeface="华文细黑" panose="02010600040101010101" pitchFamily="2" charset="-122"/>
            </a:endParaRPr>
          </a:p>
        </p:txBody>
      </p:sp>
      <p:sp>
        <p:nvSpPr>
          <p:cNvPr id="39" name="椭圆 38"/>
          <p:cNvSpPr/>
          <p:nvPr/>
        </p:nvSpPr>
        <p:spPr>
          <a:xfrm>
            <a:off x="6747044" y="1458558"/>
            <a:ext cx="1042222" cy="1042222"/>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华文细黑" panose="02010600040101010101" pitchFamily="2" charset="-122"/>
              <a:ea typeface="华文细黑" panose="02010600040101010101" pitchFamily="2" charset="-122"/>
            </a:endParaRPr>
          </a:p>
        </p:txBody>
      </p:sp>
      <p:grpSp>
        <p:nvGrpSpPr>
          <p:cNvPr id="40" name="组合 39"/>
          <p:cNvGrpSpPr/>
          <p:nvPr/>
        </p:nvGrpSpPr>
        <p:grpSpPr>
          <a:xfrm>
            <a:off x="3689601" y="2268609"/>
            <a:ext cx="796293" cy="796293"/>
            <a:chOff x="3689601" y="2268609"/>
            <a:chExt cx="796293" cy="796293"/>
          </a:xfrm>
        </p:grpSpPr>
        <p:sp>
          <p:nvSpPr>
            <p:cNvPr id="41" name="椭圆 40"/>
            <p:cNvSpPr/>
            <p:nvPr/>
          </p:nvSpPr>
          <p:spPr>
            <a:xfrm>
              <a:off x="3689601" y="2268609"/>
              <a:ext cx="796293" cy="796293"/>
            </a:xfrm>
            <a:prstGeom prst="ellipse">
              <a:avLst/>
            </a:pr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华文细黑" panose="02010600040101010101" pitchFamily="2" charset="-122"/>
                <a:ea typeface="华文细黑" panose="02010600040101010101" pitchFamily="2" charset="-122"/>
              </a:endParaRPr>
            </a:p>
          </p:txBody>
        </p:sp>
        <p:grpSp>
          <p:nvGrpSpPr>
            <p:cNvPr id="42" name="Group 41"/>
            <p:cNvGrpSpPr>
              <a:grpSpLocks noChangeAspect="1"/>
            </p:cNvGrpSpPr>
            <p:nvPr/>
          </p:nvGrpSpPr>
          <p:grpSpPr bwMode="auto">
            <a:xfrm>
              <a:off x="3935935" y="2460707"/>
              <a:ext cx="336645" cy="412098"/>
              <a:chOff x="3783" y="2089"/>
              <a:chExt cx="116" cy="142"/>
            </a:xfrm>
            <a:solidFill>
              <a:srgbClr val="EF9322"/>
            </a:solidFill>
            <a:effectLst/>
          </p:grpSpPr>
          <p:sp>
            <p:nvSpPr>
              <p:cNvPr id="43" name="Freeform 42"/>
              <p:cNvSpPr>
                <a:spLocks/>
              </p:cNvSpPr>
              <p:nvPr/>
            </p:nvSpPr>
            <p:spPr bwMode="auto">
              <a:xfrm>
                <a:off x="3791" y="2221"/>
                <a:ext cx="20" cy="10"/>
              </a:xfrm>
              <a:custGeom>
                <a:avLst/>
                <a:gdLst>
                  <a:gd name="T0" fmla="*/ 8 w 8"/>
                  <a:gd name="T1" fmla="*/ 0 h 4"/>
                  <a:gd name="T2" fmla="*/ 1 w 8"/>
                  <a:gd name="T3" fmla="*/ 0 h 4"/>
                  <a:gd name="T4" fmla="*/ 0 w 8"/>
                  <a:gd name="T5" fmla="*/ 0 h 4"/>
                  <a:gd name="T6" fmla="*/ 0 w 8"/>
                  <a:gd name="T7" fmla="*/ 4 h 4"/>
                  <a:gd name="T8" fmla="*/ 1 w 8"/>
                  <a:gd name="T9" fmla="*/ 4 h 4"/>
                  <a:gd name="T10" fmla="*/ 8 w 8"/>
                  <a:gd name="T11" fmla="*/ 4 h 4"/>
                  <a:gd name="T12" fmla="*/ 8 w 8"/>
                  <a:gd name="T13" fmla="*/ 4 h 4"/>
                  <a:gd name="T14" fmla="*/ 8 w 8"/>
                  <a:gd name="T15" fmla="*/ 0 h 4"/>
                  <a:gd name="T16" fmla="*/ 8 w 8"/>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
                    <a:moveTo>
                      <a:pt x="8" y="0"/>
                    </a:moveTo>
                    <a:cubicBezTo>
                      <a:pt x="1" y="0"/>
                      <a:pt x="1" y="0"/>
                      <a:pt x="1" y="0"/>
                    </a:cubicBezTo>
                    <a:cubicBezTo>
                      <a:pt x="0" y="0"/>
                      <a:pt x="0" y="0"/>
                      <a:pt x="0" y="0"/>
                    </a:cubicBezTo>
                    <a:cubicBezTo>
                      <a:pt x="0" y="4"/>
                      <a:pt x="0" y="4"/>
                      <a:pt x="0" y="4"/>
                    </a:cubicBezTo>
                    <a:cubicBezTo>
                      <a:pt x="0" y="4"/>
                      <a:pt x="0" y="4"/>
                      <a:pt x="1" y="4"/>
                    </a:cubicBezTo>
                    <a:cubicBezTo>
                      <a:pt x="8" y="4"/>
                      <a:pt x="8" y="4"/>
                      <a:pt x="8" y="4"/>
                    </a:cubicBezTo>
                    <a:cubicBezTo>
                      <a:pt x="8" y="4"/>
                      <a:pt x="8" y="4"/>
                      <a:pt x="8" y="4"/>
                    </a:cubicBezTo>
                    <a:cubicBezTo>
                      <a:pt x="8" y="0"/>
                      <a:pt x="8" y="0"/>
                      <a:pt x="8" y="0"/>
                    </a:cubicBezTo>
                    <a:cubicBezTo>
                      <a:pt x="8" y="0"/>
                      <a:pt x="8" y="0"/>
                      <a:pt x="8"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ea typeface="华文细黑" panose="02010600040101010101" pitchFamily="2" charset="-122"/>
                </a:endParaRPr>
              </a:p>
            </p:txBody>
          </p:sp>
          <p:sp>
            <p:nvSpPr>
              <p:cNvPr id="44" name="Freeform 43"/>
              <p:cNvSpPr>
                <a:spLocks/>
              </p:cNvSpPr>
              <p:nvPr/>
            </p:nvSpPr>
            <p:spPr bwMode="auto">
              <a:xfrm>
                <a:off x="3818" y="2208"/>
                <a:ext cx="23" cy="23"/>
              </a:xfrm>
              <a:custGeom>
                <a:avLst/>
                <a:gdLst>
                  <a:gd name="T0" fmla="*/ 8 w 9"/>
                  <a:gd name="T1" fmla="*/ 0 h 9"/>
                  <a:gd name="T2" fmla="*/ 1 w 9"/>
                  <a:gd name="T3" fmla="*/ 0 h 9"/>
                  <a:gd name="T4" fmla="*/ 0 w 9"/>
                  <a:gd name="T5" fmla="*/ 1 h 9"/>
                  <a:gd name="T6" fmla="*/ 0 w 9"/>
                  <a:gd name="T7" fmla="*/ 9 h 9"/>
                  <a:gd name="T8" fmla="*/ 1 w 9"/>
                  <a:gd name="T9" fmla="*/ 9 h 9"/>
                  <a:gd name="T10" fmla="*/ 8 w 9"/>
                  <a:gd name="T11" fmla="*/ 9 h 9"/>
                  <a:gd name="T12" fmla="*/ 9 w 9"/>
                  <a:gd name="T13" fmla="*/ 9 h 9"/>
                  <a:gd name="T14" fmla="*/ 9 w 9"/>
                  <a:gd name="T15" fmla="*/ 1 h 9"/>
                  <a:gd name="T16" fmla="*/ 8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8" y="0"/>
                    </a:moveTo>
                    <a:cubicBezTo>
                      <a:pt x="1" y="0"/>
                      <a:pt x="1" y="0"/>
                      <a:pt x="1" y="0"/>
                    </a:cubicBezTo>
                    <a:cubicBezTo>
                      <a:pt x="1" y="0"/>
                      <a:pt x="0" y="1"/>
                      <a:pt x="0" y="1"/>
                    </a:cubicBezTo>
                    <a:cubicBezTo>
                      <a:pt x="0" y="9"/>
                      <a:pt x="0" y="9"/>
                      <a:pt x="0" y="9"/>
                    </a:cubicBezTo>
                    <a:cubicBezTo>
                      <a:pt x="0" y="9"/>
                      <a:pt x="1" y="9"/>
                      <a:pt x="1" y="9"/>
                    </a:cubicBezTo>
                    <a:cubicBezTo>
                      <a:pt x="8" y="9"/>
                      <a:pt x="8" y="9"/>
                      <a:pt x="8" y="9"/>
                    </a:cubicBezTo>
                    <a:cubicBezTo>
                      <a:pt x="8" y="9"/>
                      <a:pt x="9" y="9"/>
                      <a:pt x="9" y="9"/>
                    </a:cubicBezTo>
                    <a:cubicBezTo>
                      <a:pt x="9" y="1"/>
                      <a:pt x="9" y="1"/>
                      <a:pt x="9" y="1"/>
                    </a:cubicBezTo>
                    <a:cubicBezTo>
                      <a:pt x="9" y="1"/>
                      <a:pt x="8" y="0"/>
                      <a:pt x="8"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ea typeface="华文细黑" panose="02010600040101010101" pitchFamily="2" charset="-122"/>
                </a:endParaRPr>
              </a:p>
            </p:txBody>
          </p:sp>
          <p:sp>
            <p:nvSpPr>
              <p:cNvPr id="45" name="Freeform 44"/>
              <p:cNvSpPr>
                <a:spLocks/>
              </p:cNvSpPr>
              <p:nvPr/>
            </p:nvSpPr>
            <p:spPr bwMode="auto">
              <a:xfrm>
                <a:off x="3849" y="2184"/>
                <a:ext cx="20" cy="47"/>
              </a:xfrm>
              <a:custGeom>
                <a:avLst/>
                <a:gdLst>
                  <a:gd name="T0" fmla="*/ 7 w 8"/>
                  <a:gd name="T1" fmla="*/ 0 h 19"/>
                  <a:gd name="T2" fmla="*/ 0 w 8"/>
                  <a:gd name="T3" fmla="*/ 0 h 19"/>
                  <a:gd name="T4" fmla="*/ 0 w 8"/>
                  <a:gd name="T5" fmla="*/ 1 h 19"/>
                  <a:gd name="T6" fmla="*/ 0 w 8"/>
                  <a:gd name="T7" fmla="*/ 19 h 19"/>
                  <a:gd name="T8" fmla="*/ 0 w 8"/>
                  <a:gd name="T9" fmla="*/ 19 h 19"/>
                  <a:gd name="T10" fmla="*/ 7 w 8"/>
                  <a:gd name="T11" fmla="*/ 19 h 19"/>
                  <a:gd name="T12" fmla="*/ 8 w 8"/>
                  <a:gd name="T13" fmla="*/ 19 h 19"/>
                  <a:gd name="T14" fmla="*/ 8 w 8"/>
                  <a:gd name="T15" fmla="*/ 1 h 19"/>
                  <a:gd name="T16" fmla="*/ 7 w 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9">
                    <a:moveTo>
                      <a:pt x="7" y="0"/>
                    </a:moveTo>
                    <a:cubicBezTo>
                      <a:pt x="0" y="0"/>
                      <a:pt x="0" y="0"/>
                      <a:pt x="0" y="0"/>
                    </a:cubicBezTo>
                    <a:cubicBezTo>
                      <a:pt x="0" y="0"/>
                      <a:pt x="0" y="1"/>
                      <a:pt x="0" y="1"/>
                    </a:cubicBezTo>
                    <a:cubicBezTo>
                      <a:pt x="0" y="19"/>
                      <a:pt x="0" y="19"/>
                      <a:pt x="0" y="19"/>
                    </a:cubicBezTo>
                    <a:cubicBezTo>
                      <a:pt x="0" y="19"/>
                      <a:pt x="0" y="19"/>
                      <a:pt x="0" y="19"/>
                    </a:cubicBezTo>
                    <a:cubicBezTo>
                      <a:pt x="7" y="19"/>
                      <a:pt x="7" y="19"/>
                      <a:pt x="7" y="19"/>
                    </a:cubicBezTo>
                    <a:cubicBezTo>
                      <a:pt x="8" y="19"/>
                      <a:pt x="8" y="19"/>
                      <a:pt x="8" y="19"/>
                    </a:cubicBezTo>
                    <a:cubicBezTo>
                      <a:pt x="8" y="1"/>
                      <a:pt x="8" y="1"/>
                      <a:pt x="8" y="1"/>
                    </a:cubicBezTo>
                    <a:cubicBezTo>
                      <a:pt x="8" y="1"/>
                      <a:pt x="8" y="0"/>
                      <a:pt x="7"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ea typeface="华文细黑" panose="02010600040101010101" pitchFamily="2" charset="-122"/>
                </a:endParaRPr>
              </a:p>
            </p:txBody>
          </p:sp>
          <p:sp>
            <p:nvSpPr>
              <p:cNvPr id="46" name="Freeform 45"/>
              <p:cNvSpPr>
                <a:spLocks/>
              </p:cNvSpPr>
              <p:nvPr/>
            </p:nvSpPr>
            <p:spPr bwMode="auto">
              <a:xfrm>
                <a:off x="3877" y="2161"/>
                <a:ext cx="22" cy="70"/>
              </a:xfrm>
              <a:custGeom>
                <a:avLst/>
                <a:gdLst>
                  <a:gd name="T0" fmla="*/ 8 w 9"/>
                  <a:gd name="T1" fmla="*/ 0 h 28"/>
                  <a:gd name="T2" fmla="*/ 1 w 9"/>
                  <a:gd name="T3" fmla="*/ 0 h 28"/>
                  <a:gd name="T4" fmla="*/ 0 w 9"/>
                  <a:gd name="T5" fmla="*/ 1 h 28"/>
                  <a:gd name="T6" fmla="*/ 0 w 9"/>
                  <a:gd name="T7" fmla="*/ 28 h 28"/>
                  <a:gd name="T8" fmla="*/ 1 w 9"/>
                  <a:gd name="T9" fmla="*/ 28 h 28"/>
                  <a:gd name="T10" fmla="*/ 8 w 9"/>
                  <a:gd name="T11" fmla="*/ 28 h 28"/>
                  <a:gd name="T12" fmla="*/ 9 w 9"/>
                  <a:gd name="T13" fmla="*/ 28 h 28"/>
                  <a:gd name="T14" fmla="*/ 9 w 9"/>
                  <a:gd name="T15" fmla="*/ 1 h 28"/>
                  <a:gd name="T16" fmla="*/ 8 w 9"/>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8">
                    <a:moveTo>
                      <a:pt x="8" y="0"/>
                    </a:moveTo>
                    <a:cubicBezTo>
                      <a:pt x="1" y="0"/>
                      <a:pt x="1" y="0"/>
                      <a:pt x="1" y="0"/>
                    </a:cubicBezTo>
                    <a:cubicBezTo>
                      <a:pt x="0" y="0"/>
                      <a:pt x="0" y="1"/>
                      <a:pt x="0" y="1"/>
                    </a:cubicBezTo>
                    <a:cubicBezTo>
                      <a:pt x="0" y="28"/>
                      <a:pt x="0" y="28"/>
                      <a:pt x="0" y="28"/>
                    </a:cubicBezTo>
                    <a:cubicBezTo>
                      <a:pt x="0" y="28"/>
                      <a:pt x="0" y="28"/>
                      <a:pt x="1" y="28"/>
                    </a:cubicBezTo>
                    <a:cubicBezTo>
                      <a:pt x="8" y="28"/>
                      <a:pt x="8" y="28"/>
                      <a:pt x="8" y="28"/>
                    </a:cubicBezTo>
                    <a:cubicBezTo>
                      <a:pt x="8" y="28"/>
                      <a:pt x="9" y="28"/>
                      <a:pt x="9" y="28"/>
                    </a:cubicBezTo>
                    <a:cubicBezTo>
                      <a:pt x="9" y="1"/>
                      <a:pt x="9" y="1"/>
                      <a:pt x="9" y="1"/>
                    </a:cubicBezTo>
                    <a:cubicBezTo>
                      <a:pt x="9" y="1"/>
                      <a:pt x="8" y="0"/>
                      <a:pt x="8"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ea typeface="华文细黑" panose="02010600040101010101" pitchFamily="2" charset="-122"/>
                </a:endParaRPr>
              </a:p>
            </p:txBody>
          </p:sp>
          <p:sp>
            <p:nvSpPr>
              <p:cNvPr id="47" name="Freeform 46"/>
              <p:cNvSpPr>
                <a:spLocks/>
              </p:cNvSpPr>
              <p:nvPr/>
            </p:nvSpPr>
            <p:spPr bwMode="auto">
              <a:xfrm>
                <a:off x="3821" y="2089"/>
                <a:ext cx="23" cy="27"/>
              </a:xfrm>
              <a:custGeom>
                <a:avLst/>
                <a:gdLst>
                  <a:gd name="T0" fmla="*/ 5 w 9"/>
                  <a:gd name="T1" fmla="*/ 10 h 11"/>
                  <a:gd name="T2" fmla="*/ 8 w 9"/>
                  <a:gd name="T3" fmla="*/ 4 h 11"/>
                  <a:gd name="T4" fmla="*/ 5 w 9"/>
                  <a:gd name="T5" fmla="*/ 0 h 11"/>
                  <a:gd name="T6" fmla="*/ 0 w 9"/>
                  <a:gd name="T7" fmla="*/ 4 h 11"/>
                  <a:gd name="T8" fmla="*/ 5 w 9"/>
                  <a:gd name="T9" fmla="*/ 10 h 11"/>
                </a:gdLst>
                <a:ahLst/>
                <a:cxnLst>
                  <a:cxn ang="0">
                    <a:pos x="T0" y="T1"/>
                  </a:cxn>
                  <a:cxn ang="0">
                    <a:pos x="T2" y="T3"/>
                  </a:cxn>
                  <a:cxn ang="0">
                    <a:pos x="T4" y="T5"/>
                  </a:cxn>
                  <a:cxn ang="0">
                    <a:pos x="T6" y="T7"/>
                  </a:cxn>
                  <a:cxn ang="0">
                    <a:pos x="T8" y="T9"/>
                  </a:cxn>
                </a:cxnLst>
                <a:rect l="0" t="0" r="r" b="b"/>
                <a:pathLst>
                  <a:path w="9" h="11">
                    <a:moveTo>
                      <a:pt x="5" y="10"/>
                    </a:moveTo>
                    <a:cubicBezTo>
                      <a:pt x="8" y="10"/>
                      <a:pt x="8" y="7"/>
                      <a:pt x="8" y="4"/>
                    </a:cubicBezTo>
                    <a:cubicBezTo>
                      <a:pt x="9" y="2"/>
                      <a:pt x="7" y="0"/>
                      <a:pt x="5" y="0"/>
                    </a:cubicBezTo>
                    <a:cubicBezTo>
                      <a:pt x="2" y="0"/>
                      <a:pt x="0" y="2"/>
                      <a:pt x="0" y="4"/>
                    </a:cubicBezTo>
                    <a:cubicBezTo>
                      <a:pt x="1" y="8"/>
                      <a:pt x="4" y="11"/>
                      <a:pt x="5" y="1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ea typeface="华文细黑" panose="02010600040101010101" pitchFamily="2" charset="-122"/>
                </a:endParaRPr>
              </a:p>
            </p:txBody>
          </p:sp>
          <p:sp>
            <p:nvSpPr>
              <p:cNvPr id="48" name="Freeform 47"/>
              <p:cNvSpPr>
                <a:spLocks/>
              </p:cNvSpPr>
              <p:nvPr/>
            </p:nvSpPr>
            <p:spPr bwMode="auto">
              <a:xfrm>
                <a:off x="3785" y="2164"/>
                <a:ext cx="36" cy="44"/>
              </a:xfrm>
              <a:custGeom>
                <a:avLst/>
                <a:gdLst>
                  <a:gd name="T0" fmla="*/ 12 w 14"/>
                  <a:gd name="T1" fmla="*/ 1 h 18"/>
                  <a:gd name="T2" fmla="*/ 10 w 14"/>
                  <a:gd name="T3" fmla="*/ 0 h 18"/>
                  <a:gd name="T4" fmla="*/ 8 w 14"/>
                  <a:gd name="T5" fmla="*/ 6 h 18"/>
                  <a:gd name="T6" fmla="*/ 1 w 14"/>
                  <a:gd name="T7" fmla="*/ 14 h 18"/>
                  <a:gd name="T8" fmla="*/ 1 w 14"/>
                  <a:gd name="T9" fmla="*/ 17 h 18"/>
                  <a:gd name="T10" fmla="*/ 4 w 14"/>
                  <a:gd name="T11" fmla="*/ 17 h 18"/>
                  <a:gd name="T12" fmla="*/ 12 w 14"/>
                  <a:gd name="T13" fmla="*/ 9 h 18"/>
                  <a:gd name="T14" fmla="*/ 13 w 14"/>
                  <a:gd name="T15" fmla="*/ 8 h 18"/>
                  <a:gd name="T16" fmla="*/ 14 w 14"/>
                  <a:gd name="T17" fmla="*/ 3 h 18"/>
                  <a:gd name="T18" fmla="*/ 12 w 14"/>
                  <a:gd name="T19"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8">
                    <a:moveTo>
                      <a:pt x="12" y="1"/>
                    </a:moveTo>
                    <a:cubicBezTo>
                      <a:pt x="11" y="1"/>
                      <a:pt x="10" y="0"/>
                      <a:pt x="10" y="0"/>
                    </a:cubicBezTo>
                    <a:cubicBezTo>
                      <a:pt x="8" y="6"/>
                      <a:pt x="8" y="6"/>
                      <a:pt x="8" y="6"/>
                    </a:cubicBezTo>
                    <a:cubicBezTo>
                      <a:pt x="1" y="14"/>
                      <a:pt x="1" y="14"/>
                      <a:pt x="1" y="14"/>
                    </a:cubicBezTo>
                    <a:cubicBezTo>
                      <a:pt x="0" y="15"/>
                      <a:pt x="0" y="16"/>
                      <a:pt x="1" y="17"/>
                    </a:cubicBezTo>
                    <a:cubicBezTo>
                      <a:pt x="2" y="18"/>
                      <a:pt x="4" y="18"/>
                      <a:pt x="4" y="17"/>
                    </a:cubicBezTo>
                    <a:cubicBezTo>
                      <a:pt x="12" y="9"/>
                      <a:pt x="12" y="9"/>
                      <a:pt x="12" y="9"/>
                    </a:cubicBezTo>
                    <a:cubicBezTo>
                      <a:pt x="12" y="9"/>
                      <a:pt x="13" y="8"/>
                      <a:pt x="13" y="8"/>
                    </a:cubicBezTo>
                    <a:cubicBezTo>
                      <a:pt x="14" y="3"/>
                      <a:pt x="14" y="3"/>
                      <a:pt x="14" y="3"/>
                    </a:cubicBezTo>
                    <a:cubicBezTo>
                      <a:pt x="13" y="2"/>
                      <a:pt x="13" y="2"/>
                      <a:pt x="12"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ea typeface="华文细黑" panose="02010600040101010101" pitchFamily="2" charset="-122"/>
                </a:endParaRPr>
              </a:p>
            </p:txBody>
          </p:sp>
          <p:sp>
            <p:nvSpPr>
              <p:cNvPr id="49" name="Freeform 48"/>
              <p:cNvSpPr>
                <a:spLocks/>
              </p:cNvSpPr>
              <p:nvPr/>
            </p:nvSpPr>
            <p:spPr bwMode="auto">
              <a:xfrm>
                <a:off x="3836" y="2116"/>
                <a:ext cx="33" cy="20"/>
              </a:xfrm>
              <a:custGeom>
                <a:avLst/>
                <a:gdLst>
                  <a:gd name="T0" fmla="*/ 6 w 13"/>
                  <a:gd name="T1" fmla="*/ 8 h 8"/>
                  <a:gd name="T2" fmla="*/ 12 w 13"/>
                  <a:gd name="T3" fmla="*/ 4 h 8"/>
                  <a:gd name="T4" fmla="*/ 12 w 13"/>
                  <a:gd name="T5" fmla="*/ 1 h 8"/>
                  <a:gd name="T6" fmla="*/ 10 w 13"/>
                  <a:gd name="T7" fmla="*/ 1 h 8"/>
                  <a:gd name="T8" fmla="*/ 5 w 13"/>
                  <a:gd name="T9" fmla="*/ 4 h 8"/>
                  <a:gd name="T10" fmla="*/ 1 w 13"/>
                  <a:gd name="T11" fmla="*/ 3 h 8"/>
                  <a:gd name="T12" fmla="*/ 1 w 13"/>
                  <a:gd name="T13" fmla="*/ 5 h 8"/>
                  <a:gd name="T14" fmla="*/ 0 w 13"/>
                  <a:gd name="T15" fmla="*/ 7 h 8"/>
                  <a:gd name="T16" fmla="*/ 5 w 13"/>
                  <a:gd name="T17" fmla="*/ 8 h 8"/>
                  <a:gd name="T18" fmla="*/ 6 w 13"/>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8">
                    <a:moveTo>
                      <a:pt x="6" y="8"/>
                    </a:moveTo>
                    <a:cubicBezTo>
                      <a:pt x="12" y="4"/>
                      <a:pt x="12" y="4"/>
                      <a:pt x="12" y="4"/>
                    </a:cubicBezTo>
                    <a:cubicBezTo>
                      <a:pt x="13" y="3"/>
                      <a:pt x="13" y="2"/>
                      <a:pt x="12" y="1"/>
                    </a:cubicBezTo>
                    <a:cubicBezTo>
                      <a:pt x="12" y="1"/>
                      <a:pt x="11" y="0"/>
                      <a:pt x="10" y="1"/>
                    </a:cubicBezTo>
                    <a:cubicBezTo>
                      <a:pt x="5" y="4"/>
                      <a:pt x="5" y="4"/>
                      <a:pt x="5" y="4"/>
                    </a:cubicBezTo>
                    <a:cubicBezTo>
                      <a:pt x="1" y="3"/>
                      <a:pt x="1" y="3"/>
                      <a:pt x="1" y="3"/>
                    </a:cubicBezTo>
                    <a:cubicBezTo>
                      <a:pt x="1" y="3"/>
                      <a:pt x="1" y="4"/>
                      <a:pt x="1" y="5"/>
                    </a:cubicBezTo>
                    <a:cubicBezTo>
                      <a:pt x="1" y="6"/>
                      <a:pt x="0" y="7"/>
                      <a:pt x="0" y="7"/>
                    </a:cubicBezTo>
                    <a:cubicBezTo>
                      <a:pt x="5" y="8"/>
                      <a:pt x="5" y="8"/>
                      <a:pt x="5" y="8"/>
                    </a:cubicBezTo>
                    <a:cubicBezTo>
                      <a:pt x="5" y="8"/>
                      <a:pt x="6" y="8"/>
                      <a:pt x="6" y="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ea typeface="华文细黑" panose="02010600040101010101" pitchFamily="2" charset="-122"/>
                </a:endParaRPr>
              </a:p>
            </p:txBody>
          </p:sp>
          <p:sp>
            <p:nvSpPr>
              <p:cNvPr id="50" name="Freeform 49"/>
              <p:cNvSpPr>
                <a:spLocks/>
              </p:cNvSpPr>
              <p:nvPr/>
            </p:nvSpPr>
            <p:spPr bwMode="auto">
              <a:xfrm>
                <a:off x="3783" y="2116"/>
                <a:ext cx="58" cy="87"/>
              </a:xfrm>
              <a:custGeom>
                <a:avLst/>
                <a:gdLst>
                  <a:gd name="T0" fmla="*/ 18 w 23"/>
                  <a:gd name="T1" fmla="*/ 17 h 35"/>
                  <a:gd name="T2" fmla="*/ 21 w 23"/>
                  <a:gd name="T3" fmla="*/ 5 h 35"/>
                  <a:gd name="T4" fmla="*/ 21 w 23"/>
                  <a:gd name="T5" fmla="*/ 2 h 35"/>
                  <a:gd name="T6" fmla="*/ 20 w 23"/>
                  <a:gd name="T7" fmla="*/ 2 h 35"/>
                  <a:gd name="T8" fmla="*/ 19 w 23"/>
                  <a:gd name="T9" fmla="*/ 7 h 35"/>
                  <a:gd name="T10" fmla="*/ 20 w 23"/>
                  <a:gd name="T11" fmla="*/ 3 h 35"/>
                  <a:gd name="T12" fmla="*/ 20 w 23"/>
                  <a:gd name="T13" fmla="*/ 2 h 35"/>
                  <a:gd name="T14" fmla="*/ 20 w 23"/>
                  <a:gd name="T15" fmla="*/ 1 h 35"/>
                  <a:gd name="T16" fmla="*/ 19 w 23"/>
                  <a:gd name="T17" fmla="*/ 1 h 35"/>
                  <a:gd name="T18" fmla="*/ 18 w 23"/>
                  <a:gd name="T19" fmla="*/ 2 h 35"/>
                  <a:gd name="T20" fmla="*/ 19 w 23"/>
                  <a:gd name="T21" fmla="*/ 3 h 35"/>
                  <a:gd name="T22" fmla="*/ 18 w 23"/>
                  <a:gd name="T23" fmla="*/ 6 h 35"/>
                  <a:gd name="T24" fmla="*/ 17 w 23"/>
                  <a:gd name="T25" fmla="*/ 0 h 35"/>
                  <a:gd name="T26" fmla="*/ 17 w 23"/>
                  <a:gd name="T27" fmla="*/ 0 h 35"/>
                  <a:gd name="T28" fmla="*/ 17 w 23"/>
                  <a:gd name="T29" fmla="*/ 0 h 35"/>
                  <a:gd name="T30" fmla="*/ 15 w 23"/>
                  <a:gd name="T31" fmla="*/ 0 h 35"/>
                  <a:gd name="T32" fmla="*/ 8 w 23"/>
                  <a:gd name="T33" fmla="*/ 0 h 35"/>
                  <a:gd name="T34" fmla="*/ 1 w 23"/>
                  <a:gd name="T35" fmla="*/ 5 h 35"/>
                  <a:gd name="T36" fmla="*/ 1 w 23"/>
                  <a:gd name="T37" fmla="*/ 8 h 35"/>
                  <a:gd name="T38" fmla="*/ 4 w 23"/>
                  <a:gd name="T39" fmla="*/ 8 h 35"/>
                  <a:gd name="T40" fmla="*/ 4 w 23"/>
                  <a:gd name="T41" fmla="*/ 8 h 35"/>
                  <a:gd name="T42" fmla="*/ 9 w 23"/>
                  <a:gd name="T43" fmla="*/ 4 h 35"/>
                  <a:gd name="T44" fmla="*/ 13 w 23"/>
                  <a:gd name="T45" fmla="*/ 4 h 35"/>
                  <a:gd name="T46" fmla="*/ 12 w 23"/>
                  <a:gd name="T47" fmla="*/ 4 h 35"/>
                  <a:gd name="T48" fmla="*/ 9 w 23"/>
                  <a:gd name="T49" fmla="*/ 15 h 35"/>
                  <a:gd name="T50" fmla="*/ 10 w 23"/>
                  <a:gd name="T51" fmla="*/ 16 h 35"/>
                  <a:gd name="T52" fmla="*/ 14 w 23"/>
                  <a:gd name="T53" fmla="*/ 20 h 35"/>
                  <a:gd name="T54" fmla="*/ 18 w 23"/>
                  <a:gd name="T55" fmla="*/ 24 h 35"/>
                  <a:gd name="T56" fmla="*/ 17 w 23"/>
                  <a:gd name="T57" fmla="*/ 32 h 35"/>
                  <a:gd name="T58" fmla="*/ 19 w 23"/>
                  <a:gd name="T59" fmla="*/ 35 h 35"/>
                  <a:gd name="T60" fmla="*/ 22 w 23"/>
                  <a:gd name="T61" fmla="*/ 33 h 35"/>
                  <a:gd name="T62" fmla="*/ 23 w 23"/>
                  <a:gd name="T63" fmla="*/ 24 h 35"/>
                  <a:gd name="T64" fmla="*/ 23 w 23"/>
                  <a:gd name="T65" fmla="*/ 22 h 35"/>
                  <a:gd name="T66" fmla="*/ 18 w 23"/>
                  <a:gd name="T67"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 h="35">
                    <a:moveTo>
                      <a:pt x="18" y="17"/>
                    </a:moveTo>
                    <a:cubicBezTo>
                      <a:pt x="19" y="10"/>
                      <a:pt x="21" y="6"/>
                      <a:pt x="21" y="5"/>
                    </a:cubicBezTo>
                    <a:cubicBezTo>
                      <a:pt x="21" y="3"/>
                      <a:pt x="21" y="2"/>
                      <a:pt x="21" y="2"/>
                    </a:cubicBezTo>
                    <a:cubicBezTo>
                      <a:pt x="20" y="2"/>
                      <a:pt x="20" y="2"/>
                      <a:pt x="20" y="2"/>
                    </a:cubicBezTo>
                    <a:cubicBezTo>
                      <a:pt x="20" y="5"/>
                      <a:pt x="19" y="7"/>
                      <a:pt x="19" y="7"/>
                    </a:cubicBezTo>
                    <a:cubicBezTo>
                      <a:pt x="19" y="7"/>
                      <a:pt x="20" y="4"/>
                      <a:pt x="20" y="3"/>
                    </a:cubicBezTo>
                    <a:cubicBezTo>
                      <a:pt x="20" y="2"/>
                      <a:pt x="20" y="2"/>
                      <a:pt x="20" y="2"/>
                    </a:cubicBezTo>
                    <a:cubicBezTo>
                      <a:pt x="20" y="1"/>
                      <a:pt x="20" y="1"/>
                      <a:pt x="20" y="1"/>
                    </a:cubicBezTo>
                    <a:cubicBezTo>
                      <a:pt x="20" y="1"/>
                      <a:pt x="19" y="1"/>
                      <a:pt x="19" y="1"/>
                    </a:cubicBezTo>
                    <a:cubicBezTo>
                      <a:pt x="19" y="1"/>
                      <a:pt x="18" y="2"/>
                      <a:pt x="18" y="2"/>
                    </a:cubicBezTo>
                    <a:cubicBezTo>
                      <a:pt x="18" y="2"/>
                      <a:pt x="18" y="2"/>
                      <a:pt x="19" y="3"/>
                    </a:cubicBezTo>
                    <a:cubicBezTo>
                      <a:pt x="19" y="3"/>
                      <a:pt x="18" y="4"/>
                      <a:pt x="18" y="6"/>
                    </a:cubicBezTo>
                    <a:cubicBezTo>
                      <a:pt x="18" y="1"/>
                      <a:pt x="17" y="0"/>
                      <a:pt x="17" y="0"/>
                    </a:cubicBezTo>
                    <a:cubicBezTo>
                      <a:pt x="17" y="0"/>
                      <a:pt x="17" y="0"/>
                      <a:pt x="17" y="0"/>
                    </a:cubicBezTo>
                    <a:cubicBezTo>
                      <a:pt x="17" y="0"/>
                      <a:pt x="17" y="0"/>
                      <a:pt x="17" y="0"/>
                    </a:cubicBezTo>
                    <a:cubicBezTo>
                      <a:pt x="16" y="0"/>
                      <a:pt x="15" y="0"/>
                      <a:pt x="15" y="0"/>
                    </a:cubicBezTo>
                    <a:cubicBezTo>
                      <a:pt x="13" y="0"/>
                      <a:pt x="11" y="0"/>
                      <a:pt x="8" y="0"/>
                    </a:cubicBezTo>
                    <a:cubicBezTo>
                      <a:pt x="8" y="0"/>
                      <a:pt x="1" y="5"/>
                      <a:pt x="1" y="5"/>
                    </a:cubicBezTo>
                    <a:cubicBezTo>
                      <a:pt x="0" y="6"/>
                      <a:pt x="0" y="7"/>
                      <a:pt x="1" y="8"/>
                    </a:cubicBezTo>
                    <a:cubicBezTo>
                      <a:pt x="2" y="8"/>
                      <a:pt x="3" y="9"/>
                      <a:pt x="4" y="8"/>
                    </a:cubicBezTo>
                    <a:cubicBezTo>
                      <a:pt x="4" y="8"/>
                      <a:pt x="4" y="8"/>
                      <a:pt x="4" y="8"/>
                    </a:cubicBezTo>
                    <a:cubicBezTo>
                      <a:pt x="4" y="8"/>
                      <a:pt x="9" y="4"/>
                      <a:pt x="9" y="4"/>
                    </a:cubicBezTo>
                    <a:cubicBezTo>
                      <a:pt x="9" y="4"/>
                      <a:pt x="13" y="4"/>
                      <a:pt x="13" y="4"/>
                    </a:cubicBezTo>
                    <a:cubicBezTo>
                      <a:pt x="12" y="4"/>
                      <a:pt x="12" y="4"/>
                      <a:pt x="12" y="4"/>
                    </a:cubicBezTo>
                    <a:cubicBezTo>
                      <a:pt x="11" y="7"/>
                      <a:pt x="9" y="13"/>
                      <a:pt x="9" y="15"/>
                    </a:cubicBezTo>
                    <a:cubicBezTo>
                      <a:pt x="9" y="15"/>
                      <a:pt x="10" y="15"/>
                      <a:pt x="10" y="16"/>
                    </a:cubicBezTo>
                    <a:cubicBezTo>
                      <a:pt x="10" y="16"/>
                      <a:pt x="11" y="18"/>
                      <a:pt x="14" y="20"/>
                    </a:cubicBezTo>
                    <a:cubicBezTo>
                      <a:pt x="14" y="20"/>
                      <a:pt x="18" y="24"/>
                      <a:pt x="18" y="24"/>
                    </a:cubicBezTo>
                    <a:cubicBezTo>
                      <a:pt x="18" y="24"/>
                      <a:pt x="17" y="32"/>
                      <a:pt x="17" y="32"/>
                    </a:cubicBezTo>
                    <a:cubicBezTo>
                      <a:pt x="17" y="34"/>
                      <a:pt x="18" y="35"/>
                      <a:pt x="19" y="35"/>
                    </a:cubicBezTo>
                    <a:cubicBezTo>
                      <a:pt x="20" y="35"/>
                      <a:pt x="21" y="35"/>
                      <a:pt x="22" y="33"/>
                    </a:cubicBezTo>
                    <a:cubicBezTo>
                      <a:pt x="22" y="33"/>
                      <a:pt x="23" y="24"/>
                      <a:pt x="23" y="24"/>
                    </a:cubicBezTo>
                    <a:cubicBezTo>
                      <a:pt x="23" y="23"/>
                      <a:pt x="23" y="22"/>
                      <a:pt x="23" y="22"/>
                    </a:cubicBezTo>
                    <a:cubicBezTo>
                      <a:pt x="22" y="21"/>
                      <a:pt x="18" y="17"/>
                      <a:pt x="18" y="1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ea typeface="华文细黑" panose="02010600040101010101" pitchFamily="2" charset="-122"/>
                </a:endParaRPr>
              </a:p>
            </p:txBody>
          </p:sp>
        </p:grpSp>
      </p:grpSp>
      <p:grpSp>
        <p:nvGrpSpPr>
          <p:cNvPr id="51" name="组合 50"/>
          <p:cNvGrpSpPr/>
          <p:nvPr/>
        </p:nvGrpSpPr>
        <p:grpSpPr>
          <a:xfrm>
            <a:off x="4457303" y="4974274"/>
            <a:ext cx="796293" cy="796293"/>
            <a:chOff x="4457303" y="4974274"/>
            <a:chExt cx="796293" cy="796293"/>
          </a:xfrm>
        </p:grpSpPr>
        <p:sp>
          <p:nvSpPr>
            <p:cNvPr id="52" name="椭圆 51"/>
            <p:cNvSpPr/>
            <p:nvPr/>
          </p:nvSpPr>
          <p:spPr>
            <a:xfrm>
              <a:off x="4457303" y="4974274"/>
              <a:ext cx="796293" cy="796293"/>
            </a:xfrm>
            <a:prstGeom prst="ellipse">
              <a:avLst/>
            </a:pr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华文细黑" panose="02010600040101010101" pitchFamily="2" charset="-122"/>
                <a:ea typeface="华文细黑" panose="02010600040101010101" pitchFamily="2" charset="-122"/>
              </a:endParaRPr>
            </a:p>
          </p:txBody>
        </p:sp>
        <p:grpSp>
          <p:nvGrpSpPr>
            <p:cNvPr id="53" name="Group 52"/>
            <p:cNvGrpSpPr>
              <a:grpSpLocks noChangeAspect="1"/>
            </p:cNvGrpSpPr>
            <p:nvPr/>
          </p:nvGrpSpPr>
          <p:grpSpPr bwMode="auto">
            <a:xfrm>
              <a:off x="4661292" y="5179938"/>
              <a:ext cx="388315" cy="384968"/>
              <a:chOff x="3783" y="2102"/>
              <a:chExt cx="116" cy="115"/>
            </a:xfrm>
            <a:solidFill>
              <a:srgbClr val="E87071"/>
            </a:solidFill>
            <a:effectLst/>
          </p:grpSpPr>
          <p:sp>
            <p:nvSpPr>
              <p:cNvPr id="54" name="Freeform 53"/>
              <p:cNvSpPr>
                <a:spLocks noEditPoints="1"/>
              </p:cNvSpPr>
              <p:nvPr/>
            </p:nvSpPr>
            <p:spPr bwMode="auto">
              <a:xfrm>
                <a:off x="3783" y="2102"/>
                <a:ext cx="116" cy="115"/>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5 w 46"/>
                  <a:gd name="T13" fmla="*/ 23 h 46"/>
                  <a:gd name="T14" fmla="*/ 23 w 46"/>
                  <a:gd name="T15" fmla="*/ 4 h 46"/>
                  <a:gd name="T16" fmla="*/ 42 w 46"/>
                  <a:gd name="T17" fmla="*/ 23 h 46"/>
                  <a:gd name="T18" fmla="*/ 23 w 46"/>
                  <a:gd name="T19"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华文细黑" panose="02010600040101010101" pitchFamily="2" charset="-122"/>
                  <a:ea typeface="华文细黑" panose="02010600040101010101" pitchFamily="2" charset="-122"/>
                </a:endParaRPr>
              </a:p>
            </p:txBody>
          </p:sp>
          <p:sp>
            <p:nvSpPr>
              <p:cNvPr id="55" name="Freeform 54"/>
              <p:cNvSpPr>
                <a:spLocks noEditPoints="1"/>
              </p:cNvSpPr>
              <p:nvPr/>
            </p:nvSpPr>
            <p:spPr bwMode="auto">
              <a:xfrm>
                <a:off x="3783" y="2102"/>
                <a:ext cx="116" cy="115"/>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5 w 46"/>
                  <a:gd name="T13" fmla="*/ 23 h 46"/>
                  <a:gd name="T14" fmla="*/ 23 w 46"/>
                  <a:gd name="T15" fmla="*/ 4 h 46"/>
                  <a:gd name="T16" fmla="*/ 42 w 46"/>
                  <a:gd name="T17" fmla="*/ 23 h 46"/>
                  <a:gd name="T18" fmla="*/ 23 w 46"/>
                  <a:gd name="T19"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ea typeface="华文细黑" panose="02010600040101010101" pitchFamily="2" charset="-122"/>
                </a:endParaRPr>
              </a:p>
            </p:txBody>
          </p:sp>
          <p:sp>
            <p:nvSpPr>
              <p:cNvPr id="56" name="Freeform 55"/>
              <p:cNvSpPr>
                <a:spLocks/>
              </p:cNvSpPr>
              <p:nvPr/>
            </p:nvSpPr>
            <p:spPr bwMode="auto">
              <a:xfrm>
                <a:off x="3839" y="2115"/>
                <a:ext cx="7" cy="10"/>
              </a:xfrm>
              <a:custGeom>
                <a:avLst/>
                <a:gdLst>
                  <a:gd name="T0" fmla="*/ 1 w 3"/>
                  <a:gd name="T1" fmla="*/ 4 h 4"/>
                  <a:gd name="T2" fmla="*/ 1 w 3"/>
                  <a:gd name="T3" fmla="*/ 4 h 4"/>
                  <a:gd name="T4" fmla="*/ 3 w 3"/>
                  <a:gd name="T5" fmla="*/ 3 h 4"/>
                  <a:gd name="T6" fmla="*/ 3 w 3"/>
                  <a:gd name="T7" fmla="*/ 0 h 4"/>
                  <a:gd name="T8" fmla="*/ 1 w 3"/>
                  <a:gd name="T9" fmla="*/ 0 h 4"/>
                  <a:gd name="T10" fmla="*/ 0 w 3"/>
                  <a:gd name="T11" fmla="*/ 0 h 4"/>
                  <a:gd name="T12" fmla="*/ 0 w 3"/>
                  <a:gd name="T13" fmla="*/ 3 h 4"/>
                  <a:gd name="T14" fmla="*/ 1 w 3"/>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2" y="4"/>
                      <a:pt x="3" y="4"/>
                      <a:pt x="3" y="3"/>
                    </a:cubicBezTo>
                    <a:cubicBezTo>
                      <a:pt x="3" y="0"/>
                      <a:pt x="3" y="0"/>
                      <a:pt x="3" y="0"/>
                    </a:cubicBezTo>
                    <a:cubicBezTo>
                      <a:pt x="2" y="0"/>
                      <a:pt x="2" y="0"/>
                      <a:pt x="1" y="0"/>
                    </a:cubicBezTo>
                    <a:cubicBezTo>
                      <a:pt x="1" y="0"/>
                      <a:pt x="0" y="0"/>
                      <a:pt x="0" y="0"/>
                    </a:cubicBezTo>
                    <a:cubicBezTo>
                      <a:pt x="0" y="3"/>
                      <a:pt x="0" y="3"/>
                      <a:pt x="0" y="3"/>
                    </a:cubicBezTo>
                    <a:cubicBezTo>
                      <a:pt x="0" y="4"/>
                      <a:pt x="0" y="4"/>
                      <a:pt x="1" y="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ea typeface="华文细黑" panose="02010600040101010101" pitchFamily="2" charset="-122"/>
                </a:endParaRPr>
              </a:p>
            </p:txBody>
          </p:sp>
          <p:sp>
            <p:nvSpPr>
              <p:cNvPr id="57" name="Freeform 56"/>
              <p:cNvSpPr>
                <a:spLocks/>
              </p:cNvSpPr>
              <p:nvPr/>
            </p:nvSpPr>
            <p:spPr bwMode="auto">
              <a:xfrm>
                <a:off x="3839" y="2195"/>
                <a:ext cx="7" cy="10"/>
              </a:xfrm>
              <a:custGeom>
                <a:avLst/>
                <a:gdLst>
                  <a:gd name="T0" fmla="*/ 1 w 3"/>
                  <a:gd name="T1" fmla="*/ 0 h 4"/>
                  <a:gd name="T2" fmla="*/ 1 w 3"/>
                  <a:gd name="T3" fmla="*/ 0 h 4"/>
                  <a:gd name="T4" fmla="*/ 0 w 3"/>
                  <a:gd name="T5" fmla="*/ 1 h 4"/>
                  <a:gd name="T6" fmla="*/ 0 w 3"/>
                  <a:gd name="T7" fmla="*/ 4 h 4"/>
                  <a:gd name="T8" fmla="*/ 1 w 3"/>
                  <a:gd name="T9" fmla="*/ 4 h 4"/>
                  <a:gd name="T10" fmla="*/ 3 w 3"/>
                  <a:gd name="T11" fmla="*/ 4 h 4"/>
                  <a:gd name="T12" fmla="*/ 3 w 3"/>
                  <a:gd name="T13" fmla="*/ 1 h 4"/>
                  <a:gd name="T14" fmla="*/ 1 w 3"/>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0"/>
                    </a:moveTo>
                    <a:cubicBezTo>
                      <a:pt x="1" y="0"/>
                      <a:pt x="1" y="0"/>
                      <a:pt x="1" y="0"/>
                    </a:cubicBezTo>
                    <a:cubicBezTo>
                      <a:pt x="0" y="0"/>
                      <a:pt x="0" y="1"/>
                      <a:pt x="0" y="1"/>
                    </a:cubicBezTo>
                    <a:cubicBezTo>
                      <a:pt x="0" y="4"/>
                      <a:pt x="0" y="4"/>
                      <a:pt x="0" y="4"/>
                    </a:cubicBezTo>
                    <a:cubicBezTo>
                      <a:pt x="0" y="4"/>
                      <a:pt x="1" y="4"/>
                      <a:pt x="1" y="4"/>
                    </a:cubicBezTo>
                    <a:cubicBezTo>
                      <a:pt x="2" y="4"/>
                      <a:pt x="2" y="4"/>
                      <a:pt x="3" y="4"/>
                    </a:cubicBezTo>
                    <a:cubicBezTo>
                      <a:pt x="3" y="1"/>
                      <a:pt x="3" y="1"/>
                      <a:pt x="3" y="1"/>
                    </a:cubicBezTo>
                    <a:cubicBezTo>
                      <a:pt x="3" y="1"/>
                      <a:pt x="2" y="0"/>
                      <a:pt x="1"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ea typeface="华文细黑" panose="02010600040101010101" pitchFamily="2" charset="-122"/>
                </a:endParaRPr>
              </a:p>
            </p:txBody>
          </p:sp>
          <p:sp>
            <p:nvSpPr>
              <p:cNvPr id="58" name="Freeform 57"/>
              <p:cNvSpPr>
                <a:spLocks/>
              </p:cNvSpPr>
              <p:nvPr/>
            </p:nvSpPr>
            <p:spPr bwMode="auto">
              <a:xfrm>
                <a:off x="3796" y="2155"/>
                <a:ext cx="10" cy="10"/>
              </a:xfrm>
              <a:custGeom>
                <a:avLst/>
                <a:gdLst>
                  <a:gd name="T0" fmla="*/ 3 w 4"/>
                  <a:gd name="T1" fmla="*/ 0 h 4"/>
                  <a:gd name="T2" fmla="*/ 0 w 4"/>
                  <a:gd name="T3" fmla="*/ 0 h 4"/>
                  <a:gd name="T4" fmla="*/ 0 w 4"/>
                  <a:gd name="T5" fmla="*/ 2 h 4"/>
                  <a:gd name="T6" fmla="*/ 0 w 4"/>
                  <a:gd name="T7" fmla="*/ 4 h 4"/>
                  <a:gd name="T8" fmla="*/ 3 w 4"/>
                  <a:gd name="T9" fmla="*/ 4 h 4"/>
                  <a:gd name="T10" fmla="*/ 4 w 4"/>
                  <a:gd name="T11" fmla="*/ 2 h 4"/>
                  <a:gd name="T12" fmla="*/ 4 w 4"/>
                  <a:gd name="T13" fmla="*/ 2 h 4"/>
                  <a:gd name="T14" fmla="*/ 3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3" y="0"/>
                    </a:moveTo>
                    <a:cubicBezTo>
                      <a:pt x="0" y="0"/>
                      <a:pt x="0" y="0"/>
                      <a:pt x="0" y="0"/>
                    </a:cubicBezTo>
                    <a:cubicBezTo>
                      <a:pt x="0" y="1"/>
                      <a:pt x="0" y="1"/>
                      <a:pt x="0" y="2"/>
                    </a:cubicBezTo>
                    <a:cubicBezTo>
                      <a:pt x="0" y="3"/>
                      <a:pt x="0" y="3"/>
                      <a:pt x="0" y="4"/>
                    </a:cubicBezTo>
                    <a:cubicBezTo>
                      <a:pt x="3" y="4"/>
                      <a:pt x="3" y="4"/>
                      <a:pt x="3" y="4"/>
                    </a:cubicBezTo>
                    <a:cubicBezTo>
                      <a:pt x="4" y="4"/>
                      <a:pt x="4" y="3"/>
                      <a:pt x="4" y="2"/>
                    </a:cubicBezTo>
                    <a:cubicBezTo>
                      <a:pt x="4" y="2"/>
                      <a:pt x="4" y="2"/>
                      <a:pt x="4" y="2"/>
                    </a:cubicBezTo>
                    <a:cubicBezTo>
                      <a:pt x="4" y="1"/>
                      <a:pt x="4" y="0"/>
                      <a:pt x="3"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ea typeface="华文细黑" panose="02010600040101010101" pitchFamily="2" charset="-122"/>
                </a:endParaRPr>
              </a:p>
            </p:txBody>
          </p:sp>
          <p:sp>
            <p:nvSpPr>
              <p:cNvPr id="59" name="Freeform 58"/>
              <p:cNvSpPr>
                <a:spLocks/>
              </p:cNvSpPr>
              <p:nvPr/>
            </p:nvSpPr>
            <p:spPr bwMode="auto">
              <a:xfrm>
                <a:off x="3877" y="2155"/>
                <a:ext cx="10" cy="10"/>
              </a:xfrm>
              <a:custGeom>
                <a:avLst/>
                <a:gdLst>
                  <a:gd name="T0" fmla="*/ 4 w 4"/>
                  <a:gd name="T1" fmla="*/ 0 h 4"/>
                  <a:gd name="T2" fmla="*/ 2 w 4"/>
                  <a:gd name="T3" fmla="*/ 0 h 4"/>
                  <a:gd name="T4" fmla="*/ 0 w 4"/>
                  <a:gd name="T5" fmla="*/ 2 h 4"/>
                  <a:gd name="T6" fmla="*/ 0 w 4"/>
                  <a:gd name="T7" fmla="*/ 2 h 4"/>
                  <a:gd name="T8" fmla="*/ 2 w 4"/>
                  <a:gd name="T9" fmla="*/ 4 h 4"/>
                  <a:gd name="T10" fmla="*/ 4 w 4"/>
                  <a:gd name="T11" fmla="*/ 4 h 4"/>
                  <a:gd name="T12" fmla="*/ 4 w 4"/>
                  <a:gd name="T13" fmla="*/ 2 h 4"/>
                  <a:gd name="T14" fmla="*/ 4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0"/>
                    </a:moveTo>
                    <a:cubicBezTo>
                      <a:pt x="2" y="0"/>
                      <a:pt x="2" y="0"/>
                      <a:pt x="2" y="0"/>
                    </a:cubicBezTo>
                    <a:cubicBezTo>
                      <a:pt x="1" y="0"/>
                      <a:pt x="0" y="1"/>
                      <a:pt x="0" y="2"/>
                    </a:cubicBezTo>
                    <a:cubicBezTo>
                      <a:pt x="0" y="2"/>
                      <a:pt x="0" y="2"/>
                      <a:pt x="0" y="2"/>
                    </a:cubicBezTo>
                    <a:cubicBezTo>
                      <a:pt x="0" y="3"/>
                      <a:pt x="1" y="4"/>
                      <a:pt x="2" y="4"/>
                    </a:cubicBezTo>
                    <a:cubicBezTo>
                      <a:pt x="4" y="4"/>
                      <a:pt x="4" y="4"/>
                      <a:pt x="4" y="4"/>
                    </a:cubicBezTo>
                    <a:cubicBezTo>
                      <a:pt x="4" y="3"/>
                      <a:pt x="4" y="3"/>
                      <a:pt x="4" y="2"/>
                    </a:cubicBezTo>
                    <a:cubicBezTo>
                      <a:pt x="4" y="1"/>
                      <a:pt x="4" y="1"/>
                      <a:pt x="4"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ea typeface="华文细黑" panose="02010600040101010101" pitchFamily="2" charset="-122"/>
                </a:endParaRPr>
              </a:p>
            </p:txBody>
          </p:sp>
          <p:sp>
            <p:nvSpPr>
              <p:cNvPr id="60" name="Freeform 59"/>
              <p:cNvSpPr>
                <a:spLocks/>
              </p:cNvSpPr>
              <p:nvPr/>
            </p:nvSpPr>
            <p:spPr bwMode="auto">
              <a:xfrm>
                <a:off x="3813" y="2127"/>
                <a:ext cx="33" cy="38"/>
              </a:xfrm>
              <a:custGeom>
                <a:avLst/>
                <a:gdLst>
                  <a:gd name="T0" fmla="*/ 11 w 13"/>
                  <a:gd name="T1" fmla="*/ 0 h 15"/>
                  <a:gd name="T2" fmla="*/ 10 w 13"/>
                  <a:gd name="T3" fmla="*/ 2 h 15"/>
                  <a:gd name="T4" fmla="*/ 10 w 13"/>
                  <a:gd name="T5" fmla="*/ 11 h 15"/>
                  <a:gd name="T6" fmla="*/ 9 w 13"/>
                  <a:gd name="T7" fmla="*/ 12 h 15"/>
                  <a:gd name="T8" fmla="*/ 2 w 13"/>
                  <a:gd name="T9" fmla="*/ 12 h 15"/>
                  <a:gd name="T10" fmla="*/ 0 w 13"/>
                  <a:gd name="T11" fmla="*/ 14 h 15"/>
                  <a:gd name="T12" fmla="*/ 2 w 13"/>
                  <a:gd name="T13" fmla="*/ 15 h 15"/>
                  <a:gd name="T14" fmla="*/ 11 w 13"/>
                  <a:gd name="T15" fmla="*/ 15 h 15"/>
                  <a:gd name="T16" fmla="*/ 12 w 13"/>
                  <a:gd name="T17" fmla="*/ 15 h 15"/>
                  <a:gd name="T18" fmla="*/ 12 w 13"/>
                  <a:gd name="T19" fmla="*/ 15 h 15"/>
                  <a:gd name="T20" fmla="*/ 13 w 13"/>
                  <a:gd name="T21" fmla="*/ 13 h 15"/>
                  <a:gd name="T22" fmla="*/ 13 w 13"/>
                  <a:gd name="T23" fmla="*/ 2 h 15"/>
                  <a:gd name="T24" fmla="*/ 11 w 13"/>
                  <a:gd name="T2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5">
                    <a:moveTo>
                      <a:pt x="11" y="0"/>
                    </a:moveTo>
                    <a:cubicBezTo>
                      <a:pt x="10" y="0"/>
                      <a:pt x="10" y="1"/>
                      <a:pt x="10" y="2"/>
                    </a:cubicBezTo>
                    <a:cubicBezTo>
                      <a:pt x="10" y="11"/>
                      <a:pt x="10" y="11"/>
                      <a:pt x="10" y="11"/>
                    </a:cubicBezTo>
                    <a:cubicBezTo>
                      <a:pt x="10" y="12"/>
                      <a:pt x="9" y="12"/>
                      <a:pt x="9" y="12"/>
                    </a:cubicBezTo>
                    <a:cubicBezTo>
                      <a:pt x="2" y="12"/>
                      <a:pt x="2" y="12"/>
                      <a:pt x="2" y="12"/>
                    </a:cubicBezTo>
                    <a:cubicBezTo>
                      <a:pt x="1" y="12"/>
                      <a:pt x="0" y="13"/>
                      <a:pt x="0" y="14"/>
                    </a:cubicBezTo>
                    <a:cubicBezTo>
                      <a:pt x="0" y="14"/>
                      <a:pt x="1" y="15"/>
                      <a:pt x="2" y="15"/>
                    </a:cubicBezTo>
                    <a:cubicBezTo>
                      <a:pt x="11" y="15"/>
                      <a:pt x="11" y="15"/>
                      <a:pt x="11" y="15"/>
                    </a:cubicBezTo>
                    <a:cubicBezTo>
                      <a:pt x="11" y="15"/>
                      <a:pt x="12" y="15"/>
                      <a:pt x="12" y="15"/>
                    </a:cubicBezTo>
                    <a:cubicBezTo>
                      <a:pt x="12" y="15"/>
                      <a:pt x="12" y="15"/>
                      <a:pt x="12" y="15"/>
                    </a:cubicBezTo>
                    <a:cubicBezTo>
                      <a:pt x="13" y="14"/>
                      <a:pt x="13" y="14"/>
                      <a:pt x="13" y="13"/>
                    </a:cubicBezTo>
                    <a:cubicBezTo>
                      <a:pt x="13" y="2"/>
                      <a:pt x="13" y="2"/>
                      <a:pt x="13" y="2"/>
                    </a:cubicBezTo>
                    <a:cubicBezTo>
                      <a:pt x="13" y="1"/>
                      <a:pt x="12" y="0"/>
                      <a:pt x="11"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ea typeface="华文细黑" panose="02010600040101010101" pitchFamily="2" charset="-122"/>
                </a:endParaRPr>
              </a:p>
            </p:txBody>
          </p:sp>
        </p:grpSp>
      </p:grpSp>
      <p:grpSp>
        <p:nvGrpSpPr>
          <p:cNvPr id="61" name="组合 60"/>
          <p:cNvGrpSpPr/>
          <p:nvPr/>
        </p:nvGrpSpPr>
        <p:grpSpPr>
          <a:xfrm>
            <a:off x="7384532" y="4087490"/>
            <a:ext cx="796293" cy="796293"/>
            <a:chOff x="7384532" y="4087490"/>
            <a:chExt cx="796293" cy="796293"/>
          </a:xfrm>
        </p:grpSpPr>
        <p:sp>
          <p:nvSpPr>
            <p:cNvPr id="62" name="椭圆 61"/>
            <p:cNvSpPr/>
            <p:nvPr/>
          </p:nvSpPr>
          <p:spPr>
            <a:xfrm>
              <a:off x="7384532" y="4087490"/>
              <a:ext cx="796293" cy="796293"/>
            </a:xfrm>
            <a:prstGeom prst="ellipse">
              <a:avLst/>
            </a:pr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华文细黑" panose="02010600040101010101" pitchFamily="2" charset="-122"/>
                <a:ea typeface="华文细黑" panose="02010600040101010101" pitchFamily="2" charset="-122"/>
              </a:endParaRPr>
            </a:p>
          </p:txBody>
        </p:sp>
        <p:grpSp>
          <p:nvGrpSpPr>
            <p:cNvPr id="63" name="Group 62"/>
            <p:cNvGrpSpPr>
              <a:grpSpLocks noChangeAspect="1"/>
            </p:cNvGrpSpPr>
            <p:nvPr/>
          </p:nvGrpSpPr>
          <p:grpSpPr bwMode="auto">
            <a:xfrm>
              <a:off x="7588375" y="4335521"/>
              <a:ext cx="414088" cy="330629"/>
              <a:chOff x="3775" y="2110"/>
              <a:chExt cx="129" cy="103"/>
            </a:xfrm>
            <a:solidFill>
              <a:srgbClr val="00BBCF"/>
            </a:solidFill>
            <a:effectLst/>
          </p:grpSpPr>
          <p:sp>
            <p:nvSpPr>
              <p:cNvPr id="64" name="Freeform 63"/>
              <p:cNvSpPr>
                <a:spLocks/>
              </p:cNvSpPr>
              <p:nvPr/>
            </p:nvSpPr>
            <p:spPr bwMode="auto">
              <a:xfrm>
                <a:off x="3775" y="2177"/>
                <a:ext cx="40" cy="36"/>
              </a:xfrm>
              <a:custGeom>
                <a:avLst/>
                <a:gdLst>
                  <a:gd name="T0" fmla="*/ 5 w 16"/>
                  <a:gd name="T1" fmla="*/ 0 h 14"/>
                  <a:gd name="T2" fmla="*/ 0 w 16"/>
                  <a:gd name="T3" fmla="*/ 4 h 14"/>
                  <a:gd name="T4" fmla="*/ 10 w 16"/>
                  <a:gd name="T5" fmla="*/ 14 h 14"/>
                  <a:gd name="T6" fmla="*/ 16 w 16"/>
                  <a:gd name="T7" fmla="*/ 9 h 14"/>
                  <a:gd name="T8" fmla="*/ 5 w 16"/>
                  <a:gd name="T9" fmla="*/ 0 h 14"/>
                </a:gdLst>
                <a:ahLst/>
                <a:cxnLst>
                  <a:cxn ang="0">
                    <a:pos x="T0" y="T1"/>
                  </a:cxn>
                  <a:cxn ang="0">
                    <a:pos x="T2" y="T3"/>
                  </a:cxn>
                  <a:cxn ang="0">
                    <a:pos x="T4" y="T5"/>
                  </a:cxn>
                  <a:cxn ang="0">
                    <a:pos x="T6" y="T7"/>
                  </a:cxn>
                  <a:cxn ang="0">
                    <a:pos x="T8" y="T9"/>
                  </a:cxn>
                </a:cxnLst>
                <a:rect l="0" t="0" r="r" b="b"/>
                <a:pathLst>
                  <a:path w="16" h="14">
                    <a:moveTo>
                      <a:pt x="5" y="0"/>
                    </a:moveTo>
                    <a:cubicBezTo>
                      <a:pt x="1" y="3"/>
                      <a:pt x="0" y="4"/>
                      <a:pt x="0" y="4"/>
                    </a:cubicBezTo>
                    <a:cubicBezTo>
                      <a:pt x="10" y="14"/>
                      <a:pt x="10" y="14"/>
                      <a:pt x="10" y="14"/>
                    </a:cubicBezTo>
                    <a:cubicBezTo>
                      <a:pt x="10" y="14"/>
                      <a:pt x="13" y="11"/>
                      <a:pt x="16" y="9"/>
                    </a:cubicBezTo>
                    <a:lnTo>
                      <a:pt x="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ea typeface="华文细黑" panose="02010600040101010101" pitchFamily="2" charset="-122"/>
                </a:endParaRPr>
              </a:p>
            </p:txBody>
          </p:sp>
          <p:sp>
            <p:nvSpPr>
              <p:cNvPr id="65" name="Freeform 64"/>
              <p:cNvSpPr>
                <a:spLocks/>
              </p:cNvSpPr>
              <p:nvPr/>
            </p:nvSpPr>
            <p:spPr bwMode="auto">
              <a:xfrm>
                <a:off x="3795" y="2156"/>
                <a:ext cx="109" cy="41"/>
              </a:xfrm>
              <a:custGeom>
                <a:avLst/>
                <a:gdLst>
                  <a:gd name="T0" fmla="*/ 37 w 44"/>
                  <a:gd name="T1" fmla="*/ 4 h 16"/>
                  <a:gd name="T2" fmla="*/ 29 w 44"/>
                  <a:gd name="T3" fmla="*/ 9 h 16"/>
                  <a:gd name="T4" fmla="*/ 18 w 44"/>
                  <a:gd name="T5" fmla="*/ 8 h 16"/>
                  <a:gd name="T6" fmla="*/ 25 w 44"/>
                  <a:gd name="T7" fmla="*/ 7 h 16"/>
                  <a:gd name="T8" fmla="*/ 31 w 44"/>
                  <a:gd name="T9" fmla="*/ 2 h 16"/>
                  <a:gd name="T10" fmla="*/ 20 w 44"/>
                  <a:gd name="T11" fmla="*/ 2 h 16"/>
                  <a:gd name="T12" fmla="*/ 9 w 44"/>
                  <a:gd name="T13" fmla="*/ 2 h 16"/>
                  <a:gd name="T14" fmla="*/ 0 w 44"/>
                  <a:gd name="T15" fmla="*/ 7 h 16"/>
                  <a:gd name="T16" fmla="*/ 9 w 44"/>
                  <a:gd name="T17" fmla="*/ 16 h 16"/>
                  <a:gd name="T18" fmla="*/ 13 w 44"/>
                  <a:gd name="T19" fmla="*/ 14 h 16"/>
                  <a:gd name="T20" fmla="*/ 29 w 44"/>
                  <a:gd name="T21" fmla="*/ 14 h 16"/>
                  <a:gd name="T22" fmla="*/ 44 w 44"/>
                  <a:gd name="T23" fmla="*/ 2 h 16"/>
                  <a:gd name="T24" fmla="*/ 37 w 44"/>
                  <a:gd name="T25"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16">
                    <a:moveTo>
                      <a:pt x="37" y="4"/>
                    </a:moveTo>
                    <a:cubicBezTo>
                      <a:pt x="34" y="7"/>
                      <a:pt x="32" y="8"/>
                      <a:pt x="29" y="9"/>
                    </a:cubicBezTo>
                    <a:cubicBezTo>
                      <a:pt x="24" y="10"/>
                      <a:pt x="19" y="9"/>
                      <a:pt x="18" y="8"/>
                    </a:cubicBezTo>
                    <a:cubicBezTo>
                      <a:pt x="15" y="6"/>
                      <a:pt x="18" y="7"/>
                      <a:pt x="25" y="7"/>
                    </a:cubicBezTo>
                    <a:cubicBezTo>
                      <a:pt x="32" y="6"/>
                      <a:pt x="31" y="2"/>
                      <a:pt x="31" y="2"/>
                    </a:cubicBezTo>
                    <a:cubicBezTo>
                      <a:pt x="29" y="2"/>
                      <a:pt x="27" y="2"/>
                      <a:pt x="20" y="2"/>
                    </a:cubicBezTo>
                    <a:cubicBezTo>
                      <a:pt x="17" y="2"/>
                      <a:pt x="12" y="1"/>
                      <a:pt x="9" y="2"/>
                    </a:cubicBezTo>
                    <a:cubicBezTo>
                      <a:pt x="6" y="2"/>
                      <a:pt x="4" y="5"/>
                      <a:pt x="0" y="7"/>
                    </a:cubicBezTo>
                    <a:cubicBezTo>
                      <a:pt x="9" y="16"/>
                      <a:pt x="9" y="16"/>
                      <a:pt x="9" y="16"/>
                    </a:cubicBezTo>
                    <a:cubicBezTo>
                      <a:pt x="11" y="15"/>
                      <a:pt x="12" y="14"/>
                      <a:pt x="13" y="14"/>
                    </a:cubicBezTo>
                    <a:cubicBezTo>
                      <a:pt x="16" y="14"/>
                      <a:pt x="23" y="15"/>
                      <a:pt x="29" y="14"/>
                    </a:cubicBezTo>
                    <a:cubicBezTo>
                      <a:pt x="40" y="9"/>
                      <a:pt x="44" y="2"/>
                      <a:pt x="44" y="2"/>
                    </a:cubicBezTo>
                    <a:cubicBezTo>
                      <a:pt x="44" y="2"/>
                      <a:pt x="41" y="0"/>
                      <a:pt x="37" y="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ea typeface="华文细黑" panose="02010600040101010101" pitchFamily="2" charset="-122"/>
                </a:endParaRPr>
              </a:p>
            </p:txBody>
          </p:sp>
          <p:sp>
            <p:nvSpPr>
              <p:cNvPr id="66" name="Freeform 65"/>
              <p:cNvSpPr>
                <a:spLocks noEditPoints="1"/>
              </p:cNvSpPr>
              <p:nvPr/>
            </p:nvSpPr>
            <p:spPr bwMode="auto">
              <a:xfrm>
                <a:off x="3810" y="2110"/>
                <a:ext cx="94" cy="41"/>
              </a:xfrm>
              <a:custGeom>
                <a:avLst/>
                <a:gdLst>
                  <a:gd name="T0" fmla="*/ 38 w 38"/>
                  <a:gd name="T1" fmla="*/ 0 h 16"/>
                  <a:gd name="T2" fmla="*/ 34 w 38"/>
                  <a:gd name="T3" fmla="*/ 0 h 16"/>
                  <a:gd name="T4" fmla="*/ 34 w 38"/>
                  <a:gd name="T5" fmla="*/ 6 h 16"/>
                  <a:gd name="T6" fmla="*/ 32 w 38"/>
                  <a:gd name="T7" fmla="*/ 6 h 16"/>
                  <a:gd name="T8" fmla="*/ 32 w 38"/>
                  <a:gd name="T9" fmla="*/ 0 h 16"/>
                  <a:gd name="T10" fmla="*/ 28 w 38"/>
                  <a:gd name="T11" fmla="*/ 0 h 16"/>
                  <a:gd name="T12" fmla="*/ 28 w 38"/>
                  <a:gd name="T13" fmla="*/ 6 h 16"/>
                  <a:gd name="T14" fmla="*/ 12 w 38"/>
                  <a:gd name="T15" fmla="*/ 6 h 16"/>
                  <a:gd name="T16" fmla="*/ 12 w 38"/>
                  <a:gd name="T17" fmla="*/ 3 h 16"/>
                  <a:gd name="T18" fmla="*/ 12 w 38"/>
                  <a:gd name="T19" fmla="*/ 1 h 16"/>
                  <a:gd name="T20" fmla="*/ 11 w 38"/>
                  <a:gd name="T21" fmla="*/ 0 h 16"/>
                  <a:gd name="T22" fmla="*/ 9 w 38"/>
                  <a:gd name="T23" fmla="*/ 0 h 16"/>
                  <a:gd name="T24" fmla="*/ 3 w 38"/>
                  <a:gd name="T25" fmla="*/ 0 h 16"/>
                  <a:gd name="T26" fmla="*/ 1 w 38"/>
                  <a:gd name="T27" fmla="*/ 0 h 16"/>
                  <a:gd name="T28" fmla="*/ 0 w 38"/>
                  <a:gd name="T29" fmla="*/ 2 h 16"/>
                  <a:gd name="T30" fmla="*/ 0 w 38"/>
                  <a:gd name="T31" fmla="*/ 3 h 16"/>
                  <a:gd name="T32" fmla="*/ 0 w 38"/>
                  <a:gd name="T33" fmla="*/ 13 h 16"/>
                  <a:gd name="T34" fmla="*/ 0 w 38"/>
                  <a:gd name="T35" fmla="*/ 15 h 16"/>
                  <a:gd name="T36" fmla="*/ 2 w 38"/>
                  <a:gd name="T37" fmla="*/ 16 h 16"/>
                  <a:gd name="T38" fmla="*/ 3 w 38"/>
                  <a:gd name="T39" fmla="*/ 16 h 16"/>
                  <a:gd name="T40" fmla="*/ 9 w 38"/>
                  <a:gd name="T41" fmla="*/ 16 h 16"/>
                  <a:gd name="T42" fmla="*/ 11 w 38"/>
                  <a:gd name="T43" fmla="*/ 16 h 16"/>
                  <a:gd name="T44" fmla="*/ 12 w 38"/>
                  <a:gd name="T45" fmla="*/ 14 h 16"/>
                  <a:gd name="T46" fmla="*/ 12 w 38"/>
                  <a:gd name="T47" fmla="*/ 13 h 16"/>
                  <a:gd name="T48" fmla="*/ 12 w 38"/>
                  <a:gd name="T49" fmla="*/ 10 h 16"/>
                  <a:gd name="T50" fmla="*/ 38 w 38"/>
                  <a:gd name="T51" fmla="*/ 10 h 16"/>
                  <a:gd name="T52" fmla="*/ 38 w 38"/>
                  <a:gd name="T53" fmla="*/ 0 h 16"/>
                  <a:gd name="T54" fmla="*/ 3 w 38"/>
                  <a:gd name="T55" fmla="*/ 3 h 16"/>
                  <a:gd name="T56" fmla="*/ 9 w 38"/>
                  <a:gd name="T57" fmla="*/ 3 h 16"/>
                  <a:gd name="T58" fmla="*/ 9 w 38"/>
                  <a:gd name="T59" fmla="*/ 13 h 16"/>
                  <a:gd name="T60" fmla="*/ 3 w 38"/>
                  <a:gd name="T61" fmla="*/ 13 h 16"/>
                  <a:gd name="T62" fmla="*/ 3 w 38"/>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 h="16">
                    <a:moveTo>
                      <a:pt x="38" y="0"/>
                    </a:moveTo>
                    <a:cubicBezTo>
                      <a:pt x="34" y="0"/>
                      <a:pt x="34" y="0"/>
                      <a:pt x="34" y="0"/>
                    </a:cubicBezTo>
                    <a:cubicBezTo>
                      <a:pt x="34" y="6"/>
                      <a:pt x="34" y="6"/>
                      <a:pt x="34" y="6"/>
                    </a:cubicBezTo>
                    <a:cubicBezTo>
                      <a:pt x="32" y="6"/>
                      <a:pt x="32" y="6"/>
                      <a:pt x="32" y="6"/>
                    </a:cubicBezTo>
                    <a:cubicBezTo>
                      <a:pt x="32" y="0"/>
                      <a:pt x="32" y="0"/>
                      <a:pt x="32" y="0"/>
                    </a:cubicBezTo>
                    <a:cubicBezTo>
                      <a:pt x="28" y="0"/>
                      <a:pt x="28" y="0"/>
                      <a:pt x="28" y="0"/>
                    </a:cubicBezTo>
                    <a:cubicBezTo>
                      <a:pt x="28" y="6"/>
                      <a:pt x="28" y="6"/>
                      <a:pt x="28" y="6"/>
                    </a:cubicBezTo>
                    <a:cubicBezTo>
                      <a:pt x="12" y="6"/>
                      <a:pt x="12" y="6"/>
                      <a:pt x="12" y="6"/>
                    </a:cubicBezTo>
                    <a:cubicBezTo>
                      <a:pt x="12" y="3"/>
                      <a:pt x="12" y="3"/>
                      <a:pt x="12" y="3"/>
                    </a:cubicBezTo>
                    <a:cubicBezTo>
                      <a:pt x="12" y="2"/>
                      <a:pt x="12" y="2"/>
                      <a:pt x="12" y="1"/>
                    </a:cubicBezTo>
                    <a:cubicBezTo>
                      <a:pt x="12" y="1"/>
                      <a:pt x="11" y="0"/>
                      <a:pt x="11" y="0"/>
                    </a:cubicBezTo>
                    <a:cubicBezTo>
                      <a:pt x="10" y="0"/>
                      <a:pt x="10" y="0"/>
                      <a:pt x="9" y="0"/>
                    </a:cubicBezTo>
                    <a:cubicBezTo>
                      <a:pt x="3" y="0"/>
                      <a:pt x="3" y="0"/>
                      <a:pt x="3" y="0"/>
                    </a:cubicBezTo>
                    <a:cubicBezTo>
                      <a:pt x="2" y="0"/>
                      <a:pt x="2" y="0"/>
                      <a:pt x="1" y="0"/>
                    </a:cubicBezTo>
                    <a:cubicBezTo>
                      <a:pt x="1" y="1"/>
                      <a:pt x="0" y="1"/>
                      <a:pt x="0" y="2"/>
                    </a:cubicBezTo>
                    <a:cubicBezTo>
                      <a:pt x="0" y="2"/>
                      <a:pt x="0" y="2"/>
                      <a:pt x="0" y="3"/>
                    </a:cubicBezTo>
                    <a:cubicBezTo>
                      <a:pt x="0" y="13"/>
                      <a:pt x="0" y="13"/>
                      <a:pt x="0" y="13"/>
                    </a:cubicBezTo>
                    <a:cubicBezTo>
                      <a:pt x="0" y="14"/>
                      <a:pt x="0" y="14"/>
                      <a:pt x="0" y="15"/>
                    </a:cubicBezTo>
                    <a:cubicBezTo>
                      <a:pt x="1" y="15"/>
                      <a:pt x="1" y="16"/>
                      <a:pt x="2" y="16"/>
                    </a:cubicBezTo>
                    <a:cubicBezTo>
                      <a:pt x="2" y="16"/>
                      <a:pt x="2" y="16"/>
                      <a:pt x="3" y="16"/>
                    </a:cubicBezTo>
                    <a:cubicBezTo>
                      <a:pt x="9" y="16"/>
                      <a:pt x="9" y="16"/>
                      <a:pt x="9" y="16"/>
                    </a:cubicBezTo>
                    <a:cubicBezTo>
                      <a:pt x="10" y="16"/>
                      <a:pt x="11" y="16"/>
                      <a:pt x="11" y="16"/>
                    </a:cubicBezTo>
                    <a:cubicBezTo>
                      <a:pt x="12" y="15"/>
                      <a:pt x="12" y="15"/>
                      <a:pt x="12" y="14"/>
                    </a:cubicBezTo>
                    <a:cubicBezTo>
                      <a:pt x="12" y="14"/>
                      <a:pt x="12" y="13"/>
                      <a:pt x="12" y="13"/>
                    </a:cubicBezTo>
                    <a:cubicBezTo>
                      <a:pt x="12" y="10"/>
                      <a:pt x="12" y="10"/>
                      <a:pt x="12" y="10"/>
                    </a:cubicBezTo>
                    <a:cubicBezTo>
                      <a:pt x="38" y="10"/>
                      <a:pt x="38" y="10"/>
                      <a:pt x="38" y="10"/>
                    </a:cubicBezTo>
                    <a:lnTo>
                      <a:pt x="38" y="0"/>
                    </a:lnTo>
                    <a:close/>
                    <a:moveTo>
                      <a:pt x="3" y="3"/>
                    </a:moveTo>
                    <a:cubicBezTo>
                      <a:pt x="9" y="3"/>
                      <a:pt x="9" y="3"/>
                      <a:pt x="9" y="3"/>
                    </a:cubicBezTo>
                    <a:cubicBezTo>
                      <a:pt x="9" y="13"/>
                      <a:pt x="9" y="13"/>
                      <a:pt x="9" y="13"/>
                    </a:cubicBezTo>
                    <a:cubicBezTo>
                      <a:pt x="3" y="13"/>
                      <a:pt x="3" y="13"/>
                      <a:pt x="3" y="13"/>
                    </a:cubicBezTo>
                    <a:lnTo>
                      <a:pt x="3" y="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ea typeface="华文细黑" panose="02010600040101010101" pitchFamily="2" charset="-122"/>
                </a:endParaRPr>
              </a:p>
            </p:txBody>
          </p:sp>
        </p:grpSp>
      </p:grpSp>
      <p:grpSp>
        <p:nvGrpSpPr>
          <p:cNvPr id="67" name="组合 66"/>
          <p:cNvGrpSpPr/>
          <p:nvPr/>
        </p:nvGrpSpPr>
        <p:grpSpPr>
          <a:xfrm>
            <a:off x="6869264" y="1581522"/>
            <a:ext cx="796293" cy="796293"/>
            <a:chOff x="6869264" y="1581522"/>
            <a:chExt cx="796293" cy="796293"/>
          </a:xfrm>
        </p:grpSpPr>
        <p:sp>
          <p:nvSpPr>
            <p:cNvPr id="68" name="椭圆 67"/>
            <p:cNvSpPr/>
            <p:nvPr/>
          </p:nvSpPr>
          <p:spPr>
            <a:xfrm>
              <a:off x="6869264" y="1581522"/>
              <a:ext cx="796293" cy="796293"/>
            </a:xfrm>
            <a:prstGeom prst="ellipse">
              <a:avLst/>
            </a:pr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华文细黑" panose="02010600040101010101" pitchFamily="2" charset="-122"/>
                <a:ea typeface="华文细黑" panose="02010600040101010101" pitchFamily="2" charset="-122"/>
              </a:endParaRPr>
            </a:p>
          </p:txBody>
        </p:sp>
        <p:grpSp>
          <p:nvGrpSpPr>
            <p:cNvPr id="69" name="Group 68"/>
            <p:cNvGrpSpPr>
              <a:grpSpLocks noChangeAspect="1"/>
            </p:cNvGrpSpPr>
            <p:nvPr/>
          </p:nvGrpSpPr>
          <p:grpSpPr bwMode="auto">
            <a:xfrm>
              <a:off x="7071109" y="1826894"/>
              <a:ext cx="369382" cy="355901"/>
              <a:chOff x="3770" y="2095"/>
              <a:chExt cx="137" cy="132"/>
            </a:xfrm>
            <a:solidFill>
              <a:srgbClr val="663A77"/>
            </a:solidFill>
            <a:effectLst/>
          </p:grpSpPr>
          <p:sp>
            <p:nvSpPr>
              <p:cNvPr id="70" name="Freeform 69"/>
              <p:cNvSpPr>
                <a:spLocks/>
              </p:cNvSpPr>
              <p:nvPr/>
            </p:nvSpPr>
            <p:spPr bwMode="auto">
              <a:xfrm>
                <a:off x="3770" y="2190"/>
                <a:ext cx="137" cy="37"/>
              </a:xfrm>
              <a:custGeom>
                <a:avLst/>
                <a:gdLst>
                  <a:gd name="T0" fmla="*/ 52 w 55"/>
                  <a:gd name="T1" fmla="*/ 6 h 15"/>
                  <a:gd name="T2" fmla="*/ 38 w 55"/>
                  <a:gd name="T3" fmla="*/ 6 h 15"/>
                  <a:gd name="T4" fmla="*/ 37 w 55"/>
                  <a:gd name="T5" fmla="*/ 6 h 15"/>
                  <a:gd name="T6" fmla="*/ 37 w 55"/>
                  <a:gd name="T7" fmla="*/ 3 h 15"/>
                  <a:gd name="T8" fmla="*/ 37 w 55"/>
                  <a:gd name="T9" fmla="*/ 1 h 15"/>
                  <a:gd name="T10" fmla="*/ 35 w 55"/>
                  <a:gd name="T11" fmla="*/ 0 h 15"/>
                  <a:gd name="T12" fmla="*/ 20 w 55"/>
                  <a:gd name="T13" fmla="*/ 0 h 15"/>
                  <a:gd name="T14" fmla="*/ 18 w 55"/>
                  <a:gd name="T15" fmla="*/ 3 h 15"/>
                  <a:gd name="T16" fmla="*/ 18 w 55"/>
                  <a:gd name="T17" fmla="*/ 6 h 15"/>
                  <a:gd name="T18" fmla="*/ 18 w 55"/>
                  <a:gd name="T19" fmla="*/ 6 h 15"/>
                  <a:gd name="T20" fmla="*/ 3 w 55"/>
                  <a:gd name="T21" fmla="*/ 6 h 15"/>
                  <a:gd name="T22" fmla="*/ 0 w 55"/>
                  <a:gd name="T23" fmla="*/ 8 h 15"/>
                  <a:gd name="T24" fmla="*/ 0 w 55"/>
                  <a:gd name="T25" fmla="*/ 14 h 15"/>
                  <a:gd name="T26" fmla="*/ 1 w 55"/>
                  <a:gd name="T27" fmla="*/ 15 h 15"/>
                  <a:gd name="T28" fmla="*/ 2 w 55"/>
                  <a:gd name="T29" fmla="*/ 14 h 15"/>
                  <a:gd name="T30" fmla="*/ 2 w 55"/>
                  <a:gd name="T31" fmla="*/ 8 h 15"/>
                  <a:gd name="T32" fmla="*/ 3 w 55"/>
                  <a:gd name="T33" fmla="*/ 8 h 15"/>
                  <a:gd name="T34" fmla="*/ 18 w 55"/>
                  <a:gd name="T35" fmla="*/ 8 h 15"/>
                  <a:gd name="T36" fmla="*/ 18 w 55"/>
                  <a:gd name="T37" fmla="*/ 8 h 15"/>
                  <a:gd name="T38" fmla="*/ 18 w 55"/>
                  <a:gd name="T39" fmla="*/ 9 h 15"/>
                  <a:gd name="T40" fmla="*/ 19 w 55"/>
                  <a:gd name="T41" fmla="*/ 9 h 15"/>
                  <a:gd name="T42" fmla="*/ 20 w 55"/>
                  <a:gd name="T43" fmla="*/ 9 h 15"/>
                  <a:gd name="T44" fmla="*/ 20 w 55"/>
                  <a:gd name="T45" fmla="*/ 8 h 15"/>
                  <a:gd name="T46" fmla="*/ 20 w 55"/>
                  <a:gd name="T47" fmla="*/ 3 h 15"/>
                  <a:gd name="T48" fmla="*/ 20 w 55"/>
                  <a:gd name="T49" fmla="*/ 2 h 15"/>
                  <a:gd name="T50" fmla="*/ 35 w 55"/>
                  <a:gd name="T51" fmla="*/ 2 h 15"/>
                  <a:gd name="T52" fmla="*/ 35 w 55"/>
                  <a:gd name="T53" fmla="*/ 3 h 15"/>
                  <a:gd name="T54" fmla="*/ 35 w 55"/>
                  <a:gd name="T55" fmla="*/ 8 h 15"/>
                  <a:gd name="T56" fmla="*/ 36 w 55"/>
                  <a:gd name="T57" fmla="*/ 9 h 15"/>
                  <a:gd name="T58" fmla="*/ 36 w 55"/>
                  <a:gd name="T59" fmla="*/ 9 h 15"/>
                  <a:gd name="T60" fmla="*/ 37 w 55"/>
                  <a:gd name="T61" fmla="*/ 9 h 15"/>
                  <a:gd name="T62" fmla="*/ 37 w 55"/>
                  <a:gd name="T63" fmla="*/ 8 h 15"/>
                  <a:gd name="T64" fmla="*/ 38 w 55"/>
                  <a:gd name="T65" fmla="*/ 8 h 15"/>
                  <a:gd name="T66" fmla="*/ 52 w 55"/>
                  <a:gd name="T67" fmla="*/ 8 h 15"/>
                  <a:gd name="T68" fmla="*/ 53 w 55"/>
                  <a:gd name="T69" fmla="*/ 8 h 15"/>
                  <a:gd name="T70" fmla="*/ 53 w 55"/>
                  <a:gd name="T71" fmla="*/ 14 h 15"/>
                  <a:gd name="T72" fmla="*/ 54 w 55"/>
                  <a:gd name="T73" fmla="*/ 15 h 15"/>
                  <a:gd name="T74" fmla="*/ 55 w 55"/>
                  <a:gd name="T75" fmla="*/ 14 h 15"/>
                  <a:gd name="T76" fmla="*/ 55 w 55"/>
                  <a:gd name="T77" fmla="*/ 8 h 15"/>
                  <a:gd name="T78" fmla="*/ 52 w 55"/>
                  <a:gd name="T79"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5" h="15">
                    <a:moveTo>
                      <a:pt x="52" y="6"/>
                    </a:moveTo>
                    <a:cubicBezTo>
                      <a:pt x="38" y="6"/>
                      <a:pt x="38" y="6"/>
                      <a:pt x="38" y="6"/>
                    </a:cubicBezTo>
                    <a:cubicBezTo>
                      <a:pt x="38" y="6"/>
                      <a:pt x="37" y="6"/>
                      <a:pt x="37" y="6"/>
                    </a:cubicBezTo>
                    <a:cubicBezTo>
                      <a:pt x="37" y="3"/>
                      <a:pt x="37" y="3"/>
                      <a:pt x="37" y="3"/>
                    </a:cubicBezTo>
                    <a:cubicBezTo>
                      <a:pt x="37" y="2"/>
                      <a:pt x="37" y="1"/>
                      <a:pt x="37" y="1"/>
                    </a:cubicBezTo>
                    <a:cubicBezTo>
                      <a:pt x="36" y="0"/>
                      <a:pt x="36" y="0"/>
                      <a:pt x="35" y="0"/>
                    </a:cubicBezTo>
                    <a:cubicBezTo>
                      <a:pt x="20" y="0"/>
                      <a:pt x="20" y="0"/>
                      <a:pt x="20" y="0"/>
                    </a:cubicBezTo>
                    <a:cubicBezTo>
                      <a:pt x="19" y="0"/>
                      <a:pt x="18" y="1"/>
                      <a:pt x="18" y="3"/>
                    </a:cubicBezTo>
                    <a:cubicBezTo>
                      <a:pt x="18" y="6"/>
                      <a:pt x="18" y="6"/>
                      <a:pt x="18" y="6"/>
                    </a:cubicBezTo>
                    <a:cubicBezTo>
                      <a:pt x="18" y="6"/>
                      <a:pt x="18" y="6"/>
                      <a:pt x="18" y="6"/>
                    </a:cubicBezTo>
                    <a:cubicBezTo>
                      <a:pt x="3" y="6"/>
                      <a:pt x="3" y="6"/>
                      <a:pt x="3" y="6"/>
                    </a:cubicBezTo>
                    <a:cubicBezTo>
                      <a:pt x="2" y="6"/>
                      <a:pt x="0" y="7"/>
                      <a:pt x="0" y="8"/>
                    </a:cubicBezTo>
                    <a:cubicBezTo>
                      <a:pt x="0" y="14"/>
                      <a:pt x="0" y="14"/>
                      <a:pt x="0" y="14"/>
                    </a:cubicBezTo>
                    <a:cubicBezTo>
                      <a:pt x="0" y="14"/>
                      <a:pt x="1" y="15"/>
                      <a:pt x="1" y="15"/>
                    </a:cubicBezTo>
                    <a:cubicBezTo>
                      <a:pt x="2" y="15"/>
                      <a:pt x="2" y="14"/>
                      <a:pt x="2" y="14"/>
                    </a:cubicBezTo>
                    <a:cubicBezTo>
                      <a:pt x="2" y="8"/>
                      <a:pt x="2" y="8"/>
                      <a:pt x="2" y="8"/>
                    </a:cubicBezTo>
                    <a:cubicBezTo>
                      <a:pt x="2" y="8"/>
                      <a:pt x="3" y="8"/>
                      <a:pt x="3" y="8"/>
                    </a:cubicBezTo>
                    <a:cubicBezTo>
                      <a:pt x="18" y="8"/>
                      <a:pt x="18" y="8"/>
                      <a:pt x="18" y="8"/>
                    </a:cubicBezTo>
                    <a:cubicBezTo>
                      <a:pt x="18" y="8"/>
                      <a:pt x="18" y="8"/>
                      <a:pt x="18" y="8"/>
                    </a:cubicBezTo>
                    <a:cubicBezTo>
                      <a:pt x="18" y="8"/>
                      <a:pt x="18" y="8"/>
                      <a:pt x="18" y="9"/>
                    </a:cubicBezTo>
                    <a:cubicBezTo>
                      <a:pt x="18" y="9"/>
                      <a:pt x="19" y="9"/>
                      <a:pt x="19" y="9"/>
                    </a:cubicBezTo>
                    <a:cubicBezTo>
                      <a:pt x="19" y="9"/>
                      <a:pt x="19" y="9"/>
                      <a:pt x="20" y="9"/>
                    </a:cubicBezTo>
                    <a:cubicBezTo>
                      <a:pt x="20" y="8"/>
                      <a:pt x="20" y="8"/>
                      <a:pt x="20" y="8"/>
                    </a:cubicBezTo>
                    <a:cubicBezTo>
                      <a:pt x="20" y="3"/>
                      <a:pt x="20" y="3"/>
                      <a:pt x="20" y="3"/>
                    </a:cubicBezTo>
                    <a:cubicBezTo>
                      <a:pt x="20" y="2"/>
                      <a:pt x="20" y="2"/>
                      <a:pt x="20" y="2"/>
                    </a:cubicBezTo>
                    <a:cubicBezTo>
                      <a:pt x="35" y="2"/>
                      <a:pt x="35" y="2"/>
                      <a:pt x="35" y="2"/>
                    </a:cubicBezTo>
                    <a:cubicBezTo>
                      <a:pt x="35" y="2"/>
                      <a:pt x="35" y="2"/>
                      <a:pt x="35" y="3"/>
                    </a:cubicBezTo>
                    <a:cubicBezTo>
                      <a:pt x="35" y="8"/>
                      <a:pt x="35" y="8"/>
                      <a:pt x="35" y="8"/>
                    </a:cubicBezTo>
                    <a:cubicBezTo>
                      <a:pt x="35" y="8"/>
                      <a:pt x="35" y="8"/>
                      <a:pt x="36" y="9"/>
                    </a:cubicBezTo>
                    <a:cubicBezTo>
                      <a:pt x="36" y="9"/>
                      <a:pt x="36" y="9"/>
                      <a:pt x="36" y="9"/>
                    </a:cubicBezTo>
                    <a:cubicBezTo>
                      <a:pt x="37" y="9"/>
                      <a:pt x="37" y="9"/>
                      <a:pt x="37" y="9"/>
                    </a:cubicBezTo>
                    <a:cubicBezTo>
                      <a:pt x="37" y="8"/>
                      <a:pt x="37" y="8"/>
                      <a:pt x="37" y="8"/>
                    </a:cubicBezTo>
                    <a:cubicBezTo>
                      <a:pt x="37" y="8"/>
                      <a:pt x="37" y="8"/>
                      <a:pt x="38" y="8"/>
                    </a:cubicBezTo>
                    <a:cubicBezTo>
                      <a:pt x="52" y="8"/>
                      <a:pt x="52" y="8"/>
                      <a:pt x="52" y="8"/>
                    </a:cubicBezTo>
                    <a:cubicBezTo>
                      <a:pt x="53" y="8"/>
                      <a:pt x="53" y="8"/>
                      <a:pt x="53" y="8"/>
                    </a:cubicBezTo>
                    <a:cubicBezTo>
                      <a:pt x="53" y="14"/>
                      <a:pt x="53" y="14"/>
                      <a:pt x="53" y="14"/>
                    </a:cubicBezTo>
                    <a:cubicBezTo>
                      <a:pt x="53" y="14"/>
                      <a:pt x="53" y="15"/>
                      <a:pt x="54" y="15"/>
                    </a:cubicBezTo>
                    <a:cubicBezTo>
                      <a:pt x="54" y="15"/>
                      <a:pt x="55" y="14"/>
                      <a:pt x="55" y="14"/>
                    </a:cubicBezTo>
                    <a:cubicBezTo>
                      <a:pt x="55" y="8"/>
                      <a:pt x="55" y="8"/>
                      <a:pt x="55" y="8"/>
                    </a:cubicBezTo>
                    <a:cubicBezTo>
                      <a:pt x="55" y="7"/>
                      <a:pt x="54" y="6"/>
                      <a:pt x="52" y="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ea typeface="华文细黑" panose="02010600040101010101" pitchFamily="2" charset="-122"/>
                </a:endParaRPr>
              </a:p>
            </p:txBody>
          </p:sp>
          <p:sp>
            <p:nvSpPr>
              <p:cNvPr id="71" name="Freeform 70"/>
              <p:cNvSpPr>
                <a:spLocks/>
              </p:cNvSpPr>
              <p:nvPr/>
            </p:nvSpPr>
            <p:spPr bwMode="auto">
              <a:xfrm>
                <a:off x="3820" y="2118"/>
                <a:ext cx="37" cy="69"/>
              </a:xfrm>
              <a:custGeom>
                <a:avLst/>
                <a:gdLst>
                  <a:gd name="T0" fmla="*/ 2 w 15"/>
                  <a:gd name="T1" fmla="*/ 14 h 28"/>
                  <a:gd name="T2" fmla="*/ 3 w 15"/>
                  <a:gd name="T3" fmla="*/ 13 h 28"/>
                  <a:gd name="T4" fmla="*/ 3 w 15"/>
                  <a:gd name="T5" fmla="*/ 8 h 28"/>
                  <a:gd name="T6" fmla="*/ 4 w 15"/>
                  <a:gd name="T7" fmla="*/ 4 h 28"/>
                  <a:gd name="T8" fmla="*/ 4 w 15"/>
                  <a:gd name="T9" fmla="*/ 4 h 28"/>
                  <a:gd name="T10" fmla="*/ 4 w 15"/>
                  <a:gd name="T11" fmla="*/ 12 h 28"/>
                  <a:gd name="T12" fmla="*/ 4 w 15"/>
                  <a:gd name="T13" fmla="*/ 13 h 28"/>
                  <a:gd name="T14" fmla="*/ 4 w 15"/>
                  <a:gd name="T15" fmla="*/ 26 h 28"/>
                  <a:gd name="T16" fmla="*/ 5 w 15"/>
                  <a:gd name="T17" fmla="*/ 28 h 28"/>
                  <a:gd name="T18" fmla="*/ 5 w 15"/>
                  <a:gd name="T19" fmla="*/ 28 h 28"/>
                  <a:gd name="T20" fmla="*/ 5 w 15"/>
                  <a:gd name="T21" fmla="*/ 28 h 28"/>
                  <a:gd name="T22" fmla="*/ 7 w 15"/>
                  <a:gd name="T23" fmla="*/ 26 h 28"/>
                  <a:gd name="T24" fmla="*/ 7 w 15"/>
                  <a:gd name="T25" fmla="*/ 14 h 28"/>
                  <a:gd name="T26" fmla="*/ 8 w 15"/>
                  <a:gd name="T27" fmla="*/ 14 h 28"/>
                  <a:gd name="T28" fmla="*/ 8 w 15"/>
                  <a:gd name="T29" fmla="*/ 26 h 28"/>
                  <a:gd name="T30" fmla="*/ 10 w 15"/>
                  <a:gd name="T31" fmla="*/ 28 h 28"/>
                  <a:gd name="T32" fmla="*/ 10 w 15"/>
                  <a:gd name="T33" fmla="*/ 28 h 28"/>
                  <a:gd name="T34" fmla="*/ 10 w 15"/>
                  <a:gd name="T35" fmla="*/ 28 h 28"/>
                  <a:gd name="T36" fmla="*/ 12 w 15"/>
                  <a:gd name="T37" fmla="*/ 26 h 28"/>
                  <a:gd name="T38" fmla="*/ 12 w 15"/>
                  <a:gd name="T39" fmla="*/ 13 h 28"/>
                  <a:gd name="T40" fmla="*/ 12 w 15"/>
                  <a:gd name="T41" fmla="*/ 12 h 28"/>
                  <a:gd name="T42" fmla="*/ 12 w 15"/>
                  <a:gd name="T43" fmla="*/ 4 h 28"/>
                  <a:gd name="T44" fmla="*/ 12 w 15"/>
                  <a:gd name="T45" fmla="*/ 4 h 28"/>
                  <a:gd name="T46" fmla="*/ 12 w 15"/>
                  <a:gd name="T47" fmla="*/ 8 h 28"/>
                  <a:gd name="T48" fmla="*/ 12 w 15"/>
                  <a:gd name="T49" fmla="*/ 13 h 28"/>
                  <a:gd name="T50" fmla="*/ 14 w 15"/>
                  <a:gd name="T51" fmla="*/ 14 h 28"/>
                  <a:gd name="T52" fmla="*/ 15 w 15"/>
                  <a:gd name="T53" fmla="*/ 13 h 28"/>
                  <a:gd name="T54" fmla="*/ 15 w 15"/>
                  <a:gd name="T55" fmla="*/ 8 h 28"/>
                  <a:gd name="T56" fmla="*/ 13 w 15"/>
                  <a:gd name="T57" fmla="*/ 1 h 28"/>
                  <a:gd name="T58" fmla="*/ 10 w 15"/>
                  <a:gd name="T59" fmla="*/ 0 h 28"/>
                  <a:gd name="T60" fmla="*/ 10 w 15"/>
                  <a:gd name="T61" fmla="*/ 0 h 28"/>
                  <a:gd name="T62" fmla="*/ 10 w 15"/>
                  <a:gd name="T63" fmla="*/ 0 h 28"/>
                  <a:gd name="T64" fmla="*/ 10 w 15"/>
                  <a:gd name="T65" fmla="*/ 0 h 28"/>
                  <a:gd name="T66" fmla="*/ 8 w 15"/>
                  <a:gd name="T67" fmla="*/ 4 h 28"/>
                  <a:gd name="T68" fmla="*/ 8 w 15"/>
                  <a:gd name="T69" fmla="*/ 1 h 28"/>
                  <a:gd name="T70" fmla="*/ 8 w 15"/>
                  <a:gd name="T71" fmla="*/ 1 h 28"/>
                  <a:gd name="T72" fmla="*/ 8 w 15"/>
                  <a:gd name="T73" fmla="*/ 0 h 28"/>
                  <a:gd name="T74" fmla="*/ 8 w 15"/>
                  <a:gd name="T75" fmla="*/ 0 h 28"/>
                  <a:gd name="T76" fmla="*/ 7 w 15"/>
                  <a:gd name="T77" fmla="*/ 0 h 28"/>
                  <a:gd name="T78" fmla="*/ 7 w 15"/>
                  <a:gd name="T79" fmla="*/ 0 h 28"/>
                  <a:gd name="T80" fmla="*/ 7 w 15"/>
                  <a:gd name="T81" fmla="*/ 1 h 28"/>
                  <a:gd name="T82" fmla="*/ 7 w 15"/>
                  <a:gd name="T83" fmla="*/ 1 h 28"/>
                  <a:gd name="T84" fmla="*/ 7 w 15"/>
                  <a:gd name="T85" fmla="*/ 4 h 28"/>
                  <a:gd name="T86" fmla="*/ 6 w 15"/>
                  <a:gd name="T87" fmla="*/ 0 h 28"/>
                  <a:gd name="T88" fmla="*/ 6 w 15"/>
                  <a:gd name="T89" fmla="*/ 0 h 28"/>
                  <a:gd name="T90" fmla="*/ 6 w 15"/>
                  <a:gd name="T91" fmla="*/ 0 h 28"/>
                  <a:gd name="T92" fmla="*/ 5 w 15"/>
                  <a:gd name="T93" fmla="*/ 0 h 28"/>
                  <a:gd name="T94" fmla="*/ 2 w 15"/>
                  <a:gd name="T95" fmla="*/ 1 h 28"/>
                  <a:gd name="T96" fmla="*/ 0 w 15"/>
                  <a:gd name="T97" fmla="*/ 8 h 28"/>
                  <a:gd name="T98" fmla="*/ 0 w 15"/>
                  <a:gd name="T99" fmla="*/ 13 h 28"/>
                  <a:gd name="T100" fmla="*/ 2 w 15"/>
                  <a:gd name="T101"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 h="28">
                    <a:moveTo>
                      <a:pt x="2" y="14"/>
                    </a:moveTo>
                    <a:cubicBezTo>
                      <a:pt x="3" y="14"/>
                      <a:pt x="3" y="14"/>
                      <a:pt x="3" y="13"/>
                    </a:cubicBezTo>
                    <a:cubicBezTo>
                      <a:pt x="3" y="13"/>
                      <a:pt x="3" y="10"/>
                      <a:pt x="3" y="8"/>
                    </a:cubicBezTo>
                    <a:cubicBezTo>
                      <a:pt x="3" y="7"/>
                      <a:pt x="3" y="4"/>
                      <a:pt x="4" y="4"/>
                    </a:cubicBezTo>
                    <a:cubicBezTo>
                      <a:pt x="4" y="4"/>
                      <a:pt x="4" y="4"/>
                      <a:pt x="4" y="4"/>
                    </a:cubicBezTo>
                    <a:cubicBezTo>
                      <a:pt x="4" y="12"/>
                      <a:pt x="4" y="12"/>
                      <a:pt x="4" y="12"/>
                    </a:cubicBezTo>
                    <a:cubicBezTo>
                      <a:pt x="4" y="12"/>
                      <a:pt x="4" y="13"/>
                      <a:pt x="4" y="13"/>
                    </a:cubicBezTo>
                    <a:cubicBezTo>
                      <a:pt x="4" y="26"/>
                      <a:pt x="4" y="26"/>
                      <a:pt x="4" y="26"/>
                    </a:cubicBezTo>
                    <a:cubicBezTo>
                      <a:pt x="4" y="27"/>
                      <a:pt x="4" y="28"/>
                      <a:pt x="5" y="28"/>
                    </a:cubicBezTo>
                    <a:cubicBezTo>
                      <a:pt x="5" y="28"/>
                      <a:pt x="5" y="28"/>
                      <a:pt x="5" y="28"/>
                    </a:cubicBezTo>
                    <a:cubicBezTo>
                      <a:pt x="5" y="28"/>
                      <a:pt x="5" y="28"/>
                      <a:pt x="5" y="28"/>
                    </a:cubicBezTo>
                    <a:cubicBezTo>
                      <a:pt x="6" y="28"/>
                      <a:pt x="7" y="27"/>
                      <a:pt x="7" y="26"/>
                    </a:cubicBezTo>
                    <a:cubicBezTo>
                      <a:pt x="7" y="14"/>
                      <a:pt x="7" y="14"/>
                      <a:pt x="7" y="14"/>
                    </a:cubicBezTo>
                    <a:cubicBezTo>
                      <a:pt x="8" y="14"/>
                      <a:pt x="8" y="14"/>
                      <a:pt x="8" y="14"/>
                    </a:cubicBezTo>
                    <a:cubicBezTo>
                      <a:pt x="8" y="26"/>
                      <a:pt x="8" y="26"/>
                      <a:pt x="8" y="26"/>
                    </a:cubicBezTo>
                    <a:cubicBezTo>
                      <a:pt x="8" y="27"/>
                      <a:pt x="9" y="28"/>
                      <a:pt x="10" y="28"/>
                    </a:cubicBezTo>
                    <a:cubicBezTo>
                      <a:pt x="10" y="28"/>
                      <a:pt x="10" y="28"/>
                      <a:pt x="10" y="28"/>
                    </a:cubicBezTo>
                    <a:cubicBezTo>
                      <a:pt x="10" y="28"/>
                      <a:pt x="10" y="28"/>
                      <a:pt x="10" y="28"/>
                    </a:cubicBezTo>
                    <a:cubicBezTo>
                      <a:pt x="11" y="28"/>
                      <a:pt x="12" y="27"/>
                      <a:pt x="12" y="26"/>
                    </a:cubicBezTo>
                    <a:cubicBezTo>
                      <a:pt x="12" y="13"/>
                      <a:pt x="12" y="13"/>
                      <a:pt x="12" y="13"/>
                    </a:cubicBezTo>
                    <a:cubicBezTo>
                      <a:pt x="12" y="13"/>
                      <a:pt x="12" y="12"/>
                      <a:pt x="12" y="12"/>
                    </a:cubicBezTo>
                    <a:cubicBezTo>
                      <a:pt x="12" y="4"/>
                      <a:pt x="12" y="4"/>
                      <a:pt x="12" y="4"/>
                    </a:cubicBezTo>
                    <a:cubicBezTo>
                      <a:pt x="12" y="4"/>
                      <a:pt x="12" y="4"/>
                      <a:pt x="12" y="4"/>
                    </a:cubicBezTo>
                    <a:cubicBezTo>
                      <a:pt x="12" y="4"/>
                      <a:pt x="12" y="7"/>
                      <a:pt x="12" y="8"/>
                    </a:cubicBezTo>
                    <a:cubicBezTo>
                      <a:pt x="13" y="10"/>
                      <a:pt x="12" y="13"/>
                      <a:pt x="12" y="13"/>
                    </a:cubicBezTo>
                    <a:cubicBezTo>
                      <a:pt x="12" y="14"/>
                      <a:pt x="13" y="14"/>
                      <a:pt x="14" y="14"/>
                    </a:cubicBezTo>
                    <a:cubicBezTo>
                      <a:pt x="15" y="14"/>
                      <a:pt x="15" y="14"/>
                      <a:pt x="15" y="13"/>
                    </a:cubicBezTo>
                    <a:cubicBezTo>
                      <a:pt x="15" y="13"/>
                      <a:pt x="15" y="10"/>
                      <a:pt x="15" y="8"/>
                    </a:cubicBezTo>
                    <a:cubicBezTo>
                      <a:pt x="15" y="3"/>
                      <a:pt x="13" y="1"/>
                      <a:pt x="13" y="1"/>
                    </a:cubicBezTo>
                    <a:cubicBezTo>
                      <a:pt x="12" y="1"/>
                      <a:pt x="11" y="0"/>
                      <a:pt x="10" y="0"/>
                    </a:cubicBezTo>
                    <a:cubicBezTo>
                      <a:pt x="10" y="0"/>
                      <a:pt x="10" y="0"/>
                      <a:pt x="10" y="0"/>
                    </a:cubicBezTo>
                    <a:cubicBezTo>
                      <a:pt x="10" y="0"/>
                      <a:pt x="10" y="0"/>
                      <a:pt x="10" y="0"/>
                    </a:cubicBezTo>
                    <a:cubicBezTo>
                      <a:pt x="10" y="0"/>
                      <a:pt x="10" y="0"/>
                      <a:pt x="10" y="0"/>
                    </a:cubicBezTo>
                    <a:cubicBezTo>
                      <a:pt x="10" y="0"/>
                      <a:pt x="9" y="2"/>
                      <a:pt x="8" y="4"/>
                    </a:cubicBezTo>
                    <a:cubicBezTo>
                      <a:pt x="8" y="3"/>
                      <a:pt x="8" y="1"/>
                      <a:pt x="8" y="1"/>
                    </a:cubicBezTo>
                    <a:cubicBezTo>
                      <a:pt x="8" y="1"/>
                      <a:pt x="8" y="1"/>
                      <a:pt x="8" y="1"/>
                    </a:cubicBezTo>
                    <a:cubicBezTo>
                      <a:pt x="8" y="0"/>
                      <a:pt x="8" y="0"/>
                      <a:pt x="8" y="0"/>
                    </a:cubicBezTo>
                    <a:cubicBezTo>
                      <a:pt x="8" y="0"/>
                      <a:pt x="8" y="0"/>
                      <a:pt x="8" y="0"/>
                    </a:cubicBezTo>
                    <a:cubicBezTo>
                      <a:pt x="7" y="0"/>
                      <a:pt x="7" y="0"/>
                      <a:pt x="7" y="0"/>
                    </a:cubicBezTo>
                    <a:cubicBezTo>
                      <a:pt x="7" y="0"/>
                      <a:pt x="7" y="0"/>
                      <a:pt x="7" y="0"/>
                    </a:cubicBezTo>
                    <a:cubicBezTo>
                      <a:pt x="7" y="1"/>
                      <a:pt x="7" y="1"/>
                      <a:pt x="7" y="1"/>
                    </a:cubicBezTo>
                    <a:cubicBezTo>
                      <a:pt x="7" y="1"/>
                      <a:pt x="7" y="1"/>
                      <a:pt x="7" y="1"/>
                    </a:cubicBezTo>
                    <a:cubicBezTo>
                      <a:pt x="7" y="1"/>
                      <a:pt x="7" y="3"/>
                      <a:pt x="7" y="4"/>
                    </a:cubicBezTo>
                    <a:cubicBezTo>
                      <a:pt x="6" y="2"/>
                      <a:pt x="6" y="0"/>
                      <a:pt x="6" y="0"/>
                    </a:cubicBezTo>
                    <a:cubicBezTo>
                      <a:pt x="6" y="0"/>
                      <a:pt x="6" y="0"/>
                      <a:pt x="6" y="0"/>
                    </a:cubicBezTo>
                    <a:cubicBezTo>
                      <a:pt x="6" y="0"/>
                      <a:pt x="6" y="0"/>
                      <a:pt x="6" y="0"/>
                    </a:cubicBezTo>
                    <a:cubicBezTo>
                      <a:pt x="5" y="0"/>
                      <a:pt x="5" y="0"/>
                      <a:pt x="5" y="0"/>
                    </a:cubicBezTo>
                    <a:cubicBezTo>
                      <a:pt x="4" y="0"/>
                      <a:pt x="3" y="1"/>
                      <a:pt x="2" y="1"/>
                    </a:cubicBezTo>
                    <a:cubicBezTo>
                      <a:pt x="2" y="1"/>
                      <a:pt x="1" y="3"/>
                      <a:pt x="0" y="8"/>
                    </a:cubicBezTo>
                    <a:cubicBezTo>
                      <a:pt x="0" y="10"/>
                      <a:pt x="0" y="13"/>
                      <a:pt x="0" y="13"/>
                    </a:cubicBezTo>
                    <a:cubicBezTo>
                      <a:pt x="1" y="14"/>
                      <a:pt x="1" y="14"/>
                      <a:pt x="2" y="1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ea typeface="华文细黑" panose="02010600040101010101" pitchFamily="2" charset="-122"/>
                </a:endParaRPr>
              </a:p>
            </p:txBody>
          </p:sp>
          <p:sp>
            <p:nvSpPr>
              <p:cNvPr id="72" name="Freeform 71"/>
              <p:cNvSpPr>
                <a:spLocks/>
              </p:cNvSpPr>
              <p:nvPr/>
            </p:nvSpPr>
            <p:spPr bwMode="auto">
              <a:xfrm>
                <a:off x="3830" y="2095"/>
                <a:ext cx="17" cy="20"/>
              </a:xfrm>
              <a:custGeom>
                <a:avLst/>
                <a:gdLst>
                  <a:gd name="T0" fmla="*/ 1 w 7"/>
                  <a:gd name="T1" fmla="*/ 5 h 8"/>
                  <a:gd name="T2" fmla="*/ 4 w 7"/>
                  <a:gd name="T3" fmla="*/ 8 h 8"/>
                  <a:gd name="T4" fmla="*/ 7 w 7"/>
                  <a:gd name="T5" fmla="*/ 5 h 8"/>
                  <a:gd name="T6" fmla="*/ 7 w 7"/>
                  <a:gd name="T7" fmla="*/ 4 h 8"/>
                  <a:gd name="T8" fmla="*/ 7 w 7"/>
                  <a:gd name="T9" fmla="*/ 4 h 8"/>
                  <a:gd name="T10" fmla="*/ 4 w 7"/>
                  <a:gd name="T11" fmla="*/ 0 h 8"/>
                  <a:gd name="T12" fmla="*/ 1 w 7"/>
                  <a:gd name="T13" fmla="*/ 4 h 8"/>
                  <a:gd name="T14" fmla="*/ 0 w 7"/>
                  <a:gd name="T15" fmla="*/ 4 h 8"/>
                  <a:gd name="T16" fmla="*/ 1 w 7"/>
                  <a:gd name="T1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1" y="5"/>
                    </a:moveTo>
                    <a:cubicBezTo>
                      <a:pt x="1" y="7"/>
                      <a:pt x="2" y="8"/>
                      <a:pt x="4" y="8"/>
                    </a:cubicBezTo>
                    <a:cubicBezTo>
                      <a:pt x="5" y="8"/>
                      <a:pt x="6" y="7"/>
                      <a:pt x="7" y="5"/>
                    </a:cubicBezTo>
                    <a:cubicBezTo>
                      <a:pt x="7" y="5"/>
                      <a:pt x="7" y="5"/>
                      <a:pt x="7" y="4"/>
                    </a:cubicBezTo>
                    <a:cubicBezTo>
                      <a:pt x="7" y="4"/>
                      <a:pt x="7" y="4"/>
                      <a:pt x="7" y="4"/>
                    </a:cubicBezTo>
                    <a:cubicBezTo>
                      <a:pt x="7" y="2"/>
                      <a:pt x="5" y="0"/>
                      <a:pt x="4" y="0"/>
                    </a:cubicBezTo>
                    <a:cubicBezTo>
                      <a:pt x="2" y="0"/>
                      <a:pt x="1" y="2"/>
                      <a:pt x="1" y="4"/>
                    </a:cubicBezTo>
                    <a:cubicBezTo>
                      <a:pt x="0" y="4"/>
                      <a:pt x="0" y="4"/>
                      <a:pt x="0" y="4"/>
                    </a:cubicBezTo>
                    <a:cubicBezTo>
                      <a:pt x="0" y="5"/>
                      <a:pt x="0" y="5"/>
                      <a:pt x="1" y="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ea typeface="华文细黑" panose="02010600040101010101" pitchFamily="2" charset="-122"/>
                </a:endParaRPr>
              </a:p>
            </p:txBody>
          </p:sp>
          <p:sp>
            <p:nvSpPr>
              <p:cNvPr id="73" name="Freeform 72"/>
              <p:cNvSpPr>
                <a:spLocks/>
              </p:cNvSpPr>
              <p:nvPr/>
            </p:nvSpPr>
            <p:spPr bwMode="auto">
              <a:xfrm>
                <a:off x="3867" y="2135"/>
                <a:ext cx="35" cy="65"/>
              </a:xfrm>
              <a:custGeom>
                <a:avLst/>
                <a:gdLst>
                  <a:gd name="T0" fmla="*/ 1 w 14"/>
                  <a:gd name="T1" fmla="*/ 13 h 26"/>
                  <a:gd name="T2" fmla="*/ 2 w 14"/>
                  <a:gd name="T3" fmla="*/ 12 h 26"/>
                  <a:gd name="T4" fmla="*/ 2 w 14"/>
                  <a:gd name="T5" fmla="*/ 8 h 26"/>
                  <a:gd name="T6" fmla="*/ 3 w 14"/>
                  <a:gd name="T7" fmla="*/ 4 h 26"/>
                  <a:gd name="T8" fmla="*/ 3 w 14"/>
                  <a:gd name="T9" fmla="*/ 4 h 26"/>
                  <a:gd name="T10" fmla="*/ 3 w 14"/>
                  <a:gd name="T11" fmla="*/ 11 h 26"/>
                  <a:gd name="T12" fmla="*/ 3 w 14"/>
                  <a:gd name="T13" fmla="*/ 12 h 26"/>
                  <a:gd name="T14" fmla="*/ 3 w 14"/>
                  <a:gd name="T15" fmla="*/ 24 h 26"/>
                  <a:gd name="T16" fmla="*/ 5 w 14"/>
                  <a:gd name="T17" fmla="*/ 26 h 26"/>
                  <a:gd name="T18" fmla="*/ 5 w 14"/>
                  <a:gd name="T19" fmla="*/ 26 h 26"/>
                  <a:gd name="T20" fmla="*/ 5 w 14"/>
                  <a:gd name="T21" fmla="*/ 26 h 26"/>
                  <a:gd name="T22" fmla="*/ 6 w 14"/>
                  <a:gd name="T23" fmla="*/ 24 h 26"/>
                  <a:gd name="T24" fmla="*/ 6 w 14"/>
                  <a:gd name="T25" fmla="*/ 13 h 26"/>
                  <a:gd name="T26" fmla="*/ 7 w 14"/>
                  <a:gd name="T27" fmla="*/ 13 h 26"/>
                  <a:gd name="T28" fmla="*/ 7 w 14"/>
                  <a:gd name="T29" fmla="*/ 24 h 26"/>
                  <a:gd name="T30" fmla="*/ 9 w 14"/>
                  <a:gd name="T31" fmla="*/ 26 h 26"/>
                  <a:gd name="T32" fmla="*/ 9 w 14"/>
                  <a:gd name="T33" fmla="*/ 26 h 26"/>
                  <a:gd name="T34" fmla="*/ 9 w 14"/>
                  <a:gd name="T35" fmla="*/ 26 h 26"/>
                  <a:gd name="T36" fmla="*/ 10 w 14"/>
                  <a:gd name="T37" fmla="*/ 24 h 26"/>
                  <a:gd name="T38" fmla="*/ 10 w 14"/>
                  <a:gd name="T39" fmla="*/ 12 h 26"/>
                  <a:gd name="T40" fmla="*/ 10 w 14"/>
                  <a:gd name="T41" fmla="*/ 11 h 26"/>
                  <a:gd name="T42" fmla="*/ 10 w 14"/>
                  <a:gd name="T43" fmla="*/ 4 h 26"/>
                  <a:gd name="T44" fmla="*/ 10 w 14"/>
                  <a:gd name="T45" fmla="*/ 4 h 26"/>
                  <a:gd name="T46" fmla="*/ 11 w 14"/>
                  <a:gd name="T47" fmla="*/ 8 h 26"/>
                  <a:gd name="T48" fmla="*/ 11 w 14"/>
                  <a:gd name="T49" fmla="*/ 12 h 26"/>
                  <a:gd name="T50" fmla="*/ 12 w 14"/>
                  <a:gd name="T51" fmla="*/ 13 h 26"/>
                  <a:gd name="T52" fmla="*/ 13 w 14"/>
                  <a:gd name="T53" fmla="*/ 12 h 26"/>
                  <a:gd name="T54" fmla="*/ 13 w 14"/>
                  <a:gd name="T55" fmla="*/ 7 h 26"/>
                  <a:gd name="T56" fmla="*/ 12 w 14"/>
                  <a:gd name="T57" fmla="*/ 1 h 26"/>
                  <a:gd name="T58" fmla="*/ 9 w 14"/>
                  <a:gd name="T59" fmla="*/ 0 h 26"/>
                  <a:gd name="T60" fmla="*/ 8 w 14"/>
                  <a:gd name="T61" fmla="*/ 0 h 26"/>
                  <a:gd name="T62" fmla="*/ 8 w 14"/>
                  <a:gd name="T63" fmla="*/ 0 h 26"/>
                  <a:gd name="T64" fmla="*/ 8 w 14"/>
                  <a:gd name="T65" fmla="*/ 0 h 26"/>
                  <a:gd name="T66" fmla="*/ 7 w 14"/>
                  <a:gd name="T67" fmla="*/ 3 h 26"/>
                  <a:gd name="T68" fmla="*/ 7 w 14"/>
                  <a:gd name="T69" fmla="*/ 1 h 26"/>
                  <a:gd name="T70" fmla="*/ 7 w 14"/>
                  <a:gd name="T71" fmla="*/ 0 h 26"/>
                  <a:gd name="T72" fmla="*/ 7 w 14"/>
                  <a:gd name="T73" fmla="*/ 0 h 26"/>
                  <a:gd name="T74" fmla="*/ 7 w 14"/>
                  <a:gd name="T75" fmla="*/ 0 h 26"/>
                  <a:gd name="T76" fmla="*/ 6 w 14"/>
                  <a:gd name="T77" fmla="*/ 0 h 26"/>
                  <a:gd name="T78" fmla="*/ 6 w 14"/>
                  <a:gd name="T79" fmla="*/ 0 h 26"/>
                  <a:gd name="T80" fmla="*/ 6 w 14"/>
                  <a:gd name="T81" fmla="*/ 0 h 26"/>
                  <a:gd name="T82" fmla="*/ 6 w 14"/>
                  <a:gd name="T83" fmla="*/ 1 h 26"/>
                  <a:gd name="T84" fmla="*/ 6 w 14"/>
                  <a:gd name="T85" fmla="*/ 3 h 26"/>
                  <a:gd name="T86" fmla="*/ 5 w 14"/>
                  <a:gd name="T87" fmla="*/ 0 h 26"/>
                  <a:gd name="T88" fmla="*/ 5 w 14"/>
                  <a:gd name="T89" fmla="*/ 0 h 26"/>
                  <a:gd name="T90" fmla="*/ 5 w 14"/>
                  <a:gd name="T91" fmla="*/ 0 h 26"/>
                  <a:gd name="T92" fmla="*/ 4 w 14"/>
                  <a:gd name="T93" fmla="*/ 0 h 26"/>
                  <a:gd name="T94" fmla="*/ 1 w 14"/>
                  <a:gd name="T95" fmla="*/ 1 h 26"/>
                  <a:gd name="T96" fmla="*/ 0 w 14"/>
                  <a:gd name="T97" fmla="*/ 7 h 26"/>
                  <a:gd name="T98" fmla="*/ 0 w 14"/>
                  <a:gd name="T99" fmla="*/ 12 h 26"/>
                  <a:gd name="T100" fmla="*/ 1 w 14"/>
                  <a:gd name="T101"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 h="26">
                    <a:moveTo>
                      <a:pt x="1" y="13"/>
                    </a:moveTo>
                    <a:cubicBezTo>
                      <a:pt x="2" y="13"/>
                      <a:pt x="2" y="13"/>
                      <a:pt x="2" y="12"/>
                    </a:cubicBezTo>
                    <a:cubicBezTo>
                      <a:pt x="2" y="12"/>
                      <a:pt x="2" y="10"/>
                      <a:pt x="2" y="8"/>
                    </a:cubicBezTo>
                    <a:cubicBezTo>
                      <a:pt x="2" y="6"/>
                      <a:pt x="3" y="4"/>
                      <a:pt x="3" y="4"/>
                    </a:cubicBezTo>
                    <a:cubicBezTo>
                      <a:pt x="3" y="4"/>
                      <a:pt x="3" y="4"/>
                      <a:pt x="3" y="4"/>
                    </a:cubicBezTo>
                    <a:cubicBezTo>
                      <a:pt x="3" y="11"/>
                      <a:pt x="3" y="11"/>
                      <a:pt x="3" y="11"/>
                    </a:cubicBezTo>
                    <a:cubicBezTo>
                      <a:pt x="3" y="12"/>
                      <a:pt x="3" y="12"/>
                      <a:pt x="3" y="12"/>
                    </a:cubicBezTo>
                    <a:cubicBezTo>
                      <a:pt x="3" y="24"/>
                      <a:pt x="3" y="24"/>
                      <a:pt x="3" y="24"/>
                    </a:cubicBezTo>
                    <a:cubicBezTo>
                      <a:pt x="3" y="25"/>
                      <a:pt x="4" y="26"/>
                      <a:pt x="5" y="26"/>
                    </a:cubicBezTo>
                    <a:cubicBezTo>
                      <a:pt x="5" y="26"/>
                      <a:pt x="5" y="26"/>
                      <a:pt x="5" y="26"/>
                    </a:cubicBezTo>
                    <a:cubicBezTo>
                      <a:pt x="5" y="26"/>
                      <a:pt x="5" y="26"/>
                      <a:pt x="5" y="26"/>
                    </a:cubicBezTo>
                    <a:cubicBezTo>
                      <a:pt x="5" y="26"/>
                      <a:pt x="6" y="25"/>
                      <a:pt x="6" y="24"/>
                    </a:cubicBezTo>
                    <a:cubicBezTo>
                      <a:pt x="6" y="13"/>
                      <a:pt x="6" y="13"/>
                      <a:pt x="6" y="13"/>
                    </a:cubicBezTo>
                    <a:cubicBezTo>
                      <a:pt x="7" y="13"/>
                      <a:pt x="7" y="13"/>
                      <a:pt x="7" y="13"/>
                    </a:cubicBezTo>
                    <a:cubicBezTo>
                      <a:pt x="7" y="24"/>
                      <a:pt x="7" y="24"/>
                      <a:pt x="7" y="24"/>
                    </a:cubicBezTo>
                    <a:cubicBezTo>
                      <a:pt x="7" y="25"/>
                      <a:pt x="8" y="26"/>
                      <a:pt x="9" y="26"/>
                    </a:cubicBezTo>
                    <a:cubicBezTo>
                      <a:pt x="9" y="26"/>
                      <a:pt x="9" y="26"/>
                      <a:pt x="9" y="26"/>
                    </a:cubicBezTo>
                    <a:cubicBezTo>
                      <a:pt x="9" y="26"/>
                      <a:pt x="9" y="26"/>
                      <a:pt x="9" y="26"/>
                    </a:cubicBezTo>
                    <a:cubicBezTo>
                      <a:pt x="10" y="26"/>
                      <a:pt x="10" y="25"/>
                      <a:pt x="10" y="24"/>
                    </a:cubicBezTo>
                    <a:cubicBezTo>
                      <a:pt x="10" y="12"/>
                      <a:pt x="10" y="12"/>
                      <a:pt x="10" y="12"/>
                    </a:cubicBezTo>
                    <a:cubicBezTo>
                      <a:pt x="10" y="12"/>
                      <a:pt x="10" y="12"/>
                      <a:pt x="10" y="11"/>
                    </a:cubicBezTo>
                    <a:cubicBezTo>
                      <a:pt x="10" y="4"/>
                      <a:pt x="10" y="4"/>
                      <a:pt x="10" y="4"/>
                    </a:cubicBezTo>
                    <a:cubicBezTo>
                      <a:pt x="10" y="4"/>
                      <a:pt x="10" y="4"/>
                      <a:pt x="10" y="4"/>
                    </a:cubicBezTo>
                    <a:cubicBezTo>
                      <a:pt x="11" y="4"/>
                      <a:pt x="11" y="6"/>
                      <a:pt x="11" y="8"/>
                    </a:cubicBezTo>
                    <a:cubicBezTo>
                      <a:pt x="11" y="10"/>
                      <a:pt x="11" y="12"/>
                      <a:pt x="11" y="12"/>
                    </a:cubicBezTo>
                    <a:cubicBezTo>
                      <a:pt x="11" y="13"/>
                      <a:pt x="11" y="13"/>
                      <a:pt x="12" y="13"/>
                    </a:cubicBezTo>
                    <a:cubicBezTo>
                      <a:pt x="13" y="13"/>
                      <a:pt x="13" y="13"/>
                      <a:pt x="13" y="12"/>
                    </a:cubicBezTo>
                    <a:cubicBezTo>
                      <a:pt x="13" y="12"/>
                      <a:pt x="14" y="9"/>
                      <a:pt x="13" y="7"/>
                    </a:cubicBezTo>
                    <a:cubicBezTo>
                      <a:pt x="13" y="3"/>
                      <a:pt x="12" y="1"/>
                      <a:pt x="12" y="1"/>
                    </a:cubicBezTo>
                    <a:cubicBezTo>
                      <a:pt x="11" y="0"/>
                      <a:pt x="10" y="0"/>
                      <a:pt x="9" y="0"/>
                    </a:cubicBezTo>
                    <a:cubicBezTo>
                      <a:pt x="9" y="0"/>
                      <a:pt x="9" y="0"/>
                      <a:pt x="8" y="0"/>
                    </a:cubicBezTo>
                    <a:cubicBezTo>
                      <a:pt x="8" y="0"/>
                      <a:pt x="8" y="0"/>
                      <a:pt x="8" y="0"/>
                    </a:cubicBezTo>
                    <a:cubicBezTo>
                      <a:pt x="8" y="0"/>
                      <a:pt x="8" y="0"/>
                      <a:pt x="8" y="0"/>
                    </a:cubicBezTo>
                    <a:cubicBezTo>
                      <a:pt x="8" y="0"/>
                      <a:pt x="8" y="2"/>
                      <a:pt x="7" y="3"/>
                    </a:cubicBezTo>
                    <a:cubicBezTo>
                      <a:pt x="7" y="2"/>
                      <a:pt x="7" y="1"/>
                      <a:pt x="7" y="1"/>
                    </a:cubicBezTo>
                    <a:cubicBezTo>
                      <a:pt x="7" y="0"/>
                      <a:pt x="7" y="0"/>
                      <a:pt x="7" y="0"/>
                    </a:cubicBezTo>
                    <a:cubicBezTo>
                      <a:pt x="7" y="0"/>
                      <a:pt x="7" y="0"/>
                      <a:pt x="7" y="0"/>
                    </a:cubicBezTo>
                    <a:cubicBezTo>
                      <a:pt x="7" y="0"/>
                      <a:pt x="7" y="0"/>
                      <a:pt x="7" y="0"/>
                    </a:cubicBezTo>
                    <a:cubicBezTo>
                      <a:pt x="6" y="0"/>
                      <a:pt x="6" y="0"/>
                      <a:pt x="6" y="0"/>
                    </a:cubicBezTo>
                    <a:cubicBezTo>
                      <a:pt x="6" y="0"/>
                      <a:pt x="6" y="0"/>
                      <a:pt x="6" y="0"/>
                    </a:cubicBezTo>
                    <a:cubicBezTo>
                      <a:pt x="6" y="0"/>
                      <a:pt x="6" y="0"/>
                      <a:pt x="6" y="0"/>
                    </a:cubicBezTo>
                    <a:cubicBezTo>
                      <a:pt x="6" y="1"/>
                      <a:pt x="6" y="1"/>
                      <a:pt x="6" y="1"/>
                    </a:cubicBezTo>
                    <a:cubicBezTo>
                      <a:pt x="6" y="1"/>
                      <a:pt x="6" y="2"/>
                      <a:pt x="6" y="3"/>
                    </a:cubicBezTo>
                    <a:cubicBezTo>
                      <a:pt x="5" y="2"/>
                      <a:pt x="5" y="0"/>
                      <a:pt x="5" y="0"/>
                    </a:cubicBezTo>
                    <a:cubicBezTo>
                      <a:pt x="5" y="0"/>
                      <a:pt x="5" y="0"/>
                      <a:pt x="5" y="0"/>
                    </a:cubicBezTo>
                    <a:cubicBezTo>
                      <a:pt x="5" y="0"/>
                      <a:pt x="5" y="0"/>
                      <a:pt x="5" y="0"/>
                    </a:cubicBezTo>
                    <a:cubicBezTo>
                      <a:pt x="4" y="0"/>
                      <a:pt x="4" y="0"/>
                      <a:pt x="4" y="0"/>
                    </a:cubicBezTo>
                    <a:cubicBezTo>
                      <a:pt x="3" y="0"/>
                      <a:pt x="2" y="0"/>
                      <a:pt x="1" y="1"/>
                    </a:cubicBezTo>
                    <a:cubicBezTo>
                      <a:pt x="1" y="1"/>
                      <a:pt x="0" y="3"/>
                      <a:pt x="0" y="7"/>
                    </a:cubicBezTo>
                    <a:cubicBezTo>
                      <a:pt x="0" y="9"/>
                      <a:pt x="0" y="12"/>
                      <a:pt x="0" y="12"/>
                    </a:cubicBezTo>
                    <a:cubicBezTo>
                      <a:pt x="0" y="13"/>
                      <a:pt x="0" y="13"/>
                      <a:pt x="1" y="1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ea typeface="华文细黑" panose="02010600040101010101" pitchFamily="2" charset="-122"/>
                </a:endParaRPr>
              </a:p>
            </p:txBody>
          </p:sp>
          <p:sp>
            <p:nvSpPr>
              <p:cNvPr id="74" name="Freeform 73"/>
              <p:cNvSpPr>
                <a:spLocks/>
              </p:cNvSpPr>
              <p:nvPr/>
            </p:nvSpPr>
            <p:spPr bwMode="auto">
              <a:xfrm>
                <a:off x="3875" y="2115"/>
                <a:ext cx="17" cy="18"/>
              </a:xfrm>
              <a:custGeom>
                <a:avLst/>
                <a:gdLst>
                  <a:gd name="T0" fmla="*/ 1 w 7"/>
                  <a:gd name="T1" fmla="*/ 5 h 7"/>
                  <a:gd name="T2" fmla="*/ 4 w 7"/>
                  <a:gd name="T3" fmla="*/ 7 h 7"/>
                  <a:gd name="T4" fmla="*/ 6 w 7"/>
                  <a:gd name="T5" fmla="*/ 4 h 7"/>
                  <a:gd name="T6" fmla="*/ 7 w 7"/>
                  <a:gd name="T7" fmla="*/ 3 h 7"/>
                  <a:gd name="T8" fmla="*/ 6 w 7"/>
                  <a:gd name="T9" fmla="*/ 3 h 7"/>
                  <a:gd name="T10" fmla="*/ 4 w 7"/>
                  <a:gd name="T11" fmla="*/ 0 h 7"/>
                  <a:gd name="T12" fmla="*/ 1 w 7"/>
                  <a:gd name="T13" fmla="*/ 3 h 7"/>
                  <a:gd name="T14" fmla="*/ 0 w 7"/>
                  <a:gd name="T15" fmla="*/ 3 h 7"/>
                  <a:gd name="T16" fmla="*/ 1 w 7"/>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1" y="5"/>
                    </a:moveTo>
                    <a:cubicBezTo>
                      <a:pt x="1" y="6"/>
                      <a:pt x="2" y="7"/>
                      <a:pt x="4" y="7"/>
                    </a:cubicBezTo>
                    <a:cubicBezTo>
                      <a:pt x="5" y="7"/>
                      <a:pt x="6" y="6"/>
                      <a:pt x="6" y="4"/>
                    </a:cubicBezTo>
                    <a:cubicBezTo>
                      <a:pt x="7" y="4"/>
                      <a:pt x="7" y="4"/>
                      <a:pt x="7" y="3"/>
                    </a:cubicBezTo>
                    <a:cubicBezTo>
                      <a:pt x="7" y="3"/>
                      <a:pt x="7" y="3"/>
                      <a:pt x="6" y="3"/>
                    </a:cubicBezTo>
                    <a:cubicBezTo>
                      <a:pt x="6" y="1"/>
                      <a:pt x="5" y="0"/>
                      <a:pt x="4" y="0"/>
                    </a:cubicBezTo>
                    <a:cubicBezTo>
                      <a:pt x="2" y="0"/>
                      <a:pt x="1" y="1"/>
                      <a:pt x="1" y="3"/>
                    </a:cubicBezTo>
                    <a:cubicBezTo>
                      <a:pt x="0" y="3"/>
                      <a:pt x="0" y="3"/>
                      <a:pt x="0" y="3"/>
                    </a:cubicBezTo>
                    <a:cubicBezTo>
                      <a:pt x="0" y="4"/>
                      <a:pt x="0" y="4"/>
                      <a:pt x="1" y="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ea typeface="华文细黑" panose="02010600040101010101" pitchFamily="2" charset="-122"/>
                </a:endParaRPr>
              </a:p>
            </p:txBody>
          </p:sp>
          <p:sp>
            <p:nvSpPr>
              <p:cNvPr id="75" name="Freeform 74"/>
              <p:cNvSpPr>
                <a:spLocks/>
              </p:cNvSpPr>
              <p:nvPr/>
            </p:nvSpPr>
            <p:spPr bwMode="auto">
              <a:xfrm>
                <a:off x="3778" y="2135"/>
                <a:ext cx="35" cy="65"/>
              </a:xfrm>
              <a:custGeom>
                <a:avLst/>
                <a:gdLst>
                  <a:gd name="T0" fmla="*/ 1 w 14"/>
                  <a:gd name="T1" fmla="*/ 13 h 26"/>
                  <a:gd name="T2" fmla="*/ 2 w 14"/>
                  <a:gd name="T3" fmla="*/ 12 h 26"/>
                  <a:gd name="T4" fmla="*/ 2 w 14"/>
                  <a:gd name="T5" fmla="*/ 8 h 26"/>
                  <a:gd name="T6" fmla="*/ 3 w 14"/>
                  <a:gd name="T7" fmla="*/ 4 h 26"/>
                  <a:gd name="T8" fmla="*/ 3 w 14"/>
                  <a:gd name="T9" fmla="*/ 4 h 26"/>
                  <a:gd name="T10" fmla="*/ 3 w 14"/>
                  <a:gd name="T11" fmla="*/ 11 h 26"/>
                  <a:gd name="T12" fmla="*/ 3 w 14"/>
                  <a:gd name="T13" fmla="*/ 12 h 26"/>
                  <a:gd name="T14" fmla="*/ 3 w 14"/>
                  <a:gd name="T15" fmla="*/ 24 h 26"/>
                  <a:gd name="T16" fmla="*/ 5 w 14"/>
                  <a:gd name="T17" fmla="*/ 26 h 26"/>
                  <a:gd name="T18" fmla="*/ 5 w 14"/>
                  <a:gd name="T19" fmla="*/ 26 h 26"/>
                  <a:gd name="T20" fmla="*/ 5 w 14"/>
                  <a:gd name="T21" fmla="*/ 26 h 26"/>
                  <a:gd name="T22" fmla="*/ 6 w 14"/>
                  <a:gd name="T23" fmla="*/ 24 h 26"/>
                  <a:gd name="T24" fmla="*/ 6 w 14"/>
                  <a:gd name="T25" fmla="*/ 13 h 26"/>
                  <a:gd name="T26" fmla="*/ 7 w 14"/>
                  <a:gd name="T27" fmla="*/ 13 h 26"/>
                  <a:gd name="T28" fmla="*/ 7 w 14"/>
                  <a:gd name="T29" fmla="*/ 24 h 26"/>
                  <a:gd name="T30" fmla="*/ 9 w 14"/>
                  <a:gd name="T31" fmla="*/ 26 h 26"/>
                  <a:gd name="T32" fmla="*/ 9 w 14"/>
                  <a:gd name="T33" fmla="*/ 26 h 26"/>
                  <a:gd name="T34" fmla="*/ 9 w 14"/>
                  <a:gd name="T35" fmla="*/ 26 h 26"/>
                  <a:gd name="T36" fmla="*/ 10 w 14"/>
                  <a:gd name="T37" fmla="*/ 24 h 26"/>
                  <a:gd name="T38" fmla="*/ 10 w 14"/>
                  <a:gd name="T39" fmla="*/ 12 h 26"/>
                  <a:gd name="T40" fmla="*/ 10 w 14"/>
                  <a:gd name="T41" fmla="*/ 11 h 26"/>
                  <a:gd name="T42" fmla="*/ 10 w 14"/>
                  <a:gd name="T43" fmla="*/ 4 h 26"/>
                  <a:gd name="T44" fmla="*/ 10 w 14"/>
                  <a:gd name="T45" fmla="*/ 4 h 26"/>
                  <a:gd name="T46" fmla="*/ 11 w 14"/>
                  <a:gd name="T47" fmla="*/ 8 h 26"/>
                  <a:gd name="T48" fmla="*/ 11 w 14"/>
                  <a:gd name="T49" fmla="*/ 12 h 26"/>
                  <a:gd name="T50" fmla="*/ 12 w 14"/>
                  <a:gd name="T51" fmla="*/ 13 h 26"/>
                  <a:gd name="T52" fmla="*/ 13 w 14"/>
                  <a:gd name="T53" fmla="*/ 12 h 26"/>
                  <a:gd name="T54" fmla="*/ 14 w 14"/>
                  <a:gd name="T55" fmla="*/ 7 h 26"/>
                  <a:gd name="T56" fmla="*/ 12 w 14"/>
                  <a:gd name="T57" fmla="*/ 1 h 26"/>
                  <a:gd name="T58" fmla="*/ 9 w 14"/>
                  <a:gd name="T59" fmla="*/ 0 h 26"/>
                  <a:gd name="T60" fmla="*/ 9 w 14"/>
                  <a:gd name="T61" fmla="*/ 0 h 26"/>
                  <a:gd name="T62" fmla="*/ 9 w 14"/>
                  <a:gd name="T63" fmla="*/ 0 h 26"/>
                  <a:gd name="T64" fmla="*/ 9 w 14"/>
                  <a:gd name="T65" fmla="*/ 0 h 26"/>
                  <a:gd name="T66" fmla="*/ 7 w 14"/>
                  <a:gd name="T67" fmla="*/ 3 h 26"/>
                  <a:gd name="T68" fmla="*/ 7 w 14"/>
                  <a:gd name="T69" fmla="*/ 1 h 26"/>
                  <a:gd name="T70" fmla="*/ 7 w 14"/>
                  <a:gd name="T71" fmla="*/ 0 h 26"/>
                  <a:gd name="T72" fmla="*/ 7 w 14"/>
                  <a:gd name="T73" fmla="*/ 0 h 26"/>
                  <a:gd name="T74" fmla="*/ 7 w 14"/>
                  <a:gd name="T75" fmla="*/ 0 h 26"/>
                  <a:gd name="T76" fmla="*/ 6 w 14"/>
                  <a:gd name="T77" fmla="*/ 0 h 26"/>
                  <a:gd name="T78" fmla="*/ 6 w 14"/>
                  <a:gd name="T79" fmla="*/ 0 h 26"/>
                  <a:gd name="T80" fmla="*/ 6 w 14"/>
                  <a:gd name="T81" fmla="*/ 0 h 26"/>
                  <a:gd name="T82" fmla="*/ 6 w 14"/>
                  <a:gd name="T83" fmla="*/ 1 h 26"/>
                  <a:gd name="T84" fmla="*/ 6 w 14"/>
                  <a:gd name="T85" fmla="*/ 3 h 26"/>
                  <a:gd name="T86" fmla="*/ 5 w 14"/>
                  <a:gd name="T87" fmla="*/ 0 h 26"/>
                  <a:gd name="T88" fmla="*/ 5 w 14"/>
                  <a:gd name="T89" fmla="*/ 0 h 26"/>
                  <a:gd name="T90" fmla="*/ 5 w 14"/>
                  <a:gd name="T91" fmla="*/ 0 h 26"/>
                  <a:gd name="T92" fmla="*/ 4 w 14"/>
                  <a:gd name="T93" fmla="*/ 0 h 26"/>
                  <a:gd name="T94" fmla="*/ 2 w 14"/>
                  <a:gd name="T95" fmla="*/ 1 h 26"/>
                  <a:gd name="T96" fmla="*/ 0 w 14"/>
                  <a:gd name="T97" fmla="*/ 7 h 26"/>
                  <a:gd name="T98" fmla="*/ 0 w 14"/>
                  <a:gd name="T99" fmla="*/ 12 h 26"/>
                  <a:gd name="T100" fmla="*/ 1 w 14"/>
                  <a:gd name="T101"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 h="26">
                    <a:moveTo>
                      <a:pt x="1" y="13"/>
                    </a:moveTo>
                    <a:cubicBezTo>
                      <a:pt x="2" y="13"/>
                      <a:pt x="2" y="13"/>
                      <a:pt x="2" y="12"/>
                    </a:cubicBezTo>
                    <a:cubicBezTo>
                      <a:pt x="2" y="12"/>
                      <a:pt x="2" y="10"/>
                      <a:pt x="2" y="8"/>
                    </a:cubicBezTo>
                    <a:cubicBezTo>
                      <a:pt x="2" y="6"/>
                      <a:pt x="3" y="4"/>
                      <a:pt x="3" y="4"/>
                    </a:cubicBezTo>
                    <a:cubicBezTo>
                      <a:pt x="3" y="4"/>
                      <a:pt x="3" y="4"/>
                      <a:pt x="3" y="4"/>
                    </a:cubicBezTo>
                    <a:cubicBezTo>
                      <a:pt x="3" y="11"/>
                      <a:pt x="3" y="11"/>
                      <a:pt x="3" y="11"/>
                    </a:cubicBezTo>
                    <a:cubicBezTo>
                      <a:pt x="3" y="12"/>
                      <a:pt x="3" y="12"/>
                      <a:pt x="3" y="12"/>
                    </a:cubicBezTo>
                    <a:cubicBezTo>
                      <a:pt x="3" y="24"/>
                      <a:pt x="3" y="24"/>
                      <a:pt x="3" y="24"/>
                    </a:cubicBezTo>
                    <a:cubicBezTo>
                      <a:pt x="3" y="25"/>
                      <a:pt x="4" y="26"/>
                      <a:pt x="5" y="26"/>
                    </a:cubicBezTo>
                    <a:cubicBezTo>
                      <a:pt x="5" y="26"/>
                      <a:pt x="5" y="26"/>
                      <a:pt x="5" y="26"/>
                    </a:cubicBezTo>
                    <a:cubicBezTo>
                      <a:pt x="5" y="26"/>
                      <a:pt x="5" y="26"/>
                      <a:pt x="5" y="26"/>
                    </a:cubicBezTo>
                    <a:cubicBezTo>
                      <a:pt x="6" y="26"/>
                      <a:pt x="6" y="25"/>
                      <a:pt x="6" y="24"/>
                    </a:cubicBezTo>
                    <a:cubicBezTo>
                      <a:pt x="6" y="13"/>
                      <a:pt x="6" y="13"/>
                      <a:pt x="6" y="13"/>
                    </a:cubicBezTo>
                    <a:cubicBezTo>
                      <a:pt x="7" y="13"/>
                      <a:pt x="7" y="13"/>
                      <a:pt x="7" y="13"/>
                    </a:cubicBezTo>
                    <a:cubicBezTo>
                      <a:pt x="7" y="24"/>
                      <a:pt x="7" y="24"/>
                      <a:pt x="7" y="24"/>
                    </a:cubicBezTo>
                    <a:cubicBezTo>
                      <a:pt x="7" y="25"/>
                      <a:pt x="8" y="26"/>
                      <a:pt x="9" y="26"/>
                    </a:cubicBezTo>
                    <a:cubicBezTo>
                      <a:pt x="9" y="26"/>
                      <a:pt x="9" y="26"/>
                      <a:pt x="9" y="26"/>
                    </a:cubicBezTo>
                    <a:cubicBezTo>
                      <a:pt x="9" y="26"/>
                      <a:pt x="9" y="26"/>
                      <a:pt x="9" y="26"/>
                    </a:cubicBezTo>
                    <a:cubicBezTo>
                      <a:pt x="10" y="26"/>
                      <a:pt x="10" y="25"/>
                      <a:pt x="10" y="24"/>
                    </a:cubicBezTo>
                    <a:cubicBezTo>
                      <a:pt x="10" y="12"/>
                      <a:pt x="10" y="12"/>
                      <a:pt x="10" y="12"/>
                    </a:cubicBezTo>
                    <a:cubicBezTo>
                      <a:pt x="10" y="12"/>
                      <a:pt x="10" y="12"/>
                      <a:pt x="10" y="11"/>
                    </a:cubicBezTo>
                    <a:cubicBezTo>
                      <a:pt x="10" y="4"/>
                      <a:pt x="10" y="4"/>
                      <a:pt x="10" y="4"/>
                    </a:cubicBezTo>
                    <a:cubicBezTo>
                      <a:pt x="10" y="4"/>
                      <a:pt x="10" y="4"/>
                      <a:pt x="10" y="4"/>
                    </a:cubicBezTo>
                    <a:cubicBezTo>
                      <a:pt x="11" y="4"/>
                      <a:pt x="11" y="6"/>
                      <a:pt x="11" y="8"/>
                    </a:cubicBezTo>
                    <a:cubicBezTo>
                      <a:pt x="11" y="10"/>
                      <a:pt x="11" y="12"/>
                      <a:pt x="11" y="12"/>
                    </a:cubicBezTo>
                    <a:cubicBezTo>
                      <a:pt x="11" y="13"/>
                      <a:pt x="11" y="13"/>
                      <a:pt x="12" y="13"/>
                    </a:cubicBezTo>
                    <a:cubicBezTo>
                      <a:pt x="13" y="13"/>
                      <a:pt x="13" y="13"/>
                      <a:pt x="13" y="12"/>
                    </a:cubicBezTo>
                    <a:cubicBezTo>
                      <a:pt x="13" y="12"/>
                      <a:pt x="14" y="9"/>
                      <a:pt x="14" y="7"/>
                    </a:cubicBezTo>
                    <a:cubicBezTo>
                      <a:pt x="13" y="3"/>
                      <a:pt x="12" y="1"/>
                      <a:pt x="12" y="1"/>
                    </a:cubicBezTo>
                    <a:cubicBezTo>
                      <a:pt x="11" y="0"/>
                      <a:pt x="10" y="0"/>
                      <a:pt x="9" y="0"/>
                    </a:cubicBezTo>
                    <a:cubicBezTo>
                      <a:pt x="9" y="0"/>
                      <a:pt x="9" y="0"/>
                      <a:pt x="9" y="0"/>
                    </a:cubicBezTo>
                    <a:cubicBezTo>
                      <a:pt x="9" y="0"/>
                      <a:pt x="9" y="0"/>
                      <a:pt x="9" y="0"/>
                    </a:cubicBezTo>
                    <a:cubicBezTo>
                      <a:pt x="9" y="0"/>
                      <a:pt x="9" y="0"/>
                      <a:pt x="9" y="0"/>
                    </a:cubicBezTo>
                    <a:cubicBezTo>
                      <a:pt x="9" y="0"/>
                      <a:pt x="8" y="2"/>
                      <a:pt x="7" y="3"/>
                    </a:cubicBezTo>
                    <a:cubicBezTo>
                      <a:pt x="7" y="2"/>
                      <a:pt x="7" y="1"/>
                      <a:pt x="7" y="1"/>
                    </a:cubicBezTo>
                    <a:cubicBezTo>
                      <a:pt x="7" y="0"/>
                      <a:pt x="7" y="0"/>
                      <a:pt x="7" y="0"/>
                    </a:cubicBezTo>
                    <a:cubicBezTo>
                      <a:pt x="7" y="0"/>
                      <a:pt x="7" y="0"/>
                      <a:pt x="7" y="0"/>
                    </a:cubicBezTo>
                    <a:cubicBezTo>
                      <a:pt x="7" y="0"/>
                      <a:pt x="7" y="0"/>
                      <a:pt x="7" y="0"/>
                    </a:cubicBezTo>
                    <a:cubicBezTo>
                      <a:pt x="6" y="0"/>
                      <a:pt x="6" y="0"/>
                      <a:pt x="6" y="0"/>
                    </a:cubicBezTo>
                    <a:cubicBezTo>
                      <a:pt x="6" y="0"/>
                      <a:pt x="6" y="0"/>
                      <a:pt x="6" y="0"/>
                    </a:cubicBezTo>
                    <a:cubicBezTo>
                      <a:pt x="6" y="0"/>
                      <a:pt x="6" y="0"/>
                      <a:pt x="6" y="0"/>
                    </a:cubicBezTo>
                    <a:cubicBezTo>
                      <a:pt x="6" y="1"/>
                      <a:pt x="6" y="1"/>
                      <a:pt x="6" y="1"/>
                    </a:cubicBezTo>
                    <a:cubicBezTo>
                      <a:pt x="6" y="1"/>
                      <a:pt x="6" y="2"/>
                      <a:pt x="6" y="3"/>
                    </a:cubicBezTo>
                    <a:cubicBezTo>
                      <a:pt x="5" y="2"/>
                      <a:pt x="5" y="0"/>
                      <a:pt x="5" y="0"/>
                    </a:cubicBezTo>
                    <a:cubicBezTo>
                      <a:pt x="5" y="0"/>
                      <a:pt x="5" y="0"/>
                      <a:pt x="5" y="0"/>
                    </a:cubicBezTo>
                    <a:cubicBezTo>
                      <a:pt x="5" y="0"/>
                      <a:pt x="5" y="0"/>
                      <a:pt x="5" y="0"/>
                    </a:cubicBezTo>
                    <a:cubicBezTo>
                      <a:pt x="5" y="0"/>
                      <a:pt x="4" y="0"/>
                      <a:pt x="4" y="0"/>
                    </a:cubicBezTo>
                    <a:cubicBezTo>
                      <a:pt x="3" y="0"/>
                      <a:pt x="2" y="0"/>
                      <a:pt x="2" y="1"/>
                    </a:cubicBezTo>
                    <a:cubicBezTo>
                      <a:pt x="1" y="1"/>
                      <a:pt x="0" y="3"/>
                      <a:pt x="0" y="7"/>
                    </a:cubicBezTo>
                    <a:cubicBezTo>
                      <a:pt x="0" y="9"/>
                      <a:pt x="0" y="12"/>
                      <a:pt x="0" y="12"/>
                    </a:cubicBezTo>
                    <a:cubicBezTo>
                      <a:pt x="0" y="13"/>
                      <a:pt x="0" y="13"/>
                      <a:pt x="1" y="1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ea typeface="华文细黑" panose="02010600040101010101" pitchFamily="2" charset="-122"/>
                </a:endParaRPr>
              </a:p>
            </p:txBody>
          </p:sp>
          <p:sp>
            <p:nvSpPr>
              <p:cNvPr id="76" name="Freeform 75"/>
              <p:cNvSpPr>
                <a:spLocks/>
              </p:cNvSpPr>
              <p:nvPr/>
            </p:nvSpPr>
            <p:spPr bwMode="auto">
              <a:xfrm>
                <a:off x="3785" y="2115"/>
                <a:ext cx="18" cy="18"/>
              </a:xfrm>
              <a:custGeom>
                <a:avLst/>
                <a:gdLst>
                  <a:gd name="T0" fmla="*/ 1 w 7"/>
                  <a:gd name="T1" fmla="*/ 5 h 7"/>
                  <a:gd name="T2" fmla="*/ 4 w 7"/>
                  <a:gd name="T3" fmla="*/ 7 h 7"/>
                  <a:gd name="T4" fmla="*/ 6 w 7"/>
                  <a:gd name="T5" fmla="*/ 4 h 7"/>
                  <a:gd name="T6" fmla="*/ 7 w 7"/>
                  <a:gd name="T7" fmla="*/ 3 h 7"/>
                  <a:gd name="T8" fmla="*/ 7 w 7"/>
                  <a:gd name="T9" fmla="*/ 3 h 7"/>
                  <a:gd name="T10" fmla="*/ 4 w 7"/>
                  <a:gd name="T11" fmla="*/ 0 h 7"/>
                  <a:gd name="T12" fmla="*/ 1 w 7"/>
                  <a:gd name="T13" fmla="*/ 3 h 7"/>
                  <a:gd name="T14" fmla="*/ 0 w 7"/>
                  <a:gd name="T15" fmla="*/ 3 h 7"/>
                  <a:gd name="T16" fmla="*/ 1 w 7"/>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1" y="5"/>
                    </a:moveTo>
                    <a:cubicBezTo>
                      <a:pt x="1" y="6"/>
                      <a:pt x="2" y="7"/>
                      <a:pt x="4" y="7"/>
                    </a:cubicBezTo>
                    <a:cubicBezTo>
                      <a:pt x="5" y="7"/>
                      <a:pt x="6" y="6"/>
                      <a:pt x="6" y="4"/>
                    </a:cubicBezTo>
                    <a:cubicBezTo>
                      <a:pt x="7" y="4"/>
                      <a:pt x="7" y="4"/>
                      <a:pt x="7" y="3"/>
                    </a:cubicBezTo>
                    <a:cubicBezTo>
                      <a:pt x="7" y="3"/>
                      <a:pt x="7" y="3"/>
                      <a:pt x="7" y="3"/>
                    </a:cubicBezTo>
                    <a:cubicBezTo>
                      <a:pt x="7" y="1"/>
                      <a:pt x="5" y="0"/>
                      <a:pt x="4" y="0"/>
                    </a:cubicBezTo>
                    <a:cubicBezTo>
                      <a:pt x="2" y="0"/>
                      <a:pt x="1" y="1"/>
                      <a:pt x="1" y="3"/>
                    </a:cubicBezTo>
                    <a:cubicBezTo>
                      <a:pt x="1" y="3"/>
                      <a:pt x="0" y="3"/>
                      <a:pt x="0" y="3"/>
                    </a:cubicBezTo>
                    <a:cubicBezTo>
                      <a:pt x="0" y="4"/>
                      <a:pt x="1" y="4"/>
                      <a:pt x="1" y="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ea typeface="华文细黑" panose="02010600040101010101" pitchFamily="2" charset="-122"/>
                </a:endParaRPr>
              </a:p>
            </p:txBody>
          </p:sp>
        </p:grpSp>
      </p:grpSp>
      <p:grpSp>
        <p:nvGrpSpPr>
          <p:cNvPr id="77" name="组合 76"/>
          <p:cNvGrpSpPr/>
          <p:nvPr/>
        </p:nvGrpSpPr>
        <p:grpSpPr>
          <a:xfrm>
            <a:off x="4507910" y="2161452"/>
            <a:ext cx="2782067" cy="2782067"/>
            <a:chOff x="4507910" y="2161452"/>
            <a:chExt cx="2782067" cy="2782067"/>
          </a:xfrm>
        </p:grpSpPr>
        <p:sp>
          <p:nvSpPr>
            <p:cNvPr id="78" name="椭圆 77"/>
            <p:cNvSpPr/>
            <p:nvPr/>
          </p:nvSpPr>
          <p:spPr>
            <a:xfrm>
              <a:off x="4507910" y="2161452"/>
              <a:ext cx="2782067" cy="2782067"/>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华文细黑" panose="02010600040101010101" pitchFamily="2" charset="-122"/>
                <a:ea typeface="华文细黑" panose="02010600040101010101" pitchFamily="2" charset="-122"/>
              </a:endParaRPr>
            </a:p>
          </p:txBody>
        </p:sp>
        <p:sp>
          <p:nvSpPr>
            <p:cNvPr id="79" name="TextBox 78"/>
            <p:cNvSpPr txBox="1"/>
            <p:nvPr/>
          </p:nvSpPr>
          <p:spPr>
            <a:xfrm>
              <a:off x="5049607" y="3034084"/>
              <a:ext cx="1620957" cy="954107"/>
            </a:xfrm>
            <a:prstGeom prst="rect">
              <a:avLst/>
            </a:prstGeom>
            <a:noFill/>
          </p:spPr>
          <p:txBody>
            <a:bodyPr wrap="none" rtlCol="0">
              <a:spAutoFit/>
            </a:bodyPr>
            <a:lstStyle/>
            <a:p>
              <a:pPr algn="ctr"/>
              <a:r>
                <a:rPr lang="zh-CN" altLang="en-US" sz="2800" dirty="0">
                  <a:solidFill>
                    <a:schemeClr val="accent1"/>
                  </a:solidFill>
                  <a:latin typeface="华文细黑" panose="02010600040101010101" pitchFamily="2" charset="-122"/>
                  <a:ea typeface="华文细黑" panose="02010600040101010101" pitchFamily="2" charset="-122"/>
                </a:rPr>
                <a:t>添加</a:t>
              </a:r>
              <a:endParaRPr lang="en-US" altLang="zh-CN" sz="2800" dirty="0">
                <a:solidFill>
                  <a:schemeClr val="accent1"/>
                </a:solidFill>
                <a:latin typeface="华文细黑" panose="02010600040101010101" pitchFamily="2" charset="-122"/>
                <a:ea typeface="华文细黑" panose="02010600040101010101" pitchFamily="2" charset="-122"/>
              </a:endParaRPr>
            </a:p>
            <a:p>
              <a:pPr algn="ctr"/>
              <a:r>
                <a:rPr lang="zh-CN" altLang="en-US" sz="2800" dirty="0">
                  <a:solidFill>
                    <a:schemeClr val="accent1"/>
                  </a:solidFill>
                  <a:latin typeface="华文细黑" panose="02010600040101010101" pitchFamily="2" charset="-122"/>
                  <a:ea typeface="华文细黑" panose="02010600040101010101" pitchFamily="2" charset="-122"/>
                </a:rPr>
                <a:t>需要文字</a:t>
              </a:r>
            </a:p>
          </p:txBody>
        </p:sp>
      </p:grpSp>
      <p:grpSp>
        <p:nvGrpSpPr>
          <p:cNvPr id="80" name="组合 79"/>
          <p:cNvGrpSpPr/>
          <p:nvPr/>
        </p:nvGrpSpPr>
        <p:grpSpPr>
          <a:xfrm>
            <a:off x="8469508" y="3969454"/>
            <a:ext cx="1995687" cy="1434159"/>
            <a:chOff x="8469508" y="3969454"/>
            <a:chExt cx="1995687" cy="1434159"/>
          </a:xfrm>
        </p:grpSpPr>
        <p:sp>
          <p:nvSpPr>
            <p:cNvPr id="81" name="Rectangle 5"/>
            <p:cNvSpPr>
              <a:spLocks/>
            </p:cNvSpPr>
            <p:nvPr/>
          </p:nvSpPr>
          <p:spPr bwMode="auto">
            <a:xfrm>
              <a:off x="8469508" y="4302930"/>
              <a:ext cx="1995687" cy="1100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ctr" fontAlgn="base">
                <a:lnSpc>
                  <a:spcPct val="150000"/>
                </a:lnSpc>
                <a:spcBef>
                  <a:spcPct val="0"/>
                </a:spcBef>
                <a:spcAft>
                  <a:spcPct val="0"/>
                </a:spcAft>
              </a:pPr>
              <a:r>
                <a:rPr lang="zh-CN" altLang="en-US" sz="1000" dirty="0">
                  <a:solidFill>
                    <a:schemeClr val="tx1">
                      <a:lumMod val="50000"/>
                      <a:lumOff val="50000"/>
                    </a:schemeClr>
                  </a:solidFill>
                  <a:latin typeface="华文细黑" panose="02010600040101010101" pitchFamily="2" charset="-122"/>
                  <a:ea typeface="华文细黑" panose="02010600040101010101" pitchFamily="2" charset="-122"/>
                  <a:sym typeface="Gill Sans" charset="0"/>
                </a:rPr>
                <a:t>此处添加详细文本描述，建议与标题相关并符合整体语言风格，语言描述尽量简洁生动。尽量将每页幻灯片的字数控制在 </a:t>
              </a:r>
              <a:r>
                <a:rPr lang="en-US" altLang="zh-CN" sz="1000" dirty="0">
                  <a:solidFill>
                    <a:schemeClr val="tx1">
                      <a:lumMod val="50000"/>
                      <a:lumOff val="50000"/>
                    </a:schemeClr>
                  </a:solidFill>
                  <a:latin typeface="华文细黑" panose="02010600040101010101" pitchFamily="2" charset="-122"/>
                  <a:ea typeface="华文细黑" panose="02010600040101010101" pitchFamily="2" charset="-122"/>
                  <a:sym typeface="Gill Sans" charset="0"/>
                </a:rPr>
                <a:t>200</a:t>
              </a:r>
              <a:r>
                <a:rPr lang="zh-CN" altLang="en-US" sz="1000" dirty="0">
                  <a:solidFill>
                    <a:schemeClr val="tx1">
                      <a:lumMod val="50000"/>
                      <a:lumOff val="50000"/>
                    </a:schemeClr>
                  </a:solidFill>
                  <a:latin typeface="华文细黑" panose="02010600040101010101" pitchFamily="2" charset="-122"/>
                  <a:ea typeface="华文细黑" panose="02010600040101010101" pitchFamily="2" charset="-122"/>
                  <a:sym typeface="Gill Sans" charset="0"/>
                </a:rPr>
                <a:t>字以内。</a:t>
              </a:r>
              <a:endParaRPr lang="en-US" altLang="zh-CN" sz="1000" dirty="0">
                <a:solidFill>
                  <a:schemeClr val="tx1">
                    <a:lumMod val="50000"/>
                    <a:lumOff val="50000"/>
                  </a:schemeClr>
                </a:solidFill>
                <a:latin typeface="华文细黑" panose="02010600040101010101" pitchFamily="2" charset="-122"/>
                <a:ea typeface="华文细黑" panose="02010600040101010101" pitchFamily="2" charset="-122"/>
                <a:cs typeface="Lato Light" charset="0"/>
                <a:sym typeface="Lato Light" charset="0"/>
              </a:endParaRPr>
            </a:p>
          </p:txBody>
        </p:sp>
        <p:sp>
          <p:nvSpPr>
            <p:cNvPr id="82" name="矩形 81"/>
            <p:cNvSpPr/>
            <p:nvPr/>
          </p:nvSpPr>
          <p:spPr>
            <a:xfrm>
              <a:off x="8847541" y="3969454"/>
              <a:ext cx="1261884" cy="307777"/>
            </a:xfrm>
            <a:prstGeom prst="rect">
              <a:avLst/>
            </a:prstGeom>
          </p:spPr>
          <p:txBody>
            <a:bodyPr wrap="none">
              <a:spAutoFit/>
            </a:bodyPr>
            <a:lstStyle/>
            <a:p>
              <a:pPr>
                <a:defRPr/>
              </a:pPr>
              <a:r>
                <a:rPr lang="zh-CN" altLang="en-US" sz="1400" kern="0" dirty="0">
                  <a:solidFill>
                    <a:schemeClr val="accent1"/>
                  </a:solidFill>
                  <a:latin typeface="华文细黑" panose="02010600040101010101" pitchFamily="2" charset="-122"/>
                  <a:ea typeface="华文细黑" panose="02010600040101010101" pitchFamily="2" charset="-122"/>
                </a:rPr>
                <a:t>在此添加标题</a:t>
              </a:r>
            </a:p>
          </p:txBody>
        </p:sp>
      </p:grpSp>
      <p:grpSp>
        <p:nvGrpSpPr>
          <p:cNvPr id="83" name="组合 82"/>
          <p:cNvGrpSpPr/>
          <p:nvPr/>
        </p:nvGrpSpPr>
        <p:grpSpPr>
          <a:xfrm>
            <a:off x="1420244" y="1856412"/>
            <a:ext cx="1995687" cy="1465160"/>
            <a:chOff x="1420244" y="1856412"/>
            <a:chExt cx="1995687" cy="1465160"/>
          </a:xfrm>
        </p:grpSpPr>
        <p:sp>
          <p:nvSpPr>
            <p:cNvPr id="84" name="Rectangle 5"/>
            <p:cNvSpPr>
              <a:spLocks/>
            </p:cNvSpPr>
            <p:nvPr/>
          </p:nvSpPr>
          <p:spPr bwMode="auto">
            <a:xfrm>
              <a:off x="1420244" y="2220890"/>
              <a:ext cx="1995687" cy="1100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ctr" fontAlgn="base">
                <a:lnSpc>
                  <a:spcPct val="150000"/>
                </a:lnSpc>
                <a:spcBef>
                  <a:spcPct val="0"/>
                </a:spcBef>
                <a:spcAft>
                  <a:spcPct val="0"/>
                </a:spcAft>
              </a:pPr>
              <a:r>
                <a:rPr lang="zh-CN" altLang="en-US" sz="1000" dirty="0">
                  <a:solidFill>
                    <a:schemeClr val="tx1">
                      <a:lumMod val="50000"/>
                      <a:lumOff val="50000"/>
                    </a:schemeClr>
                  </a:solidFill>
                  <a:latin typeface="华文细黑" panose="02010600040101010101" pitchFamily="2" charset="-122"/>
                  <a:ea typeface="华文细黑" panose="02010600040101010101" pitchFamily="2" charset="-122"/>
                  <a:sym typeface="Gill Sans" charset="0"/>
                </a:rPr>
                <a:t>此处添加详细文本描述，建议与标题相关并符合整体语言风格，语言描述尽量简洁生动。尽量将每页幻灯片的字数控制在 </a:t>
              </a:r>
              <a:r>
                <a:rPr lang="en-US" altLang="zh-CN" sz="1000" dirty="0">
                  <a:solidFill>
                    <a:schemeClr val="tx1">
                      <a:lumMod val="50000"/>
                      <a:lumOff val="50000"/>
                    </a:schemeClr>
                  </a:solidFill>
                  <a:latin typeface="华文细黑" panose="02010600040101010101" pitchFamily="2" charset="-122"/>
                  <a:ea typeface="华文细黑" panose="02010600040101010101" pitchFamily="2" charset="-122"/>
                  <a:sym typeface="Gill Sans" charset="0"/>
                </a:rPr>
                <a:t>200</a:t>
              </a:r>
              <a:r>
                <a:rPr lang="zh-CN" altLang="en-US" sz="1000" dirty="0">
                  <a:solidFill>
                    <a:schemeClr val="tx1">
                      <a:lumMod val="50000"/>
                      <a:lumOff val="50000"/>
                    </a:schemeClr>
                  </a:solidFill>
                  <a:latin typeface="华文细黑" panose="02010600040101010101" pitchFamily="2" charset="-122"/>
                  <a:ea typeface="华文细黑" panose="02010600040101010101" pitchFamily="2" charset="-122"/>
                  <a:sym typeface="Gill Sans" charset="0"/>
                </a:rPr>
                <a:t>字以内。</a:t>
              </a:r>
              <a:endParaRPr lang="en-US" altLang="zh-CN" sz="1000" dirty="0">
                <a:solidFill>
                  <a:schemeClr val="tx1">
                    <a:lumMod val="50000"/>
                    <a:lumOff val="50000"/>
                  </a:schemeClr>
                </a:solidFill>
                <a:latin typeface="华文细黑" panose="02010600040101010101" pitchFamily="2" charset="-122"/>
                <a:ea typeface="华文细黑" panose="02010600040101010101" pitchFamily="2" charset="-122"/>
                <a:cs typeface="Lato Light" charset="0"/>
                <a:sym typeface="Lato Light" charset="0"/>
              </a:endParaRPr>
            </a:p>
          </p:txBody>
        </p:sp>
        <p:sp>
          <p:nvSpPr>
            <p:cNvPr id="85" name="矩形 84"/>
            <p:cNvSpPr/>
            <p:nvPr/>
          </p:nvSpPr>
          <p:spPr>
            <a:xfrm>
              <a:off x="1684554" y="1856412"/>
              <a:ext cx="1415772" cy="338554"/>
            </a:xfrm>
            <a:prstGeom prst="rect">
              <a:avLst/>
            </a:prstGeom>
          </p:spPr>
          <p:txBody>
            <a:bodyPr wrap="none">
              <a:spAutoFit/>
            </a:bodyPr>
            <a:lstStyle/>
            <a:p>
              <a:pPr>
                <a:defRPr/>
              </a:pPr>
              <a:r>
                <a:rPr lang="zh-CN" altLang="en-US" sz="1600" kern="0" dirty="0">
                  <a:solidFill>
                    <a:schemeClr val="accent1"/>
                  </a:solidFill>
                  <a:latin typeface="华文细黑" panose="02010600040101010101" pitchFamily="2" charset="-122"/>
                  <a:ea typeface="华文细黑" panose="02010600040101010101" pitchFamily="2" charset="-122"/>
                </a:rPr>
                <a:t>在此添加标题</a:t>
              </a:r>
            </a:p>
          </p:txBody>
        </p:sp>
      </p:grpSp>
      <p:grpSp>
        <p:nvGrpSpPr>
          <p:cNvPr id="86" name="组合 85"/>
          <p:cNvGrpSpPr/>
          <p:nvPr/>
        </p:nvGrpSpPr>
        <p:grpSpPr>
          <a:xfrm>
            <a:off x="8060446" y="1488797"/>
            <a:ext cx="1995687" cy="1444590"/>
            <a:chOff x="8060446" y="1488797"/>
            <a:chExt cx="1995687" cy="1444590"/>
          </a:xfrm>
        </p:grpSpPr>
        <p:sp>
          <p:nvSpPr>
            <p:cNvPr id="87" name="Rectangle 5"/>
            <p:cNvSpPr>
              <a:spLocks/>
            </p:cNvSpPr>
            <p:nvPr/>
          </p:nvSpPr>
          <p:spPr bwMode="auto">
            <a:xfrm>
              <a:off x="8060446" y="1832704"/>
              <a:ext cx="1995687" cy="1100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ctr" fontAlgn="base">
                <a:lnSpc>
                  <a:spcPct val="150000"/>
                </a:lnSpc>
                <a:spcBef>
                  <a:spcPct val="0"/>
                </a:spcBef>
                <a:spcAft>
                  <a:spcPct val="0"/>
                </a:spcAft>
              </a:pPr>
              <a:r>
                <a:rPr lang="zh-CN" altLang="en-US" sz="1000" dirty="0">
                  <a:solidFill>
                    <a:schemeClr val="tx1">
                      <a:lumMod val="50000"/>
                      <a:lumOff val="50000"/>
                    </a:schemeClr>
                  </a:solidFill>
                  <a:latin typeface="华文细黑" panose="02010600040101010101" pitchFamily="2" charset="-122"/>
                  <a:ea typeface="华文细黑" panose="02010600040101010101" pitchFamily="2" charset="-122"/>
                  <a:sym typeface="Gill Sans" charset="0"/>
                </a:rPr>
                <a:t>此处添加详细文本描述，建议与标题相关并符合整体语言风格，语言描述尽量简洁生动。尽量将每页幻灯片的字数控制在 </a:t>
              </a:r>
              <a:r>
                <a:rPr lang="en-US" altLang="zh-CN" sz="1000" dirty="0">
                  <a:solidFill>
                    <a:schemeClr val="tx1">
                      <a:lumMod val="50000"/>
                      <a:lumOff val="50000"/>
                    </a:schemeClr>
                  </a:solidFill>
                  <a:latin typeface="华文细黑" panose="02010600040101010101" pitchFamily="2" charset="-122"/>
                  <a:ea typeface="华文细黑" panose="02010600040101010101" pitchFamily="2" charset="-122"/>
                  <a:sym typeface="Gill Sans" charset="0"/>
                </a:rPr>
                <a:t>200</a:t>
              </a:r>
              <a:r>
                <a:rPr lang="zh-CN" altLang="en-US" sz="1000" dirty="0">
                  <a:solidFill>
                    <a:schemeClr val="tx1">
                      <a:lumMod val="50000"/>
                      <a:lumOff val="50000"/>
                    </a:schemeClr>
                  </a:solidFill>
                  <a:latin typeface="华文细黑" panose="02010600040101010101" pitchFamily="2" charset="-122"/>
                  <a:ea typeface="华文细黑" panose="02010600040101010101" pitchFamily="2" charset="-122"/>
                  <a:sym typeface="Gill Sans" charset="0"/>
                </a:rPr>
                <a:t>字以内。</a:t>
              </a:r>
              <a:endParaRPr lang="en-US" altLang="zh-CN" sz="1000" dirty="0">
                <a:solidFill>
                  <a:schemeClr val="tx1">
                    <a:lumMod val="50000"/>
                    <a:lumOff val="50000"/>
                  </a:schemeClr>
                </a:solidFill>
                <a:latin typeface="华文细黑" panose="02010600040101010101" pitchFamily="2" charset="-122"/>
                <a:ea typeface="华文细黑" panose="02010600040101010101" pitchFamily="2" charset="-122"/>
                <a:cs typeface="Lato Light" charset="0"/>
                <a:sym typeface="Lato Light" charset="0"/>
              </a:endParaRPr>
            </a:p>
          </p:txBody>
        </p:sp>
        <p:sp>
          <p:nvSpPr>
            <p:cNvPr id="88" name="矩形 87"/>
            <p:cNvSpPr/>
            <p:nvPr/>
          </p:nvSpPr>
          <p:spPr>
            <a:xfrm>
              <a:off x="8398439" y="1488797"/>
              <a:ext cx="1261884" cy="307777"/>
            </a:xfrm>
            <a:prstGeom prst="rect">
              <a:avLst/>
            </a:prstGeom>
          </p:spPr>
          <p:txBody>
            <a:bodyPr wrap="none">
              <a:spAutoFit/>
            </a:bodyPr>
            <a:lstStyle/>
            <a:p>
              <a:pPr>
                <a:defRPr/>
              </a:pPr>
              <a:r>
                <a:rPr lang="zh-CN" altLang="en-US" sz="1400" kern="0" dirty="0">
                  <a:solidFill>
                    <a:schemeClr val="accent1"/>
                  </a:solidFill>
                  <a:latin typeface="华文细黑" panose="02010600040101010101" pitchFamily="2" charset="-122"/>
                  <a:ea typeface="华文细黑" panose="02010600040101010101" pitchFamily="2" charset="-122"/>
                </a:rPr>
                <a:t>在此添加标题</a:t>
              </a:r>
            </a:p>
          </p:txBody>
        </p:sp>
      </p:grpSp>
      <p:grpSp>
        <p:nvGrpSpPr>
          <p:cNvPr id="89" name="组合 88"/>
          <p:cNvGrpSpPr/>
          <p:nvPr/>
        </p:nvGrpSpPr>
        <p:grpSpPr>
          <a:xfrm>
            <a:off x="1940248" y="4701111"/>
            <a:ext cx="1995687" cy="1435065"/>
            <a:chOff x="1940248" y="4701111"/>
            <a:chExt cx="1995687" cy="1435065"/>
          </a:xfrm>
        </p:grpSpPr>
        <p:sp>
          <p:nvSpPr>
            <p:cNvPr id="90" name="Rectangle 5"/>
            <p:cNvSpPr>
              <a:spLocks/>
            </p:cNvSpPr>
            <p:nvPr/>
          </p:nvSpPr>
          <p:spPr bwMode="auto">
            <a:xfrm>
              <a:off x="1940248" y="5035493"/>
              <a:ext cx="1995687" cy="1100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ctr" fontAlgn="base">
                <a:lnSpc>
                  <a:spcPct val="150000"/>
                </a:lnSpc>
                <a:spcBef>
                  <a:spcPct val="0"/>
                </a:spcBef>
                <a:spcAft>
                  <a:spcPct val="0"/>
                </a:spcAft>
              </a:pPr>
              <a:r>
                <a:rPr lang="zh-CN" altLang="en-US" sz="1000" dirty="0">
                  <a:solidFill>
                    <a:schemeClr val="tx1">
                      <a:lumMod val="50000"/>
                      <a:lumOff val="50000"/>
                    </a:schemeClr>
                  </a:solidFill>
                  <a:latin typeface="华文细黑" panose="02010600040101010101" pitchFamily="2" charset="-122"/>
                  <a:ea typeface="华文细黑" panose="02010600040101010101" pitchFamily="2" charset="-122"/>
                  <a:sym typeface="Gill Sans" charset="0"/>
                </a:rPr>
                <a:t>此处添加详细文本描述，建议与标题相关并符合整体语言风格，语言描述尽量简洁生动。尽量将每页幻灯片的字数控制在 </a:t>
              </a:r>
              <a:r>
                <a:rPr lang="en-US" altLang="zh-CN" sz="1000" dirty="0">
                  <a:solidFill>
                    <a:schemeClr val="tx1">
                      <a:lumMod val="50000"/>
                      <a:lumOff val="50000"/>
                    </a:schemeClr>
                  </a:solidFill>
                  <a:latin typeface="华文细黑" panose="02010600040101010101" pitchFamily="2" charset="-122"/>
                  <a:ea typeface="华文细黑" panose="02010600040101010101" pitchFamily="2" charset="-122"/>
                  <a:sym typeface="Gill Sans" charset="0"/>
                </a:rPr>
                <a:t>200</a:t>
              </a:r>
              <a:r>
                <a:rPr lang="zh-CN" altLang="en-US" sz="1000" dirty="0">
                  <a:solidFill>
                    <a:schemeClr val="tx1">
                      <a:lumMod val="50000"/>
                      <a:lumOff val="50000"/>
                    </a:schemeClr>
                  </a:solidFill>
                  <a:latin typeface="华文细黑" panose="02010600040101010101" pitchFamily="2" charset="-122"/>
                  <a:ea typeface="华文细黑" panose="02010600040101010101" pitchFamily="2" charset="-122"/>
                  <a:sym typeface="Gill Sans" charset="0"/>
                </a:rPr>
                <a:t>字以内。</a:t>
              </a:r>
              <a:endParaRPr lang="en-US" altLang="zh-CN" sz="1000" dirty="0">
                <a:solidFill>
                  <a:schemeClr val="tx1">
                    <a:lumMod val="50000"/>
                    <a:lumOff val="50000"/>
                  </a:schemeClr>
                </a:solidFill>
                <a:latin typeface="华文细黑" panose="02010600040101010101" pitchFamily="2" charset="-122"/>
                <a:ea typeface="华文细黑" panose="02010600040101010101" pitchFamily="2" charset="-122"/>
                <a:cs typeface="Lato Light" charset="0"/>
                <a:sym typeface="Lato Light" charset="0"/>
              </a:endParaRPr>
            </a:p>
          </p:txBody>
        </p:sp>
        <p:sp>
          <p:nvSpPr>
            <p:cNvPr id="91" name="矩形 90"/>
            <p:cNvSpPr/>
            <p:nvPr/>
          </p:nvSpPr>
          <p:spPr>
            <a:xfrm>
              <a:off x="2304348" y="4701111"/>
              <a:ext cx="1261884" cy="307777"/>
            </a:xfrm>
            <a:prstGeom prst="rect">
              <a:avLst/>
            </a:prstGeom>
          </p:spPr>
          <p:txBody>
            <a:bodyPr wrap="none">
              <a:spAutoFit/>
            </a:bodyPr>
            <a:lstStyle/>
            <a:p>
              <a:pPr>
                <a:defRPr/>
              </a:pPr>
              <a:r>
                <a:rPr lang="zh-CN" altLang="en-US" sz="1400" kern="0" dirty="0">
                  <a:solidFill>
                    <a:schemeClr val="accent1"/>
                  </a:solidFill>
                  <a:latin typeface="华文细黑" panose="02010600040101010101" pitchFamily="2" charset="-122"/>
                  <a:ea typeface="华文细黑" panose="02010600040101010101" pitchFamily="2" charset="-122"/>
                </a:rPr>
                <a:t>在此添加标题</a:t>
              </a:r>
            </a:p>
          </p:txBody>
        </p:sp>
      </p:grpSp>
    </p:spTree>
    <p:extLst>
      <p:ext uri="{BB962C8B-B14F-4D97-AF65-F5344CB8AC3E}">
        <p14:creationId xmlns:p14="http://schemas.microsoft.com/office/powerpoint/2010/main" val="3662278353"/>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fade">
                                          <p:cBhvr>
                                            <p:cTn id="7" dur="500"/>
                                            <p:tgtEl>
                                              <p:spTgt spid="13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Effect transition="in" filter="wipe(left)">
                                          <p:cBhvr>
                                            <p:cTn id="11" dur="500"/>
                                            <p:tgtEl>
                                              <p:spTgt spid="136"/>
                                            </p:tgtEl>
                                          </p:cBhvr>
                                        </p:animEffect>
                                      </p:childTnLst>
                                    </p:cTn>
                                  </p:par>
                                </p:childTnLst>
                              </p:cTn>
                            </p:par>
                            <p:par>
                              <p:cTn id="12" fill="hold">
                                <p:stCondLst>
                                  <p:cond delay="1000"/>
                                </p:stCondLst>
                                <p:childTnLst>
                                  <p:par>
                                    <p:cTn id="13" presetID="2" presetClass="entr" presetSubtype="2" decel="100000" fill="hold" grpId="0" nodeType="afterEffect">
                                      <p:stCondLst>
                                        <p:cond delay="0"/>
                                      </p:stCondLst>
                                      <p:iterate type="lt">
                                        <p:tmPct val="10000"/>
                                      </p:iterate>
                                      <p:childTnLst>
                                        <p:set>
                                          <p:cBhvr>
                                            <p:cTn id="14" dur="1" fill="hold">
                                              <p:stCondLst>
                                                <p:cond delay="0"/>
                                              </p:stCondLst>
                                            </p:cTn>
                                            <p:tgtEl>
                                              <p:spTgt spid="145"/>
                                            </p:tgtEl>
                                            <p:attrNameLst>
                                              <p:attrName>style.visibility</p:attrName>
                                            </p:attrNameLst>
                                          </p:cBhvr>
                                          <p:to>
                                            <p:strVal val="visible"/>
                                          </p:to>
                                        </p:set>
                                        <p:anim calcmode="lin" valueType="num">
                                          <p:cBhvr additive="base">
                                            <p:cTn id="15" dur="500" fill="hold"/>
                                            <p:tgtEl>
                                              <p:spTgt spid="145"/>
                                            </p:tgtEl>
                                            <p:attrNameLst>
                                              <p:attrName>ppt_x</p:attrName>
                                            </p:attrNameLst>
                                          </p:cBhvr>
                                          <p:tavLst>
                                            <p:tav tm="0">
                                              <p:val>
                                                <p:strVal val="1+#ppt_w/2"/>
                                              </p:val>
                                            </p:tav>
                                            <p:tav tm="100000">
                                              <p:val>
                                                <p:strVal val="#ppt_x"/>
                                              </p:val>
                                            </p:tav>
                                          </p:tavLst>
                                        </p:anim>
                                        <p:anim calcmode="lin" valueType="num">
                                          <p:cBhvr additive="base">
                                            <p:cTn id="16" dur="500" fill="hold"/>
                                            <p:tgtEl>
                                              <p:spTgt spid="145"/>
                                            </p:tgtEl>
                                            <p:attrNameLst>
                                              <p:attrName>ppt_y</p:attrName>
                                            </p:attrNameLst>
                                          </p:cBhvr>
                                          <p:tavLst>
                                            <p:tav tm="0">
                                              <p:val>
                                                <p:strVal val="#ppt_y"/>
                                              </p:val>
                                            </p:tav>
                                            <p:tav tm="100000">
                                              <p:val>
                                                <p:strVal val="#ppt_y"/>
                                              </p:val>
                                            </p:tav>
                                          </p:tavLst>
                                        </p:anim>
                                      </p:childTnLst>
                                    </p:cTn>
                                  </p:par>
                                </p:childTnLst>
                              </p:cTn>
                            </p:par>
                            <p:par>
                              <p:cTn id="17" fill="hold">
                                <p:stCondLst>
                                  <p:cond delay="2450"/>
                                </p:stCondLst>
                                <p:childTnLst>
                                  <p:par>
                                    <p:cTn id="18" presetID="2" presetClass="entr" presetSubtype="2" decel="100000" fill="hold" grpId="0" nodeType="afterEffect">
                                      <p:stCondLst>
                                        <p:cond delay="0"/>
                                      </p:stCondLst>
                                      <p:iterate type="lt">
                                        <p:tmPct val="10000"/>
                                      </p:iterate>
                                      <p:childTnLst>
                                        <p:set>
                                          <p:cBhvr>
                                            <p:cTn id="19" dur="1" fill="hold">
                                              <p:stCondLst>
                                                <p:cond delay="0"/>
                                              </p:stCondLst>
                                            </p:cTn>
                                            <p:tgtEl>
                                              <p:spTgt spid="146"/>
                                            </p:tgtEl>
                                            <p:attrNameLst>
                                              <p:attrName>style.visibility</p:attrName>
                                            </p:attrNameLst>
                                          </p:cBhvr>
                                          <p:to>
                                            <p:strVal val="visible"/>
                                          </p:to>
                                        </p:set>
                                        <p:anim calcmode="lin" valueType="num">
                                          <p:cBhvr additive="base">
                                            <p:cTn id="20" dur="500" fill="hold"/>
                                            <p:tgtEl>
                                              <p:spTgt spid="146"/>
                                            </p:tgtEl>
                                            <p:attrNameLst>
                                              <p:attrName>ppt_x</p:attrName>
                                            </p:attrNameLst>
                                          </p:cBhvr>
                                          <p:tavLst>
                                            <p:tav tm="0">
                                              <p:val>
                                                <p:strVal val="1+#ppt_w/2"/>
                                              </p:val>
                                            </p:tav>
                                            <p:tav tm="100000">
                                              <p:val>
                                                <p:strVal val="#ppt_x"/>
                                              </p:val>
                                            </p:tav>
                                          </p:tavLst>
                                        </p:anim>
                                        <p:anim calcmode="lin" valueType="num">
                                          <p:cBhvr additive="base">
                                            <p:cTn id="21" dur="500" fill="hold"/>
                                            <p:tgtEl>
                                              <p:spTgt spid="146"/>
                                            </p:tgtEl>
                                            <p:attrNameLst>
                                              <p:attrName>ppt_y</p:attrName>
                                            </p:attrNameLst>
                                          </p:cBhvr>
                                          <p:tavLst>
                                            <p:tav tm="0">
                                              <p:val>
                                                <p:strVal val="#ppt_y"/>
                                              </p:val>
                                            </p:tav>
                                            <p:tav tm="100000">
                                              <p:val>
                                                <p:strVal val="#ppt_y"/>
                                              </p:val>
                                            </p:tav>
                                          </p:tavLst>
                                        </p:anim>
                                      </p:childTnLst>
                                    </p:cTn>
                                  </p:par>
                                </p:childTnLst>
                              </p:cTn>
                            </p:par>
                            <p:par>
                              <p:cTn id="22" fill="hold">
                                <p:stCondLst>
                                  <p:cond delay="3100"/>
                                </p:stCondLst>
                                <p:childTnLst>
                                  <p:par>
                                    <p:cTn id="23" presetID="53" presetClass="entr" presetSubtype="16" fill="hold" nodeType="after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childTnLst>
                                    </p:cTn>
                                  </p:par>
                                </p:childTnLst>
                              </p:cTn>
                            </p:par>
                            <p:par>
                              <p:cTn id="28" fill="hold">
                                <p:stCondLst>
                                  <p:cond delay="3600"/>
                                </p:stCondLst>
                                <p:childTnLst>
                                  <p:par>
                                    <p:cTn id="29" presetID="10" presetClass="entr" presetSubtype="0" fill="hold"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childTnLst>
                                    </p:cTn>
                                  </p:par>
                                  <p:par>
                                    <p:cTn id="32" presetID="2" presetClass="entr" presetSubtype="4" fill="hold" grpId="0" nodeType="with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additive="base">
                                            <p:cTn id="34" dur="500" fill="hold"/>
                                            <p:tgtEl>
                                              <p:spTgt spid="36"/>
                                            </p:tgtEl>
                                            <p:attrNameLst>
                                              <p:attrName>ppt_x</p:attrName>
                                            </p:attrNameLst>
                                          </p:cBhvr>
                                          <p:tavLst>
                                            <p:tav tm="0">
                                              <p:val>
                                                <p:strVal val="#ppt_x"/>
                                              </p:val>
                                            </p:tav>
                                            <p:tav tm="100000">
                                              <p:val>
                                                <p:strVal val="#ppt_x"/>
                                              </p:val>
                                            </p:tav>
                                          </p:tavLst>
                                        </p:anim>
                                        <p:anim calcmode="lin" valueType="num">
                                          <p:cBhvr additive="base">
                                            <p:cTn id="35" dur="500" fill="hold"/>
                                            <p:tgtEl>
                                              <p:spTgt spid="36"/>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additive="base">
                                            <p:cTn id="38" dur="500" fill="hold"/>
                                            <p:tgtEl>
                                              <p:spTgt spid="39"/>
                                            </p:tgtEl>
                                            <p:attrNameLst>
                                              <p:attrName>ppt_x</p:attrName>
                                            </p:attrNameLst>
                                          </p:cBhvr>
                                          <p:tavLst>
                                            <p:tav tm="0">
                                              <p:val>
                                                <p:strVal val="#ppt_x"/>
                                              </p:val>
                                            </p:tav>
                                            <p:tav tm="100000">
                                              <p:val>
                                                <p:strVal val="#ppt_x"/>
                                              </p:val>
                                            </p:tav>
                                          </p:tavLst>
                                        </p:anim>
                                        <p:anim calcmode="lin" valueType="num">
                                          <p:cBhvr additive="base">
                                            <p:cTn id="39" dur="500" fill="hold"/>
                                            <p:tgtEl>
                                              <p:spTgt spid="39"/>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additive="base">
                                            <p:cTn id="42" dur="500" fill="hold"/>
                                            <p:tgtEl>
                                              <p:spTgt spid="37"/>
                                            </p:tgtEl>
                                            <p:attrNameLst>
                                              <p:attrName>ppt_x</p:attrName>
                                            </p:attrNameLst>
                                          </p:cBhvr>
                                          <p:tavLst>
                                            <p:tav tm="0">
                                              <p:val>
                                                <p:strVal val="#ppt_x"/>
                                              </p:val>
                                            </p:tav>
                                            <p:tav tm="100000">
                                              <p:val>
                                                <p:strVal val="#ppt_x"/>
                                              </p:val>
                                            </p:tav>
                                          </p:tavLst>
                                        </p:anim>
                                        <p:anim calcmode="lin" valueType="num">
                                          <p:cBhvr additive="base">
                                            <p:cTn id="43" dur="500" fill="hold"/>
                                            <p:tgtEl>
                                              <p:spTgt spid="37"/>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8"/>
                                            </p:tgtEl>
                                            <p:attrNameLst>
                                              <p:attrName>style.visibility</p:attrName>
                                            </p:attrNameLst>
                                          </p:cBhvr>
                                          <p:to>
                                            <p:strVal val="visible"/>
                                          </p:to>
                                        </p:set>
                                        <p:anim calcmode="lin" valueType="num">
                                          <p:cBhvr additive="base">
                                            <p:cTn id="46" dur="500" fill="hold"/>
                                            <p:tgtEl>
                                              <p:spTgt spid="38"/>
                                            </p:tgtEl>
                                            <p:attrNameLst>
                                              <p:attrName>ppt_x</p:attrName>
                                            </p:attrNameLst>
                                          </p:cBhvr>
                                          <p:tavLst>
                                            <p:tav tm="0">
                                              <p:val>
                                                <p:strVal val="#ppt_x"/>
                                              </p:val>
                                            </p:tav>
                                            <p:tav tm="100000">
                                              <p:val>
                                                <p:strVal val="#ppt_x"/>
                                              </p:val>
                                            </p:tav>
                                          </p:tavLst>
                                        </p:anim>
                                        <p:anim calcmode="lin" valueType="num">
                                          <p:cBhvr additive="base">
                                            <p:cTn id="47" dur="500" fill="hold"/>
                                            <p:tgtEl>
                                              <p:spTgt spid="38"/>
                                            </p:tgtEl>
                                            <p:attrNameLst>
                                              <p:attrName>ppt_y</p:attrName>
                                            </p:attrNameLst>
                                          </p:cBhvr>
                                          <p:tavLst>
                                            <p:tav tm="0">
                                              <p:val>
                                                <p:strVal val="1+#ppt_h/2"/>
                                              </p:val>
                                            </p:tav>
                                            <p:tav tm="100000">
                                              <p:val>
                                                <p:strVal val="#ppt_y"/>
                                              </p:val>
                                            </p:tav>
                                          </p:tavLst>
                                        </p:anim>
                                      </p:childTnLst>
                                    </p:cTn>
                                  </p:par>
                                  <p:par>
                                    <p:cTn id="48" presetID="42" presetClass="path" presetSubtype="0" accel="50000" fill="hold" grpId="1" nodeType="withEffect" p14:presetBounceEnd="40000">
                                      <p:stCondLst>
                                        <p:cond delay="0"/>
                                      </p:stCondLst>
                                      <p:childTnLst>
                                        <p:animMotion origin="layout" path="M 3.54167E-6 1.11111E-6 L 0.15729 0.14444 " pathEditMode="relative" rAng="0" ptsTypes="AA" p14:bounceEnd="40000">
                                          <p:cBhvr>
                                            <p:cTn id="49" dur="500" spd="-100000" fill="hold"/>
                                            <p:tgtEl>
                                              <p:spTgt spid="36"/>
                                            </p:tgtEl>
                                            <p:attrNameLst>
                                              <p:attrName>ppt_x</p:attrName>
                                              <p:attrName>ppt_y</p:attrName>
                                            </p:attrNameLst>
                                          </p:cBhvr>
                                          <p:rCtr x="7865" y="7222"/>
                                        </p:animMotion>
                                      </p:childTnLst>
                                    </p:cTn>
                                  </p:par>
                                  <p:par>
                                    <p:cTn id="50" presetID="42" presetClass="path" presetSubtype="0" accel="50000" fill="hold" grpId="1" nodeType="withEffect" p14:presetBounceEnd="40000">
                                      <p:stCondLst>
                                        <p:cond delay="0"/>
                                      </p:stCondLst>
                                      <p:childTnLst>
                                        <p:animMotion origin="layout" path="M -3.75E-6 2.59259E-6 L -0.10729 0.24444 " pathEditMode="relative" rAng="0" ptsTypes="AA" p14:bounceEnd="40000">
                                          <p:cBhvr>
                                            <p:cTn id="51" dur="500" spd="-100000" fill="hold"/>
                                            <p:tgtEl>
                                              <p:spTgt spid="39"/>
                                            </p:tgtEl>
                                            <p:attrNameLst>
                                              <p:attrName>ppt_x</p:attrName>
                                              <p:attrName>ppt_y</p:attrName>
                                            </p:attrNameLst>
                                          </p:cBhvr>
                                          <p:rCtr x="-5365" y="12222"/>
                                        </p:animMotion>
                                      </p:childTnLst>
                                    </p:cTn>
                                  </p:par>
                                  <p:par>
                                    <p:cTn id="52" presetID="42" presetClass="path" presetSubtype="0" accel="50000" fill="hold" grpId="1" nodeType="withEffect" p14:presetBounceEnd="40000">
                                      <p:stCondLst>
                                        <p:cond delay="0"/>
                                      </p:stCondLst>
                                      <p:childTnLst>
                                        <p:animMotion origin="layout" path="M 2.70833E-6 -3.33333E-6 L 0.09271 -0.24814 " pathEditMode="relative" rAng="0" ptsTypes="AA" p14:bounceEnd="40000">
                                          <p:cBhvr>
                                            <p:cTn id="53" dur="500" spd="-100000" fill="hold"/>
                                            <p:tgtEl>
                                              <p:spTgt spid="37"/>
                                            </p:tgtEl>
                                            <p:attrNameLst>
                                              <p:attrName>ppt_x</p:attrName>
                                              <p:attrName>ppt_y</p:attrName>
                                            </p:attrNameLst>
                                          </p:cBhvr>
                                          <p:rCtr x="4635" y="-12407"/>
                                        </p:animMotion>
                                      </p:childTnLst>
                                    </p:cTn>
                                  </p:par>
                                  <p:par>
                                    <p:cTn id="54" presetID="42" presetClass="path" presetSubtype="0" accel="50000" fill="hold" grpId="1" nodeType="withEffect" p14:presetBounceEnd="40000">
                                      <p:stCondLst>
                                        <p:cond delay="0"/>
                                      </p:stCondLst>
                                      <p:childTnLst>
                                        <p:animMotion origin="layout" path="M -1.45833E-6 4.81481E-6 L -0.14792 -0.12593 " pathEditMode="relative" rAng="0" ptsTypes="AA" p14:bounceEnd="40000">
                                          <p:cBhvr>
                                            <p:cTn id="55" dur="500" spd="-100000" fill="hold"/>
                                            <p:tgtEl>
                                              <p:spTgt spid="38"/>
                                            </p:tgtEl>
                                            <p:attrNameLst>
                                              <p:attrName>ppt_x</p:attrName>
                                              <p:attrName>ppt_y</p:attrName>
                                            </p:attrNameLst>
                                          </p:cBhvr>
                                          <p:rCtr x="-7396" y="-6296"/>
                                        </p:animMotion>
                                      </p:childTnLst>
                                    </p:cTn>
                                  </p:par>
                                </p:childTnLst>
                              </p:cTn>
                            </p:par>
                            <p:par>
                              <p:cTn id="56" fill="hold">
                                <p:stCondLst>
                                  <p:cond delay="4100"/>
                                </p:stCondLst>
                                <p:childTnLst>
                                  <p:par>
                                    <p:cTn id="57" presetID="23" presetClass="entr" presetSubtype="288"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200" fill="hold"/>
                                            <p:tgtEl>
                                              <p:spTgt spid="40"/>
                                            </p:tgtEl>
                                            <p:attrNameLst>
                                              <p:attrName>ppt_w</p:attrName>
                                            </p:attrNameLst>
                                          </p:cBhvr>
                                          <p:tavLst>
                                            <p:tav tm="0">
                                              <p:val>
                                                <p:strVal val="4/3*#ppt_w"/>
                                              </p:val>
                                            </p:tav>
                                            <p:tav tm="100000">
                                              <p:val>
                                                <p:strVal val="#ppt_w"/>
                                              </p:val>
                                            </p:tav>
                                          </p:tavLst>
                                        </p:anim>
                                        <p:anim calcmode="lin" valueType="num">
                                          <p:cBhvr>
                                            <p:cTn id="60" dur="200" fill="hold"/>
                                            <p:tgtEl>
                                              <p:spTgt spid="40"/>
                                            </p:tgtEl>
                                            <p:attrNameLst>
                                              <p:attrName>ppt_h</p:attrName>
                                            </p:attrNameLst>
                                          </p:cBhvr>
                                          <p:tavLst>
                                            <p:tav tm="0">
                                              <p:val>
                                                <p:strVal val="4/3*#ppt_h"/>
                                              </p:val>
                                            </p:tav>
                                            <p:tav tm="100000">
                                              <p:val>
                                                <p:strVal val="#ppt_h"/>
                                              </p:val>
                                            </p:tav>
                                          </p:tavLst>
                                        </p:anim>
                                      </p:childTnLst>
                                    </p:cTn>
                                  </p:par>
                                </p:childTnLst>
                              </p:cTn>
                            </p:par>
                            <p:par>
                              <p:cTn id="61" fill="hold">
                                <p:stCondLst>
                                  <p:cond delay="4300"/>
                                </p:stCondLst>
                                <p:childTnLst>
                                  <p:par>
                                    <p:cTn id="62" presetID="23" presetClass="entr" presetSubtype="288" fill="hold" nodeType="afterEffect">
                                      <p:stCondLst>
                                        <p:cond delay="0"/>
                                      </p:stCondLst>
                                      <p:childTnLst>
                                        <p:set>
                                          <p:cBhvr>
                                            <p:cTn id="63" dur="1" fill="hold">
                                              <p:stCondLst>
                                                <p:cond delay="0"/>
                                              </p:stCondLst>
                                            </p:cTn>
                                            <p:tgtEl>
                                              <p:spTgt spid="51"/>
                                            </p:tgtEl>
                                            <p:attrNameLst>
                                              <p:attrName>style.visibility</p:attrName>
                                            </p:attrNameLst>
                                          </p:cBhvr>
                                          <p:to>
                                            <p:strVal val="visible"/>
                                          </p:to>
                                        </p:set>
                                        <p:anim calcmode="lin" valueType="num">
                                          <p:cBhvr>
                                            <p:cTn id="64" dur="200" fill="hold"/>
                                            <p:tgtEl>
                                              <p:spTgt spid="51"/>
                                            </p:tgtEl>
                                            <p:attrNameLst>
                                              <p:attrName>ppt_w</p:attrName>
                                            </p:attrNameLst>
                                          </p:cBhvr>
                                          <p:tavLst>
                                            <p:tav tm="0">
                                              <p:val>
                                                <p:strVal val="4/3*#ppt_w"/>
                                              </p:val>
                                            </p:tav>
                                            <p:tav tm="100000">
                                              <p:val>
                                                <p:strVal val="#ppt_w"/>
                                              </p:val>
                                            </p:tav>
                                          </p:tavLst>
                                        </p:anim>
                                        <p:anim calcmode="lin" valueType="num">
                                          <p:cBhvr>
                                            <p:cTn id="65" dur="200" fill="hold"/>
                                            <p:tgtEl>
                                              <p:spTgt spid="51"/>
                                            </p:tgtEl>
                                            <p:attrNameLst>
                                              <p:attrName>ppt_h</p:attrName>
                                            </p:attrNameLst>
                                          </p:cBhvr>
                                          <p:tavLst>
                                            <p:tav tm="0">
                                              <p:val>
                                                <p:strVal val="4/3*#ppt_h"/>
                                              </p:val>
                                            </p:tav>
                                            <p:tav tm="100000">
                                              <p:val>
                                                <p:strVal val="#ppt_h"/>
                                              </p:val>
                                            </p:tav>
                                          </p:tavLst>
                                        </p:anim>
                                      </p:childTnLst>
                                    </p:cTn>
                                  </p:par>
                                </p:childTnLst>
                              </p:cTn>
                            </p:par>
                            <p:par>
                              <p:cTn id="66" fill="hold">
                                <p:stCondLst>
                                  <p:cond delay="4500"/>
                                </p:stCondLst>
                                <p:childTnLst>
                                  <p:par>
                                    <p:cTn id="67" presetID="23" presetClass="entr" presetSubtype="288" fill="hold" nodeType="afterEffect">
                                      <p:stCondLst>
                                        <p:cond delay="0"/>
                                      </p:stCondLst>
                                      <p:childTnLst>
                                        <p:set>
                                          <p:cBhvr>
                                            <p:cTn id="68" dur="1" fill="hold">
                                              <p:stCondLst>
                                                <p:cond delay="0"/>
                                              </p:stCondLst>
                                            </p:cTn>
                                            <p:tgtEl>
                                              <p:spTgt spid="61"/>
                                            </p:tgtEl>
                                            <p:attrNameLst>
                                              <p:attrName>style.visibility</p:attrName>
                                            </p:attrNameLst>
                                          </p:cBhvr>
                                          <p:to>
                                            <p:strVal val="visible"/>
                                          </p:to>
                                        </p:set>
                                        <p:anim calcmode="lin" valueType="num">
                                          <p:cBhvr>
                                            <p:cTn id="69" dur="200" fill="hold"/>
                                            <p:tgtEl>
                                              <p:spTgt spid="61"/>
                                            </p:tgtEl>
                                            <p:attrNameLst>
                                              <p:attrName>ppt_w</p:attrName>
                                            </p:attrNameLst>
                                          </p:cBhvr>
                                          <p:tavLst>
                                            <p:tav tm="0">
                                              <p:val>
                                                <p:strVal val="4/3*#ppt_w"/>
                                              </p:val>
                                            </p:tav>
                                            <p:tav tm="100000">
                                              <p:val>
                                                <p:strVal val="#ppt_w"/>
                                              </p:val>
                                            </p:tav>
                                          </p:tavLst>
                                        </p:anim>
                                        <p:anim calcmode="lin" valueType="num">
                                          <p:cBhvr>
                                            <p:cTn id="70" dur="200" fill="hold"/>
                                            <p:tgtEl>
                                              <p:spTgt spid="61"/>
                                            </p:tgtEl>
                                            <p:attrNameLst>
                                              <p:attrName>ppt_h</p:attrName>
                                            </p:attrNameLst>
                                          </p:cBhvr>
                                          <p:tavLst>
                                            <p:tav tm="0">
                                              <p:val>
                                                <p:strVal val="4/3*#ppt_h"/>
                                              </p:val>
                                            </p:tav>
                                            <p:tav tm="100000">
                                              <p:val>
                                                <p:strVal val="#ppt_h"/>
                                              </p:val>
                                            </p:tav>
                                          </p:tavLst>
                                        </p:anim>
                                      </p:childTnLst>
                                    </p:cTn>
                                  </p:par>
                                </p:childTnLst>
                              </p:cTn>
                            </p:par>
                            <p:par>
                              <p:cTn id="71" fill="hold">
                                <p:stCondLst>
                                  <p:cond delay="4700"/>
                                </p:stCondLst>
                                <p:childTnLst>
                                  <p:par>
                                    <p:cTn id="72" presetID="23" presetClass="entr" presetSubtype="288"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 calcmode="lin" valueType="num">
                                          <p:cBhvr>
                                            <p:cTn id="74" dur="200" fill="hold"/>
                                            <p:tgtEl>
                                              <p:spTgt spid="67"/>
                                            </p:tgtEl>
                                            <p:attrNameLst>
                                              <p:attrName>ppt_w</p:attrName>
                                            </p:attrNameLst>
                                          </p:cBhvr>
                                          <p:tavLst>
                                            <p:tav tm="0">
                                              <p:val>
                                                <p:strVal val="4/3*#ppt_w"/>
                                              </p:val>
                                            </p:tav>
                                            <p:tav tm="100000">
                                              <p:val>
                                                <p:strVal val="#ppt_w"/>
                                              </p:val>
                                            </p:tav>
                                          </p:tavLst>
                                        </p:anim>
                                        <p:anim calcmode="lin" valueType="num">
                                          <p:cBhvr>
                                            <p:cTn id="75" dur="200" fill="hold"/>
                                            <p:tgtEl>
                                              <p:spTgt spid="67"/>
                                            </p:tgtEl>
                                            <p:attrNameLst>
                                              <p:attrName>ppt_h</p:attrName>
                                            </p:attrNameLst>
                                          </p:cBhvr>
                                          <p:tavLst>
                                            <p:tav tm="0">
                                              <p:val>
                                                <p:strVal val="4/3*#ppt_h"/>
                                              </p:val>
                                            </p:tav>
                                            <p:tav tm="100000">
                                              <p:val>
                                                <p:strVal val="#ppt_h"/>
                                              </p:val>
                                            </p:tav>
                                          </p:tavLst>
                                        </p:anim>
                                      </p:childTnLst>
                                    </p:cTn>
                                  </p:par>
                                </p:childTnLst>
                              </p:cTn>
                            </p:par>
                            <p:par>
                              <p:cTn id="76" fill="hold">
                                <p:stCondLst>
                                  <p:cond delay="4900"/>
                                </p:stCondLst>
                                <p:childTnLst>
                                  <p:par>
                                    <p:cTn id="77" presetID="2" presetClass="entr" presetSubtype="8" fill="hold" nodeType="afterEffect" p14:presetBounceEnd="40000">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14:bounceEnd="40000">
                                          <p:cBhvr additive="base">
                                            <p:cTn id="79" dur="500" fill="hold"/>
                                            <p:tgtEl>
                                              <p:spTgt spid="83"/>
                                            </p:tgtEl>
                                            <p:attrNameLst>
                                              <p:attrName>ppt_x</p:attrName>
                                            </p:attrNameLst>
                                          </p:cBhvr>
                                          <p:tavLst>
                                            <p:tav tm="0">
                                              <p:val>
                                                <p:strVal val="0-#ppt_w/2"/>
                                              </p:val>
                                            </p:tav>
                                            <p:tav tm="100000">
                                              <p:val>
                                                <p:strVal val="#ppt_x"/>
                                              </p:val>
                                            </p:tav>
                                          </p:tavLst>
                                        </p:anim>
                                        <p:anim calcmode="lin" valueType="num" p14:bounceEnd="40000">
                                          <p:cBhvr additive="base">
                                            <p:cTn id="80" dur="500" fill="hold"/>
                                            <p:tgtEl>
                                              <p:spTgt spid="83"/>
                                            </p:tgtEl>
                                            <p:attrNameLst>
                                              <p:attrName>ppt_y</p:attrName>
                                            </p:attrNameLst>
                                          </p:cBhvr>
                                          <p:tavLst>
                                            <p:tav tm="0">
                                              <p:val>
                                                <p:strVal val="#ppt_y"/>
                                              </p:val>
                                            </p:tav>
                                            <p:tav tm="100000">
                                              <p:val>
                                                <p:strVal val="#ppt_y"/>
                                              </p:val>
                                            </p:tav>
                                          </p:tavLst>
                                        </p:anim>
                                      </p:childTnLst>
                                    </p:cTn>
                                  </p:par>
                                  <p:par>
                                    <p:cTn id="81" presetID="2" presetClass="entr" presetSubtype="8" fill="hold" nodeType="withEffect" p14:presetBounceEnd="40000">
                                      <p:stCondLst>
                                        <p:cond delay="100"/>
                                      </p:stCondLst>
                                      <p:childTnLst>
                                        <p:set>
                                          <p:cBhvr>
                                            <p:cTn id="82" dur="1" fill="hold">
                                              <p:stCondLst>
                                                <p:cond delay="0"/>
                                              </p:stCondLst>
                                            </p:cTn>
                                            <p:tgtEl>
                                              <p:spTgt spid="89"/>
                                            </p:tgtEl>
                                            <p:attrNameLst>
                                              <p:attrName>style.visibility</p:attrName>
                                            </p:attrNameLst>
                                          </p:cBhvr>
                                          <p:to>
                                            <p:strVal val="visible"/>
                                          </p:to>
                                        </p:set>
                                        <p:anim calcmode="lin" valueType="num" p14:bounceEnd="40000">
                                          <p:cBhvr additive="base">
                                            <p:cTn id="83" dur="500" fill="hold"/>
                                            <p:tgtEl>
                                              <p:spTgt spid="89"/>
                                            </p:tgtEl>
                                            <p:attrNameLst>
                                              <p:attrName>ppt_x</p:attrName>
                                            </p:attrNameLst>
                                          </p:cBhvr>
                                          <p:tavLst>
                                            <p:tav tm="0">
                                              <p:val>
                                                <p:strVal val="0-#ppt_w/2"/>
                                              </p:val>
                                            </p:tav>
                                            <p:tav tm="100000">
                                              <p:val>
                                                <p:strVal val="#ppt_x"/>
                                              </p:val>
                                            </p:tav>
                                          </p:tavLst>
                                        </p:anim>
                                        <p:anim calcmode="lin" valueType="num" p14:bounceEnd="40000">
                                          <p:cBhvr additive="base">
                                            <p:cTn id="84" dur="500" fill="hold"/>
                                            <p:tgtEl>
                                              <p:spTgt spid="89"/>
                                            </p:tgtEl>
                                            <p:attrNameLst>
                                              <p:attrName>ppt_y</p:attrName>
                                            </p:attrNameLst>
                                          </p:cBhvr>
                                          <p:tavLst>
                                            <p:tav tm="0">
                                              <p:val>
                                                <p:strVal val="#ppt_y"/>
                                              </p:val>
                                            </p:tav>
                                            <p:tav tm="100000">
                                              <p:val>
                                                <p:strVal val="#ppt_y"/>
                                              </p:val>
                                            </p:tav>
                                          </p:tavLst>
                                        </p:anim>
                                      </p:childTnLst>
                                    </p:cTn>
                                  </p:par>
                                  <p:par>
                                    <p:cTn id="85" presetID="2" presetClass="entr" presetSubtype="2" fill="hold" nodeType="withEffect" p14:presetBounceEnd="40000">
                                      <p:stCondLst>
                                        <p:cond delay="200"/>
                                      </p:stCondLst>
                                      <p:childTnLst>
                                        <p:set>
                                          <p:cBhvr>
                                            <p:cTn id="86" dur="1" fill="hold">
                                              <p:stCondLst>
                                                <p:cond delay="0"/>
                                              </p:stCondLst>
                                            </p:cTn>
                                            <p:tgtEl>
                                              <p:spTgt spid="80"/>
                                            </p:tgtEl>
                                            <p:attrNameLst>
                                              <p:attrName>style.visibility</p:attrName>
                                            </p:attrNameLst>
                                          </p:cBhvr>
                                          <p:to>
                                            <p:strVal val="visible"/>
                                          </p:to>
                                        </p:set>
                                        <p:anim calcmode="lin" valueType="num" p14:bounceEnd="40000">
                                          <p:cBhvr additive="base">
                                            <p:cTn id="87" dur="500" fill="hold"/>
                                            <p:tgtEl>
                                              <p:spTgt spid="80"/>
                                            </p:tgtEl>
                                            <p:attrNameLst>
                                              <p:attrName>ppt_x</p:attrName>
                                            </p:attrNameLst>
                                          </p:cBhvr>
                                          <p:tavLst>
                                            <p:tav tm="0">
                                              <p:val>
                                                <p:strVal val="1+#ppt_w/2"/>
                                              </p:val>
                                            </p:tav>
                                            <p:tav tm="100000">
                                              <p:val>
                                                <p:strVal val="#ppt_x"/>
                                              </p:val>
                                            </p:tav>
                                          </p:tavLst>
                                        </p:anim>
                                        <p:anim calcmode="lin" valueType="num" p14:bounceEnd="40000">
                                          <p:cBhvr additive="base">
                                            <p:cTn id="88" dur="500" fill="hold"/>
                                            <p:tgtEl>
                                              <p:spTgt spid="80"/>
                                            </p:tgtEl>
                                            <p:attrNameLst>
                                              <p:attrName>ppt_y</p:attrName>
                                            </p:attrNameLst>
                                          </p:cBhvr>
                                          <p:tavLst>
                                            <p:tav tm="0">
                                              <p:val>
                                                <p:strVal val="#ppt_y"/>
                                              </p:val>
                                            </p:tav>
                                            <p:tav tm="100000">
                                              <p:val>
                                                <p:strVal val="#ppt_y"/>
                                              </p:val>
                                            </p:tav>
                                          </p:tavLst>
                                        </p:anim>
                                      </p:childTnLst>
                                    </p:cTn>
                                  </p:par>
                                  <p:par>
                                    <p:cTn id="89" presetID="2" presetClass="entr" presetSubtype="2" fill="hold" nodeType="withEffect" p14:presetBounceEnd="40000">
                                      <p:stCondLst>
                                        <p:cond delay="300"/>
                                      </p:stCondLst>
                                      <p:childTnLst>
                                        <p:set>
                                          <p:cBhvr>
                                            <p:cTn id="90" dur="1" fill="hold">
                                              <p:stCondLst>
                                                <p:cond delay="0"/>
                                              </p:stCondLst>
                                            </p:cTn>
                                            <p:tgtEl>
                                              <p:spTgt spid="86"/>
                                            </p:tgtEl>
                                            <p:attrNameLst>
                                              <p:attrName>style.visibility</p:attrName>
                                            </p:attrNameLst>
                                          </p:cBhvr>
                                          <p:to>
                                            <p:strVal val="visible"/>
                                          </p:to>
                                        </p:set>
                                        <p:anim calcmode="lin" valueType="num" p14:bounceEnd="40000">
                                          <p:cBhvr additive="base">
                                            <p:cTn id="91" dur="500" fill="hold"/>
                                            <p:tgtEl>
                                              <p:spTgt spid="86"/>
                                            </p:tgtEl>
                                            <p:attrNameLst>
                                              <p:attrName>ppt_x</p:attrName>
                                            </p:attrNameLst>
                                          </p:cBhvr>
                                          <p:tavLst>
                                            <p:tav tm="0">
                                              <p:val>
                                                <p:strVal val="1+#ppt_w/2"/>
                                              </p:val>
                                            </p:tav>
                                            <p:tav tm="100000">
                                              <p:val>
                                                <p:strVal val="#ppt_x"/>
                                              </p:val>
                                            </p:tav>
                                          </p:tavLst>
                                        </p:anim>
                                        <p:anim calcmode="lin" valueType="num" p14:bounceEnd="40000">
                                          <p:cBhvr additive="base">
                                            <p:cTn id="92" dur="500" fill="hold"/>
                                            <p:tgtEl>
                                              <p:spTgt spid="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p:bldP spid="146" grpId="0"/>
          <p:bldP spid="36" grpId="0" animBg="1"/>
          <p:bldP spid="36" grpId="1" animBg="1"/>
          <p:bldP spid="37" grpId="0" animBg="1"/>
          <p:bldP spid="37" grpId="1" animBg="1"/>
          <p:bldP spid="38" grpId="0" animBg="1"/>
          <p:bldP spid="38" grpId="1" animBg="1"/>
          <p:bldP spid="39" grpId="0" animBg="1"/>
          <p:bldP spid="39"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fade">
                                          <p:cBhvr>
                                            <p:cTn id="7" dur="500"/>
                                            <p:tgtEl>
                                              <p:spTgt spid="13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Effect transition="in" filter="wipe(left)">
                                          <p:cBhvr>
                                            <p:cTn id="11" dur="500"/>
                                            <p:tgtEl>
                                              <p:spTgt spid="136"/>
                                            </p:tgtEl>
                                          </p:cBhvr>
                                        </p:animEffect>
                                      </p:childTnLst>
                                    </p:cTn>
                                  </p:par>
                                </p:childTnLst>
                              </p:cTn>
                            </p:par>
                            <p:par>
                              <p:cTn id="12" fill="hold">
                                <p:stCondLst>
                                  <p:cond delay="1000"/>
                                </p:stCondLst>
                                <p:childTnLst>
                                  <p:par>
                                    <p:cTn id="13" presetID="2" presetClass="entr" presetSubtype="2" decel="100000" fill="hold" grpId="0" nodeType="afterEffect">
                                      <p:stCondLst>
                                        <p:cond delay="0"/>
                                      </p:stCondLst>
                                      <p:iterate type="lt">
                                        <p:tmPct val="10000"/>
                                      </p:iterate>
                                      <p:childTnLst>
                                        <p:set>
                                          <p:cBhvr>
                                            <p:cTn id="14" dur="1" fill="hold">
                                              <p:stCondLst>
                                                <p:cond delay="0"/>
                                              </p:stCondLst>
                                            </p:cTn>
                                            <p:tgtEl>
                                              <p:spTgt spid="145"/>
                                            </p:tgtEl>
                                            <p:attrNameLst>
                                              <p:attrName>style.visibility</p:attrName>
                                            </p:attrNameLst>
                                          </p:cBhvr>
                                          <p:to>
                                            <p:strVal val="visible"/>
                                          </p:to>
                                        </p:set>
                                        <p:anim calcmode="lin" valueType="num">
                                          <p:cBhvr additive="base">
                                            <p:cTn id="15" dur="500" fill="hold"/>
                                            <p:tgtEl>
                                              <p:spTgt spid="145"/>
                                            </p:tgtEl>
                                            <p:attrNameLst>
                                              <p:attrName>ppt_x</p:attrName>
                                            </p:attrNameLst>
                                          </p:cBhvr>
                                          <p:tavLst>
                                            <p:tav tm="0">
                                              <p:val>
                                                <p:strVal val="1+#ppt_w/2"/>
                                              </p:val>
                                            </p:tav>
                                            <p:tav tm="100000">
                                              <p:val>
                                                <p:strVal val="#ppt_x"/>
                                              </p:val>
                                            </p:tav>
                                          </p:tavLst>
                                        </p:anim>
                                        <p:anim calcmode="lin" valueType="num">
                                          <p:cBhvr additive="base">
                                            <p:cTn id="16" dur="500" fill="hold"/>
                                            <p:tgtEl>
                                              <p:spTgt spid="145"/>
                                            </p:tgtEl>
                                            <p:attrNameLst>
                                              <p:attrName>ppt_y</p:attrName>
                                            </p:attrNameLst>
                                          </p:cBhvr>
                                          <p:tavLst>
                                            <p:tav tm="0">
                                              <p:val>
                                                <p:strVal val="#ppt_y"/>
                                              </p:val>
                                            </p:tav>
                                            <p:tav tm="100000">
                                              <p:val>
                                                <p:strVal val="#ppt_y"/>
                                              </p:val>
                                            </p:tav>
                                          </p:tavLst>
                                        </p:anim>
                                      </p:childTnLst>
                                    </p:cTn>
                                  </p:par>
                                </p:childTnLst>
                              </p:cTn>
                            </p:par>
                            <p:par>
                              <p:cTn id="17" fill="hold">
                                <p:stCondLst>
                                  <p:cond delay="2450"/>
                                </p:stCondLst>
                                <p:childTnLst>
                                  <p:par>
                                    <p:cTn id="18" presetID="2" presetClass="entr" presetSubtype="2" decel="100000" fill="hold" grpId="0" nodeType="afterEffect">
                                      <p:stCondLst>
                                        <p:cond delay="0"/>
                                      </p:stCondLst>
                                      <p:iterate type="lt">
                                        <p:tmPct val="10000"/>
                                      </p:iterate>
                                      <p:childTnLst>
                                        <p:set>
                                          <p:cBhvr>
                                            <p:cTn id="19" dur="1" fill="hold">
                                              <p:stCondLst>
                                                <p:cond delay="0"/>
                                              </p:stCondLst>
                                            </p:cTn>
                                            <p:tgtEl>
                                              <p:spTgt spid="146"/>
                                            </p:tgtEl>
                                            <p:attrNameLst>
                                              <p:attrName>style.visibility</p:attrName>
                                            </p:attrNameLst>
                                          </p:cBhvr>
                                          <p:to>
                                            <p:strVal val="visible"/>
                                          </p:to>
                                        </p:set>
                                        <p:anim calcmode="lin" valueType="num">
                                          <p:cBhvr additive="base">
                                            <p:cTn id="20" dur="500" fill="hold"/>
                                            <p:tgtEl>
                                              <p:spTgt spid="146"/>
                                            </p:tgtEl>
                                            <p:attrNameLst>
                                              <p:attrName>ppt_x</p:attrName>
                                            </p:attrNameLst>
                                          </p:cBhvr>
                                          <p:tavLst>
                                            <p:tav tm="0">
                                              <p:val>
                                                <p:strVal val="1+#ppt_w/2"/>
                                              </p:val>
                                            </p:tav>
                                            <p:tav tm="100000">
                                              <p:val>
                                                <p:strVal val="#ppt_x"/>
                                              </p:val>
                                            </p:tav>
                                          </p:tavLst>
                                        </p:anim>
                                        <p:anim calcmode="lin" valueType="num">
                                          <p:cBhvr additive="base">
                                            <p:cTn id="21" dur="500" fill="hold"/>
                                            <p:tgtEl>
                                              <p:spTgt spid="146"/>
                                            </p:tgtEl>
                                            <p:attrNameLst>
                                              <p:attrName>ppt_y</p:attrName>
                                            </p:attrNameLst>
                                          </p:cBhvr>
                                          <p:tavLst>
                                            <p:tav tm="0">
                                              <p:val>
                                                <p:strVal val="#ppt_y"/>
                                              </p:val>
                                            </p:tav>
                                            <p:tav tm="100000">
                                              <p:val>
                                                <p:strVal val="#ppt_y"/>
                                              </p:val>
                                            </p:tav>
                                          </p:tavLst>
                                        </p:anim>
                                      </p:childTnLst>
                                    </p:cTn>
                                  </p:par>
                                </p:childTnLst>
                              </p:cTn>
                            </p:par>
                            <p:par>
                              <p:cTn id="22" fill="hold">
                                <p:stCondLst>
                                  <p:cond delay="3100"/>
                                </p:stCondLst>
                                <p:childTnLst>
                                  <p:par>
                                    <p:cTn id="23" presetID="53" presetClass="entr" presetSubtype="16" fill="hold" nodeType="after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childTnLst>
                                    </p:cTn>
                                  </p:par>
                                </p:childTnLst>
                              </p:cTn>
                            </p:par>
                            <p:par>
                              <p:cTn id="28" fill="hold">
                                <p:stCondLst>
                                  <p:cond delay="3600"/>
                                </p:stCondLst>
                                <p:childTnLst>
                                  <p:par>
                                    <p:cTn id="29" presetID="10" presetClass="entr" presetSubtype="0" fill="hold"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childTnLst>
                                    </p:cTn>
                                  </p:par>
                                  <p:par>
                                    <p:cTn id="32" presetID="2" presetClass="entr" presetSubtype="4" fill="hold" grpId="0" nodeType="with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additive="base">
                                            <p:cTn id="34" dur="500" fill="hold"/>
                                            <p:tgtEl>
                                              <p:spTgt spid="36"/>
                                            </p:tgtEl>
                                            <p:attrNameLst>
                                              <p:attrName>ppt_x</p:attrName>
                                            </p:attrNameLst>
                                          </p:cBhvr>
                                          <p:tavLst>
                                            <p:tav tm="0">
                                              <p:val>
                                                <p:strVal val="#ppt_x"/>
                                              </p:val>
                                            </p:tav>
                                            <p:tav tm="100000">
                                              <p:val>
                                                <p:strVal val="#ppt_x"/>
                                              </p:val>
                                            </p:tav>
                                          </p:tavLst>
                                        </p:anim>
                                        <p:anim calcmode="lin" valueType="num">
                                          <p:cBhvr additive="base">
                                            <p:cTn id="35" dur="500" fill="hold"/>
                                            <p:tgtEl>
                                              <p:spTgt spid="36"/>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additive="base">
                                            <p:cTn id="38" dur="500" fill="hold"/>
                                            <p:tgtEl>
                                              <p:spTgt spid="39"/>
                                            </p:tgtEl>
                                            <p:attrNameLst>
                                              <p:attrName>ppt_x</p:attrName>
                                            </p:attrNameLst>
                                          </p:cBhvr>
                                          <p:tavLst>
                                            <p:tav tm="0">
                                              <p:val>
                                                <p:strVal val="#ppt_x"/>
                                              </p:val>
                                            </p:tav>
                                            <p:tav tm="100000">
                                              <p:val>
                                                <p:strVal val="#ppt_x"/>
                                              </p:val>
                                            </p:tav>
                                          </p:tavLst>
                                        </p:anim>
                                        <p:anim calcmode="lin" valueType="num">
                                          <p:cBhvr additive="base">
                                            <p:cTn id="39" dur="500" fill="hold"/>
                                            <p:tgtEl>
                                              <p:spTgt spid="39"/>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additive="base">
                                            <p:cTn id="42" dur="500" fill="hold"/>
                                            <p:tgtEl>
                                              <p:spTgt spid="37"/>
                                            </p:tgtEl>
                                            <p:attrNameLst>
                                              <p:attrName>ppt_x</p:attrName>
                                            </p:attrNameLst>
                                          </p:cBhvr>
                                          <p:tavLst>
                                            <p:tav tm="0">
                                              <p:val>
                                                <p:strVal val="#ppt_x"/>
                                              </p:val>
                                            </p:tav>
                                            <p:tav tm="100000">
                                              <p:val>
                                                <p:strVal val="#ppt_x"/>
                                              </p:val>
                                            </p:tav>
                                          </p:tavLst>
                                        </p:anim>
                                        <p:anim calcmode="lin" valueType="num">
                                          <p:cBhvr additive="base">
                                            <p:cTn id="43" dur="500" fill="hold"/>
                                            <p:tgtEl>
                                              <p:spTgt spid="37"/>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8"/>
                                            </p:tgtEl>
                                            <p:attrNameLst>
                                              <p:attrName>style.visibility</p:attrName>
                                            </p:attrNameLst>
                                          </p:cBhvr>
                                          <p:to>
                                            <p:strVal val="visible"/>
                                          </p:to>
                                        </p:set>
                                        <p:anim calcmode="lin" valueType="num">
                                          <p:cBhvr additive="base">
                                            <p:cTn id="46" dur="500" fill="hold"/>
                                            <p:tgtEl>
                                              <p:spTgt spid="38"/>
                                            </p:tgtEl>
                                            <p:attrNameLst>
                                              <p:attrName>ppt_x</p:attrName>
                                            </p:attrNameLst>
                                          </p:cBhvr>
                                          <p:tavLst>
                                            <p:tav tm="0">
                                              <p:val>
                                                <p:strVal val="#ppt_x"/>
                                              </p:val>
                                            </p:tav>
                                            <p:tav tm="100000">
                                              <p:val>
                                                <p:strVal val="#ppt_x"/>
                                              </p:val>
                                            </p:tav>
                                          </p:tavLst>
                                        </p:anim>
                                        <p:anim calcmode="lin" valueType="num">
                                          <p:cBhvr additive="base">
                                            <p:cTn id="47" dur="500" fill="hold"/>
                                            <p:tgtEl>
                                              <p:spTgt spid="38"/>
                                            </p:tgtEl>
                                            <p:attrNameLst>
                                              <p:attrName>ppt_y</p:attrName>
                                            </p:attrNameLst>
                                          </p:cBhvr>
                                          <p:tavLst>
                                            <p:tav tm="0">
                                              <p:val>
                                                <p:strVal val="1+#ppt_h/2"/>
                                              </p:val>
                                            </p:tav>
                                            <p:tav tm="100000">
                                              <p:val>
                                                <p:strVal val="#ppt_y"/>
                                              </p:val>
                                            </p:tav>
                                          </p:tavLst>
                                        </p:anim>
                                      </p:childTnLst>
                                    </p:cTn>
                                  </p:par>
                                  <p:par>
                                    <p:cTn id="48" presetID="42" presetClass="path" presetSubtype="0" accel="50000" fill="hold" grpId="1" nodeType="withEffect">
                                      <p:stCondLst>
                                        <p:cond delay="0"/>
                                      </p:stCondLst>
                                      <p:childTnLst>
                                        <p:animMotion origin="layout" path="M 3.54167E-6 1.11111E-6 L 0.15729 0.14444 " pathEditMode="relative" rAng="0" ptsTypes="AA">
                                          <p:cBhvr>
                                            <p:cTn id="49" dur="500" spd="-100000" fill="hold"/>
                                            <p:tgtEl>
                                              <p:spTgt spid="36"/>
                                            </p:tgtEl>
                                            <p:attrNameLst>
                                              <p:attrName>ppt_x</p:attrName>
                                              <p:attrName>ppt_y</p:attrName>
                                            </p:attrNameLst>
                                          </p:cBhvr>
                                          <p:rCtr x="7865" y="7222"/>
                                        </p:animMotion>
                                      </p:childTnLst>
                                    </p:cTn>
                                  </p:par>
                                  <p:par>
                                    <p:cTn id="50" presetID="42" presetClass="path" presetSubtype="0" accel="50000" fill="hold" grpId="1" nodeType="withEffect">
                                      <p:stCondLst>
                                        <p:cond delay="0"/>
                                      </p:stCondLst>
                                      <p:childTnLst>
                                        <p:animMotion origin="layout" path="M -3.75E-6 2.59259E-6 L -0.10729 0.24444 " pathEditMode="relative" rAng="0" ptsTypes="AA">
                                          <p:cBhvr>
                                            <p:cTn id="51" dur="500" spd="-100000" fill="hold"/>
                                            <p:tgtEl>
                                              <p:spTgt spid="39"/>
                                            </p:tgtEl>
                                            <p:attrNameLst>
                                              <p:attrName>ppt_x</p:attrName>
                                              <p:attrName>ppt_y</p:attrName>
                                            </p:attrNameLst>
                                          </p:cBhvr>
                                          <p:rCtr x="-5365" y="12222"/>
                                        </p:animMotion>
                                      </p:childTnLst>
                                    </p:cTn>
                                  </p:par>
                                  <p:par>
                                    <p:cTn id="52" presetID="42" presetClass="path" presetSubtype="0" accel="50000" fill="hold" grpId="1" nodeType="withEffect">
                                      <p:stCondLst>
                                        <p:cond delay="0"/>
                                      </p:stCondLst>
                                      <p:childTnLst>
                                        <p:animMotion origin="layout" path="M 2.70833E-6 -3.33333E-6 L 0.09271 -0.24814 " pathEditMode="relative" rAng="0" ptsTypes="AA">
                                          <p:cBhvr>
                                            <p:cTn id="53" dur="500" spd="-100000" fill="hold"/>
                                            <p:tgtEl>
                                              <p:spTgt spid="37"/>
                                            </p:tgtEl>
                                            <p:attrNameLst>
                                              <p:attrName>ppt_x</p:attrName>
                                              <p:attrName>ppt_y</p:attrName>
                                            </p:attrNameLst>
                                          </p:cBhvr>
                                          <p:rCtr x="4635" y="-12407"/>
                                        </p:animMotion>
                                      </p:childTnLst>
                                    </p:cTn>
                                  </p:par>
                                  <p:par>
                                    <p:cTn id="54" presetID="42" presetClass="path" presetSubtype="0" accel="50000" fill="hold" grpId="1" nodeType="withEffect">
                                      <p:stCondLst>
                                        <p:cond delay="0"/>
                                      </p:stCondLst>
                                      <p:childTnLst>
                                        <p:animMotion origin="layout" path="M -1.45833E-6 4.81481E-6 L -0.14792 -0.12593 " pathEditMode="relative" rAng="0" ptsTypes="AA">
                                          <p:cBhvr>
                                            <p:cTn id="55" dur="500" spd="-100000" fill="hold"/>
                                            <p:tgtEl>
                                              <p:spTgt spid="38"/>
                                            </p:tgtEl>
                                            <p:attrNameLst>
                                              <p:attrName>ppt_x</p:attrName>
                                              <p:attrName>ppt_y</p:attrName>
                                            </p:attrNameLst>
                                          </p:cBhvr>
                                          <p:rCtr x="-7396" y="-6296"/>
                                        </p:animMotion>
                                      </p:childTnLst>
                                    </p:cTn>
                                  </p:par>
                                </p:childTnLst>
                              </p:cTn>
                            </p:par>
                            <p:par>
                              <p:cTn id="56" fill="hold">
                                <p:stCondLst>
                                  <p:cond delay="4100"/>
                                </p:stCondLst>
                                <p:childTnLst>
                                  <p:par>
                                    <p:cTn id="57" presetID="23" presetClass="entr" presetSubtype="288"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200" fill="hold"/>
                                            <p:tgtEl>
                                              <p:spTgt spid="40"/>
                                            </p:tgtEl>
                                            <p:attrNameLst>
                                              <p:attrName>ppt_w</p:attrName>
                                            </p:attrNameLst>
                                          </p:cBhvr>
                                          <p:tavLst>
                                            <p:tav tm="0">
                                              <p:val>
                                                <p:strVal val="4/3*#ppt_w"/>
                                              </p:val>
                                            </p:tav>
                                            <p:tav tm="100000">
                                              <p:val>
                                                <p:strVal val="#ppt_w"/>
                                              </p:val>
                                            </p:tav>
                                          </p:tavLst>
                                        </p:anim>
                                        <p:anim calcmode="lin" valueType="num">
                                          <p:cBhvr>
                                            <p:cTn id="60" dur="200" fill="hold"/>
                                            <p:tgtEl>
                                              <p:spTgt spid="40"/>
                                            </p:tgtEl>
                                            <p:attrNameLst>
                                              <p:attrName>ppt_h</p:attrName>
                                            </p:attrNameLst>
                                          </p:cBhvr>
                                          <p:tavLst>
                                            <p:tav tm="0">
                                              <p:val>
                                                <p:strVal val="4/3*#ppt_h"/>
                                              </p:val>
                                            </p:tav>
                                            <p:tav tm="100000">
                                              <p:val>
                                                <p:strVal val="#ppt_h"/>
                                              </p:val>
                                            </p:tav>
                                          </p:tavLst>
                                        </p:anim>
                                      </p:childTnLst>
                                    </p:cTn>
                                  </p:par>
                                </p:childTnLst>
                              </p:cTn>
                            </p:par>
                            <p:par>
                              <p:cTn id="61" fill="hold">
                                <p:stCondLst>
                                  <p:cond delay="4300"/>
                                </p:stCondLst>
                                <p:childTnLst>
                                  <p:par>
                                    <p:cTn id="62" presetID="23" presetClass="entr" presetSubtype="288" fill="hold" nodeType="afterEffect">
                                      <p:stCondLst>
                                        <p:cond delay="0"/>
                                      </p:stCondLst>
                                      <p:childTnLst>
                                        <p:set>
                                          <p:cBhvr>
                                            <p:cTn id="63" dur="1" fill="hold">
                                              <p:stCondLst>
                                                <p:cond delay="0"/>
                                              </p:stCondLst>
                                            </p:cTn>
                                            <p:tgtEl>
                                              <p:spTgt spid="51"/>
                                            </p:tgtEl>
                                            <p:attrNameLst>
                                              <p:attrName>style.visibility</p:attrName>
                                            </p:attrNameLst>
                                          </p:cBhvr>
                                          <p:to>
                                            <p:strVal val="visible"/>
                                          </p:to>
                                        </p:set>
                                        <p:anim calcmode="lin" valueType="num">
                                          <p:cBhvr>
                                            <p:cTn id="64" dur="200" fill="hold"/>
                                            <p:tgtEl>
                                              <p:spTgt spid="51"/>
                                            </p:tgtEl>
                                            <p:attrNameLst>
                                              <p:attrName>ppt_w</p:attrName>
                                            </p:attrNameLst>
                                          </p:cBhvr>
                                          <p:tavLst>
                                            <p:tav tm="0">
                                              <p:val>
                                                <p:strVal val="4/3*#ppt_w"/>
                                              </p:val>
                                            </p:tav>
                                            <p:tav tm="100000">
                                              <p:val>
                                                <p:strVal val="#ppt_w"/>
                                              </p:val>
                                            </p:tav>
                                          </p:tavLst>
                                        </p:anim>
                                        <p:anim calcmode="lin" valueType="num">
                                          <p:cBhvr>
                                            <p:cTn id="65" dur="200" fill="hold"/>
                                            <p:tgtEl>
                                              <p:spTgt spid="51"/>
                                            </p:tgtEl>
                                            <p:attrNameLst>
                                              <p:attrName>ppt_h</p:attrName>
                                            </p:attrNameLst>
                                          </p:cBhvr>
                                          <p:tavLst>
                                            <p:tav tm="0">
                                              <p:val>
                                                <p:strVal val="4/3*#ppt_h"/>
                                              </p:val>
                                            </p:tav>
                                            <p:tav tm="100000">
                                              <p:val>
                                                <p:strVal val="#ppt_h"/>
                                              </p:val>
                                            </p:tav>
                                          </p:tavLst>
                                        </p:anim>
                                      </p:childTnLst>
                                    </p:cTn>
                                  </p:par>
                                </p:childTnLst>
                              </p:cTn>
                            </p:par>
                            <p:par>
                              <p:cTn id="66" fill="hold">
                                <p:stCondLst>
                                  <p:cond delay="4500"/>
                                </p:stCondLst>
                                <p:childTnLst>
                                  <p:par>
                                    <p:cTn id="67" presetID="23" presetClass="entr" presetSubtype="288" fill="hold" nodeType="afterEffect">
                                      <p:stCondLst>
                                        <p:cond delay="0"/>
                                      </p:stCondLst>
                                      <p:childTnLst>
                                        <p:set>
                                          <p:cBhvr>
                                            <p:cTn id="68" dur="1" fill="hold">
                                              <p:stCondLst>
                                                <p:cond delay="0"/>
                                              </p:stCondLst>
                                            </p:cTn>
                                            <p:tgtEl>
                                              <p:spTgt spid="61"/>
                                            </p:tgtEl>
                                            <p:attrNameLst>
                                              <p:attrName>style.visibility</p:attrName>
                                            </p:attrNameLst>
                                          </p:cBhvr>
                                          <p:to>
                                            <p:strVal val="visible"/>
                                          </p:to>
                                        </p:set>
                                        <p:anim calcmode="lin" valueType="num">
                                          <p:cBhvr>
                                            <p:cTn id="69" dur="200" fill="hold"/>
                                            <p:tgtEl>
                                              <p:spTgt spid="61"/>
                                            </p:tgtEl>
                                            <p:attrNameLst>
                                              <p:attrName>ppt_w</p:attrName>
                                            </p:attrNameLst>
                                          </p:cBhvr>
                                          <p:tavLst>
                                            <p:tav tm="0">
                                              <p:val>
                                                <p:strVal val="4/3*#ppt_w"/>
                                              </p:val>
                                            </p:tav>
                                            <p:tav tm="100000">
                                              <p:val>
                                                <p:strVal val="#ppt_w"/>
                                              </p:val>
                                            </p:tav>
                                          </p:tavLst>
                                        </p:anim>
                                        <p:anim calcmode="lin" valueType="num">
                                          <p:cBhvr>
                                            <p:cTn id="70" dur="200" fill="hold"/>
                                            <p:tgtEl>
                                              <p:spTgt spid="61"/>
                                            </p:tgtEl>
                                            <p:attrNameLst>
                                              <p:attrName>ppt_h</p:attrName>
                                            </p:attrNameLst>
                                          </p:cBhvr>
                                          <p:tavLst>
                                            <p:tav tm="0">
                                              <p:val>
                                                <p:strVal val="4/3*#ppt_h"/>
                                              </p:val>
                                            </p:tav>
                                            <p:tav tm="100000">
                                              <p:val>
                                                <p:strVal val="#ppt_h"/>
                                              </p:val>
                                            </p:tav>
                                          </p:tavLst>
                                        </p:anim>
                                      </p:childTnLst>
                                    </p:cTn>
                                  </p:par>
                                </p:childTnLst>
                              </p:cTn>
                            </p:par>
                            <p:par>
                              <p:cTn id="71" fill="hold">
                                <p:stCondLst>
                                  <p:cond delay="4700"/>
                                </p:stCondLst>
                                <p:childTnLst>
                                  <p:par>
                                    <p:cTn id="72" presetID="23" presetClass="entr" presetSubtype="288"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 calcmode="lin" valueType="num">
                                          <p:cBhvr>
                                            <p:cTn id="74" dur="200" fill="hold"/>
                                            <p:tgtEl>
                                              <p:spTgt spid="67"/>
                                            </p:tgtEl>
                                            <p:attrNameLst>
                                              <p:attrName>ppt_w</p:attrName>
                                            </p:attrNameLst>
                                          </p:cBhvr>
                                          <p:tavLst>
                                            <p:tav tm="0">
                                              <p:val>
                                                <p:strVal val="4/3*#ppt_w"/>
                                              </p:val>
                                            </p:tav>
                                            <p:tav tm="100000">
                                              <p:val>
                                                <p:strVal val="#ppt_w"/>
                                              </p:val>
                                            </p:tav>
                                          </p:tavLst>
                                        </p:anim>
                                        <p:anim calcmode="lin" valueType="num">
                                          <p:cBhvr>
                                            <p:cTn id="75" dur="200" fill="hold"/>
                                            <p:tgtEl>
                                              <p:spTgt spid="67"/>
                                            </p:tgtEl>
                                            <p:attrNameLst>
                                              <p:attrName>ppt_h</p:attrName>
                                            </p:attrNameLst>
                                          </p:cBhvr>
                                          <p:tavLst>
                                            <p:tav tm="0">
                                              <p:val>
                                                <p:strVal val="4/3*#ppt_h"/>
                                              </p:val>
                                            </p:tav>
                                            <p:tav tm="100000">
                                              <p:val>
                                                <p:strVal val="#ppt_h"/>
                                              </p:val>
                                            </p:tav>
                                          </p:tavLst>
                                        </p:anim>
                                      </p:childTnLst>
                                    </p:cTn>
                                  </p:par>
                                </p:childTnLst>
                              </p:cTn>
                            </p:par>
                            <p:par>
                              <p:cTn id="76" fill="hold">
                                <p:stCondLst>
                                  <p:cond delay="4900"/>
                                </p:stCondLst>
                                <p:childTnLst>
                                  <p:par>
                                    <p:cTn id="77" presetID="2" presetClass="entr" presetSubtype="8" fill="hold"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additive="base">
                                            <p:cTn id="79" dur="500" fill="hold"/>
                                            <p:tgtEl>
                                              <p:spTgt spid="83"/>
                                            </p:tgtEl>
                                            <p:attrNameLst>
                                              <p:attrName>ppt_x</p:attrName>
                                            </p:attrNameLst>
                                          </p:cBhvr>
                                          <p:tavLst>
                                            <p:tav tm="0">
                                              <p:val>
                                                <p:strVal val="0-#ppt_w/2"/>
                                              </p:val>
                                            </p:tav>
                                            <p:tav tm="100000">
                                              <p:val>
                                                <p:strVal val="#ppt_x"/>
                                              </p:val>
                                            </p:tav>
                                          </p:tavLst>
                                        </p:anim>
                                        <p:anim calcmode="lin" valueType="num">
                                          <p:cBhvr additive="base">
                                            <p:cTn id="80" dur="500" fill="hold"/>
                                            <p:tgtEl>
                                              <p:spTgt spid="83"/>
                                            </p:tgtEl>
                                            <p:attrNameLst>
                                              <p:attrName>ppt_y</p:attrName>
                                            </p:attrNameLst>
                                          </p:cBhvr>
                                          <p:tavLst>
                                            <p:tav tm="0">
                                              <p:val>
                                                <p:strVal val="#ppt_y"/>
                                              </p:val>
                                            </p:tav>
                                            <p:tav tm="100000">
                                              <p:val>
                                                <p:strVal val="#ppt_y"/>
                                              </p:val>
                                            </p:tav>
                                          </p:tavLst>
                                        </p:anim>
                                      </p:childTnLst>
                                    </p:cTn>
                                  </p:par>
                                  <p:par>
                                    <p:cTn id="81" presetID="2" presetClass="entr" presetSubtype="8" fill="hold" nodeType="withEffect">
                                      <p:stCondLst>
                                        <p:cond delay="100"/>
                                      </p:stCondLst>
                                      <p:childTnLst>
                                        <p:set>
                                          <p:cBhvr>
                                            <p:cTn id="82" dur="1" fill="hold">
                                              <p:stCondLst>
                                                <p:cond delay="0"/>
                                              </p:stCondLst>
                                            </p:cTn>
                                            <p:tgtEl>
                                              <p:spTgt spid="89"/>
                                            </p:tgtEl>
                                            <p:attrNameLst>
                                              <p:attrName>style.visibility</p:attrName>
                                            </p:attrNameLst>
                                          </p:cBhvr>
                                          <p:to>
                                            <p:strVal val="visible"/>
                                          </p:to>
                                        </p:set>
                                        <p:anim calcmode="lin" valueType="num">
                                          <p:cBhvr additive="base">
                                            <p:cTn id="83" dur="500" fill="hold"/>
                                            <p:tgtEl>
                                              <p:spTgt spid="89"/>
                                            </p:tgtEl>
                                            <p:attrNameLst>
                                              <p:attrName>ppt_x</p:attrName>
                                            </p:attrNameLst>
                                          </p:cBhvr>
                                          <p:tavLst>
                                            <p:tav tm="0">
                                              <p:val>
                                                <p:strVal val="0-#ppt_w/2"/>
                                              </p:val>
                                            </p:tav>
                                            <p:tav tm="100000">
                                              <p:val>
                                                <p:strVal val="#ppt_x"/>
                                              </p:val>
                                            </p:tav>
                                          </p:tavLst>
                                        </p:anim>
                                        <p:anim calcmode="lin" valueType="num">
                                          <p:cBhvr additive="base">
                                            <p:cTn id="84" dur="500" fill="hold"/>
                                            <p:tgtEl>
                                              <p:spTgt spid="89"/>
                                            </p:tgtEl>
                                            <p:attrNameLst>
                                              <p:attrName>ppt_y</p:attrName>
                                            </p:attrNameLst>
                                          </p:cBhvr>
                                          <p:tavLst>
                                            <p:tav tm="0">
                                              <p:val>
                                                <p:strVal val="#ppt_y"/>
                                              </p:val>
                                            </p:tav>
                                            <p:tav tm="100000">
                                              <p:val>
                                                <p:strVal val="#ppt_y"/>
                                              </p:val>
                                            </p:tav>
                                          </p:tavLst>
                                        </p:anim>
                                      </p:childTnLst>
                                    </p:cTn>
                                  </p:par>
                                  <p:par>
                                    <p:cTn id="85" presetID="2" presetClass="entr" presetSubtype="2" fill="hold" nodeType="withEffect">
                                      <p:stCondLst>
                                        <p:cond delay="200"/>
                                      </p:stCondLst>
                                      <p:childTnLst>
                                        <p:set>
                                          <p:cBhvr>
                                            <p:cTn id="86" dur="1" fill="hold">
                                              <p:stCondLst>
                                                <p:cond delay="0"/>
                                              </p:stCondLst>
                                            </p:cTn>
                                            <p:tgtEl>
                                              <p:spTgt spid="80"/>
                                            </p:tgtEl>
                                            <p:attrNameLst>
                                              <p:attrName>style.visibility</p:attrName>
                                            </p:attrNameLst>
                                          </p:cBhvr>
                                          <p:to>
                                            <p:strVal val="visible"/>
                                          </p:to>
                                        </p:set>
                                        <p:anim calcmode="lin" valueType="num">
                                          <p:cBhvr additive="base">
                                            <p:cTn id="87" dur="500" fill="hold"/>
                                            <p:tgtEl>
                                              <p:spTgt spid="80"/>
                                            </p:tgtEl>
                                            <p:attrNameLst>
                                              <p:attrName>ppt_x</p:attrName>
                                            </p:attrNameLst>
                                          </p:cBhvr>
                                          <p:tavLst>
                                            <p:tav tm="0">
                                              <p:val>
                                                <p:strVal val="1+#ppt_w/2"/>
                                              </p:val>
                                            </p:tav>
                                            <p:tav tm="100000">
                                              <p:val>
                                                <p:strVal val="#ppt_x"/>
                                              </p:val>
                                            </p:tav>
                                          </p:tavLst>
                                        </p:anim>
                                        <p:anim calcmode="lin" valueType="num">
                                          <p:cBhvr additive="base">
                                            <p:cTn id="88" dur="500" fill="hold"/>
                                            <p:tgtEl>
                                              <p:spTgt spid="80"/>
                                            </p:tgtEl>
                                            <p:attrNameLst>
                                              <p:attrName>ppt_y</p:attrName>
                                            </p:attrNameLst>
                                          </p:cBhvr>
                                          <p:tavLst>
                                            <p:tav tm="0">
                                              <p:val>
                                                <p:strVal val="#ppt_y"/>
                                              </p:val>
                                            </p:tav>
                                            <p:tav tm="100000">
                                              <p:val>
                                                <p:strVal val="#ppt_y"/>
                                              </p:val>
                                            </p:tav>
                                          </p:tavLst>
                                        </p:anim>
                                      </p:childTnLst>
                                    </p:cTn>
                                  </p:par>
                                  <p:par>
                                    <p:cTn id="89" presetID="2" presetClass="entr" presetSubtype="2" fill="hold" nodeType="withEffect">
                                      <p:stCondLst>
                                        <p:cond delay="300"/>
                                      </p:stCondLst>
                                      <p:childTnLst>
                                        <p:set>
                                          <p:cBhvr>
                                            <p:cTn id="90" dur="1" fill="hold">
                                              <p:stCondLst>
                                                <p:cond delay="0"/>
                                              </p:stCondLst>
                                            </p:cTn>
                                            <p:tgtEl>
                                              <p:spTgt spid="86"/>
                                            </p:tgtEl>
                                            <p:attrNameLst>
                                              <p:attrName>style.visibility</p:attrName>
                                            </p:attrNameLst>
                                          </p:cBhvr>
                                          <p:to>
                                            <p:strVal val="visible"/>
                                          </p:to>
                                        </p:set>
                                        <p:anim calcmode="lin" valueType="num">
                                          <p:cBhvr additive="base">
                                            <p:cTn id="91" dur="500" fill="hold"/>
                                            <p:tgtEl>
                                              <p:spTgt spid="86"/>
                                            </p:tgtEl>
                                            <p:attrNameLst>
                                              <p:attrName>ppt_x</p:attrName>
                                            </p:attrNameLst>
                                          </p:cBhvr>
                                          <p:tavLst>
                                            <p:tav tm="0">
                                              <p:val>
                                                <p:strVal val="1+#ppt_w/2"/>
                                              </p:val>
                                            </p:tav>
                                            <p:tav tm="100000">
                                              <p:val>
                                                <p:strVal val="#ppt_x"/>
                                              </p:val>
                                            </p:tav>
                                          </p:tavLst>
                                        </p:anim>
                                        <p:anim calcmode="lin" valueType="num">
                                          <p:cBhvr additive="base">
                                            <p:cTn id="92" dur="500" fill="hold"/>
                                            <p:tgtEl>
                                              <p:spTgt spid="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p:bldP spid="146" grpId="0"/>
          <p:bldP spid="36" grpId="0" animBg="1"/>
          <p:bldP spid="36" grpId="1" animBg="1"/>
          <p:bldP spid="37" grpId="0" animBg="1"/>
          <p:bldP spid="37" grpId="1" animBg="1"/>
          <p:bldP spid="38" grpId="0" animBg="1"/>
          <p:bldP spid="38" grpId="1" animBg="1"/>
          <p:bldP spid="39" grpId="0" animBg="1"/>
          <p:bldP spid="39" grpId="1" animBg="1"/>
        </p:bldLst>
      </p:timing>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6" name="直接连接符 135"/>
          <p:cNvCxnSpPr/>
          <p:nvPr/>
        </p:nvCxnSpPr>
        <p:spPr>
          <a:xfrm>
            <a:off x="1661359" y="1052062"/>
            <a:ext cx="9685166" cy="1597"/>
          </a:xfrm>
          <a:prstGeom prst="line">
            <a:avLst/>
          </a:prstGeom>
          <a:ln w="19050">
            <a:solidFill>
              <a:schemeClr val="bg2">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37" name="组合 136"/>
          <p:cNvGrpSpPr/>
          <p:nvPr/>
        </p:nvGrpSpPr>
        <p:grpSpPr>
          <a:xfrm>
            <a:off x="567138" y="369630"/>
            <a:ext cx="942567" cy="804941"/>
            <a:chOff x="-232427" y="-283585"/>
            <a:chExt cx="2596386" cy="2217283"/>
          </a:xfrm>
        </p:grpSpPr>
        <p:sp>
          <p:nvSpPr>
            <p:cNvPr id="138" name="椭圆 137"/>
            <p:cNvSpPr/>
            <p:nvPr/>
          </p:nvSpPr>
          <p:spPr>
            <a:xfrm>
              <a:off x="-232427" y="-181291"/>
              <a:ext cx="942567" cy="942567"/>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dirty="0">
                <a:ea typeface="华文细黑" panose="02010600040101010101" pitchFamily="2" charset="-122"/>
              </a:endParaRPr>
            </a:p>
          </p:txBody>
        </p:sp>
        <p:sp>
          <p:nvSpPr>
            <p:cNvPr id="139" name="椭圆 138"/>
            <p:cNvSpPr/>
            <p:nvPr/>
          </p:nvSpPr>
          <p:spPr>
            <a:xfrm>
              <a:off x="1360810" y="855446"/>
              <a:ext cx="927953" cy="927953"/>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140" name="椭圆 139"/>
            <p:cNvSpPr/>
            <p:nvPr/>
          </p:nvSpPr>
          <p:spPr>
            <a:xfrm>
              <a:off x="308145" y="808463"/>
              <a:ext cx="1125235" cy="1125235"/>
            </a:xfrm>
            <a:prstGeom prst="ellipse">
              <a:avLst/>
            </a:prstGeom>
            <a:gradFill flip="none" rotWithShape="1">
              <a:gsLst>
                <a:gs pos="0">
                  <a:schemeClr val="bg1"/>
                </a:gs>
                <a:gs pos="36000">
                  <a:schemeClr val="bg1"/>
                </a:gs>
                <a:gs pos="100000">
                  <a:srgbClr val="C7C7C7"/>
                </a:gs>
              </a:gsLst>
              <a:lin ang="13500000" scaled="1"/>
              <a:tileRect/>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141" name="椭圆 140"/>
            <p:cNvSpPr/>
            <p:nvPr/>
          </p:nvSpPr>
          <p:spPr>
            <a:xfrm>
              <a:off x="166801" y="-283585"/>
              <a:ext cx="2089723" cy="2089721"/>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2032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142" name="文本框 17"/>
            <p:cNvSpPr txBox="1"/>
            <p:nvPr/>
          </p:nvSpPr>
          <p:spPr>
            <a:xfrm>
              <a:off x="131421" y="168317"/>
              <a:ext cx="2125103" cy="1271698"/>
            </a:xfrm>
            <a:prstGeom prst="rect">
              <a:avLst/>
            </a:prstGeom>
            <a:noFill/>
          </p:spPr>
          <p:txBody>
            <a:bodyPr wrap="square" rtlCol="0">
              <a:spAutoFit/>
            </a:bodyPr>
            <a:lstStyle/>
            <a:p>
              <a:pPr algn="ctr"/>
              <a:r>
                <a:rPr lang="en-US" altLang="zh-CN" sz="2400" b="1" dirty="0">
                  <a:solidFill>
                    <a:schemeClr val="accent2"/>
                  </a:solidFill>
                  <a:latin typeface="华文细黑" panose="02010600040101010101" pitchFamily="2" charset="-122"/>
                  <a:ea typeface="华文细黑" panose="02010600040101010101" pitchFamily="2" charset="-122"/>
                </a:rPr>
                <a:t>01</a:t>
              </a:r>
              <a:endParaRPr lang="zh-CN" altLang="en-US" sz="3200" b="1" dirty="0">
                <a:solidFill>
                  <a:schemeClr val="accent2"/>
                </a:solidFill>
                <a:latin typeface="华文细黑" panose="02010600040101010101" pitchFamily="2" charset="-122"/>
                <a:ea typeface="华文细黑" panose="02010600040101010101" pitchFamily="2" charset="-122"/>
              </a:endParaRPr>
            </a:p>
          </p:txBody>
        </p:sp>
        <p:sp>
          <p:nvSpPr>
            <p:cNvPr id="143" name="椭圆 142"/>
            <p:cNvSpPr/>
            <p:nvPr/>
          </p:nvSpPr>
          <p:spPr>
            <a:xfrm>
              <a:off x="2149085" y="-283585"/>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ea typeface="华文细黑" panose="02010600040101010101" pitchFamily="2" charset="-122"/>
              </a:endParaRPr>
            </a:p>
          </p:txBody>
        </p:sp>
        <p:sp>
          <p:nvSpPr>
            <p:cNvPr id="144" name="椭圆 143"/>
            <p:cNvSpPr/>
            <p:nvPr/>
          </p:nvSpPr>
          <p:spPr>
            <a:xfrm>
              <a:off x="23983" y="1333840"/>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ea typeface="华文细黑" panose="02010600040101010101" pitchFamily="2" charset="-122"/>
              </a:endParaRPr>
            </a:p>
          </p:txBody>
        </p:sp>
      </p:grpSp>
      <p:sp>
        <p:nvSpPr>
          <p:cNvPr id="145" name="标题 1"/>
          <p:cNvSpPr txBox="1">
            <a:spLocks/>
          </p:cNvSpPr>
          <p:nvPr/>
        </p:nvSpPr>
        <p:spPr>
          <a:xfrm>
            <a:off x="1708744" y="616240"/>
            <a:ext cx="6911141" cy="683927"/>
          </a:xfrm>
          <a:prstGeom prst="rect">
            <a:avLst/>
          </a:prstGeom>
        </p:spPr>
        <p:txBody>
          <a:bodyPr>
            <a:normAutofit/>
          </a:bodyPr>
          <a:lstStyle>
            <a:lvl1pPr algn="ctr" defTabSz="914400" rtl="0" eaLnBrk="1" latinLnBrk="0" hangingPunct="1">
              <a:lnSpc>
                <a:spcPct val="90000"/>
              </a:lnSpc>
              <a:spcBef>
                <a:spcPct val="0"/>
              </a:spcBef>
              <a:buNone/>
              <a:defRPr sz="3600" b="0" kern="1200">
                <a:solidFill>
                  <a:schemeClr val="bg1">
                    <a:lumMod val="50000"/>
                  </a:schemeClr>
                </a:solidFill>
                <a:effectLst/>
                <a:latin typeface="+mj-ea"/>
                <a:ea typeface="+mj-ea"/>
                <a:cs typeface="+mj-cs"/>
              </a:defRPr>
            </a:lvl1pPr>
          </a:lstStyle>
          <a:p>
            <a:pPr algn="l"/>
            <a:r>
              <a:rPr lang="zh-CN" altLang="en-US" sz="1600" dirty="0">
                <a:solidFill>
                  <a:schemeClr val="accent2"/>
                </a:solidFill>
                <a:latin typeface="华文细黑" panose="02010600040101010101" pitchFamily="2" charset="-122"/>
                <a:ea typeface="华文细黑" panose="02010600040101010101" pitchFamily="2" charset="-122"/>
              </a:rPr>
              <a:t>点击输入您的主标题 </a:t>
            </a:r>
            <a:r>
              <a:rPr lang="en-US" altLang="zh-CN" sz="1600" dirty="0">
                <a:latin typeface="华文细黑" panose="02010600040101010101" pitchFamily="2" charset="-122"/>
                <a:ea typeface="华文细黑" panose="02010600040101010101" pitchFamily="2" charset="-122"/>
              </a:rPr>
              <a:t>/ </a:t>
            </a:r>
            <a:r>
              <a:rPr lang="zh-CN" altLang="en-US" sz="1600" dirty="0">
                <a:latin typeface="华文细黑" panose="02010600040101010101" pitchFamily="2" charset="-122"/>
                <a:ea typeface="华文细黑" panose="02010600040101010101" pitchFamily="2" charset="-122"/>
              </a:rPr>
              <a:t>或您公司</a:t>
            </a:r>
            <a:r>
              <a:rPr lang="en-US" altLang="zh-CN" sz="1600" dirty="0">
                <a:latin typeface="华文细黑" panose="02010600040101010101" pitchFamily="2" charset="-122"/>
                <a:ea typeface="华文细黑" panose="02010600040101010101" pitchFamily="2" charset="-122"/>
              </a:rPr>
              <a:t>LOGO</a:t>
            </a:r>
            <a:r>
              <a:rPr lang="zh-CN" altLang="en-US" sz="1600" dirty="0">
                <a:latin typeface="华文细黑" panose="02010600040101010101" pitchFamily="2" charset="-122"/>
                <a:ea typeface="华文细黑" panose="02010600040101010101" pitchFamily="2" charset="-122"/>
              </a:rPr>
              <a:t>名称</a:t>
            </a:r>
            <a:endParaRPr lang="en-US" altLang="zh-CN" sz="1600" dirty="0">
              <a:latin typeface="华文细黑" panose="02010600040101010101" pitchFamily="2" charset="-122"/>
              <a:ea typeface="华文细黑" panose="02010600040101010101" pitchFamily="2" charset="-122"/>
              <a:cs typeface="Lato Light"/>
            </a:endParaRPr>
          </a:p>
        </p:txBody>
      </p:sp>
      <p:sp>
        <p:nvSpPr>
          <p:cNvPr id="146" name="标题 1"/>
          <p:cNvSpPr txBox="1">
            <a:spLocks/>
          </p:cNvSpPr>
          <p:nvPr/>
        </p:nvSpPr>
        <p:spPr>
          <a:xfrm>
            <a:off x="10318678" y="635290"/>
            <a:ext cx="1046898" cy="683927"/>
          </a:xfrm>
          <a:prstGeom prst="rect">
            <a:avLst/>
          </a:prstGeom>
        </p:spPr>
        <p:txBody>
          <a:bodyPr>
            <a:normAutofit/>
          </a:bodyPr>
          <a:lstStyle>
            <a:lvl1pPr algn="ctr" defTabSz="914400" rtl="0" eaLnBrk="1" latinLnBrk="0" hangingPunct="1">
              <a:lnSpc>
                <a:spcPct val="90000"/>
              </a:lnSpc>
              <a:spcBef>
                <a:spcPct val="0"/>
              </a:spcBef>
              <a:buNone/>
              <a:defRPr sz="3600" b="0" kern="1200">
                <a:solidFill>
                  <a:schemeClr val="bg1">
                    <a:lumMod val="50000"/>
                  </a:schemeClr>
                </a:solidFill>
                <a:effectLst/>
                <a:latin typeface="+mj-ea"/>
                <a:ea typeface="+mj-ea"/>
                <a:cs typeface="+mj-cs"/>
              </a:defRPr>
            </a:lvl1pPr>
          </a:lstStyle>
          <a:p>
            <a:pPr algn="l"/>
            <a:r>
              <a:rPr lang="en-US" altLang="zh-CN" sz="1800" dirty="0">
                <a:solidFill>
                  <a:schemeClr val="bg2"/>
                </a:solidFill>
                <a:latin typeface="华文细黑" panose="02010600040101010101" pitchFamily="2" charset="-122"/>
                <a:ea typeface="华文细黑" panose="02010600040101010101" pitchFamily="2" charset="-122"/>
              </a:rPr>
              <a:t>LOGO</a:t>
            </a:r>
            <a:endParaRPr lang="en-US" altLang="zh-CN" sz="1800" dirty="0">
              <a:solidFill>
                <a:schemeClr val="bg2"/>
              </a:solidFill>
              <a:latin typeface="华文细黑" panose="02010600040101010101" pitchFamily="2" charset="-122"/>
              <a:ea typeface="华文细黑" panose="02010600040101010101" pitchFamily="2" charset="-122"/>
              <a:cs typeface="Lato Light"/>
            </a:endParaRPr>
          </a:p>
        </p:txBody>
      </p:sp>
      <p:grpSp>
        <p:nvGrpSpPr>
          <p:cNvPr id="33" name="组合 32"/>
          <p:cNvGrpSpPr/>
          <p:nvPr/>
        </p:nvGrpSpPr>
        <p:grpSpPr>
          <a:xfrm>
            <a:off x="8148406" y="4656097"/>
            <a:ext cx="2712043" cy="1345763"/>
            <a:chOff x="5947699" y="908862"/>
            <a:chExt cx="2712043" cy="1345764"/>
          </a:xfrm>
        </p:grpSpPr>
        <p:grpSp>
          <p:nvGrpSpPr>
            <p:cNvPr id="34" name="组合 33"/>
            <p:cNvGrpSpPr/>
            <p:nvPr/>
          </p:nvGrpSpPr>
          <p:grpSpPr>
            <a:xfrm flipV="1">
              <a:off x="5947699" y="1317986"/>
              <a:ext cx="2684915" cy="333365"/>
              <a:chOff x="5272248" y="4626108"/>
              <a:chExt cx="2684915" cy="333365"/>
            </a:xfrm>
          </p:grpSpPr>
          <p:sp>
            <p:nvSpPr>
              <p:cNvPr id="37" name="椭圆 36"/>
              <p:cNvSpPr/>
              <p:nvPr/>
            </p:nvSpPr>
            <p:spPr>
              <a:xfrm>
                <a:off x="5272248" y="4626108"/>
                <a:ext cx="81021" cy="81021"/>
              </a:xfrm>
              <a:prstGeom prst="ellipse">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kern="0">
                  <a:solidFill>
                    <a:prstClr val="white"/>
                  </a:solidFill>
                  <a:latin typeface="华文细黑" panose="02010600040101010101" pitchFamily="2" charset="-122"/>
                  <a:ea typeface="华文细黑" panose="02010600040101010101" pitchFamily="2" charset="-122"/>
                  <a:sym typeface="Arial" panose="020B0604020202020204" pitchFamily="34" charset="0"/>
                </a:endParaRPr>
              </a:p>
            </p:txBody>
          </p:sp>
          <p:sp>
            <p:nvSpPr>
              <p:cNvPr id="38" name="任意多边形 37"/>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 fmla="*/ 0 w 2815771"/>
                  <a:gd name="connsiteY0" fmla="*/ 0 h 649982"/>
                  <a:gd name="connsiteX1" fmla="*/ 254183 w 2815771"/>
                  <a:gd name="connsiteY1" fmla="*/ 649982 h 649982"/>
                  <a:gd name="connsiteX2" fmla="*/ 2815771 w 2815771"/>
                  <a:gd name="connsiteY2" fmla="*/ 638628 h 649982"/>
                </a:gdLst>
                <a:ahLst/>
                <a:cxnLst>
                  <a:cxn ang="0">
                    <a:pos x="connsiteX0" y="connsiteY0"/>
                  </a:cxn>
                  <a:cxn ang="0">
                    <a:pos x="connsiteX1" y="connsiteY1"/>
                  </a:cxn>
                  <a:cxn ang="0">
                    <a:pos x="connsiteX2" y="connsiteY2"/>
                  </a:cxn>
                </a:cxnLst>
                <a:rect l="l" t="t" r="r" b="b"/>
                <a:pathLst>
                  <a:path w="2815771" h="649982">
                    <a:moveTo>
                      <a:pt x="0" y="0"/>
                    </a:moveTo>
                    <a:lnTo>
                      <a:pt x="254183" y="649982"/>
                    </a:lnTo>
                    <a:lnTo>
                      <a:pt x="2815771" y="638628"/>
                    </a:lnTo>
                  </a:path>
                </a:pathLst>
              </a:custGeom>
              <a:noFill/>
              <a:ln w="19050" cap="flat" cmpd="sng" algn="ctr">
                <a:solidFill>
                  <a:sysClr val="window" lastClr="FFFFFF">
                    <a:lumMod val="65000"/>
                  </a:sysClr>
                </a:solidFill>
                <a:prstDash val="solid"/>
              </a:ln>
              <a:effectLst/>
            </p:spPr>
            <p:txBody>
              <a:bodyPr rtlCol="0" anchor="ctr"/>
              <a:lstStyle/>
              <a:p>
                <a:pPr algn="ctr">
                  <a:defRPr/>
                </a:pPr>
                <a:endParaRPr lang="zh-CN" altLang="en-US" kern="0">
                  <a:solidFill>
                    <a:prstClr val="white"/>
                  </a:solidFill>
                  <a:latin typeface="华文细黑" panose="02010600040101010101" pitchFamily="2" charset="-122"/>
                  <a:ea typeface="华文细黑" panose="02010600040101010101" pitchFamily="2" charset="-122"/>
                  <a:sym typeface="Arial" panose="020B0604020202020204" pitchFamily="34" charset="0"/>
                </a:endParaRPr>
              </a:p>
            </p:txBody>
          </p:sp>
        </p:grpSp>
        <p:sp>
          <p:nvSpPr>
            <p:cNvPr id="35" name="文本框 90"/>
            <p:cNvSpPr txBox="1"/>
            <p:nvPr/>
          </p:nvSpPr>
          <p:spPr>
            <a:xfrm>
              <a:off x="6879275" y="908862"/>
              <a:ext cx="1780467" cy="307777"/>
            </a:xfrm>
            <a:prstGeom prst="rect">
              <a:avLst/>
            </a:prstGeom>
            <a:noFill/>
          </p:spPr>
          <p:txBody>
            <a:bodyPr wrap="square" rtlCol="0">
              <a:spAutoFit/>
            </a:bodyPr>
            <a:lstStyle/>
            <a:p>
              <a:pPr algn="r">
                <a:defRPr/>
              </a:pPr>
              <a:r>
                <a:rPr lang="zh-CN" altLang="en-US" sz="1400" dirty="0">
                  <a:solidFill>
                    <a:schemeClr val="accent1"/>
                  </a:solidFill>
                  <a:latin typeface="华文细黑" panose="02010600040101010101" pitchFamily="2" charset="-122"/>
                  <a:ea typeface="华文细黑" panose="02010600040101010101" pitchFamily="2" charset="-122"/>
                </a:rPr>
                <a:t>在此添加标题</a:t>
              </a:r>
            </a:p>
          </p:txBody>
        </p:sp>
        <p:sp>
          <p:nvSpPr>
            <p:cNvPr id="36" name="文本框 91"/>
            <p:cNvSpPr txBox="1"/>
            <p:nvPr/>
          </p:nvSpPr>
          <p:spPr>
            <a:xfrm>
              <a:off x="6290683" y="1331295"/>
              <a:ext cx="2341931" cy="923331"/>
            </a:xfrm>
            <a:prstGeom prst="rect">
              <a:avLst/>
            </a:prstGeom>
            <a:noFill/>
          </p:spPr>
          <p:txBody>
            <a:bodyPr wrap="square" rtlCol="0">
              <a:spAutoFit/>
            </a:bodyPr>
            <a:lstStyle/>
            <a:p>
              <a:pPr algn="just">
                <a:lnSpc>
                  <a:spcPct val="150000"/>
                </a:lnSpc>
                <a:defRPr/>
              </a:pPr>
              <a:r>
                <a:rPr lang="zh-CN" altLang="en-US" sz="900" kern="0" dirty="0">
                  <a:solidFill>
                    <a:schemeClr val="tx1">
                      <a:lumMod val="65000"/>
                      <a:lumOff val="35000"/>
                    </a:schemeClr>
                  </a:solidFill>
                  <a:latin typeface="华文细黑" panose="02010600040101010101" pitchFamily="2" charset="-122"/>
                  <a:ea typeface="华文细黑" panose="02010600040101010101" pitchFamily="2" charset="-122"/>
                </a:rPr>
                <a:t>您的内容打在这里，或者通过复制您的文本后，在此框中选择粘贴，并选择只保留文字。您的内容打在这里，或者通过复制您的文本后，</a:t>
              </a:r>
              <a:endParaRPr lang="en-US" altLang="zh-CN" sz="900" kern="0" dirty="0">
                <a:solidFill>
                  <a:schemeClr val="tx1">
                    <a:lumMod val="65000"/>
                    <a:lumOff val="35000"/>
                  </a:schemeClr>
                </a:solidFill>
                <a:latin typeface="华文细黑" panose="02010600040101010101" pitchFamily="2" charset="-122"/>
                <a:ea typeface="华文细黑" panose="02010600040101010101" pitchFamily="2" charset="-122"/>
              </a:endParaRPr>
            </a:p>
          </p:txBody>
        </p:sp>
      </p:grpSp>
      <p:grpSp>
        <p:nvGrpSpPr>
          <p:cNvPr id="40" name="组合 39"/>
          <p:cNvGrpSpPr/>
          <p:nvPr/>
        </p:nvGrpSpPr>
        <p:grpSpPr>
          <a:xfrm flipH="1">
            <a:off x="836417" y="4641456"/>
            <a:ext cx="2684915" cy="1345763"/>
            <a:chOff x="5947699" y="908862"/>
            <a:chExt cx="2684915" cy="1345764"/>
          </a:xfrm>
        </p:grpSpPr>
        <p:grpSp>
          <p:nvGrpSpPr>
            <p:cNvPr id="41" name="组合 40"/>
            <p:cNvGrpSpPr/>
            <p:nvPr/>
          </p:nvGrpSpPr>
          <p:grpSpPr>
            <a:xfrm flipV="1">
              <a:off x="5947699" y="1317986"/>
              <a:ext cx="2684915" cy="333365"/>
              <a:chOff x="5272248" y="4626108"/>
              <a:chExt cx="2684915" cy="333365"/>
            </a:xfrm>
          </p:grpSpPr>
          <p:sp>
            <p:nvSpPr>
              <p:cNvPr id="44" name="椭圆 43"/>
              <p:cNvSpPr/>
              <p:nvPr/>
            </p:nvSpPr>
            <p:spPr>
              <a:xfrm>
                <a:off x="5272248" y="4626108"/>
                <a:ext cx="81021" cy="81021"/>
              </a:xfrm>
              <a:prstGeom prst="ellipse">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kern="0">
                  <a:solidFill>
                    <a:prstClr val="white"/>
                  </a:solidFill>
                  <a:latin typeface="华文细黑" panose="02010600040101010101" pitchFamily="2" charset="-122"/>
                  <a:ea typeface="华文细黑" panose="02010600040101010101" pitchFamily="2" charset="-122"/>
                  <a:sym typeface="Arial" panose="020B0604020202020204" pitchFamily="34" charset="0"/>
                </a:endParaRPr>
              </a:p>
            </p:txBody>
          </p:sp>
          <p:sp>
            <p:nvSpPr>
              <p:cNvPr id="45" name="任意多边形 44"/>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 fmla="*/ 0 w 2815771"/>
                  <a:gd name="connsiteY0" fmla="*/ 0 h 649982"/>
                  <a:gd name="connsiteX1" fmla="*/ 254183 w 2815771"/>
                  <a:gd name="connsiteY1" fmla="*/ 649982 h 649982"/>
                  <a:gd name="connsiteX2" fmla="*/ 2815771 w 2815771"/>
                  <a:gd name="connsiteY2" fmla="*/ 638628 h 649982"/>
                </a:gdLst>
                <a:ahLst/>
                <a:cxnLst>
                  <a:cxn ang="0">
                    <a:pos x="connsiteX0" y="connsiteY0"/>
                  </a:cxn>
                  <a:cxn ang="0">
                    <a:pos x="connsiteX1" y="connsiteY1"/>
                  </a:cxn>
                  <a:cxn ang="0">
                    <a:pos x="connsiteX2" y="connsiteY2"/>
                  </a:cxn>
                </a:cxnLst>
                <a:rect l="l" t="t" r="r" b="b"/>
                <a:pathLst>
                  <a:path w="2815771" h="649982">
                    <a:moveTo>
                      <a:pt x="0" y="0"/>
                    </a:moveTo>
                    <a:lnTo>
                      <a:pt x="254183" y="649982"/>
                    </a:lnTo>
                    <a:lnTo>
                      <a:pt x="2815771" y="638628"/>
                    </a:lnTo>
                  </a:path>
                </a:pathLst>
              </a:custGeom>
              <a:noFill/>
              <a:ln w="19050" cap="flat" cmpd="sng" algn="ctr">
                <a:solidFill>
                  <a:sysClr val="window" lastClr="FFFFFF">
                    <a:lumMod val="65000"/>
                  </a:sysClr>
                </a:solidFill>
                <a:prstDash val="solid"/>
              </a:ln>
              <a:effectLst/>
            </p:spPr>
            <p:txBody>
              <a:bodyPr rtlCol="0" anchor="ctr"/>
              <a:lstStyle/>
              <a:p>
                <a:pPr algn="ctr">
                  <a:defRPr/>
                </a:pPr>
                <a:endParaRPr lang="zh-CN" altLang="en-US" kern="0">
                  <a:solidFill>
                    <a:prstClr val="white"/>
                  </a:solidFill>
                  <a:latin typeface="华文细黑" panose="02010600040101010101" pitchFamily="2" charset="-122"/>
                  <a:ea typeface="华文细黑" panose="02010600040101010101" pitchFamily="2" charset="-122"/>
                  <a:sym typeface="Arial" panose="020B0604020202020204" pitchFamily="34" charset="0"/>
                </a:endParaRPr>
              </a:p>
            </p:txBody>
          </p:sp>
        </p:grpSp>
        <p:sp>
          <p:nvSpPr>
            <p:cNvPr id="42" name="文本框 106"/>
            <p:cNvSpPr txBox="1"/>
            <p:nvPr/>
          </p:nvSpPr>
          <p:spPr>
            <a:xfrm>
              <a:off x="6852147" y="908862"/>
              <a:ext cx="1780467" cy="307777"/>
            </a:xfrm>
            <a:prstGeom prst="rect">
              <a:avLst/>
            </a:prstGeom>
            <a:noFill/>
          </p:spPr>
          <p:txBody>
            <a:bodyPr wrap="square" rtlCol="0">
              <a:spAutoFit/>
            </a:bodyPr>
            <a:lstStyle/>
            <a:p>
              <a:pPr>
                <a:defRPr/>
              </a:pPr>
              <a:r>
                <a:rPr lang="zh-CN" altLang="en-US" sz="1400" dirty="0">
                  <a:solidFill>
                    <a:schemeClr val="accent1"/>
                  </a:solidFill>
                  <a:latin typeface="华文细黑" panose="02010600040101010101" pitchFamily="2" charset="-122"/>
                  <a:ea typeface="华文细黑" panose="02010600040101010101" pitchFamily="2" charset="-122"/>
                </a:rPr>
                <a:t>在此添加标题</a:t>
              </a:r>
            </a:p>
          </p:txBody>
        </p:sp>
        <p:sp>
          <p:nvSpPr>
            <p:cNvPr id="43" name="文本框 107"/>
            <p:cNvSpPr txBox="1"/>
            <p:nvPr/>
          </p:nvSpPr>
          <p:spPr>
            <a:xfrm>
              <a:off x="6290683" y="1331295"/>
              <a:ext cx="2341931" cy="923331"/>
            </a:xfrm>
            <a:prstGeom prst="rect">
              <a:avLst/>
            </a:prstGeom>
            <a:noFill/>
          </p:spPr>
          <p:txBody>
            <a:bodyPr wrap="square" rtlCol="0">
              <a:spAutoFit/>
            </a:bodyPr>
            <a:lstStyle/>
            <a:p>
              <a:pPr algn="just">
                <a:lnSpc>
                  <a:spcPct val="150000"/>
                </a:lnSpc>
                <a:defRPr/>
              </a:pPr>
              <a:r>
                <a:rPr lang="zh-CN" altLang="en-US" sz="900" kern="0" dirty="0">
                  <a:solidFill>
                    <a:schemeClr val="tx1">
                      <a:lumMod val="65000"/>
                      <a:lumOff val="35000"/>
                    </a:schemeClr>
                  </a:solidFill>
                  <a:latin typeface="华文细黑" panose="02010600040101010101" pitchFamily="2" charset="-122"/>
                  <a:ea typeface="华文细黑" panose="02010600040101010101" pitchFamily="2" charset="-122"/>
                </a:rPr>
                <a:t>您的内容打在这里，或者通过复制您的文本后，在此框中选择粘贴，并选择只保留文字。您的内容打在这里，或者通过复制您的文本后，</a:t>
              </a:r>
              <a:endParaRPr lang="en-US" altLang="zh-CN" sz="900" kern="0" dirty="0">
                <a:solidFill>
                  <a:schemeClr val="tx1">
                    <a:lumMod val="65000"/>
                    <a:lumOff val="35000"/>
                  </a:schemeClr>
                </a:solidFill>
                <a:latin typeface="华文细黑" panose="02010600040101010101" pitchFamily="2" charset="-122"/>
                <a:ea typeface="华文细黑" panose="02010600040101010101" pitchFamily="2" charset="-122"/>
              </a:endParaRPr>
            </a:p>
          </p:txBody>
        </p:sp>
      </p:grpSp>
      <p:grpSp>
        <p:nvGrpSpPr>
          <p:cNvPr id="47" name="组合 46"/>
          <p:cNvGrpSpPr/>
          <p:nvPr/>
        </p:nvGrpSpPr>
        <p:grpSpPr>
          <a:xfrm flipH="1">
            <a:off x="836417" y="1606397"/>
            <a:ext cx="2684915" cy="1345763"/>
            <a:chOff x="5947699" y="908862"/>
            <a:chExt cx="2684915" cy="1345764"/>
          </a:xfrm>
        </p:grpSpPr>
        <p:grpSp>
          <p:nvGrpSpPr>
            <p:cNvPr id="48" name="组合 47"/>
            <p:cNvGrpSpPr/>
            <p:nvPr/>
          </p:nvGrpSpPr>
          <p:grpSpPr>
            <a:xfrm flipV="1">
              <a:off x="5947699" y="1317986"/>
              <a:ext cx="2684915" cy="333365"/>
              <a:chOff x="5272248" y="4626108"/>
              <a:chExt cx="2684915" cy="333365"/>
            </a:xfrm>
          </p:grpSpPr>
          <p:sp>
            <p:nvSpPr>
              <p:cNvPr id="51" name="椭圆 50"/>
              <p:cNvSpPr/>
              <p:nvPr/>
            </p:nvSpPr>
            <p:spPr>
              <a:xfrm>
                <a:off x="5272248" y="4626108"/>
                <a:ext cx="81021" cy="81021"/>
              </a:xfrm>
              <a:prstGeom prst="ellipse">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kern="0">
                  <a:solidFill>
                    <a:prstClr val="white"/>
                  </a:solidFill>
                  <a:latin typeface="华文细黑" panose="02010600040101010101" pitchFamily="2" charset="-122"/>
                  <a:ea typeface="华文细黑" panose="02010600040101010101" pitchFamily="2" charset="-122"/>
                  <a:sym typeface="Arial" panose="020B0604020202020204" pitchFamily="34" charset="0"/>
                </a:endParaRPr>
              </a:p>
            </p:txBody>
          </p:sp>
          <p:sp>
            <p:nvSpPr>
              <p:cNvPr id="53" name="任意多边形 52"/>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 fmla="*/ 0 w 2815771"/>
                  <a:gd name="connsiteY0" fmla="*/ 0 h 649982"/>
                  <a:gd name="connsiteX1" fmla="*/ 254183 w 2815771"/>
                  <a:gd name="connsiteY1" fmla="*/ 649982 h 649982"/>
                  <a:gd name="connsiteX2" fmla="*/ 2815771 w 2815771"/>
                  <a:gd name="connsiteY2" fmla="*/ 638628 h 649982"/>
                </a:gdLst>
                <a:ahLst/>
                <a:cxnLst>
                  <a:cxn ang="0">
                    <a:pos x="connsiteX0" y="connsiteY0"/>
                  </a:cxn>
                  <a:cxn ang="0">
                    <a:pos x="connsiteX1" y="connsiteY1"/>
                  </a:cxn>
                  <a:cxn ang="0">
                    <a:pos x="connsiteX2" y="connsiteY2"/>
                  </a:cxn>
                </a:cxnLst>
                <a:rect l="l" t="t" r="r" b="b"/>
                <a:pathLst>
                  <a:path w="2815771" h="649982">
                    <a:moveTo>
                      <a:pt x="0" y="0"/>
                    </a:moveTo>
                    <a:lnTo>
                      <a:pt x="254183" y="649982"/>
                    </a:lnTo>
                    <a:lnTo>
                      <a:pt x="2815771" y="638628"/>
                    </a:lnTo>
                  </a:path>
                </a:pathLst>
              </a:custGeom>
              <a:noFill/>
              <a:ln w="19050" cap="flat" cmpd="sng" algn="ctr">
                <a:solidFill>
                  <a:sysClr val="window" lastClr="FFFFFF">
                    <a:lumMod val="65000"/>
                  </a:sysClr>
                </a:solidFill>
                <a:prstDash val="solid"/>
              </a:ln>
              <a:effectLst/>
            </p:spPr>
            <p:txBody>
              <a:bodyPr rtlCol="0" anchor="ctr"/>
              <a:lstStyle/>
              <a:p>
                <a:pPr algn="ctr">
                  <a:defRPr/>
                </a:pPr>
                <a:endParaRPr lang="zh-CN" altLang="en-US" kern="0">
                  <a:solidFill>
                    <a:prstClr val="white"/>
                  </a:solidFill>
                  <a:latin typeface="华文细黑" panose="02010600040101010101" pitchFamily="2" charset="-122"/>
                  <a:ea typeface="华文细黑" panose="02010600040101010101" pitchFamily="2" charset="-122"/>
                  <a:sym typeface="Arial" panose="020B0604020202020204" pitchFamily="34" charset="0"/>
                </a:endParaRPr>
              </a:p>
            </p:txBody>
          </p:sp>
        </p:grpSp>
        <p:sp>
          <p:nvSpPr>
            <p:cNvPr id="49" name="文本框 106"/>
            <p:cNvSpPr txBox="1"/>
            <p:nvPr/>
          </p:nvSpPr>
          <p:spPr>
            <a:xfrm>
              <a:off x="6852147" y="908862"/>
              <a:ext cx="1780467" cy="307777"/>
            </a:xfrm>
            <a:prstGeom prst="rect">
              <a:avLst/>
            </a:prstGeom>
            <a:noFill/>
          </p:spPr>
          <p:txBody>
            <a:bodyPr wrap="square" rtlCol="0">
              <a:spAutoFit/>
            </a:bodyPr>
            <a:lstStyle/>
            <a:p>
              <a:pPr>
                <a:defRPr/>
              </a:pPr>
              <a:r>
                <a:rPr lang="zh-CN" altLang="en-US" sz="1400" dirty="0">
                  <a:solidFill>
                    <a:schemeClr val="accent1"/>
                  </a:solidFill>
                  <a:latin typeface="华文细黑" panose="02010600040101010101" pitchFamily="2" charset="-122"/>
                  <a:ea typeface="华文细黑" panose="02010600040101010101" pitchFamily="2" charset="-122"/>
                </a:rPr>
                <a:t>在此添加标题</a:t>
              </a:r>
            </a:p>
          </p:txBody>
        </p:sp>
        <p:sp>
          <p:nvSpPr>
            <p:cNvPr id="50" name="文本框 107"/>
            <p:cNvSpPr txBox="1"/>
            <p:nvPr/>
          </p:nvSpPr>
          <p:spPr>
            <a:xfrm>
              <a:off x="6290683" y="1331295"/>
              <a:ext cx="2341931" cy="923331"/>
            </a:xfrm>
            <a:prstGeom prst="rect">
              <a:avLst/>
            </a:prstGeom>
            <a:noFill/>
          </p:spPr>
          <p:txBody>
            <a:bodyPr wrap="square" rtlCol="0">
              <a:spAutoFit/>
            </a:bodyPr>
            <a:lstStyle/>
            <a:p>
              <a:pPr algn="just">
                <a:lnSpc>
                  <a:spcPct val="150000"/>
                </a:lnSpc>
                <a:defRPr/>
              </a:pPr>
              <a:r>
                <a:rPr lang="zh-CN" altLang="en-US" sz="900" kern="0" dirty="0">
                  <a:solidFill>
                    <a:schemeClr val="tx1">
                      <a:lumMod val="65000"/>
                      <a:lumOff val="35000"/>
                    </a:schemeClr>
                  </a:solidFill>
                  <a:latin typeface="华文细黑" panose="02010600040101010101" pitchFamily="2" charset="-122"/>
                  <a:ea typeface="华文细黑" panose="02010600040101010101" pitchFamily="2" charset="-122"/>
                </a:rPr>
                <a:t>您的内容打在这里，或者通过复制您的文本后，在此框中选择粘贴，并选择只保留文字。您的内容打在这里，或者通过复制您的文本后，</a:t>
              </a:r>
              <a:endParaRPr lang="en-US" altLang="zh-CN" sz="900" kern="0" dirty="0">
                <a:solidFill>
                  <a:schemeClr val="tx1">
                    <a:lumMod val="65000"/>
                    <a:lumOff val="35000"/>
                  </a:schemeClr>
                </a:solidFill>
                <a:latin typeface="华文细黑" panose="02010600040101010101" pitchFamily="2" charset="-122"/>
                <a:ea typeface="华文细黑" panose="02010600040101010101" pitchFamily="2" charset="-122"/>
              </a:endParaRPr>
            </a:p>
          </p:txBody>
        </p:sp>
      </p:grpSp>
      <p:grpSp>
        <p:nvGrpSpPr>
          <p:cNvPr id="54" name="组合 53"/>
          <p:cNvGrpSpPr/>
          <p:nvPr/>
        </p:nvGrpSpPr>
        <p:grpSpPr>
          <a:xfrm>
            <a:off x="8148406" y="1663844"/>
            <a:ext cx="2712043" cy="1345763"/>
            <a:chOff x="5947699" y="908862"/>
            <a:chExt cx="2712043" cy="1345764"/>
          </a:xfrm>
        </p:grpSpPr>
        <p:grpSp>
          <p:nvGrpSpPr>
            <p:cNvPr id="55" name="组合 54"/>
            <p:cNvGrpSpPr/>
            <p:nvPr/>
          </p:nvGrpSpPr>
          <p:grpSpPr>
            <a:xfrm flipV="1">
              <a:off x="5947699" y="1317986"/>
              <a:ext cx="2684915" cy="333365"/>
              <a:chOff x="5272248" y="4626108"/>
              <a:chExt cx="2684915" cy="333365"/>
            </a:xfrm>
          </p:grpSpPr>
          <p:sp>
            <p:nvSpPr>
              <p:cNvPr id="58" name="椭圆 57"/>
              <p:cNvSpPr/>
              <p:nvPr/>
            </p:nvSpPr>
            <p:spPr>
              <a:xfrm>
                <a:off x="5272248" y="4626108"/>
                <a:ext cx="81021" cy="81021"/>
              </a:xfrm>
              <a:prstGeom prst="ellipse">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kern="0">
                  <a:solidFill>
                    <a:prstClr val="white"/>
                  </a:solidFill>
                  <a:latin typeface="华文细黑" panose="02010600040101010101" pitchFamily="2" charset="-122"/>
                  <a:ea typeface="华文细黑" panose="02010600040101010101" pitchFamily="2" charset="-122"/>
                  <a:sym typeface="Arial" panose="020B0604020202020204" pitchFamily="34" charset="0"/>
                </a:endParaRPr>
              </a:p>
            </p:txBody>
          </p:sp>
          <p:sp>
            <p:nvSpPr>
              <p:cNvPr id="59" name="任意多边形 58"/>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 fmla="*/ 0 w 2815771"/>
                  <a:gd name="connsiteY0" fmla="*/ 0 h 649982"/>
                  <a:gd name="connsiteX1" fmla="*/ 254183 w 2815771"/>
                  <a:gd name="connsiteY1" fmla="*/ 649982 h 649982"/>
                  <a:gd name="connsiteX2" fmla="*/ 2815771 w 2815771"/>
                  <a:gd name="connsiteY2" fmla="*/ 638628 h 649982"/>
                </a:gdLst>
                <a:ahLst/>
                <a:cxnLst>
                  <a:cxn ang="0">
                    <a:pos x="connsiteX0" y="connsiteY0"/>
                  </a:cxn>
                  <a:cxn ang="0">
                    <a:pos x="connsiteX1" y="connsiteY1"/>
                  </a:cxn>
                  <a:cxn ang="0">
                    <a:pos x="connsiteX2" y="connsiteY2"/>
                  </a:cxn>
                </a:cxnLst>
                <a:rect l="l" t="t" r="r" b="b"/>
                <a:pathLst>
                  <a:path w="2815771" h="649982">
                    <a:moveTo>
                      <a:pt x="0" y="0"/>
                    </a:moveTo>
                    <a:lnTo>
                      <a:pt x="254183" y="649982"/>
                    </a:lnTo>
                    <a:lnTo>
                      <a:pt x="2815771" y="638628"/>
                    </a:lnTo>
                  </a:path>
                </a:pathLst>
              </a:custGeom>
              <a:noFill/>
              <a:ln w="19050" cap="flat" cmpd="sng" algn="ctr">
                <a:solidFill>
                  <a:sysClr val="window" lastClr="FFFFFF">
                    <a:lumMod val="65000"/>
                  </a:sysClr>
                </a:solidFill>
                <a:prstDash val="solid"/>
              </a:ln>
              <a:effectLst/>
            </p:spPr>
            <p:txBody>
              <a:bodyPr rtlCol="0" anchor="ctr"/>
              <a:lstStyle/>
              <a:p>
                <a:pPr algn="ctr">
                  <a:defRPr/>
                </a:pPr>
                <a:endParaRPr lang="zh-CN" altLang="en-US" kern="0">
                  <a:solidFill>
                    <a:prstClr val="white"/>
                  </a:solidFill>
                  <a:latin typeface="华文细黑" panose="02010600040101010101" pitchFamily="2" charset="-122"/>
                  <a:ea typeface="华文细黑" panose="02010600040101010101" pitchFamily="2" charset="-122"/>
                  <a:sym typeface="Arial" panose="020B0604020202020204" pitchFamily="34" charset="0"/>
                </a:endParaRPr>
              </a:p>
            </p:txBody>
          </p:sp>
        </p:grpSp>
        <p:sp>
          <p:nvSpPr>
            <p:cNvPr id="56" name="文本框 90"/>
            <p:cNvSpPr txBox="1"/>
            <p:nvPr/>
          </p:nvSpPr>
          <p:spPr>
            <a:xfrm>
              <a:off x="6879275" y="908862"/>
              <a:ext cx="1780467" cy="307777"/>
            </a:xfrm>
            <a:prstGeom prst="rect">
              <a:avLst/>
            </a:prstGeom>
            <a:noFill/>
          </p:spPr>
          <p:txBody>
            <a:bodyPr wrap="square" rtlCol="0">
              <a:spAutoFit/>
            </a:bodyPr>
            <a:lstStyle/>
            <a:p>
              <a:pPr algn="r">
                <a:defRPr/>
              </a:pPr>
              <a:r>
                <a:rPr lang="zh-CN" altLang="en-US" sz="1400" dirty="0">
                  <a:solidFill>
                    <a:schemeClr val="accent1"/>
                  </a:solidFill>
                  <a:latin typeface="华文细黑" panose="02010600040101010101" pitchFamily="2" charset="-122"/>
                  <a:ea typeface="华文细黑" panose="02010600040101010101" pitchFamily="2" charset="-122"/>
                </a:rPr>
                <a:t>在此添加标题</a:t>
              </a:r>
            </a:p>
          </p:txBody>
        </p:sp>
        <p:sp>
          <p:nvSpPr>
            <p:cNvPr id="57" name="文本框 91"/>
            <p:cNvSpPr txBox="1"/>
            <p:nvPr/>
          </p:nvSpPr>
          <p:spPr>
            <a:xfrm>
              <a:off x="6290683" y="1331295"/>
              <a:ext cx="2341931" cy="923331"/>
            </a:xfrm>
            <a:prstGeom prst="rect">
              <a:avLst/>
            </a:prstGeom>
            <a:noFill/>
          </p:spPr>
          <p:txBody>
            <a:bodyPr wrap="square" rtlCol="0">
              <a:spAutoFit/>
            </a:bodyPr>
            <a:lstStyle/>
            <a:p>
              <a:pPr algn="just">
                <a:lnSpc>
                  <a:spcPct val="150000"/>
                </a:lnSpc>
                <a:defRPr/>
              </a:pPr>
              <a:r>
                <a:rPr lang="zh-CN" altLang="en-US" sz="900" kern="0" dirty="0">
                  <a:solidFill>
                    <a:schemeClr val="tx1">
                      <a:lumMod val="65000"/>
                      <a:lumOff val="35000"/>
                    </a:schemeClr>
                  </a:solidFill>
                  <a:latin typeface="华文细黑" panose="02010600040101010101" pitchFamily="2" charset="-122"/>
                  <a:ea typeface="华文细黑" panose="02010600040101010101" pitchFamily="2" charset="-122"/>
                </a:rPr>
                <a:t>您的内容打在这里，或者通过复制您的文本后，在此框中选择粘贴，并选择只保留文字。您的内容打在这里，或者通过复制您的文本后，</a:t>
              </a:r>
              <a:endParaRPr lang="en-US" altLang="zh-CN" sz="900" kern="0" dirty="0">
                <a:solidFill>
                  <a:schemeClr val="tx1">
                    <a:lumMod val="65000"/>
                    <a:lumOff val="35000"/>
                  </a:schemeClr>
                </a:solidFill>
                <a:latin typeface="华文细黑" panose="02010600040101010101" pitchFamily="2" charset="-122"/>
                <a:ea typeface="华文细黑" panose="02010600040101010101" pitchFamily="2" charset="-122"/>
              </a:endParaRPr>
            </a:p>
          </p:txBody>
        </p:sp>
      </p:grpSp>
      <p:grpSp>
        <p:nvGrpSpPr>
          <p:cNvPr id="60" name="组合 59"/>
          <p:cNvGrpSpPr/>
          <p:nvPr/>
        </p:nvGrpSpPr>
        <p:grpSpPr>
          <a:xfrm>
            <a:off x="3410997" y="1503732"/>
            <a:ext cx="2333143" cy="2334026"/>
            <a:chOff x="687034" y="1465440"/>
            <a:chExt cx="2333143" cy="2334026"/>
          </a:xfrm>
        </p:grpSpPr>
        <p:sp>
          <p:nvSpPr>
            <p:cNvPr id="61" name="任意多边形 60"/>
            <p:cNvSpPr/>
            <p:nvPr/>
          </p:nvSpPr>
          <p:spPr>
            <a:xfrm>
              <a:off x="687034" y="1465440"/>
              <a:ext cx="2333142" cy="2333141"/>
            </a:xfrm>
            <a:custGeom>
              <a:avLst/>
              <a:gdLst>
                <a:gd name="connsiteX0" fmla="*/ 325357 w 2333142"/>
                <a:gd name="connsiteY0" fmla="*/ 0 h 2333142"/>
                <a:gd name="connsiteX1" fmla="*/ 2007785 w 2333142"/>
                <a:gd name="connsiteY1" fmla="*/ 0 h 2333142"/>
                <a:gd name="connsiteX2" fmla="*/ 2333142 w 2333142"/>
                <a:gd name="connsiteY2" fmla="*/ 325357 h 2333142"/>
                <a:gd name="connsiteX3" fmla="*/ 2333142 w 2333142"/>
                <a:gd name="connsiteY3" fmla="*/ 1307600 h 2333142"/>
                <a:gd name="connsiteX4" fmla="*/ 2260334 w 2333142"/>
                <a:gd name="connsiteY4" fmla="*/ 1307600 h 2333142"/>
                <a:gd name="connsiteX5" fmla="*/ 1919778 w 2333142"/>
                <a:gd name="connsiteY5" fmla="*/ 1307600 h 2333142"/>
                <a:gd name="connsiteX6" fmla="*/ 1720799 w 2333142"/>
                <a:gd name="connsiteY6" fmla="*/ 1421890 h 2333142"/>
                <a:gd name="connsiteX7" fmla="*/ 1204927 w 2333142"/>
                <a:gd name="connsiteY7" fmla="*/ 2315931 h 2333142"/>
                <a:gd name="connsiteX8" fmla="*/ 1198574 w 2333142"/>
                <a:gd name="connsiteY8" fmla="*/ 2333142 h 2333142"/>
                <a:gd name="connsiteX9" fmla="*/ 325357 w 2333142"/>
                <a:gd name="connsiteY9" fmla="*/ 2333142 h 2333142"/>
                <a:gd name="connsiteX10" fmla="*/ 0 w 2333142"/>
                <a:gd name="connsiteY10" fmla="*/ 2007785 h 2333142"/>
                <a:gd name="connsiteX11" fmla="*/ 0 w 2333142"/>
                <a:gd name="connsiteY11" fmla="*/ 325357 h 2333142"/>
                <a:gd name="connsiteX12" fmla="*/ 325357 w 2333142"/>
                <a:gd name="connsiteY12" fmla="*/ 0 h 2333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33142" h="2333142">
                  <a:moveTo>
                    <a:pt x="325357" y="0"/>
                  </a:moveTo>
                  <a:lnTo>
                    <a:pt x="2007785" y="0"/>
                  </a:lnTo>
                  <a:cubicBezTo>
                    <a:pt x="2187475" y="0"/>
                    <a:pt x="2333142" y="145667"/>
                    <a:pt x="2333142" y="325357"/>
                  </a:cubicBezTo>
                  <a:lnTo>
                    <a:pt x="2333142" y="1307600"/>
                  </a:lnTo>
                  <a:lnTo>
                    <a:pt x="2260334" y="1307600"/>
                  </a:lnTo>
                  <a:cubicBezTo>
                    <a:pt x="2161593" y="1307600"/>
                    <a:pt x="2048746" y="1307600"/>
                    <a:pt x="1919778" y="1307600"/>
                  </a:cubicBezTo>
                  <a:cubicBezTo>
                    <a:pt x="1847924" y="1307600"/>
                    <a:pt x="1757647" y="1359215"/>
                    <a:pt x="1720799" y="1421890"/>
                  </a:cubicBezTo>
                  <a:cubicBezTo>
                    <a:pt x="1720799" y="1421890"/>
                    <a:pt x="1720799" y="1421890"/>
                    <a:pt x="1204927" y="2315931"/>
                  </a:cubicBezTo>
                  <a:lnTo>
                    <a:pt x="1198574" y="2333142"/>
                  </a:lnTo>
                  <a:lnTo>
                    <a:pt x="325357" y="2333142"/>
                  </a:lnTo>
                  <a:cubicBezTo>
                    <a:pt x="145667" y="2333142"/>
                    <a:pt x="0" y="2187475"/>
                    <a:pt x="0" y="2007785"/>
                  </a:cubicBezTo>
                  <a:lnTo>
                    <a:pt x="0" y="325357"/>
                  </a:lnTo>
                  <a:cubicBezTo>
                    <a:pt x="0" y="145667"/>
                    <a:pt x="145667" y="0"/>
                    <a:pt x="325357" y="0"/>
                  </a:cubicBezTo>
                  <a:close/>
                </a:path>
              </a:pathLst>
            </a:custGeom>
            <a:gradFill flip="none" rotWithShape="1">
              <a:gsLst>
                <a:gs pos="0">
                  <a:srgbClr val="FBFBFB"/>
                </a:gs>
                <a:gs pos="100000">
                  <a:srgbClr val="E6E6E6"/>
                </a:gs>
              </a:gsLst>
              <a:lin ang="2700000" scaled="1"/>
              <a:tileRect/>
            </a:gradFill>
            <a:ln w="25400" cap="flat" cmpd="sng" algn="ctr">
              <a:noFill/>
              <a:prstDash val="solid"/>
            </a:ln>
            <a:effectLst>
              <a:outerShdw blurRad="101600" dist="50800" dir="2700000" algn="tl" rotWithShape="0">
                <a:prstClr val="black">
                  <a:alpha val="29000"/>
                </a:prstClr>
              </a:outerShdw>
            </a:effectLst>
          </p:spPr>
          <p:txBody>
            <a:bodyPr lIns="91415" tIns="45708" rIns="91415" bIns="45708" rtlCol="0" anchor="ctr"/>
            <a:lstStyle/>
            <a:p>
              <a:pPr algn="ctr">
                <a:defRPr/>
              </a:pPr>
              <a:endParaRPr lang="zh-CN" altLang="en-US" kern="0">
                <a:solidFill>
                  <a:sysClr val="window" lastClr="FFFFFF"/>
                </a:solidFill>
                <a:latin typeface="华文细黑" panose="02010600040101010101" pitchFamily="2" charset="-122"/>
                <a:ea typeface="华文细黑" panose="02010600040101010101" pitchFamily="2" charset="-122"/>
              </a:endParaRPr>
            </a:p>
          </p:txBody>
        </p:sp>
        <p:sp>
          <p:nvSpPr>
            <p:cNvPr id="62" name="任意多边形 61"/>
            <p:cNvSpPr/>
            <p:nvPr/>
          </p:nvSpPr>
          <p:spPr>
            <a:xfrm>
              <a:off x="687034" y="1466325"/>
              <a:ext cx="2333142" cy="2333141"/>
            </a:xfrm>
            <a:custGeom>
              <a:avLst/>
              <a:gdLst>
                <a:gd name="connsiteX0" fmla="*/ 325357 w 2333142"/>
                <a:gd name="connsiteY0" fmla="*/ 0 h 2333142"/>
                <a:gd name="connsiteX1" fmla="*/ 2007785 w 2333142"/>
                <a:gd name="connsiteY1" fmla="*/ 0 h 2333142"/>
                <a:gd name="connsiteX2" fmla="*/ 2333142 w 2333142"/>
                <a:gd name="connsiteY2" fmla="*/ 325357 h 2333142"/>
                <a:gd name="connsiteX3" fmla="*/ 2333142 w 2333142"/>
                <a:gd name="connsiteY3" fmla="*/ 1307600 h 2333142"/>
                <a:gd name="connsiteX4" fmla="*/ 2260334 w 2333142"/>
                <a:gd name="connsiteY4" fmla="*/ 1307600 h 2333142"/>
                <a:gd name="connsiteX5" fmla="*/ 1919778 w 2333142"/>
                <a:gd name="connsiteY5" fmla="*/ 1307600 h 2333142"/>
                <a:gd name="connsiteX6" fmla="*/ 1720799 w 2333142"/>
                <a:gd name="connsiteY6" fmla="*/ 1421890 h 2333142"/>
                <a:gd name="connsiteX7" fmla="*/ 1204927 w 2333142"/>
                <a:gd name="connsiteY7" fmla="*/ 2315931 h 2333142"/>
                <a:gd name="connsiteX8" fmla="*/ 1198574 w 2333142"/>
                <a:gd name="connsiteY8" fmla="*/ 2333142 h 2333142"/>
                <a:gd name="connsiteX9" fmla="*/ 325357 w 2333142"/>
                <a:gd name="connsiteY9" fmla="*/ 2333142 h 2333142"/>
                <a:gd name="connsiteX10" fmla="*/ 0 w 2333142"/>
                <a:gd name="connsiteY10" fmla="*/ 2007785 h 2333142"/>
                <a:gd name="connsiteX11" fmla="*/ 0 w 2333142"/>
                <a:gd name="connsiteY11" fmla="*/ 325357 h 2333142"/>
                <a:gd name="connsiteX12" fmla="*/ 325357 w 2333142"/>
                <a:gd name="connsiteY12" fmla="*/ 0 h 2333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33142" h="2333142">
                  <a:moveTo>
                    <a:pt x="325357" y="0"/>
                  </a:moveTo>
                  <a:lnTo>
                    <a:pt x="2007785" y="0"/>
                  </a:lnTo>
                  <a:cubicBezTo>
                    <a:pt x="2187475" y="0"/>
                    <a:pt x="2333142" y="145667"/>
                    <a:pt x="2333142" y="325357"/>
                  </a:cubicBezTo>
                  <a:lnTo>
                    <a:pt x="2333142" y="1307600"/>
                  </a:lnTo>
                  <a:lnTo>
                    <a:pt x="2260334" y="1307600"/>
                  </a:lnTo>
                  <a:cubicBezTo>
                    <a:pt x="2161593" y="1307600"/>
                    <a:pt x="2048746" y="1307600"/>
                    <a:pt x="1919778" y="1307600"/>
                  </a:cubicBezTo>
                  <a:cubicBezTo>
                    <a:pt x="1847924" y="1307600"/>
                    <a:pt x="1757647" y="1359215"/>
                    <a:pt x="1720799" y="1421890"/>
                  </a:cubicBezTo>
                  <a:cubicBezTo>
                    <a:pt x="1720799" y="1421890"/>
                    <a:pt x="1720799" y="1421890"/>
                    <a:pt x="1204927" y="2315931"/>
                  </a:cubicBezTo>
                  <a:lnTo>
                    <a:pt x="1198574" y="2333142"/>
                  </a:lnTo>
                  <a:lnTo>
                    <a:pt x="325357" y="2333142"/>
                  </a:lnTo>
                  <a:cubicBezTo>
                    <a:pt x="145667" y="2333142"/>
                    <a:pt x="0" y="2187475"/>
                    <a:pt x="0" y="2007785"/>
                  </a:cubicBezTo>
                  <a:lnTo>
                    <a:pt x="0" y="325357"/>
                  </a:lnTo>
                  <a:cubicBezTo>
                    <a:pt x="0" y="145667"/>
                    <a:pt x="145667" y="0"/>
                    <a:pt x="325357" y="0"/>
                  </a:cubicBezTo>
                  <a:close/>
                </a:path>
              </a:pathLst>
            </a:custGeom>
            <a:solidFill>
              <a:srgbClr val="F7F7F7"/>
            </a:solidFill>
            <a:ln w="25400" cap="flat" cmpd="sng" algn="ctr">
              <a:noFill/>
              <a:prstDash val="solid"/>
            </a:ln>
            <a:effectLst>
              <a:softEdge rad="50800"/>
            </a:effectLst>
          </p:spPr>
          <p:txBody>
            <a:bodyPr lIns="91415" tIns="45708" rIns="91415" bIns="45708" rtlCol="0" anchor="ctr"/>
            <a:lstStyle/>
            <a:p>
              <a:pPr algn="ctr">
                <a:defRPr/>
              </a:pPr>
              <a:endParaRPr lang="zh-CN" altLang="en-US" kern="0">
                <a:solidFill>
                  <a:sysClr val="window" lastClr="FFFFFF"/>
                </a:solidFill>
                <a:latin typeface="华文细黑" panose="02010600040101010101" pitchFamily="2" charset="-122"/>
                <a:ea typeface="华文细黑" panose="02010600040101010101" pitchFamily="2" charset="-122"/>
              </a:endParaRPr>
            </a:p>
          </p:txBody>
        </p:sp>
        <p:sp>
          <p:nvSpPr>
            <p:cNvPr id="64" name="同侧圆角矩形 63"/>
            <p:cNvSpPr/>
            <p:nvPr/>
          </p:nvSpPr>
          <p:spPr>
            <a:xfrm>
              <a:off x="797369" y="1564383"/>
              <a:ext cx="2112475" cy="1144429"/>
            </a:xfrm>
            <a:prstGeom prst="round2SameRect">
              <a:avLst>
                <a:gd name="adj1" fmla="val 24657"/>
                <a:gd name="adj2" fmla="val 0"/>
              </a:avLst>
            </a:pr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华文细黑" panose="02010600040101010101" pitchFamily="2" charset="-122"/>
                <a:ea typeface="华文细黑" panose="02010600040101010101" pitchFamily="2" charset="-122"/>
              </a:endParaRPr>
            </a:p>
          </p:txBody>
        </p:sp>
        <p:sp>
          <p:nvSpPr>
            <p:cNvPr id="65" name="文本框 95"/>
            <p:cNvSpPr txBox="1"/>
            <p:nvPr/>
          </p:nvSpPr>
          <p:spPr>
            <a:xfrm>
              <a:off x="1501012" y="1750339"/>
              <a:ext cx="1519165" cy="830972"/>
            </a:xfrm>
            <a:prstGeom prst="rect">
              <a:avLst/>
            </a:prstGeom>
            <a:noFill/>
          </p:spPr>
          <p:txBody>
            <a:bodyPr wrap="square" lIns="91415" tIns="45708" rIns="91415" bIns="45708" rtlCol="0">
              <a:spAutoFit/>
            </a:bodyPr>
            <a:lstStyle/>
            <a:p>
              <a:pPr algn="ctr"/>
              <a:r>
                <a:rPr lang="zh-CN" altLang="en-US" sz="2400" dirty="0">
                  <a:solidFill>
                    <a:schemeClr val="bg1"/>
                  </a:solidFill>
                  <a:latin typeface="DIN Mittelschrift Std" pitchFamily="50" charset="0"/>
                  <a:ea typeface="华文细黑" panose="02010600040101010101" pitchFamily="2" charset="-122"/>
                </a:rPr>
                <a:t>添加</a:t>
              </a:r>
              <a:endParaRPr lang="en-US" altLang="zh-CN" sz="2400" dirty="0">
                <a:solidFill>
                  <a:schemeClr val="bg1"/>
                </a:solidFill>
                <a:latin typeface="DIN Mittelschrift Std" pitchFamily="50" charset="0"/>
                <a:ea typeface="华文细黑" panose="02010600040101010101" pitchFamily="2" charset="-122"/>
              </a:endParaRPr>
            </a:p>
            <a:p>
              <a:pPr algn="ctr"/>
              <a:r>
                <a:rPr lang="zh-CN" altLang="en-US" sz="2400" dirty="0">
                  <a:solidFill>
                    <a:schemeClr val="bg1"/>
                  </a:solidFill>
                  <a:latin typeface="DIN Mittelschrift Std" pitchFamily="50" charset="0"/>
                  <a:ea typeface="华文细黑" panose="02010600040101010101" pitchFamily="2" charset="-122"/>
                </a:rPr>
                <a:t>标题</a:t>
              </a:r>
            </a:p>
          </p:txBody>
        </p:sp>
        <p:sp>
          <p:nvSpPr>
            <p:cNvPr id="88" name="椭圆 87"/>
            <p:cNvSpPr/>
            <p:nvPr/>
          </p:nvSpPr>
          <p:spPr>
            <a:xfrm>
              <a:off x="1021322" y="2510265"/>
              <a:ext cx="440894" cy="440895"/>
            </a:xfrm>
            <a:prstGeom prst="ellipse">
              <a:avLst/>
            </a:prstGeom>
            <a:solidFill>
              <a:srgbClr val="F7F7F7"/>
            </a:solidFill>
            <a:ln w="34925" cap="flat" cmpd="sng" algn="ctr">
              <a:solidFill>
                <a:schemeClr val="accent1"/>
              </a:solidFill>
              <a:prstDash val="solid"/>
            </a:ln>
            <a:effectLst>
              <a:innerShdw blurRad="50800" dist="38100" dir="13500000">
                <a:prstClr val="black">
                  <a:alpha val="30000"/>
                </a:prstClr>
              </a:innerShdw>
            </a:effectLst>
          </p:spPr>
          <p:txBody>
            <a:bodyPr rtlCol="0" anchor="ctr"/>
            <a:lstStyle/>
            <a:p>
              <a:pPr algn="ctr"/>
              <a:endParaRPr lang="zh-CN" altLang="en-US" kern="0">
                <a:solidFill>
                  <a:sysClr val="window" lastClr="FFFFFF"/>
                </a:solidFill>
                <a:latin typeface="华文细黑" panose="02010600040101010101" pitchFamily="2" charset="-122"/>
                <a:ea typeface="华文细黑" panose="02010600040101010101" pitchFamily="2" charset="-122"/>
              </a:endParaRPr>
            </a:p>
          </p:txBody>
        </p:sp>
        <p:sp>
          <p:nvSpPr>
            <p:cNvPr id="67" name="文本框 125"/>
            <p:cNvSpPr txBox="1"/>
            <p:nvPr/>
          </p:nvSpPr>
          <p:spPr>
            <a:xfrm>
              <a:off x="921423" y="2536891"/>
              <a:ext cx="639868" cy="400085"/>
            </a:xfrm>
            <a:prstGeom prst="rect">
              <a:avLst/>
            </a:prstGeom>
            <a:noFill/>
          </p:spPr>
          <p:txBody>
            <a:bodyPr wrap="square" lIns="91415" tIns="45708" rIns="91415" bIns="45708" rtlCol="0">
              <a:spAutoFit/>
            </a:bodyPr>
            <a:lstStyle/>
            <a:p>
              <a:pPr algn="ctr"/>
              <a:r>
                <a:rPr lang="en-US" altLang="zh-CN" sz="2000" dirty="0">
                  <a:solidFill>
                    <a:schemeClr val="accent1"/>
                  </a:solidFill>
                  <a:latin typeface="华文细黑" panose="02010600040101010101" pitchFamily="2" charset="-122"/>
                  <a:ea typeface="华文细黑" panose="02010600040101010101" pitchFamily="2" charset="-122"/>
                </a:rPr>
                <a:t>01</a:t>
              </a:r>
              <a:endParaRPr lang="zh-CN" altLang="en-US" sz="2000" dirty="0">
                <a:solidFill>
                  <a:schemeClr val="accent1"/>
                </a:solidFill>
                <a:latin typeface="华文细黑" panose="02010600040101010101" pitchFamily="2" charset="-122"/>
                <a:ea typeface="华文细黑" panose="02010600040101010101" pitchFamily="2" charset="-122"/>
              </a:endParaRPr>
            </a:p>
          </p:txBody>
        </p:sp>
        <p:sp>
          <p:nvSpPr>
            <p:cNvPr id="68" name="文本框 131"/>
            <p:cNvSpPr txBox="1"/>
            <p:nvPr/>
          </p:nvSpPr>
          <p:spPr>
            <a:xfrm>
              <a:off x="864315" y="3020029"/>
              <a:ext cx="754082" cy="338530"/>
            </a:xfrm>
            <a:prstGeom prst="rect">
              <a:avLst/>
            </a:prstGeom>
            <a:noFill/>
          </p:spPr>
          <p:txBody>
            <a:bodyPr wrap="square" lIns="91415" tIns="45708" rIns="91415" bIns="45708" rtlCol="0">
              <a:spAutoFit/>
            </a:bodyPr>
            <a:lstStyle/>
            <a:p>
              <a:pPr algn="ctr">
                <a:defRPr/>
              </a:pPr>
              <a:r>
                <a:rPr lang="en-US" altLang="zh-CN" sz="1600" kern="0" dirty="0">
                  <a:solidFill>
                    <a:sysClr val="windowText" lastClr="000000">
                      <a:lumMod val="50000"/>
                      <a:lumOff val="50000"/>
                    </a:sysClr>
                  </a:solidFill>
                  <a:latin typeface="华文细黑" panose="02010600040101010101" pitchFamily="2" charset="-122"/>
                  <a:ea typeface="华文细黑" panose="02010600040101010101" pitchFamily="2" charset="-122"/>
                </a:rPr>
                <a:t>STEP</a:t>
              </a:r>
              <a:endParaRPr lang="zh-CN" altLang="en-US" sz="1600" kern="0" dirty="0">
                <a:solidFill>
                  <a:sysClr val="windowText" lastClr="000000">
                    <a:lumMod val="50000"/>
                    <a:lumOff val="50000"/>
                  </a:sysClr>
                </a:solidFill>
                <a:latin typeface="华文细黑" panose="02010600040101010101" pitchFamily="2" charset="-122"/>
                <a:ea typeface="华文细黑" panose="02010600040101010101" pitchFamily="2" charset="-122"/>
              </a:endParaRPr>
            </a:p>
          </p:txBody>
        </p:sp>
        <p:grpSp>
          <p:nvGrpSpPr>
            <p:cNvPr id="69" name="组合 68"/>
            <p:cNvGrpSpPr/>
            <p:nvPr/>
          </p:nvGrpSpPr>
          <p:grpSpPr>
            <a:xfrm>
              <a:off x="1052834" y="1949325"/>
              <a:ext cx="382345" cy="337558"/>
              <a:chOff x="10044251" y="4522834"/>
              <a:chExt cx="745082" cy="657806"/>
            </a:xfrm>
            <a:solidFill>
              <a:sysClr val="window" lastClr="FFFFFF"/>
            </a:solidFill>
            <a:effectLst/>
          </p:grpSpPr>
          <p:sp>
            <p:nvSpPr>
              <p:cNvPr id="70" name="Oval 423"/>
              <p:cNvSpPr>
                <a:spLocks noChangeArrowheads="1"/>
              </p:cNvSpPr>
              <p:nvPr/>
            </p:nvSpPr>
            <p:spPr bwMode="auto">
              <a:xfrm>
                <a:off x="10603243" y="4610108"/>
                <a:ext cx="173829" cy="2012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kern="0">
                  <a:solidFill>
                    <a:sysClr val="windowText" lastClr="000000"/>
                  </a:solidFill>
                  <a:latin typeface="华文细黑" panose="02010600040101010101" pitchFamily="2" charset="-122"/>
                  <a:ea typeface="华文细黑" panose="02010600040101010101" pitchFamily="2" charset="-122"/>
                </a:endParaRPr>
              </a:p>
            </p:txBody>
          </p:sp>
          <p:sp>
            <p:nvSpPr>
              <p:cNvPr id="72" name="Freeform 424"/>
              <p:cNvSpPr>
                <a:spLocks/>
              </p:cNvSpPr>
              <p:nvPr/>
            </p:nvSpPr>
            <p:spPr bwMode="auto">
              <a:xfrm>
                <a:off x="10567179" y="4817837"/>
                <a:ext cx="222154" cy="298610"/>
              </a:xfrm>
              <a:custGeom>
                <a:avLst/>
                <a:gdLst>
                  <a:gd name="T0" fmla="*/ 65 w 130"/>
                  <a:gd name="T1" fmla="*/ 3 h 175"/>
                  <a:gd name="T2" fmla="*/ 52 w 130"/>
                  <a:gd name="T3" fmla="*/ 89 h 175"/>
                  <a:gd name="T4" fmla="*/ 14 w 130"/>
                  <a:gd name="T5" fmla="*/ 112 h 175"/>
                  <a:gd name="T6" fmla="*/ 14 w 130"/>
                  <a:gd name="T7" fmla="*/ 78 h 175"/>
                  <a:gd name="T8" fmla="*/ 65 w 130"/>
                  <a:gd name="T9" fmla="*/ 3 h 175"/>
                  <a:gd name="T10" fmla="*/ 9 w 130"/>
                  <a:gd name="T11" fmla="*/ 58 h 175"/>
                  <a:gd name="T12" fmla="*/ 0 w 130"/>
                  <a:gd name="T13" fmla="*/ 89 h 175"/>
                  <a:gd name="T14" fmla="*/ 0 w 130"/>
                  <a:gd name="T15" fmla="*/ 137 h 175"/>
                  <a:gd name="T16" fmla="*/ 7 w 130"/>
                  <a:gd name="T17" fmla="*/ 160 h 175"/>
                  <a:gd name="T18" fmla="*/ 65 w 130"/>
                  <a:gd name="T19" fmla="*/ 175 h 175"/>
                  <a:gd name="T20" fmla="*/ 130 w 130"/>
                  <a:gd name="T21" fmla="*/ 149 h 175"/>
                  <a:gd name="T22" fmla="*/ 130 w 130"/>
                  <a:gd name="T23" fmla="*/ 45 h 175"/>
                  <a:gd name="T24" fmla="*/ 65 w 130"/>
                  <a:gd name="T25" fmla="*/ 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 h="175">
                    <a:moveTo>
                      <a:pt x="65" y="3"/>
                    </a:moveTo>
                    <a:cubicBezTo>
                      <a:pt x="52" y="89"/>
                      <a:pt x="52" y="89"/>
                      <a:pt x="52" y="89"/>
                    </a:cubicBezTo>
                    <a:cubicBezTo>
                      <a:pt x="14" y="112"/>
                      <a:pt x="14" y="112"/>
                      <a:pt x="14" y="112"/>
                    </a:cubicBezTo>
                    <a:cubicBezTo>
                      <a:pt x="14" y="78"/>
                      <a:pt x="14" y="78"/>
                      <a:pt x="14" y="78"/>
                    </a:cubicBezTo>
                    <a:cubicBezTo>
                      <a:pt x="65" y="3"/>
                      <a:pt x="65" y="3"/>
                      <a:pt x="65" y="3"/>
                    </a:cubicBezTo>
                    <a:cubicBezTo>
                      <a:pt x="35" y="3"/>
                      <a:pt x="18" y="33"/>
                      <a:pt x="9" y="58"/>
                    </a:cubicBezTo>
                    <a:cubicBezTo>
                      <a:pt x="3" y="75"/>
                      <a:pt x="0" y="89"/>
                      <a:pt x="0" y="89"/>
                    </a:cubicBezTo>
                    <a:cubicBezTo>
                      <a:pt x="0" y="89"/>
                      <a:pt x="0" y="116"/>
                      <a:pt x="0" y="137"/>
                    </a:cubicBezTo>
                    <a:cubicBezTo>
                      <a:pt x="0" y="146"/>
                      <a:pt x="2" y="153"/>
                      <a:pt x="7" y="160"/>
                    </a:cubicBezTo>
                    <a:cubicBezTo>
                      <a:pt x="14" y="169"/>
                      <a:pt x="31" y="175"/>
                      <a:pt x="65" y="175"/>
                    </a:cubicBezTo>
                    <a:cubicBezTo>
                      <a:pt x="122" y="175"/>
                      <a:pt x="130" y="149"/>
                      <a:pt x="130" y="149"/>
                    </a:cubicBezTo>
                    <a:cubicBezTo>
                      <a:pt x="130" y="149"/>
                      <a:pt x="130" y="89"/>
                      <a:pt x="130" y="45"/>
                    </a:cubicBezTo>
                    <a:cubicBezTo>
                      <a:pt x="130" y="0"/>
                      <a:pt x="65" y="3"/>
                      <a:pt x="6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kern="0">
                  <a:solidFill>
                    <a:sysClr val="windowText" lastClr="000000"/>
                  </a:solidFill>
                  <a:latin typeface="华文细黑" panose="02010600040101010101" pitchFamily="2" charset="-122"/>
                  <a:ea typeface="华文细黑" panose="02010600040101010101" pitchFamily="2" charset="-122"/>
                </a:endParaRPr>
              </a:p>
            </p:txBody>
          </p:sp>
          <p:sp>
            <p:nvSpPr>
              <p:cNvPr id="73" name="Freeform 425"/>
              <p:cNvSpPr>
                <a:spLocks/>
              </p:cNvSpPr>
              <p:nvPr/>
            </p:nvSpPr>
            <p:spPr bwMode="auto">
              <a:xfrm>
                <a:off x="10229620" y="5001763"/>
                <a:ext cx="362082" cy="178877"/>
              </a:xfrm>
              <a:custGeom>
                <a:avLst/>
                <a:gdLst>
                  <a:gd name="T0" fmla="*/ 187 w 212"/>
                  <a:gd name="T1" fmla="*/ 55 h 105"/>
                  <a:gd name="T2" fmla="*/ 178 w 212"/>
                  <a:gd name="T3" fmla="*/ 0 h 105"/>
                  <a:gd name="T4" fmla="*/ 110 w 212"/>
                  <a:gd name="T5" fmla="*/ 20 h 105"/>
                  <a:gd name="T6" fmla="*/ 44 w 212"/>
                  <a:gd name="T7" fmla="*/ 0 h 105"/>
                  <a:gd name="T8" fmla="*/ 30 w 212"/>
                  <a:gd name="T9" fmla="*/ 56 h 105"/>
                  <a:gd name="T10" fmla="*/ 0 w 212"/>
                  <a:gd name="T11" fmla="*/ 72 h 105"/>
                  <a:gd name="T12" fmla="*/ 110 w 212"/>
                  <a:gd name="T13" fmla="*/ 105 h 105"/>
                  <a:gd name="T14" fmla="*/ 212 w 212"/>
                  <a:gd name="T15" fmla="*/ 72 h 105"/>
                  <a:gd name="T16" fmla="*/ 187 w 212"/>
                  <a:gd name="T17" fmla="*/ 5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2" h="105">
                    <a:moveTo>
                      <a:pt x="187" y="55"/>
                    </a:moveTo>
                    <a:cubicBezTo>
                      <a:pt x="173" y="33"/>
                      <a:pt x="178" y="0"/>
                      <a:pt x="178" y="0"/>
                    </a:cubicBezTo>
                    <a:cubicBezTo>
                      <a:pt x="178" y="0"/>
                      <a:pt x="156" y="20"/>
                      <a:pt x="110" y="20"/>
                    </a:cubicBezTo>
                    <a:cubicBezTo>
                      <a:pt x="64" y="20"/>
                      <a:pt x="44" y="0"/>
                      <a:pt x="44" y="0"/>
                    </a:cubicBezTo>
                    <a:cubicBezTo>
                      <a:pt x="44" y="0"/>
                      <a:pt x="49" y="34"/>
                      <a:pt x="30" y="56"/>
                    </a:cubicBezTo>
                    <a:cubicBezTo>
                      <a:pt x="23" y="64"/>
                      <a:pt x="14" y="70"/>
                      <a:pt x="0" y="72"/>
                    </a:cubicBezTo>
                    <a:cubicBezTo>
                      <a:pt x="0" y="72"/>
                      <a:pt x="32" y="105"/>
                      <a:pt x="110" y="105"/>
                    </a:cubicBezTo>
                    <a:cubicBezTo>
                      <a:pt x="187" y="105"/>
                      <a:pt x="212" y="72"/>
                      <a:pt x="212" y="72"/>
                    </a:cubicBezTo>
                    <a:cubicBezTo>
                      <a:pt x="200" y="70"/>
                      <a:pt x="193" y="63"/>
                      <a:pt x="18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kern="0">
                  <a:solidFill>
                    <a:sysClr val="windowText" lastClr="000000"/>
                  </a:solidFill>
                  <a:latin typeface="华文细黑" panose="02010600040101010101" pitchFamily="2" charset="-122"/>
                  <a:ea typeface="华文细黑" panose="02010600040101010101" pitchFamily="2" charset="-122"/>
                </a:endParaRPr>
              </a:p>
            </p:txBody>
          </p:sp>
          <p:sp>
            <p:nvSpPr>
              <p:cNvPr id="76" name="Freeform 426"/>
              <p:cNvSpPr>
                <a:spLocks/>
              </p:cNvSpPr>
              <p:nvPr/>
            </p:nvSpPr>
            <p:spPr bwMode="auto">
              <a:xfrm>
                <a:off x="10275782" y="4701711"/>
                <a:ext cx="283463" cy="256054"/>
              </a:xfrm>
              <a:custGeom>
                <a:avLst/>
                <a:gdLst>
                  <a:gd name="T0" fmla="*/ 75 w 166"/>
                  <a:gd name="T1" fmla="*/ 150 h 150"/>
                  <a:gd name="T2" fmla="*/ 91 w 166"/>
                  <a:gd name="T3" fmla="*/ 150 h 150"/>
                  <a:gd name="T4" fmla="*/ 166 w 166"/>
                  <a:gd name="T5" fmla="*/ 125 h 150"/>
                  <a:gd name="T6" fmla="*/ 166 w 166"/>
                  <a:gd name="T7" fmla="*/ 122 h 150"/>
                  <a:gd name="T8" fmla="*/ 166 w 166"/>
                  <a:gd name="T9" fmla="*/ 59 h 150"/>
                  <a:gd name="T10" fmla="*/ 108 w 166"/>
                  <a:gd name="T11" fmla="*/ 0 h 150"/>
                  <a:gd name="T12" fmla="*/ 108 w 166"/>
                  <a:gd name="T13" fmla="*/ 0 h 150"/>
                  <a:gd name="T14" fmla="*/ 83 w 166"/>
                  <a:gd name="T15" fmla="*/ 10 h 150"/>
                  <a:gd name="T16" fmla="*/ 102 w 166"/>
                  <a:gd name="T17" fmla="*/ 82 h 150"/>
                  <a:gd name="T18" fmla="*/ 83 w 166"/>
                  <a:gd name="T19" fmla="*/ 111 h 150"/>
                  <a:gd name="T20" fmla="*/ 63 w 166"/>
                  <a:gd name="T21" fmla="*/ 82 h 150"/>
                  <a:gd name="T22" fmla="*/ 83 w 166"/>
                  <a:gd name="T23" fmla="*/ 10 h 150"/>
                  <a:gd name="T24" fmla="*/ 58 w 166"/>
                  <a:gd name="T25" fmla="*/ 0 h 150"/>
                  <a:gd name="T26" fmla="*/ 0 w 166"/>
                  <a:gd name="T27" fmla="*/ 59 h 150"/>
                  <a:gd name="T28" fmla="*/ 0 w 166"/>
                  <a:gd name="T29" fmla="*/ 122 h 150"/>
                  <a:gd name="T30" fmla="*/ 0 w 166"/>
                  <a:gd name="T31" fmla="*/ 123 h 150"/>
                  <a:gd name="T32" fmla="*/ 75 w 166"/>
                  <a:gd name="T33"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0">
                    <a:moveTo>
                      <a:pt x="75" y="150"/>
                    </a:moveTo>
                    <a:cubicBezTo>
                      <a:pt x="91" y="150"/>
                      <a:pt x="91" y="150"/>
                      <a:pt x="91" y="150"/>
                    </a:cubicBezTo>
                    <a:cubicBezTo>
                      <a:pt x="150" y="150"/>
                      <a:pt x="163" y="132"/>
                      <a:pt x="166" y="125"/>
                    </a:cubicBezTo>
                    <a:cubicBezTo>
                      <a:pt x="166" y="123"/>
                      <a:pt x="166" y="122"/>
                      <a:pt x="166" y="122"/>
                    </a:cubicBezTo>
                    <a:cubicBezTo>
                      <a:pt x="166" y="122"/>
                      <a:pt x="166" y="113"/>
                      <a:pt x="166" y="59"/>
                    </a:cubicBezTo>
                    <a:cubicBezTo>
                      <a:pt x="166" y="22"/>
                      <a:pt x="130" y="6"/>
                      <a:pt x="108" y="0"/>
                    </a:cubicBezTo>
                    <a:cubicBezTo>
                      <a:pt x="108" y="0"/>
                      <a:pt x="108" y="0"/>
                      <a:pt x="108" y="0"/>
                    </a:cubicBezTo>
                    <a:cubicBezTo>
                      <a:pt x="83" y="10"/>
                      <a:pt x="83" y="10"/>
                      <a:pt x="83" y="10"/>
                    </a:cubicBezTo>
                    <a:cubicBezTo>
                      <a:pt x="102" y="82"/>
                      <a:pt x="102" y="82"/>
                      <a:pt x="102" y="82"/>
                    </a:cubicBezTo>
                    <a:cubicBezTo>
                      <a:pt x="83" y="111"/>
                      <a:pt x="83" y="111"/>
                      <a:pt x="83" y="111"/>
                    </a:cubicBezTo>
                    <a:cubicBezTo>
                      <a:pt x="63" y="82"/>
                      <a:pt x="63" y="82"/>
                      <a:pt x="63" y="82"/>
                    </a:cubicBezTo>
                    <a:cubicBezTo>
                      <a:pt x="83" y="10"/>
                      <a:pt x="83" y="10"/>
                      <a:pt x="83" y="10"/>
                    </a:cubicBezTo>
                    <a:cubicBezTo>
                      <a:pt x="58" y="0"/>
                      <a:pt x="58" y="0"/>
                      <a:pt x="58" y="0"/>
                    </a:cubicBezTo>
                    <a:cubicBezTo>
                      <a:pt x="36" y="6"/>
                      <a:pt x="0" y="22"/>
                      <a:pt x="0" y="59"/>
                    </a:cubicBezTo>
                    <a:cubicBezTo>
                      <a:pt x="0" y="113"/>
                      <a:pt x="0" y="122"/>
                      <a:pt x="0" y="122"/>
                    </a:cubicBezTo>
                    <a:cubicBezTo>
                      <a:pt x="0" y="122"/>
                      <a:pt x="0" y="123"/>
                      <a:pt x="0" y="123"/>
                    </a:cubicBezTo>
                    <a:cubicBezTo>
                      <a:pt x="1" y="127"/>
                      <a:pt x="9" y="150"/>
                      <a:pt x="75" y="1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kern="0">
                  <a:solidFill>
                    <a:sysClr val="windowText" lastClr="000000"/>
                  </a:solidFill>
                  <a:latin typeface="华文细黑" panose="02010600040101010101" pitchFamily="2" charset="-122"/>
                  <a:ea typeface="华文细黑" panose="02010600040101010101" pitchFamily="2" charset="-122"/>
                </a:endParaRPr>
              </a:p>
            </p:txBody>
          </p:sp>
          <p:sp>
            <p:nvSpPr>
              <p:cNvPr id="77" name="Oval 427"/>
              <p:cNvSpPr>
                <a:spLocks noChangeArrowheads="1"/>
              </p:cNvSpPr>
              <p:nvPr/>
            </p:nvSpPr>
            <p:spPr bwMode="auto">
              <a:xfrm>
                <a:off x="10345746" y="4522834"/>
                <a:ext cx="143535" cy="16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kern="0">
                  <a:solidFill>
                    <a:sysClr val="windowText" lastClr="000000"/>
                  </a:solidFill>
                  <a:latin typeface="华文细黑" panose="02010600040101010101" pitchFamily="2" charset="-122"/>
                  <a:ea typeface="华文细黑" panose="02010600040101010101" pitchFamily="2" charset="-122"/>
                </a:endParaRPr>
              </a:p>
            </p:txBody>
          </p:sp>
          <p:sp>
            <p:nvSpPr>
              <p:cNvPr id="78" name="Freeform 428"/>
              <p:cNvSpPr>
                <a:spLocks/>
              </p:cNvSpPr>
              <p:nvPr/>
            </p:nvSpPr>
            <p:spPr bwMode="auto">
              <a:xfrm>
                <a:off x="10044251" y="4816394"/>
                <a:ext cx="219990" cy="297889"/>
              </a:xfrm>
              <a:custGeom>
                <a:avLst/>
                <a:gdLst>
                  <a:gd name="T0" fmla="*/ 129 w 129"/>
                  <a:gd name="T1" fmla="*/ 138 h 175"/>
                  <a:gd name="T2" fmla="*/ 129 w 129"/>
                  <a:gd name="T3" fmla="*/ 89 h 175"/>
                  <a:gd name="T4" fmla="*/ 121 w 129"/>
                  <a:gd name="T5" fmla="*/ 58 h 175"/>
                  <a:gd name="T6" fmla="*/ 65 w 129"/>
                  <a:gd name="T7" fmla="*/ 3 h 175"/>
                  <a:gd name="T8" fmla="*/ 116 w 129"/>
                  <a:gd name="T9" fmla="*/ 78 h 175"/>
                  <a:gd name="T10" fmla="*/ 116 w 129"/>
                  <a:gd name="T11" fmla="*/ 113 h 175"/>
                  <a:gd name="T12" fmla="*/ 78 w 129"/>
                  <a:gd name="T13" fmla="*/ 89 h 175"/>
                  <a:gd name="T14" fmla="*/ 65 w 129"/>
                  <a:gd name="T15" fmla="*/ 3 h 175"/>
                  <a:gd name="T16" fmla="*/ 0 w 129"/>
                  <a:gd name="T17" fmla="*/ 45 h 175"/>
                  <a:gd name="T18" fmla="*/ 0 w 129"/>
                  <a:gd name="T19" fmla="*/ 149 h 175"/>
                  <a:gd name="T20" fmla="*/ 65 w 129"/>
                  <a:gd name="T21" fmla="*/ 175 h 175"/>
                  <a:gd name="T22" fmla="*/ 122 w 129"/>
                  <a:gd name="T23" fmla="*/ 161 h 175"/>
                  <a:gd name="T24" fmla="*/ 129 w 129"/>
                  <a:gd name="T25" fmla="*/ 138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75">
                    <a:moveTo>
                      <a:pt x="129" y="138"/>
                    </a:moveTo>
                    <a:cubicBezTo>
                      <a:pt x="129" y="117"/>
                      <a:pt x="129" y="89"/>
                      <a:pt x="129" y="89"/>
                    </a:cubicBezTo>
                    <a:cubicBezTo>
                      <a:pt x="129" y="89"/>
                      <a:pt x="127" y="75"/>
                      <a:pt x="121" y="58"/>
                    </a:cubicBezTo>
                    <a:cubicBezTo>
                      <a:pt x="112" y="33"/>
                      <a:pt x="95" y="3"/>
                      <a:pt x="65" y="3"/>
                    </a:cubicBezTo>
                    <a:cubicBezTo>
                      <a:pt x="116" y="78"/>
                      <a:pt x="116" y="78"/>
                      <a:pt x="116" y="78"/>
                    </a:cubicBezTo>
                    <a:cubicBezTo>
                      <a:pt x="116" y="113"/>
                      <a:pt x="116" y="113"/>
                      <a:pt x="116" y="113"/>
                    </a:cubicBezTo>
                    <a:cubicBezTo>
                      <a:pt x="78" y="89"/>
                      <a:pt x="78" y="89"/>
                      <a:pt x="78" y="89"/>
                    </a:cubicBezTo>
                    <a:cubicBezTo>
                      <a:pt x="65" y="3"/>
                      <a:pt x="65" y="3"/>
                      <a:pt x="65" y="3"/>
                    </a:cubicBezTo>
                    <a:cubicBezTo>
                      <a:pt x="65" y="3"/>
                      <a:pt x="0" y="0"/>
                      <a:pt x="0" y="45"/>
                    </a:cubicBezTo>
                    <a:cubicBezTo>
                      <a:pt x="0" y="90"/>
                      <a:pt x="0" y="149"/>
                      <a:pt x="0" y="149"/>
                    </a:cubicBezTo>
                    <a:cubicBezTo>
                      <a:pt x="0" y="149"/>
                      <a:pt x="8" y="175"/>
                      <a:pt x="65" y="175"/>
                    </a:cubicBezTo>
                    <a:cubicBezTo>
                      <a:pt x="97" y="175"/>
                      <a:pt x="114" y="170"/>
                      <a:pt x="122" y="161"/>
                    </a:cubicBezTo>
                    <a:cubicBezTo>
                      <a:pt x="128" y="155"/>
                      <a:pt x="129" y="147"/>
                      <a:pt x="129"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kern="0">
                  <a:solidFill>
                    <a:sysClr val="windowText" lastClr="000000"/>
                  </a:solidFill>
                  <a:latin typeface="华文细黑" panose="02010600040101010101" pitchFamily="2" charset="-122"/>
                  <a:ea typeface="华文细黑" panose="02010600040101010101" pitchFamily="2" charset="-122"/>
                </a:endParaRPr>
              </a:p>
            </p:txBody>
          </p:sp>
          <p:sp>
            <p:nvSpPr>
              <p:cNvPr id="79" name="Oval 429"/>
              <p:cNvSpPr>
                <a:spLocks noChangeArrowheads="1"/>
              </p:cNvSpPr>
              <p:nvPr/>
            </p:nvSpPr>
            <p:spPr bwMode="auto">
              <a:xfrm>
                <a:off x="10055791" y="4607944"/>
                <a:ext cx="173829" cy="20340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kern="0">
                  <a:solidFill>
                    <a:sysClr val="windowText" lastClr="000000"/>
                  </a:solidFill>
                  <a:latin typeface="华文细黑" panose="02010600040101010101" pitchFamily="2" charset="-122"/>
                  <a:ea typeface="华文细黑" panose="02010600040101010101" pitchFamily="2" charset="-122"/>
                </a:endParaRPr>
              </a:p>
            </p:txBody>
          </p:sp>
        </p:grpSp>
      </p:grpSp>
      <p:grpSp>
        <p:nvGrpSpPr>
          <p:cNvPr id="89" name="组合 88"/>
          <p:cNvGrpSpPr/>
          <p:nvPr/>
        </p:nvGrpSpPr>
        <p:grpSpPr>
          <a:xfrm>
            <a:off x="5925597" y="1503733"/>
            <a:ext cx="2333142" cy="2334026"/>
            <a:chOff x="3201634" y="1465441"/>
            <a:chExt cx="2333142" cy="2334026"/>
          </a:xfrm>
        </p:grpSpPr>
        <p:grpSp>
          <p:nvGrpSpPr>
            <p:cNvPr id="90" name="组合 89"/>
            <p:cNvGrpSpPr/>
            <p:nvPr/>
          </p:nvGrpSpPr>
          <p:grpSpPr>
            <a:xfrm flipH="1">
              <a:off x="3201634" y="1465441"/>
              <a:ext cx="2333142" cy="2334026"/>
              <a:chOff x="3630019" y="998779"/>
              <a:chExt cx="2333142" cy="2334026"/>
            </a:xfrm>
          </p:grpSpPr>
          <p:sp>
            <p:nvSpPr>
              <p:cNvPr id="120" name="任意多边形 119"/>
              <p:cNvSpPr/>
              <p:nvPr/>
            </p:nvSpPr>
            <p:spPr>
              <a:xfrm>
                <a:off x="3630019" y="998779"/>
                <a:ext cx="2333142" cy="2333142"/>
              </a:xfrm>
              <a:custGeom>
                <a:avLst/>
                <a:gdLst>
                  <a:gd name="connsiteX0" fmla="*/ 325357 w 2333142"/>
                  <a:gd name="connsiteY0" fmla="*/ 0 h 2333142"/>
                  <a:gd name="connsiteX1" fmla="*/ 2007785 w 2333142"/>
                  <a:gd name="connsiteY1" fmla="*/ 0 h 2333142"/>
                  <a:gd name="connsiteX2" fmla="*/ 2333142 w 2333142"/>
                  <a:gd name="connsiteY2" fmla="*/ 325357 h 2333142"/>
                  <a:gd name="connsiteX3" fmla="*/ 2333142 w 2333142"/>
                  <a:gd name="connsiteY3" fmla="*/ 1307600 h 2333142"/>
                  <a:gd name="connsiteX4" fmla="*/ 2260334 w 2333142"/>
                  <a:gd name="connsiteY4" fmla="*/ 1307600 h 2333142"/>
                  <a:gd name="connsiteX5" fmla="*/ 1919778 w 2333142"/>
                  <a:gd name="connsiteY5" fmla="*/ 1307600 h 2333142"/>
                  <a:gd name="connsiteX6" fmla="*/ 1720799 w 2333142"/>
                  <a:gd name="connsiteY6" fmla="*/ 1421890 h 2333142"/>
                  <a:gd name="connsiteX7" fmla="*/ 1204927 w 2333142"/>
                  <a:gd name="connsiteY7" fmla="*/ 2315931 h 2333142"/>
                  <a:gd name="connsiteX8" fmla="*/ 1198574 w 2333142"/>
                  <a:gd name="connsiteY8" fmla="*/ 2333142 h 2333142"/>
                  <a:gd name="connsiteX9" fmla="*/ 325357 w 2333142"/>
                  <a:gd name="connsiteY9" fmla="*/ 2333142 h 2333142"/>
                  <a:gd name="connsiteX10" fmla="*/ 0 w 2333142"/>
                  <a:gd name="connsiteY10" fmla="*/ 2007785 h 2333142"/>
                  <a:gd name="connsiteX11" fmla="*/ 0 w 2333142"/>
                  <a:gd name="connsiteY11" fmla="*/ 325357 h 2333142"/>
                  <a:gd name="connsiteX12" fmla="*/ 325357 w 2333142"/>
                  <a:gd name="connsiteY12" fmla="*/ 0 h 2333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33142" h="2333142">
                    <a:moveTo>
                      <a:pt x="325357" y="0"/>
                    </a:moveTo>
                    <a:lnTo>
                      <a:pt x="2007785" y="0"/>
                    </a:lnTo>
                    <a:cubicBezTo>
                      <a:pt x="2187475" y="0"/>
                      <a:pt x="2333142" y="145667"/>
                      <a:pt x="2333142" y="325357"/>
                    </a:cubicBezTo>
                    <a:lnTo>
                      <a:pt x="2333142" y="1307600"/>
                    </a:lnTo>
                    <a:lnTo>
                      <a:pt x="2260334" y="1307600"/>
                    </a:lnTo>
                    <a:cubicBezTo>
                      <a:pt x="2161593" y="1307600"/>
                      <a:pt x="2048746" y="1307600"/>
                      <a:pt x="1919778" y="1307600"/>
                    </a:cubicBezTo>
                    <a:cubicBezTo>
                      <a:pt x="1847924" y="1307600"/>
                      <a:pt x="1757647" y="1359215"/>
                      <a:pt x="1720799" y="1421890"/>
                    </a:cubicBezTo>
                    <a:cubicBezTo>
                      <a:pt x="1720799" y="1421890"/>
                      <a:pt x="1720799" y="1421890"/>
                      <a:pt x="1204927" y="2315931"/>
                    </a:cubicBezTo>
                    <a:lnTo>
                      <a:pt x="1198574" y="2333142"/>
                    </a:lnTo>
                    <a:lnTo>
                      <a:pt x="325357" y="2333142"/>
                    </a:lnTo>
                    <a:cubicBezTo>
                      <a:pt x="145667" y="2333142"/>
                      <a:pt x="0" y="2187475"/>
                      <a:pt x="0" y="2007785"/>
                    </a:cubicBezTo>
                    <a:lnTo>
                      <a:pt x="0" y="325357"/>
                    </a:lnTo>
                    <a:cubicBezTo>
                      <a:pt x="0" y="145667"/>
                      <a:pt x="145667" y="0"/>
                      <a:pt x="325357" y="0"/>
                    </a:cubicBezTo>
                    <a:close/>
                  </a:path>
                </a:pathLst>
              </a:custGeom>
              <a:gradFill flip="none" rotWithShape="1">
                <a:gsLst>
                  <a:gs pos="0">
                    <a:srgbClr val="FBFBFB"/>
                  </a:gs>
                  <a:gs pos="100000">
                    <a:srgbClr val="E6E6E6"/>
                  </a:gs>
                </a:gsLst>
                <a:lin ang="8100000" scaled="0"/>
                <a:tileRect/>
              </a:gradFill>
              <a:ln w="25400" cap="flat" cmpd="sng" algn="ctr">
                <a:noFill/>
                <a:prstDash val="solid"/>
              </a:ln>
              <a:effectLst>
                <a:outerShdw blurRad="101600" dist="50800" dir="2700000" algn="tl" rotWithShape="0">
                  <a:prstClr val="black">
                    <a:alpha val="29000"/>
                  </a:prstClr>
                </a:outerShdw>
              </a:effectLst>
            </p:spPr>
            <p:txBody>
              <a:bodyPr rtlCol="0" anchor="ctr"/>
              <a:lstStyle/>
              <a:p>
                <a:pPr algn="ctr">
                  <a:defRPr/>
                </a:pPr>
                <a:endParaRPr lang="zh-CN" altLang="en-US" kern="0">
                  <a:solidFill>
                    <a:sysClr val="window" lastClr="FFFFFF"/>
                  </a:solidFill>
                  <a:latin typeface="华文细黑" panose="02010600040101010101" pitchFamily="2" charset="-122"/>
                  <a:ea typeface="华文细黑" panose="02010600040101010101" pitchFamily="2" charset="-122"/>
                </a:endParaRPr>
              </a:p>
            </p:txBody>
          </p:sp>
          <p:sp>
            <p:nvSpPr>
              <p:cNvPr id="121" name="任意多边形 120"/>
              <p:cNvSpPr/>
              <p:nvPr/>
            </p:nvSpPr>
            <p:spPr>
              <a:xfrm>
                <a:off x="3630019" y="999663"/>
                <a:ext cx="2333142" cy="2333142"/>
              </a:xfrm>
              <a:custGeom>
                <a:avLst/>
                <a:gdLst>
                  <a:gd name="connsiteX0" fmla="*/ 325357 w 2333142"/>
                  <a:gd name="connsiteY0" fmla="*/ 0 h 2333142"/>
                  <a:gd name="connsiteX1" fmla="*/ 2007785 w 2333142"/>
                  <a:gd name="connsiteY1" fmla="*/ 0 h 2333142"/>
                  <a:gd name="connsiteX2" fmla="*/ 2333142 w 2333142"/>
                  <a:gd name="connsiteY2" fmla="*/ 325357 h 2333142"/>
                  <a:gd name="connsiteX3" fmla="*/ 2333142 w 2333142"/>
                  <a:gd name="connsiteY3" fmla="*/ 1307600 h 2333142"/>
                  <a:gd name="connsiteX4" fmla="*/ 2260334 w 2333142"/>
                  <a:gd name="connsiteY4" fmla="*/ 1307600 h 2333142"/>
                  <a:gd name="connsiteX5" fmla="*/ 1919778 w 2333142"/>
                  <a:gd name="connsiteY5" fmla="*/ 1307600 h 2333142"/>
                  <a:gd name="connsiteX6" fmla="*/ 1720799 w 2333142"/>
                  <a:gd name="connsiteY6" fmla="*/ 1421890 h 2333142"/>
                  <a:gd name="connsiteX7" fmla="*/ 1204927 w 2333142"/>
                  <a:gd name="connsiteY7" fmla="*/ 2315931 h 2333142"/>
                  <a:gd name="connsiteX8" fmla="*/ 1198574 w 2333142"/>
                  <a:gd name="connsiteY8" fmla="*/ 2333142 h 2333142"/>
                  <a:gd name="connsiteX9" fmla="*/ 325357 w 2333142"/>
                  <a:gd name="connsiteY9" fmla="*/ 2333142 h 2333142"/>
                  <a:gd name="connsiteX10" fmla="*/ 0 w 2333142"/>
                  <a:gd name="connsiteY10" fmla="*/ 2007785 h 2333142"/>
                  <a:gd name="connsiteX11" fmla="*/ 0 w 2333142"/>
                  <a:gd name="connsiteY11" fmla="*/ 325357 h 2333142"/>
                  <a:gd name="connsiteX12" fmla="*/ 325357 w 2333142"/>
                  <a:gd name="connsiteY12" fmla="*/ 0 h 2333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33142" h="2333142">
                    <a:moveTo>
                      <a:pt x="325357" y="0"/>
                    </a:moveTo>
                    <a:lnTo>
                      <a:pt x="2007785" y="0"/>
                    </a:lnTo>
                    <a:cubicBezTo>
                      <a:pt x="2187475" y="0"/>
                      <a:pt x="2333142" y="145667"/>
                      <a:pt x="2333142" y="325357"/>
                    </a:cubicBezTo>
                    <a:lnTo>
                      <a:pt x="2333142" y="1307600"/>
                    </a:lnTo>
                    <a:lnTo>
                      <a:pt x="2260334" y="1307600"/>
                    </a:lnTo>
                    <a:cubicBezTo>
                      <a:pt x="2161593" y="1307600"/>
                      <a:pt x="2048746" y="1307600"/>
                      <a:pt x="1919778" y="1307600"/>
                    </a:cubicBezTo>
                    <a:cubicBezTo>
                      <a:pt x="1847924" y="1307600"/>
                      <a:pt x="1757647" y="1359215"/>
                      <a:pt x="1720799" y="1421890"/>
                    </a:cubicBezTo>
                    <a:cubicBezTo>
                      <a:pt x="1720799" y="1421890"/>
                      <a:pt x="1720799" y="1421890"/>
                      <a:pt x="1204927" y="2315931"/>
                    </a:cubicBezTo>
                    <a:lnTo>
                      <a:pt x="1198574" y="2333142"/>
                    </a:lnTo>
                    <a:lnTo>
                      <a:pt x="325357" y="2333142"/>
                    </a:lnTo>
                    <a:cubicBezTo>
                      <a:pt x="145667" y="2333142"/>
                      <a:pt x="0" y="2187475"/>
                      <a:pt x="0" y="2007785"/>
                    </a:cubicBezTo>
                    <a:lnTo>
                      <a:pt x="0" y="325357"/>
                    </a:lnTo>
                    <a:cubicBezTo>
                      <a:pt x="0" y="145667"/>
                      <a:pt x="145667" y="0"/>
                      <a:pt x="325357" y="0"/>
                    </a:cubicBezTo>
                    <a:close/>
                  </a:path>
                </a:pathLst>
              </a:custGeom>
              <a:solidFill>
                <a:srgbClr val="F7F7F7"/>
              </a:solidFill>
              <a:ln w="25400" cap="flat" cmpd="sng" algn="ctr">
                <a:noFill/>
                <a:prstDash val="solid"/>
              </a:ln>
              <a:effectLst>
                <a:softEdge rad="50800"/>
              </a:effectLst>
            </p:spPr>
            <p:txBody>
              <a:bodyPr rtlCol="0" anchor="ctr"/>
              <a:lstStyle/>
              <a:p>
                <a:pPr algn="ctr">
                  <a:defRPr/>
                </a:pPr>
                <a:endParaRPr lang="zh-CN" altLang="en-US" kern="0">
                  <a:solidFill>
                    <a:sysClr val="window" lastClr="FFFFFF"/>
                  </a:solidFill>
                  <a:latin typeface="华文细黑" panose="02010600040101010101" pitchFamily="2" charset="-122"/>
                  <a:ea typeface="华文细黑" panose="02010600040101010101" pitchFamily="2" charset="-122"/>
                </a:endParaRPr>
              </a:p>
            </p:txBody>
          </p:sp>
        </p:grpSp>
        <p:sp>
          <p:nvSpPr>
            <p:cNvPr id="91" name="同侧圆角矩形 90"/>
            <p:cNvSpPr/>
            <p:nvPr/>
          </p:nvSpPr>
          <p:spPr>
            <a:xfrm>
              <a:off x="3311968" y="1564383"/>
              <a:ext cx="2112475" cy="1144429"/>
            </a:xfrm>
            <a:prstGeom prst="round2SameRect">
              <a:avLst>
                <a:gd name="adj1" fmla="val 24657"/>
                <a:gd name="adj2" fmla="val 0"/>
              </a:avLst>
            </a:pr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华文细黑" panose="02010600040101010101" pitchFamily="2" charset="-122"/>
                <a:ea typeface="华文细黑" panose="02010600040101010101" pitchFamily="2" charset="-122"/>
              </a:endParaRPr>
            </a:p>
          </p:txBody>
        </p:sp>
        <p:sp>
          <p:nvSpPr>
            <p:cNvPr id="97" name="文本框 103"/>
            <p:cNvSpPr txBox="1"/>
            <p:nvPr/>
          </p:nvSpPr>
          <p:spPr>
            <a:xfrm>
              <a:off x="3333777" y="1750339"/>
              <a:ext cx="1519165" cy="830972"/>
            </a:xfrm>
            <a:prstGeom prst="rect">
              <a:avLst/>
            </a:prstGeom>
            <a:noFill/>
          </p:spPr>
          <p:txBody>
            <a:bodyPr wrap="square" lIns="91415" tIns="45708" rIns="91415" bIns="45708" rtlCol="0">
              <a:spAutoFit/>
            </a:bodyPr>
            <a:lstStyle/>
            <a:p>
              <a:pPr algn="ctr"/>
              <a:r>
                <a:rPr lang="zh-CN" altLang="en-US" sz="2400" dirty="0">
                  <a:solidFill>
                    <a:schemeClr val="bg1"/>
                  </a:solidFill>
                  <a:latin typeface="DIN Mittelschrift Std" pitchFamily="50" charset="0"/>
                  <a:ea typeface="华文细黑" panose="02010600040101010101" pitchFamily="2" charset="-122"/>
                </a:rPr>
                <a:t>添加</a:t>
              </a:r>
              <a:endParaRPr lang="en-US" altLang="zh-CN" sz="2400" dirty="0">
                <a:solidFill>
                  <a:schemeClr val="bg1"/>
                </a:solidFill>
                <a:latin typeface="DIN Mittelschrift Std" pitchFamily="50" charset="0"/>
                <a:ea typeface="华文细黑" panose="02010600040101010101" pitchFamily="2" charset="-122"/>
              </a:endParaRPr>
            </a:p>
            <a:p>
              <a:pPr algn="ctr"/>
              <a:r>
                <a:rPr lang="zh-CN" altLang="en-US" sz="2400" dirty="0">
                  <a:solidFill>
                    <a:schemeClr val="bg1"/>
                  </a:solidFill>
                  <a:latin typeface="DIN Mittelschrift Std" pitchFamily="50" charset="0"/>
                  <a:ea typeface="华文细黑" panose="02010600040101010101" pitchFamily="2" charset="-122"/>
                </a:rPr>
                <a:t>标题</a:t>
              </a:r>
            </a:p>
          </p:txBody>
        </p:sp>
        <p:sp>
          <p:nvSpPr>
            <p:cNvPr id="119" name="椭圆 118"/>
            <p:cNvSpPr/>
            <p:nvPr/>
          </p:nvSpPr>
          <p:spPr>
            <a:xfrm>
              <a:off x="4759596" y="2510265"/>
              <a:ext cx="440894" cy="440895"/>
            </a:xfrm>
            <a:prstGeom prst="ellipse">
              <a:avLst/>
            </a:prstGeom>
            <a:solidFill>
              <a:srgbClr val="F7F7F7"/>
            </a:solidFill>
            <a:ln w="34925" cap="flat" cmpd="sng" algn="ctr">
              <a:solidFill>
                <a:schemeClr val="accent1"/>
              </a:solidFill>
              <a:prstDash val="solid"/>
            </a:ln>
            <a:effectLst>
              <a:innerShdw blurRad="50800" dist="38100" dir="13500000">
                <a:prstClr val="black">
                  <a:alpha val="30000"/>
                </a:prstClr>
              </a:innerShdw>
            </a:effectLst>
          </p:spPr>
          <p:txBody>
            <a:bodyPr rtlCol="0" anchor="ctr"/>
            <a:lstStyle/>
            <a:p>
              <a:pPr algn="ctr"/>
              <a:endParaRPr lang="zh-CN" altLang="en-US" kern="0">
                <a:solidFill>
                  <a:sysClr val="window" lastClr="FFFFFF"/>
                </a:solidFill>
                <a:latin typeface="华文细黑" panose="02010600040101010101" pitchFamily="2" charset="-122"/>
                <a:ea typeface="华文细黑" panose="02010600040101010101" pitchFamily="2" charset="-122"/>
              </a:endParaRPr>
            </a:p>
          </p:txBody>
        </p:sp>
        <p:sp>
          <p:nvSpPr>
            <p:cNvPr id="99" name="文本框 126"/>
            <p:cNvSpPr txBox="1"/>
            <p:nvPr/>
          </p:nvSpPr>
          <p:spPr>
            <a:xfrm>
              <a:off x="4644881" y="2514672"/>
              <a:ext cx="639868" cy="400085"/>
            </a:xfrm>
            <a:prstGeom prst="rect">
              <a:avLst/>
            </a:prstGeom>
            <a:noFill/>
          </p:spPr>
          <p:txBody>
            <a:bodyPr wrap="square" lIns="91415" tIns="45708" rIns="91415" bIns="45708" rtlCol="0">
              <a:spAutoFit/>
            </a:bodyPr>
            <a:lstStyle/>
            <a:p>
              <a:pPr algn="ctr"/>
              <a:r>
                <a:rPr lang="en-US" altLang="zh-CN" sz="2000" dirty="0">
                  <a:solidFill>
                    <a:schemeClr val="accent1"/>
                  </a:solidFill>
                  <a:latin typeface="华文细黑" panose="02010600040101010101" pitchFamily="2" charset="-122"/>
                  <a:ea typeface="华文细黑" panose="02010600040101010101" pitchFamily="2" charset="-122"/>
                </a:rPr>
                <a:t>01</a:t>
              </a:r>
              <a:endParaRPr lang="zh-CN" altLang="en-US" sz="2000" dirty="0">
                <a:solidFill>
                  <a:schemeClr val="accent1"/>
                </a:solidFill>
                <a:latin typeface="华文细黑" panose="02010600040101010101" pitchFamily="2" charset="-122"/>
                <a:ea typeface="华文细黑" panose="02010600040101010101" pitchFamily="2" charset="-122"/>
              </a:endParaRPr>
            </a:p>
          </p:txBody>
        </p:sp>
        <p:sp>
          <p:nvSpPr>
            <p:cNvPr id="100" name="文本框 132"/>
            <p:cNvSpPr txBox="1"/>
            <p:nvPr/>
          </p:nvSpPr>
          <p:spPr>
            <a:xfrm>
              <a:off x="4599825" y="3020029"/>
              <a:ext cx="754082" cy="338530"/>
            </a:xfrm>
            <a:prstGeom prst="rect">
              <a:avLst/>
            </a:prstGeom>
            <a:noFill/>
          </p:spPr>
          <p:txBody>
            <a:bodyPr wrap="square" lIns="91415" tIns="45708" rIns="91415" bIns="45708" rtlCol="0">
              <a:spAutoFit/>
            </a:bodyPr>
            <a:lstStyle/>
            <a:p>
              <a:pPr algn="ctr"/>
              <a:r>
                <a:rPr lang="en-US" altLang="zh-CN" sz="1600" kern="0" dirty="0">
                  <a:solidFill>
                    <a:sysClr val="windowText" lastClr="000000">
                      <a:lumMod val="50000"/>
                      <a:lumOff val="50000"/>
                    </a:sysClr>
                  </a:solidFill>
                  <a:latin typeface="华文细黑" panose="02010600040101010101" pitchFamily="2" charset="-122"/>
                  <a:ea typeface="华文细黑" panose="02010600040101010101" pitchFamily="2" charset="-122"/>
                </a:rPr>
                <a:t>STEP</a:t>
              </a:r>
              <a:endParaRPr lang="zh-CN" altLang="en-US" sz="1600" kern="0" dirty="0">
                <a:solidFill>
                  <a:sysClr val="windowText" lastClr="000000">
                    <a:lumMod val="50000"/>
                    <a:lumOff val="50000"/>
                  </a:sysClr>
                </a:solidFill>
                <a:latin typeface="华文细黑" panose="02010600040101010101" pitchFamily="2" charset="-122"/>
                <a:ea typeface="华文细黑" panose="02010600040101010101" pitchFamily="2" charset="-122"/>
              </a:endParaRPr>
            </a:p>
          </p:txBody>
        </p:sp>
        <p:grpSp>
          <p:nvGrpSpPr>
            <p:cNvPr id="101" name="组合 100"/>
            <p:cNvGrpSpPr/>
            <p:nvPr/>
          </p:nvGrpSpPr>
          <p:grpSpPr>
            <a:xfrm>
              <a:off x="4829544" y="1949139"/>
              <a:ext cx="372722" cy="337930"/>
              <a:chOff x="10054349" y="2685014"/>
              <a:chExt cx="726328" cy="658528"/>
            </a:xfrm>
            <a:solidFill>
              <a:sysClr val="window" lastClr="FFFFFF"/>
            </a:solidFill>
            <a:effectLst/>
          </p:grpSpPr>
          <p:sp>
            <p:nvSpPr>
              <p:cNvPr id="102" name="Oval 440"/>
              <p:cNvSpPr>
                <a:spLocks noChangeArrowheads="1"/>
              </p:cNvSpPr>
              <p:nvPr/>
            </p:nvSpPr>
            <p:spPr bwMode="auto">
              <a:xfrm>
                <a:off x="10639307" y="2954772"/>
                <a:ext cx="132715" cy="1550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kern="0">
                  <a:solidFill>
                    <a:sysClr val="windowText" lastClr="000000"/>
                  </a:solidFill>
                  <a:latin typeface="华文细黑" panose="02010600040101010101" pitchFamily="2" charset="-122"/>
                  <a:ea typeface="华文细黑" panose="02010600040101010101" pitchFamily="2" charset="-122"/>
                </a:endParaRPr>
              </a:p>
            </p:txBody>
          </p:sp>
          <p:sp>
            <p:nvSpPr>
              <p:cNvPr id="103" name="Freeform 441"/>
              <p:cNvSpPr>
                <a:spLocks/>
              </p:cNvSpPr>
              <p:nvPr/>
            </p:nvSpPr>
            <p:spPr bwMode="auto">
              <a:xfrm>
                <a:off x="10606849" y="2685014"/>
                <a:ext cx="119011" cy="119732"/>
              </a:xfrm>
              <a:custGeom>
                <a:avLst/>
                <a:gdLst>
                  <a:gd name="T0" fmla="*/ 55 w 70"/>
                  <a:gd name="T1" fmla="*/ 70 h 70"/>
                  <a:gd name="T2" fmla="*/ 70 w 70"/>
                  <a:gd name="T3" fmla="*/ 70 h 70"/>
                  <a:gd name="T4" fmla="*/ 0 w 70"/>
                  <a:gd name="T5" fmla="*/ 0 h 70"/>
                  <a:gd name="T6" fmla="*/ 0 w 70"/>
                  <a:gd name="T7" fmla="*/ 14 h 70"/>
                  <a:gd name="T8" fmla="*/ 55 w 70"/>
                  <a:gd name="T9" fmla="*/ 70 h 70"/>
                </a:gdLst>
                <a:ahLst/>
                <a:cxnLst>
                  <a:cxn ang="0">
                    <a:pos x="T0" y="T1"/>
                  </a:cxn>
                  <a:cxn ang="0">
                    <a:pos x="T2" y="T3"/>
                  </a:cxn>
                  <a:cxn ang="0">
                    <a:pos x="T4" y="T5"/>
                  </a:cxn>
                  <a:cxn ang="0">
                    <a:pos x="T6" y="T7"/>
                  </a:cxn>
                  <a:cxn ang="0">
                    <a:pos x="T8" y="T9"/>
                  </a:cxn>
                </a:cxnLst>
                <a:rect l="0" t="0" r="r" b="b"/>
                <a:pathLst>
                  <a:path w="70" h="70">
                    <a:moveTo>
                      <a:pt x="55" y="70"/>
                    </a:moveTo>
                    <a:cubicBezTo>
                      <a:pt x="70" y="70"/>
                      <a:pt x="70" y="70"/>
                      <a:pt x="70" y="70"/>
                    </a:cubicBezTo>
                    <a:cubicBezTo>
                      <a:pt x="70" y="31"/>
                      <a:pt x="39" y="0"/>
                      <a:pt x="0" y="0"/>
                    </a:cubicBezTo>
                    <a:cubicBezTo>
                      <a:pt x="0" y="14"/>
                      <a:pt x="0" y="14"/>
                      <a:pt x="0" y="14"/>
                    </a:cubicBezTo>
                    <a:cubicBezTo>
                      <a:pt x="31" y="14"/>
                      <a:pt x="55" y="39"/>
                      <a:pt x="55"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kern="0">
                  <a:solidFill>
                    <a:sysClr val="windowText" lastClr="000000"/>
                  </a:solidFill>
                  <a:latin typeface="华文细黑" panose="02010600040101010101" pitchFamily="2" charset="-122"/>
                  <a:ea typeface="华文细黑" panose="02010600040101010101" pitchFamily="2" charset="-122"/>
                </a:endParaRPr>
              </a:p>
            </p:txBody>
          </p:sp>
          <p:sp>
            <p:nvSpPr>
              <p:cNvPr id="104" name="Freeform 442"/>
              <p:cNvSpPr>
                <a:spLocks/>
              </p:cNvSpPr>
              <p:nvPr/>
            </p:nvSpPr>
            <p:spPr bwMode="auto">
              <a:xfrm>
                <a:off x="10606849" y="2727569"/>
                <a:ext cx="76456" cy="77177"/>
              </a:xfrm>
              <a:custGeom>
                <a:avLst/>
                <a:gdLst>
                  <a:gd name="T0" fmla="*/ 33 w 45"/>
                  <a:gd name="T1" fmla="*/ 45 h 45"/>
                  <a:gd name="T2" fmla="*/ 45 w 45"/>
                  <a:gd name="T3" fmla="*/ 45 h 45"/>
                  <a:gd name="T4" fmla="*/ 0 w 45"/>
                  <a:gd name="T5" fmla="*/ 0 h 45"/>
                  <a:gd name="T6" fmla="*/ 0 w 45"/>
                  <a:gd name="T7" fmla="*/ 12 h 45"/>
                  <a:gd name="T8" fmla="*/ 33 w 45"/>
                  <a:gd name="T9" fmla="*/ 45 h 45"/>
                </a:gdLst>
                <a:ahLst/>
                <a:cxnLst>
                  <a:cxn ang="0">
                    <a:pos x="T0" y="T1"/>
                  </a:cxn>
                  <a:cxn ang="0">
                    <a:pos x="T2" y="T3"/>
                  </a:cxn>
                  <a:cxn ang="0">
                    <a:pos x="T4" y="T5"/>
                  </a:cxn>
                  <a:cxn ang="0">
                    <a:pos x="T6" y="T7"/>
                  </a:cxn>
                  <a:cxn ang="0">
                    <a:pos x="T8" y="T9"/>
                  </a:cxn>
                </a:cxnLst>
                <a:rect l="0" t="0" r="r" b="b"/>
                <a:pathLst>
                  <a:path w="45" h="45">
                    <a:moveTo>
                      <a:pt x="33" y="45"/>
                    </a:moveTo>
                    <a:cubicBezTo>
                      <a:pt x="45" y="45"/>
                      <a:pt x="45" y="45"/>
                      <a:pt x="45" y="45"/>
                    </a:cubicBezTo>
                    <a:cubicBezTo>
                      <a:pt x="45" y="20"/>
                      <a:pt x="25" y="0"/>
                      <a:pt x="0" y="0"/>
                    </a:cubicBezTo>
                    <a:cubicBezTo>
                      <a:pt x="0" y="12"/>
                      <a:pt x="0" y="12"/>
                      <a:pt x="0" y="12"/>
                    </a:cubicBezTo>
                    <a:cubicBezTo>
                      <a:pt x="18" y="12"/>
                      <a:pt x="33" y="27"/>
                      <a:pt x="33"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kern="0">
                  <a:solidFill>
                    <a:sysClr val="windowText" lastClr="000000"/>
                  </a:solidFill>
                  <a:latin typeface="华文细黑" panose="02010600040101010101" pitchFamily="2" charset="-122"/>
                  <a:ea typeface="华文细黑" panose="02010600040101010101" pitchFamily="2" charset="-122"/>
                </a:endParaRPr>
              </a:p>
            </p:txBody>
          </p:sp>
          <p:sp>
            <p:nvSpPr>
              <p:cNvPr id="105" name="Freeform 443"/>
              <p:cNvSpPr>
                <a:spLocks/>
              </p:cNvSpPr>
              <p:nvPr/>
            </p:nvSpPr>
            <p:spPr bwMode="auto">
              <a:xfrm>
                <a:off x="10606849" y="2762190"/>
                <a:ext cx="42556" cy="42556"/>
              </a:xfrm>
              <a:custGeom>
                <a:avLst/>
                <a:gdLst>
                  <a:gd name="T0" fmla="*/ 13 w 25"/>
                  <a:gd name="T1" fmla="*/ 25 h 25"/>
                  <a:gd name="T2" fmla="*/ 25 w 25"/>
                  <a:gd name="T3" fmla="*/ 25 h 25"/>
                  <a:gd name="T4" fmla="*/ 0 w 25"/>
                  <a:gd name="T5" fmla="*/ 0 h 25"/>
                  <a:gd name="T6" fmla="*/ 0 w 25"/>
                  <a:gd name="T7" fmla="*/ 12 h 25"/>
                  <a:gd name="T8" fmla="*/ 13 w 25"/>
                  <a:gd name="T9" fmla="*/ 25 h 25"/>
                </a:gdLst>
                <a:ahLst/>
                <a:cxnLst>
                  <a:cxn ang="0">
                    <a:pos x="T0" y="T1"/>
                  </a:cxn>
                  <a:cxn ang="0">
                    <a:pos x="T2" y="T3"/>
                  </a:cxn>
                  <a:cxn ang="0">
                    <a:pos x="T4" y="T5"/>
                  </a:cxn>
                  <a:cxn ang="0">
                    <a:pos x="T6" y="T7"/>
                  </a:cxn>
                  <a:cxn ang="0">
                    <a:pos x="T8" y="T9"/>
                  </a:cxn>
                </a:cxnLst>
                <a:rect l="0" t="0" r="r" b="b"/>
                <a:pathLst>
                  <a:path w="25" h="25">
                    <a:moveTo>
                      <a:pt x="13" y="25"/>
                    </a:moveTo>
                    <a:cubicBezTo>
                      <a:pt x="25" y="25"/>
                      <a:pt x="25" y="25"/>
                      <a:pt x="25" y="25"/>
                    </a:cubicBezTo>
                    <a:cubicBezTo>
                      <a:pt x="25" y="11"/>
                      <a:pt x="14" y="0"/>
                      <a:pt x="0" y="0"/>
                    </a:cubicBezTo>
                    <a:cubicBezTo>
                      <a:pt x="0" y="12"/>
                      <a:pt x="0" y="12"/>
                      <a:pt x="0" y="12"/>
                    </a:cubicBezTo>
                    <a:cubicBezTo>
                      <a:pt x="7" y="12"/>
                      <a:pt x="13" y="18"/>
                      <a:pt x="13"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kern="0">
                  <a:solidFill>
                    <a:sysClr val="windowText" lastClr="000000"/>
                  </a:solidFill>
                  <a:latin typeface="华文细黑" panose="02010600040101010101" pitchFamily="2" charset="-122"/>
                  <a:ea typeface="华文细黑" panose="02010600040101010101" pitchFamily="2" charset="-122"/>
                </a:endParaRPr>
              </a:p>
            </p:txBody>
          </p:sp>
          <p:sp>
            <p:nvSpPr>
              <p:cNvPr id="106" name="Freeform 444"/>
              <p:cNvSpPr>
                <a:spLocks/>
              </p:cNvSpPr>
              <p:nvPr/>
            </p:nvSpPr>
            <p:spPr bwMode="auto">
              <a:xfrm>
                <a:off x="10611898" y="3114896"/>
                <a:ext cx="168779" cy="228646"/>
              </a:xfrm>
              <a:custGeom>
                <a:avLst/>
                <a:gdLst>
                  <a:gd name="T0" fmla="*/ 49 w 99"/>
                  <a:gd name="T1" fmla="*/ 2 h 134"/>
                  <a:gd name="T2" fmla="*/ 40 w 99"/>
                  <a:gd name="T3" fmla="*/ 68 h 134"/>
                  <a:gd name="T4" fmla="*/ 10 w 99"/>
                  <a:gd name="T5" fmla="*/ 87 h 134"/>
                  <a:gd name="T6" fmla="*/ 10 w 99"/>
                  <a:gd name="T7" fmla="*/ 60 h 134"/>
                  <a:gd name="T8" fmla="*/ 49 w 99"/>
                  <a:gd name="T9" fmla="*/ 2 h 134"/>
                  <a:gd name="T10" fmla="*/ 0 w 99"/>
                  <a:gd name="T11" fmla="*/ 68 h 134"/>
                  <a:gd name="T12" fmla="*/ 0 w 99"/>
                  <a:gd name="T13" fmla="*/ 106 h 134"/>
                  <a:gd name="T14" fmla="*/ 49 w 99"/>
                  <a:gd name="T15" fmla="*/ 134 h 134"/>
                  <a:gd name="T16" fmla="*/ 99 w 99"/>
                  <a:gd name="T17" fmla="*/ 115 h 134"/>
                  <a:gd name="T18" fmla="*/ 99 w 99"/>
                  <a:gd name="T19" fmla="*/ 35 h 134"/>
                  <a:gd name="T20" fmla="*/ 49 w 99"/>
                  <a:gd name="T21" fmla="*/ 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134">
                    <a:moveTo>
                      <a:pt x="49" y="2"/>
                    </a:moveTo>
                    <a:cubicBezTo>
                      <a:pt x="40" y="68"/>
                      <a:pt x="40" y="68"/>
                      <a:pt x="40" y="68"/>
                    </a:cubicBezTo>
                    <a:cubicBezTo>
                      <a:pt x="10" y="87"/>
                      <a:pt x="10" y="87"/>
                      <a:pt x="10" y="87"/>
                    </a:cubicBezTo>
                    <a:cubicBezTo>
                      <a:pt x="10" y="60"/>
                      <a:pt x="10" y="60"/>
                      <a:pt x="10" y="60"/>
                    </a:cubicBezTo>
                    <a:cubicBezTo>
                      <a:pt x="49" y="2"/>
                      <a:pt x="49" y="2"/>
                      <a:pt x="49" y="2"/>
                    </a:cubicBezTo>
                    <a:cubicBezTo>
                      <a:pt x="11" y="2"/>
                      <a:pt x="0" y="68"/>
                      <a:pt x="0" y="68"/>
                    </a:cubicBezTo>
                    <a:cubicBezTo>
                      <a:pt x="0" y="68"/>
                      <a:pt x="0" y="90"/>
                      <a:pt x="0" y="106"/>
                    </a:cubicBezTo>
                    <a:cubicBezTo>
                      <a:pt x="0" y="122"/>
                      <a:pt x="5" y="134"/>
                      <a:pt x="49" y="134"/>
                    </a:cubicBezTo>
                    <a:cubicBezTo>
                      <a:pt x="94" y="134"/>
                      <a:pt x="99" y="115"/>
                      <a:pt x="99" y="115"/>
                    </a:cubicBezTo>
                    <a:cubicBezTo>
                      <a:pt x="99" y="115"/>
                      <a:pt x="99" y="69"/>
                      <a:pt x="99" y="35"/>
                    </a:cubicBezTo>
                    <a:cubicBezTo>
                      <a:pt x="99" y="0"/>
                      <a:pt x="49" y="2"/>
                      <a:pt x="49"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kern="0">
                  <a:solidFill>
                    <a:sysClr val="windowText" lastClr="000000"/>
                  </a:solidFill>
                  <a:latin typeface="华文细黑" panose="02010600040101010101" pitchFamily="2" charset="-122"/>
                  <a:ea typeface="华文细黑" panose="02010600040101010101" pitchFamily="2" charset="-122"/>
                </a:endParaRPr>
              </a:p>
            </p:txBody>
          </p:sp>
          <p:sp>
            <p:nvSpPr>
              <p:cNvPr id="107" name="Freeform 445"/>
              <p:cNvSpPr>
                <a:spLocks/>
              </p:cNvSpPr>
              <p:nvPr/>
            </p:nvSpPr>
            <p:spPr bwMode="auto">
              <a:xfrm>
                <a:off x="10344303" y="3058636"/>
                <a:ext cx="170222" cy="22360"/>
              </a:xfrm>
              <a:custGeom>
                <a:avLst/>
                <a:gdLst>
                  <a:gd name="T0" fmla="*/ 94 w 100"/>
                  <a:gd name="T1" fmla="*/ 0 h 13"/>
                  <a:gd name="T2" fmla="*/ 7 w 100"/>
                  <a:gd name="T3" fmla="*/ 0 h 13"/>
                  <a:gd name="T4" fmla="*/ 2 w 100"/>
                  <a:gd name="T5" fmla="*/ 2 h 13"/>
                  <a:gd name="T6" fmla="*/ 0 w 100"/>
                  <a:gd name="T7" fmla="*/ 6 h 13"/>
                  <a:gd name="T8" fmla="*/ 7 w 100"/>
                  <a:gd name="T9" fmla="*/ 13 h 13"/>
                  <a:gd name="T10" fmla="*/ 94 w 100"/>
                  <a:gd name="T11" fmla="*/ 13 h 13"/>
                  <a:gd name="T12" fmla="*/ 100 w 100"/>
                  <a:gd name="T13" fmla="*/ 6 h 13"/>
                  <a:gd name="T14" fmla="*/ 94 w 100"/>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 h="13">
                    <a:moveTo>
                      <a:pt x="94" y="0"/>
                    </a:moveTo>
                    <a:cubicBezTo>
                      <a:pt x="7" y="0"/>
                      <a:pt x="7" y="0"/>
                      <a:pt x="7" y="0"/>
                    </a:cubicBezTo>
                    <a:cubicBezTo>
                      <a:pt x="5" y="0"/>
                      <a:pt x="4" y="0"/>
                      <a:pt x="2" y="2"/>
                    </a:cubicBezTo>
                    <a:cubicBezTo>
                      <a:pt x="1" y="3"/>
                      <a:pt x="0" y="4"/>
                      <a:pt x="0" y="6"/>
                    </a:cubicBezTo>
                    <a:cubicBezTo>
                      <a:pt x="0" y="10"/>
                      <a:pt x="3" y="13"/>
                      <a:pt x="7" y="13"/>
                    </a:cubicBezTo>
                    <a:cubicBezTo>
                      <a:pt x="94" y="13"/>
                      <a:pt x="94" y="13"/>
                      <a:pt x="94" y="13"/>
                    </a:cubicBezTo>
                    <a:cubicBezTo>
                      <a:pt x="97" y="13"/>
                      <a:pt x="100" y="10"/>
                      <a:pt x="100" y="6"/>
                    </a:cubicBezTo>
                    <a:cubicBezTo>
                      <a:pt x="100" y="3"/>
                      <a:pt x="97" y="0"/>
                      <a:pt x="9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kern="0">
                  <a:solidFill>
                    <a:sysClr val="windowText" lastClr="000000"/>
                  </a:solidFill>
                  <a:latin typeface="华文细黑" panose="02010600040101010101" pitchFamily="2" charset="-122"/>
                  <a:ea typeface="华文细黑" panose="02010600040101010101" pitchFamily="2" charset="-122"/>
                </a:endParaRPr>
              </a:p>
            </p:txBody>
          </p:sp>
          <p:sp>
            <p:nvSpPr>
              <p:cNvPr id="108" name="Freeform 446"/>
              <p:cNvSpPr>
                <a:spLocks/>
              </p:cNvSpPr>
              <p:nvPr/>
            </p:nvSpPr>
            <p:spPr bwMode="auto">
              <a:xfrm>
                <a:off x="10465478" y="2847301"/>
                <a:ext cx="56260" cy="64915"/>
              </a:xfrm>
              <a:custGeom>
                <a:avLst/>
                <a:gdLst>
                  <a:gd name="T0" fmla="*/ 17 w 33"/>
                  <a:gd name="T1" fmla="*/ 38 h 38"/>
                  <a:gd name="T2" fmla="*/ 33 w 33"/>
                  <a:gd name="T3" fmla="*/ 24 h 38"/>
                  <a:gd name="T4" fmla="*/ 33 w 33"/>
                  <a:gd name="T5" fmla="*/ 19 h 38"/>
                  <a:gd name="T6" fmla="*/ 18 w 33"/>
                  <a:gd name="T7" fmla="*/ 0 h 38"/>
                  <a:gd name="T8" fmla="*/ 17 w 33"/>
                  <a:gd name="T9" fmla="*/ 0 h 38"/>
                  <a:gd name="T10" fmla="*/ 0 w 33"/>
                  <a:gd name="T11" fmla="*/ 19 h 38"/>
                  <a:gd name="T12" fmla="*/ 17 w 33"/>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33" h="38">
                    <a:moveTo>
                      <a:pt x="17" y="38"/>
                    </a:moveTo>
                    <a:cubicBezTo>
                      <a:pt x="24" y="38"/>
                      <a:pt x="31" y="32"/>
                      <a:pt x="33" y="24"/>
                    </a:cubicBezTo>
                    <a:cubicBezTo>
                      <a:pt x="33" y="22"/>
                      <a:pt x="33" y="21"/>
                      <a:pt x="33" y="19"/>
                    </a:cubicBezTo>
                    <a:cubicBezTo>
                      <a:pt x="33" y="9"/>
                      <a:pt x="26" y="0"/>
                      <a:pt x="18" y="0"/>
                    </a:cubicBezTo>
                    <a:cubicBezTo>
                      <a:pt x="17" y="0"/>
                      <a:pt x="17" y="0"/>
                      <a:pt x="17" y="0"/>
                    </a:cubicBezTo>
                    <a:cubicBezTo>
                      <a:pt x="7" y="0"/>
                      <a:pt x="0" y="8"/>
                      <a:pt x="0" y="19"/>
                    </a:cubicBezTo>
                    <a:cubicBezTo>
                      <a:pt x="0" y="30"/>
                      <a:pt x="7" y="38"/>
                      <a:pt x="17"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kern="0">
                  <a:solidFill>
                    <a:sysClr val="windowText" lastClr="000000"/>
                  </a:solidFill>
                  <a:latin typeface="华文细黑" panose="02010600040101010101" pitchFamily="2" charset="-122"/>
                  <a:ea typeface="华文细黑" panose="02010600040101010101" pitchFamily="2" charset="-122"/>
                </a:endParaRPr>
              </a:p>
            </p:txBody>
          </p:sp>
          <p:sp>
            <p:nvSpPr>
              <p:cNvPr id="109" name="Freeform 447"/>
              <p:cNvSpPr>
                <a:spLocks/>
              </p:cNvSpPr>
              <p:nvPr/>
            </p:nvSpPr>
            <p:spPr bwMode="auto">
              <a:xfrm>
                <a:off x="10434463" y="2918708"/>
                <a:ext cx="117569" cy="68522"/>
              </a:xfrm>
              <a:custGeom>
                <a:avLst/>
                <a:gdLst>
                  <a:gd name="T0" fmla="*/ 50 w 69"/>
                  <a:gd name="T1" fmla="*/ 0 h 40"/>
                  <a:gd name="T2" fmla="*/ 36 w 69"/>
                  <a:gd name="T3" fmla="*/ 5 h 40"/>
                  <a:gd name="T4" fmla="*/ 42 w 69"/>
                  <a:gd name="T5" fmla="*/ 25 h 40"/>
                  <a:gd name="T6" fmla="*/ 36 w 69"/>
                  <a:gd name="T7" fmla="*/ 35 h 40"/>
                  <a:gd name="T8" fmla="*/ 29 w 69"/>
                  <a:gd name="T9" fmla="*/ 25 h 40"/>
                  <a:gd name="T10" fmla="*/ 36 w 69"/>
                  <a:gd name="T11" fmla="*/ 5 h 40"/>
                  <a:gd name="T12" fmla="*/ 19 w 69"/>
                  <a:gd name="T13" fmla="*/ 0 h 40"/>
                  <a:gd name="T14" fmla="*/ 0 w 69"/>
                  <a:gd name="T15" fmla="*/ 20 h 40"/>
                  <a:gd name="T16" fmla="*/ 0 w 69"/>
                  <a:gd name="T17" fmla="*/ 40 h 40"/>
                  <a:gd name="T18" fmla="*/ 32 w 69"/>
                  <a:gd name="T19" fmla="*/ 40 h 40"/>
                  <a:gd name="T20" fmla="*/ 37 w 69"/>
                  <a:gd name="T21" fmla="*/ 40 h 40"/>
                  <a:gd name="T22" fmla="*/ 69 w 69"/>
                  <a:gd name="T23" fmla="*/ 40 h 40"/>
                  <a:gd name="T24" fmla="*/ 69 w 69"/>
                  <a:gd name="T25" fmla="*/ 20 h 40"/>
                  <a:gd name="T26" fmla="*/ 50 w 69"/>
                  <a:gd name="T2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9" h="40">
                    <a:moveTo>
                      <a:pt x="50" y="0"/>
                    </a:moveTo>
                    <a:cubicBezTo>
                      <a:pt x="36" y="5"/>
                      <a:pt x="36" y="5"/>
                      <a:pt x="36" y="5"/>
                    </a:cubicBezTo>
                    <a:cubicBezTo>
                      <a:pt x="42" y="25"/>
                      <a:pt x="42" y="25"/>
                      <a:pt x="42" y="25"/>
                    </a:cubicBezTo>
                    <a:cubicBezTo>
                      <a:pt x="36" y="35"/>
                      <a:pt x="36" y="35"/>
                      <a:pt x="36" y="35"/>
                    </a:cubicBezTo>
                    <a:cubicBezTo>
                      <a:pt x="29" y="25"/>
                      <a:pt x="29" y="25"/>
                      <a:pt x="29" y="25"/>
                    </a:cubicBezTo>
                    <a:cubicBezTo>
                      <a:pt x="36" y="5"/>
                      <a:pt x="36" y="5"/>
                      <a:pt x="36" y="5"/>
                    </a:cubicBezTo>
                    <a:cubicBezTo>
                      <a:pt x="19" y="0"/>
                      <a:pt x="19" y="0"/>
                      <a:pt x="19" y="0"/>
                    </a:cubicBezTo>
                    <a:cubicBezTo>
                      <a:pt x="10" y="3"/>
                      <a:pt x="0" y="8"/>
                      <a:pt x="0" y="20"/>
                    </a:cubicBezTo>
                    <a:cubicBezTo>
                      <a:pt x="0" y="40"/>
                      <a:pt x="0" y="40"/>
                      <a:pt x="0" y="40"/>
                    </a:cubicBezTo>
                    <a:cubicBezTo>
                      <a:pt x="32" y="40"/>
                      <a:pt x="32" y="40"/>
                      <a:pt x="32" y="40"/>
                    </a:cubicBezTo>
                    <a:cubicBezTo>
                      <a:pt x="37" y="40"/>
                      <a:pt x="37" y="40"/>
                      <a:pt x="37" y="40"/>
                    </a:cubicBezTo>
                    <a:cubicBezTo>
                      <a:pt x="69" y="40"/>
                      <a:pt x="69" y="40"/>
                      <a:pt x="69" y="40"/>
                    </a:cubicBezTo>
                    <a:cubicBezTo>
                      <a:pt x="69" y="40"/>
                      <a:pt x="69" y="40"/>
                      <a:pt x="69" y="20"/>
                    </a:cubicBezTo>
                    <a:cubicBezTo>
                      <a:pt x="69" y="8"/>
                      <a:pt x="59" y="3"/>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kern="0">
                  <a:solidFill>
                    <a:sysClr val="windowText" lastClr="000000"/>
                  </a:solidFill>
                  <a:latin typeface="华文细黑" panose="02010600040101010101" pitchFamily="2" charset="-122"/>
                  <a:ea typeface="华文细黑" panose="02010600040101010101" pitchFamily="2" charset="-122"/>
                </a:endParaRPr>
              </a:p>
            </p:txBody>
          </p:sp>
          <p:sp>
            <p:nvSpPr>
              <p:cNvPr id="110" name="Freeform 448"/>
              <p:cNvSpPr>
                <a:spLocks/>
              </p:cNvSpPr>
              <p:nvPr/>
            </p:nvSpPr>
            <p:spPr bwMode="auto">
              <a:xfrm>
                <a:off x="10280831" y="2814844"/>
                <a:ext cx="119732" cy="196188"/>
              </a:xfrm>
              <a:custGeom>
                <a:avLst/>
                <a:gdLst>
                  <a:gd name="T0" fmla="*/ 66 w 70"/>
                  <a:gd name="T1" fmla="*/ 0 h 115"/>
                  <a:gd name="T2" fmla="*/ 61 w 70"/>
                  <a:gd name="T3" fmla="*/ 4 h 115"/>
                  <a:gd name="T4" fmla="*/ 61 w 70"/>
                  <a:gd name="T5" fmla="*/ 56 h 115"/>
                  <a:gd name="T6" fmla="*/ 3 w 70"/>
                  <a:gd name="T7" fmla="*/ 56 h 115"/>
                  <a:gd name="T8" fmla="*/ 1 w 70"/>
                  <a:gd name="T9" fmla="*/ 57 h 115"/>
                  <a:gd name="T10" fmla="*/ 0 w 70"/>
                  <a:gd name="T11" fmla="*/ 61 h 115"/>
                  <a:gd name="T12" fmla="*/ 3 w 70"/>
                  <a:gd name="T13" fmla="*/ 65 h 115"/>
                  <a:gd name="T14" fmla="*/ 29 w 70"/>
                  <a:gd name="T15" fmla="*/ 65 h 115"/>
                  <a:gd name="T16" fmla="*/ 61 w 70"/>
                  <a:gd name="T17" fmla="*/ 65 h 115"/>
                  <a:gd name="T18" fmla="*/ 61 w 70"/>
                  <a:gd name="T19" fmla="*/ 111 h 115"/>
                  <a:gd name="T20" fmla="*/ 63 w 70"/>
                  <a:gd name="T21" fmla="*/ 114 h 115"/>
                  <a:gd name="T22" fmla="*/ 66 w 70"/>
                  <a:gd name="T23" fmla="*/ 115 h 115"/>
                  <a:gd name="T24" fmla="*/ 70 w 70"/>
                  <a:gd name="T25" fmla="*/ 111 h 115"/>
                  <a:gd name="T26" fmla="*/ 70 w 70"/>
                  <a:gd name="T27" fmla="*/ 61 h 115"/>
                  <a:gd name="T28" fmla="*/ 70 w 70"/>
                  <a:gd name="T29" fmla="*/ 4 h 115"/>
                  <a:gd name="T30" fmla="*/ 69 w 70"/>
                  <a:gd name="T31" fmla="*/ 1 h 115"/>
                  <a:gd name="T32" fmla="*/ 66 w 70"/>
                  <a:gd name="T33"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 h="115">
                    <a:moveTo>
                      <a:pt x="66" y="0"/>
                    </a:moveTo>
                    <a:cubicBezTo>
                      <a:pt x="63" y="0"/>
                      <a:pt x="61" y="2"/>
                      <a:pt x="61" y="4"/>
                    </a:cubicBezTo>
                    <a:cubicBezTo>
                      <a:pt x="61" y="56"/>
                      <a:pt x="61" y="56"/>
                      <a:pt x="61" y="56"/>
                    </a:cubicBezTo>
                    <a:cubicBezTo>
                      <a:pt x="3" y="56"/>
                      <a:pt x="3" y="56"/>
                      <a:pt x="3" y="56"/>
                    </a:cubicBezTo>
                    <a:cubicBezTo>
                      <a:pt x="2" y="56"/>
                      <a:pt x="1" y="57"/>
                      <a:pt x="1" y="57"/>
                    </a:cubicBezTo>
                    <a:cubicBezTo>
                      <a:pt x="0" y="58"/>
                      <a:pt x="0" y="59"/>
                      <a:pt x="0" y="61"/>
                    </a:cubicBezTo>
                    <a:cubicBezTo>
                      <a:pt x="0" y="63"/>
                      <a:pt x="1" y="65"/>
                      <a:pt x="3" y="65"/>
                    </a:cubicBezTo>
                    <a:cubicBezTo>
                      <a:pt x="29" y="65"/>
                      <a:pt x="29" y="65"/>
                      <a:pt x="29" y="65"/>
                    </a:cubicBezTo>
                    <a:cubicBezTo>
                      <a:pt x="61" y="65"/>
                      <a:pt x="61" y="65"/>
                      <a:pt x="61" y="65"/>
                    </a:cubicBezTo>
                    <a:cubicBezTo>
                      <a:pt x="61" y="111"/>
                      <a:pt x="61" y="111"/>
                      <a:pt x="61" y="111"/>
                    </a:cubicBezTo>
                    <a:cubicBezTo>
                      <a:pt x="61" y="112"/>
                      <a:pt x="62" y="113"/>
                      <a:pt x="63" y="114"/>
                    </a:cubicBezTo>
                    <a:cubicBezTo>
                      <a:pt x="63" y="115"/>
                      <a:pt x="65" y="115"/>
                      <a:pt x="66" y="115"/>
                    </a:cubicBezTo>
                    <a:cubicBezTo>
                      <a:pt x="68" y="115"/>
                      <a:pt x="70" y="113"/>
                      <a:pt x="70" y="111"/>
                    </a:cubicBezTo>
                    <a:cubicBezTo>
                      <a:pt x="70" y="61"/>
                      <a:pt x="70" y="61"/>
                      <a:pt x="70" y="61"/>
                    </a:cubicBezTo>
                    <a:cubicBezTo>
                      <a:pt x="70" y="4"/>
                      <a:pt x="70" y="4"/>
                      <a:pt x="70" y="4"/>
                    </a:cubicBezTo>
                    <a:cubicBezTo>
                      <a:pt x="70" y="3"/>
                      <a:pt x="70" y="2"/>
                      <a:pt x="69" y="1"/>
                    </a:cubicBezTo>
                    <a:cubicBezTo>
                      <a:pt x="68" y="0"/>
                      <a:pt x="67" y="0"/>
                      <a:pt x="6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kern="0">
                  <a:solidFill>
                    <a:sysClr val="windowText" lastClr="000000"/>
                  </a:solidFill>
                  <a:latin typeface="华文细黑" panose="02010600040101010101" pitchFamily="2" charset="-122"/>
                  <a:ea typeface="华文细黑" panose="02010600040101010101" pitchFamily="2" charset="-122"/>
                </a:endParaRPr>
              </a:p>
            </p:txBody>
          </p:sp>
          <p:sp>
            <p:nvSpPr>
              <p:cNvPr id="111" name="Freeform 449"/>
              <p:cNvSpPr>
                <a:spLocks/>
              </p:cNvSpPr>
              <p:nvPr/>
            </p:nvSpPr>
            <p:spPr bwMode="auto">
              <a:xfrm>
                <a:off x="10298141" y="2974968"/>
                <a:ext cx="62752" cy="37507"/>
              </a:xfrm>
              <a:custGeom>
                <a:avLst/>
                <a:gdLst>
                  <a:gd name="T0" fmla="*/ 27 w 37"/>
                  <a:gd name="T1" fmla="*/ 0 h 22"/>
                  <a:gd name="T2" fmla="*/ 19 w 37"/>
                  <a:gd name="T3" fmla="*/ 3 h 22"/>
                  <a:gd name="T4" fmla="*/ 23 w 37"/>
                  <a:gd name="T5" fmla="*/ 14 h 22"/>
                  <a:gd name="T6" fmla="*/ 19 w 37"/>
                  <a:gd name="T7" fmla="*/ 19 h 22"/>
                  <a:gd name="T8" fmla="*/ 15 w 37"/>
                  <a:gd name="T9" fmla="*/ 14 h 22"/>
                  <a:gd name="T10" fmla="*/ 19 w 37"/>
                  <a:gd name="T11" fmla="*/ 3 h 22"/>
                  <a:gd name="T12" fmla="*/ 15 w 37"/>
                  <a:gd name="T13" fmla="*/ 2 h 22"/>
                  <a:gd name="T14" fmla="*/ 10 w 37"/>
                  <a:gd name="T15" fmla="*/ 0 h 22"/>
                  <a:gd name="T16" fmla="*/ 0 w 37"/>
                  <a:gd name="T17" fmla="*/ 11 h 22"/>
                  <a:gd name="T18" fmla="*/ 0 w 37"/>
                  <a:gd name="T19" fmla="*/ 22 h 22"/>
                  <a:gd name="T20" fmla="*/ 17 w 37"/>
                  <a:gd name="T21" fmla="*/ 22 h 22"/>
                  <a:gd name="T22" fmla="*/ 19 w 37"/>
                  <a:gd name="T23" fmla="*/ 22 h 22"/>
                  <a:gd name="T24" fmla="*/ 20 w 37"/>
                  <a:gd name="T25" fmla="*/ 22 h 22"/>
                  <a:gd name="T26" fmla="*/ 37 w 37"/>
                  <a:gd name="T27" fmla="*/ 22 h 22"/>
                  <a:gd name="T28" fmla="*/ 37 w 37"/>
                  <a:gd name="T29" fmla="*/ 11 h 22"/>
                  <a:gd name="T30" fmla="*/ 27 w 37"/>
                  <a:gd name="T3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 h="22">
                    <a:moveTo>
                      <a:pt x="27" y="0"/>
                    </a:moveTo>
                    <a:cubicBezTo>
                      <a:pt x="19" y="3"/>
                      <a:pt x="19" y="3"/>
                      <a:pt x="19" y="3"/>
                    </a:cubicBezTo>
                    <a:cubicBezTo>
                      <a:pt x="23" y="14"/>
                      <a:pt x="23" y="14"/>
                      <a:pt x="23" y="14"/>
                    </a:cubicBezTo>
                    <a:cubicBezTo>
                      <a:pt x="19" y="19"/>
                      <a:pt x="19" y="19"/>
                      <a:pt x="19" y="19"/>
                    </a:cubicBezTo>
                    <a:cubicBezTo>
                      <a:pt x="15" y="14"/>
                      <a:pt x="15" y="14"/>
                      <a:pt x="15" y="14"/>
                    </a:cubicBezTo>
                    <a:cubicBezTo>
                      <a:pt x="19" y="3"/>
                      <a:pt x="19" y="3"/>
                      <a:pt x="19" y="3"/>
                    </a:cubicBezTo>
                    <a:cubicBezTo>
                      <a:pt x="15" y="2"/>
                      <a:pt x="15" y="2"/>
                      <a:pt x="15" y="2"/>
                    </a:cubicBezTo>
                    <a:cubicBezTo>
                      <a:pt x="10" y="0"/>
                      <a:pt x="10" y="0"/>
                      <a:pt x="10" y="0"/>
                    </a:cubicBezTo>
                    <a:cubicBezTo>
                      <a:pt x="5" y="2"/>
                      <a:pt x="0" y="5"/>
                      <a:pt x="0" y="11"/>
                    </a:cubicBezTo>
                    <a:cubicBezTo>
                      <a:pt x="0" y="22"/>
                      <a:pt x="0" y="22"/>
                      <a:pt x="0" y="22"/>
                    </a:cubicBezTo>
                    <a:cubicBezTo>
                      <a:pt x="17" y="22"/>
                      <a:pt x="17" y="22"/>
                      <a:pt x="17" y="22"/>
                    </a:cubicBezTo>
                    <a:cubicBezTo>
                      <a:pt x="19" y="22"/>
                      <a:pt x="19" y="22"/>
                      <a:pt x="19" y="22"/>
                    </a:cubicBezTo>
                    <a:cubicBezTo>
                      <a:pt x="20" y="22"/>
                      <a:pt x="20" y="22"/>
                      <a:pt x="20" y="22"/>
                    </a:cubicBezTo>
                    <a:cubicBezTo>
                      <a:pt x="37" y="22"/>
                      <a:pt x="37" y="22"/>
                      <a:pt x="37" y="22"/>
                    </a:cubicBezTo>
                    <a:cubicBezTo>
                      <a:pt x="37" y="22"/>
                      <a:pt x="37" y="22"/>
                      <a:pt x="37" y="11"/>
                    </a:cubicBezTo>
                    <a:cubicBezTo>
                      <a:pt x="37" y="5"/>
                      <a:pt x="32" y="2"/>
                      <a:pt x="2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kern="0">
                  <a:solidFill>
                    <a:sysClr val="windowText" lastClr="000000"/>
                  </a:solidFill>
                  <a:latin typeface="华文细黑" panose="02010600040101010101" pitchFamily="2" charset="-122"/>
                  <a:ea typeface="华文细黑" panose="02010600040101010101" pitchFamily="2" charset="-122"/>
                </a:endParaRPr>
              </a:p>
            </p:txBody>
          </p:sp>
          <p:sp>
            <p:nvSpPr>
              <p:cNvPr id="112" name="Freeform 450"/>
              <p:cNvSpPr>
                <a:spLocks/>
              </p:cNvSpPr>
              <p:nvPr/>
            </p:nvSpPr>
            <p:spPr bwMode="auto">
              <a:xfrm>
                <a:off x="10313288" y="2936019"/>
                <a:ext cx="32458" cy="35343"/>
              </a:xfrm>
              <a:custGeom>
                <a:avLst/>
                <a:gdLst>
                  <a:gd name="T0" fmla="*/ 8 w 19"/>
                  <a:gd name="T1" fmla="*/ 21 h 21"/>
                  <a:gd name="T2" fmla="*/ 10 w 19"/>
                  <a:gd name="T3" fmla="*/ 21 h 21"/>
                  <a:gd name="T4" fmla="*/ 19 w 19"/>
                  <a:gd name="T5" fmla="*/ 10 h 21"/>
                  <a:gd name="T6" fmla="*/ 10 w 19"/>
                  <a:gd name="T7" fmla="*/ 0 h 21"/>
                  <a:gd name="T8" fmla="*/ 0 w 19"/>
                  <a:gd name="T9" fmla="*/ 10 h 21"/>
                  <a:gd name="T10" fmla="*/ 8 w 19"/>
                  <a:gd name="T11" fmla="*/ 21 h 21"/>
                </a:gdLst>
                <a:ahLst/>
                <a:cxnLst>
                  <a:cxn ang="0">
                    <a:pos x="T0" y="T1"/>
                  </a:cxn>
                  <a:cxn ang="0">
                    <a:pos x="T2" y="T3"/>
                  </a:cxn>
                  <a:cxn ang="0">
                    <a:pos x="T4" y="T5"/>
                  </a:cxn>
                  <a:cxn ang="0">
                    <a:pos x="T6" y="T7"/>
                  </a:cxn>
                  <a:cxn ang="0">
                    <a:pos x="T8" y="T9"/>
                  </a:cxn>
                  <a:cxn ang="0">
                    <a:pos x="T10" y="T11"/>
                  </a:cxn>
                </a:cxnLst>
                <a:rect l="0" t="0" r="r" b="b"/>
                <a:pathLst>
                  <a:path w="19" h="21">
                    <a:moveTo>
                      <a:pt x="8" y="21"/>
                    </a:moveTo>
                    <a:cubicBezTo>
                      <a:pt x="8" y="21"/>
                      <a:pt x="9" y="21"/>
                      <a:pt x="10" y="21"/>
                    </a:cubicBezTo>
                    <a:cubicBezTo>
                      <a:pt x="15" y="21"/>
                      <a:pt x="19" y="16"/>
                      <a:pt x="19" y="10"/>
                    </a:cubicBezTo>
                    <a:cubicBezTo>
                      <a:pt x="19" y="4"/>
                      <a:pt x="15" y="0"/>
                      <a:pt x="10" y="0"/>
                    </a:cubicBezTo>
                    <a:cubicBezTo>
                      <a:pt x="4" y="0"/>
                      <a:pt x="0" y="4"/>
                      <a:pt x="0" y="10"/>
                    </a:cubicBezTo>
                    <a:cubicBezTo>
                      <a:pt x="0" y="15"/>
                      <a:pt x="3" y="20"/>
                      <a:pt x="8"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kern="0">
                  <a:solidFill>
                    <a:sysClr val="windowText" lastClr="000000"/>
                  </a:solidFill>
                  <a:latin typeface="华文细黑" panose="02010600040101010101" pitchFamily="2" charset="-122"/>
                  <a:ea typeface="华文细黑" panose="02010600040101010101" pitchFamily="2" charset="-122"/>
                </a:endParaRPr>
              </a:p>
            </p:txBody>
          </p:sp>
          <p:sp>
            <p:nvSpPr>
              <p:cNvPr id="113" name="Oval 451"/>
              <p:cNvSpPr>
                <a:spLocks noChangeArrowheads="1"/>
              </p:cNvSpPr>
              <p:nvPr/>
            </p:nvSpPr>
            <p:spPr bwMode="auto">
              <a:xfrm>
                <a:off x="10313288" y="2816286"/>
                <a:ext cx="31015" cy="3750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kern="0">
                  <a:solidFill>
                    <a:sysClr val="windowText" lastClr="000000"/>
                  </a:solidFill>
                  <a:latin typeface="华文细黑" panose="02010600040101010101" pitchFamily="2" charset="-122"/>
                  <a:ea typeface="华文细黑" panose="02010600040101010101" pitchFamily="2" charset="-122"/>
                </a:endParaRPr>
              </a:p>
            </p:txBody>
          </p:sp>
          <p:sp>
            <p:nvSpPr>
              <p:cNvPr id="114" name="Freeform 452"/>
              <p:cNvSpPr>
                <a:spLocks/>
              </p:cNvSpPr>
              <p:nvPr/>
            </p:nvSpPr>
            <p:spPr bwMode="auto">
              <a:xfrm>
                <a:off x="10296699" y="2857399"/>
                <a:ext cx="64194" cy="36064"/>
              </a:xfrm>
              <a:custGeom>
                <a:avLst/>
                <a:gdLst>
                  <a:gd name="T0" fmla="*/ 20 w 38"/>
                  <a:gd name="T1" fmla="*/ 21 h 21"/>
                  <a:gd name="T2" fmla="*/ 20 w 38"/>
                  <a:gd name="T3" fmla="*/ 21 h 21"/>
                  <a:gd name="T4" fmla="*/ 38 w 38"/>
                  <a:gd name="T5" fmla="*/ 21 h 21"/>
                  <a:gd name="T6" fmla="*/ 38 w 38"/>
                  <a:gd name="T7" fmla="*/ 10 h 21"/>
                  <a:gd name="T8" fmla="*/ 28 w 38"/>
                  <a:gd name="T9" fmla="*/ 0 h 21"/>
                  <a:gd name="T10" fmla="*/ 20 w 38"/>
                  <a:gd name="T11" fmla="*/ 3 h 21"/>
                  <a:gd name="T12" fmla="*/ 23 w 38"/>
                  <a:gd name="T13" fmla="*/ 13 h 21"/>
                  <a:gd name="T14" fmla="*/ 20 w 38"/>
                  <a:gd name="T15" fmla="*/ 19 h 21"/>
                  <a:gd name="T16" fmla="*/ 16 w 38"/>
                  <a:gd name="T17" fmla="*/ 13 h 21"/>
                  <a:gd name="T18" fmla="*/ 20 w 38"/>
                  <a:gd name="T19" fmla="*/ 3 h 21"/>
                  <a:gd name="T20" fmla="*/ 10 w 38"/>
                  <a:gd name="T21" fmla="*/ 0 h 21"/>
                  <a:gd name="T22" fmla="*/ 0 w 38"/>
                  <a:gd name="T23" fmla="*/ 10 h 21"/>
                  <a:gd name="T24" fmla="*/ 0 w 38"/>
                  <a:gd name="T25" fmla="*/ 21 h 21"/>
                  <a:gd name="T26" fmla="*/ 18 w 38"/>
                  <a:gd name="T27" fmla="*/ 21 h 21"/>
                  <a:gd name="T28" fmla="*/ 20 w 38"/>
                  <a:gd name="T2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 h="21">
                    <a:moveTo>
                      <a:pt x="20" y="21"/>
                    </a:moveTo>
                    <a:cubicBezTo>
                      <a:pt x="20" y="21"/>
                      <a:pt x="20" y="21"/>
                      <a:pt x="20" y="21"/>
                    </a:cubicBezTo>
                    <a:cubicBezTo>
                      <a:pt x="38" y="21"/>
                      <a:pt x="38" y="21"/>
                      <a:pt x="38" y="21"/>
                    </a:cubicBezTo>
                    <a:cubicBezTo>
                      <a:pt x="38" y="21"/>
                      <a:pt x="38" y="21"/>
                      <a:pt x="38" y="10"/>
                    </a:cubicBezTo>
                    <a:cubicBezTo>
                      <a:pt x="38" y="4"/>
                      <a:pt x="32" y="1"/>
                      <a:pt x="28" y="0"/>
                    </a:cubicBezTo>
                    <a:cubicBezTo>
                      <a:pt x="20" y="3"/>
                      <a:pt x="20" y="3"/>
                      <a:pt x="20" y="3"/>
                    </a:cubicBezTo>
                    <a:cubicBezTo>
                      <a:pt x="23" y="13"/>
                      <a:pt x="23" y="13"/>
                      <a:pt x="23" y="13"/>
                    </a:cubicBezTo>
                    <a:cubicBezTo>
                      <a:pt x="20" y="19"/>
                      <a:pt x="20" y="19"/>
                      <a:pt x="20" y="19"/>
                    </a:cubicBezTo>
                    <a:cubicBezTo>
                      <a:pt x="16" y="13"/>
                      <a:pt x="16" y="13"/>
                      <a:pt x="16" y="13"/>
                    </a:cubicBezTo>
                    <a:cubicBezTo>
                      <a:pt x="20" y="3"/>
                      <a:pt x="20" y="3"/>
                      <a:pt x="20" y="3"/>
                    </a:cubicBezTo>
                    <a:cubicBezTo>
                      <a:pt x="10" y="0"/>
                      <a:pt x="10" y="0"/>
                      <a:pt x="10" y="0"/>
                    </a:cubicBezTo>
                    <a:cubicBezTo>
                      <a:pt x="6" y="1"/>
                      <a:pt x="0" y="4"/>
                      <a:pt x="0" y="10"/>
                    </a:cubicBezTo>
                    <a:cubicBezTo>
                      <a:pt x="0" y="21"/>
                      <a:pt x="0" y="21"/>
                      <a:pt x="0" y="21"/>
                    </a:cubicBezTo>
                    <a:cubicBezTo>
                      <a:pt x="18" y="21"/>
                      <a:pt x="18" y="21"/>
                      <a:pt x="18" y="21"/>
                    </a:cubicBezTo>
                    <a:lnTo>
                      <a:pt x="20"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kern="0">
                  <a:solidFill>
                    <a:sysClr val="windowText" lastClr="000000"/>
                  </a:solidFill>
                  <a:latin typeface="华文细黑" panose="02010600040101010101" pitchFamily="2" charset="-122"/>
                  <a:ea typeface="华文细黑" panose="02010600040101010101" pitchFamily="2" charset="-122"/>
                </a:endParaRPr>
              </a:p>
            </p:txBody>
          </p:sp>
          <p:sp>
            <p:nvSpPr>
              <p:cNvPr id="115" name="Freeform 453"/>
              <p:cNvSpPr>
                <a:spLocks noEditPoints="1"/>
              </p:cNvSpPr>
              <p:nvPr/>
            </p:nvSpPr>
            <p:spPr bwMode="auto">
              <a:xfrm>
                <a:off x="10238275" y="2785993"/>
                <a:ext cx="383721" cy="262546"/>
              </a:xfrm>
              <a:custGeom>
                <a:avLst/>
                <a:gdLst>
                  <a:gd name="T0" fmla="*/ 225 w 225"/>
                  <a:gd name="T1" fmla="*/ 137 h 154"/>
                  <a:gd name="T2" fmla="*/ 225 w 225"/>
                  <a:gd name="T3" fmla="*/ 80 h 154"/>
                  <a:gd name="T4" fmla="*/ 225 w 225"/>
                  <a:gd name="T5" fmla="*/ 66 h 154"/>
                  <a:gd name="T6" fmla="*/ 225 w 225"/>
                  <a:gd name="T7" fmla="*/ 56 h 154"/>
                  <a:gd name="T8" fmla="*/ 225 w 225"/>
                  <a:gd name="T9" fmla="*/ 42 h 154"/>
                  <a:gd name="T10" fmla="*/ 225 w 225"/>
                  <a:gd name="T11" fmla="*/ 35 h 154"/>
                  <a:gd name="T12" fmla="*/ 225 w 225"/>
                  <a:gd name="T13" fmla="*/ 21 h 154"/>
                  <a:gd name="T14" fmla="*/ 225 w 225"/>
                  <a:gd name="T15" fmla="*/ 18 h 154"/>
                  <a:gd name="T16" fmla="*/ 223 w 225"/>
                  <a:gd name="T17" fmla="*/ 11 h 154"/>
                  <a:gd name="T18" fmla="*/ 216 w 225"/>
                  <a:gd name="T19" fmla="*/ 3 h 154"/>
                  <a:gd name="T20" fmla="*/ 209 w 225"/>
                  <a:gd name="T21" fmla="*/ 0 h 154"/>
                  <a:gd name="T22" fmla="*/ 207 w 225"/>
                  <a:gd name="T23" fmla="*/ 0 h 154"/>
                  <a:gd name="T24" fmla="*/ 193 w 225"/>
                  <a:gd name="T25" fmla="*/ 0 h 154"/>
                  <a:gd name="T26" fmla="*/ 185 w 225"/>
                  <a:gd name="T27" fmla="*/ 0 h 154"/>
                  <a:gd name="T28" fmla="*/ 172 w 225"/>
                  <a:gd name="T29" fmla="*/ 0 h 154"/>
                  <a:gd name="T30" fmla="*/ 161 w 225"/>
                  <a:gd name="T31" fmla="*/ 0 h 154"/>
                  <a:gd name="T32" fmla="*/ 147 w 225"/>
                  <a:gd name="T33" fmla="*/ 0 h 154"/>
                  <a:gd name="T34" fmla="*/ 18 w 225"/>
                  <a:gd name="T35" fmla="*/ 0 h 154"/>
                  <a:gd name="T36" fmla="*/ 0 w 225"/>
                  <a:gd name="T37" fmla="*/ 18 h 154"/>
                  <a:gd name="T38" fmla="*/ 0 w 225"/>
                  <a:gd name="T39" fmla="*/ 137 h 154"/>
                  <a:gd name="T40" fmla="*/ 18 w 225"/>
                  <a:gd name="T41" fmla="*/ 154 h 154"/>
                  <a:gd name="T42" fmla="*/ 207 w 225"/>
                  <a:gd name="T43" fmla="*/ 154 h 154"/>
                  <a:gd name="T44" fmla="*/ 225 w 225"/>
                  <a:gd name="T45" fmla="*/ 137 h 154"/>
                  <a:gd name="T46" fmla="*/ 211 w 225"/>
                  <a:gd name="T47" fmla="*/ 126 h 154"/>
                  <a:gd name="T48" fmla="*/ 196 w 225"/>
                  <a:gd name="T49" fmla="*/ 141 h 154"/>
                  <a:gd name="T50" fmla="*/ 55 w 225"/>
                  <a:gd name="T51" fmla="*/ 141 h 154"/>
                  <a:gd name="T52" fmla="*/ 29 w 225"/>
                  <a:gd name="T53" fmla="*/ 141 h 154"/>
                  <a:gd name="T54" fmla="*/ 13 w 225"/>
                  <a:gd name="T55" fmla="*/ 126 h 154"/>
                  <a:gd name="T56" fmla="*/ 13 w 225"/>
                  <a:gd name="T57" fmla="*/ 26 h 154"/>
                  <a:gd name="T58" fmla="*/ 29 w 225"/>
                  <a:gd name="T59" fmla="*/ 11 h 154"/>
                  <a:gd name="T60" fmla="*/ 91 w 225"/>
                  <a:gd name="T61" fmla="*/ 11 h 154"/>
                  <a:gd name="T62" fmla="*/ 146 w 225"/>
                  <a:gd name="T63" fmla="*/ 11 h 154"/>
                  <a:gd name="T64" fmla="*/ 160 w 225"/>
                  <a:gd name="T65" fmla="*/ 11 h 154"/>
                  <a:gd name="T66" fmla="*/ 170 w 225"/>
                  <a:gd name="T67" fmla="*/ 11 h 154"/>
                  <a:gd name="T68" fmla="*/ 183 w 225"/>
                  <a:gd name="T69" fmla="*/ 11 h 154"/>
                  <a:gd name="T70" fmla="*/ 191 w 225"/>
                  <a:gd name="T71" fmla="*/ 11 h 154"/>
                  <a:gd name="T72" fmla="*/ 196 w 225"/>
                  <a:gd name="T73" fmla="*/ 11 h 154"/>
                  <a:gd name="T74" fmla="*/ 203 w 225"/>
                  <a:gd name="T75" fmla="*/ 13 h 154"/>
                  <a:gd name="T76" fmla="*/ 211 w 225"/>
                  <a:gd name="T77" fmla="*/ 23 h 154"/>
                  <a:gd name="T78" fmla="*/ 211 w 225"/>
                  <a:gd name="T79" fmla="*/ 26 h 154"/>
                  <a:gd name="T80" fmla="*/ 211 w 225"/>
                  <a:gd name="T81" fmla="*/ 36 h 154"/>
                  <a:gd name="T82" fmla="*/ 211 w 225"/>
                  <a:gd name="T83" fmla="*/ 43 h 154"/>
                  <a:gd name="T84" fmla="*/ 211 w 225"/>
                  <a:gd name="T85" fmla="*/ 57 h 154"/>
                  <a:gd name="T86" fmla="*/ 211 w 225"/>
                  <a:gd name="T87" fmla="*/ 66 h 154"/>
                  <a:gd name="T88" fmla="*/ 211 w 225"/>
                  <a:gd name="T89" fmla="*/ 81 h 154"/>
                  <a:gd name="T90" fmla="*/ 211 w 225"/>
                  <a:gd name="T91" fmla="*/ 126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5" h="154">
                    <a:moveTo>
                      <a:pt x="225" y="137"/>
                    </a:moveTo>
                    <a:cubicBezTo>
                      <a:pt x="225" y="80"/>
                      <a:pt x="225" y="80"/>
                      <a:pt x="225" y="80"/>
                    </a:cubicBezTo>
                    <a:cubicBezTo>
                      <a:pt x="225" y="66"/>
                      <a:pt x="225" y="66"/>
                      <a:pt x="225" y="66"/>
                    </a:cubicBezTo>
                    <a:cubicBezTo>
                      <a:pt x="225" y="56"/>
                      <a:pt x="225" y="56"/>
                      <a:pt x="225" y="56"/>
                    </a:cubicBezTo>
                    <a:cubicBezTo>
                      <a:pt x="225" y="42"/>
                      <a:pt x="225" y="42"/>
                      <a:pt x="225" y="42"/>
                    </a:cubicBezTo>
                    <a:cubicBezTo>
                      <a:pt x="225" y="35"/>
                      <a:pt x="225" y="35"/>
                      <a:pt x="225" y="35"/>
                    </a:cubicBezTo>
                    <a:cubicBezTo>
                      <a:pt x="225" y="21"/>
                      <a:pt x="225" y="21"/>
                      <a:pt x="225" y="21"/>
                    </a:cubicBezTo>
                    <a:cubicBezTo>
                      <a:pt x="225" y="18"/>
                      <a:pt x="225" y="18"/>
                      <a:pt x="225" y="18"/>
                    </a:cubicBezTo>
                    <a:cubicBezTo>
                      <a:pt x="225" y="15"/>
                      <a:pt x="224" y="13"/>
                      <a:pt x="223" y="11"/>
                    </a:cubicBezTo>
                    <a:cubicBezTo>
                      <a:pt x="222" y="7"/>
                      <a:pt x="219" y="5"/>
                      <a:pt x="216" y="3"/>
                    </a:cubicBezTo>
                    <a:cubicBezTo>
                      <a:pt x="214" y="1"/>
                      <a:pt x="212" y="1"/>
                      <a:pt x="209" y="0"/>
                    </a:cubicBezTo>
                    <a:cubicBezTo>
                      <a:pt x="208" y="0"/>
                      <a:pt x="208" y="0"/>
                      <a:pt x="207" y="0"/>
                    </a:cubicBezTo>
                    <a:cubicBezTo>
                      <a:pt x="193" y="0"/>
                      <a:pt x="193" y="0"/>
                      <a:pt x="193" y="0"/>
                    </a:cubicBezTo>
                    <a:cubicBezTo>
                      <a:pt x="185" y="0"/>
                      <a:pt x="185" y="0"/>
                      <a:pt x="185" y="0"/>
                    </a:cubicBezTo>
                    <a:cubicBezTo>
                      <a:pt x="172" y="0"/>
                      <a:pt x="172" y="0"/>
                      <a:pt x="172" y="0"/>
                    </a:cubicBezTo>
                    <a:cubicBezTo>
                      <a:pt x="161" y="0"/>
                      <a:pt x="161" y="0"/>
                      <a:pt x="161" y="0"/>
                    </a:cubicBezTo>
                    <a:cubicBezTo>
                      <a:pt x="147" y="0"/>
                      <a:pt x="147" y="0"/>
                      <a:pt x="147" y="0"/>
                    </a:cubicBezTo>
                    <a:cubicBezTo>
                      <a:pt x="18" y="0"/>
                      <a:pt x="18" y="0"/>
                      <a:pt x="18" y="0"/>
                    </a:cubicBezTo>
                    <a:cubicBezTo>
                      <a:pt x="8" y="0"/>
                      <a:pt x="0" y="8"/>
                      <a:pt x="0" y="18"/>
                    </a:cubicBezTo>
                    <a:cubicBezTo>
                      <a:pt x="0" y="137"/>
                      <a:pt x="0" y="137"/>
                      <a:pt x="0" y="137"/>
                    </a:cubicBezTo>
                    <a:cubicBezTo>
                      <a:pt x="0" y="146"/>
                      <a:pt x="8" y="154"/>
                      <a:pt x="18" y="154"/>
                    </a:cubicBezTo>
                    <a:cubicBezTo>
                      <a:pt x="207" y="154"/>
                      <a:pt x="207" y="154"/>
                      <a:pt x="207" y="154"/>
                    </a:cubicBezTo>
                    <a:cubicBezTo>
                      <a:pt x="217" y="154"/>
                      <a:pt x="225" y="146"/>
                      <a:pt x="225" y="137"/>
                    </a:cubicBezTo>
                    <a:close/>
                    <a:moveTo>
                      <a:pt x="211" y="126"/>
                    </a:moveTo>
                    <a:cubicBezTo>
                      <a:pt x="211" y="135"/>
                      <a:pt x="204" y="141"/>
                      <a:pt x="196" y="141"/>
                    </a:cubicBezTo>
                    <a:cubicBezTo>
                      <a:pt x="55" y="141"/>
                      <a:pt x="55" y="141"/>
                      <a:pt x="55" y="141"/>
                    </a:cubicBezTo>
                    <a:cubicBezTo>
                      <a:pt x="29" y="141"/>
                      <a:pt x="29" y="141"/>
                      <a:pt x="29" y="141"/>
                    </a:cubicBezTo>
                    <a:cubicBezTo>
                      <a:pt x="20" y="141"/>
                      <a:pt x="13" y="135"/>
                      <a:pt x="13" y="126"/>
                    </a:cubicBezTo>
                    <a:cubicBezTo>
                      <a:pt x="13" y="26"/>
                      <a:pt x="13" y="26"/>
                      <a:pt x="13" y="26"/>
                    </a:cubicBezTo>
                    <a:cubicBezTo>
                      <a:pt x="13" y="18"/>
                      <a:pt x="20" y="11"/>
                      <a:pt x="29" y="11"/>
                    </a:cubicBezTo>
                    <a:cubicBezTo>
                      <a:pt x="91" y="11"/>
                      <a:pt x="91" y="11"/>
                      <a:pt x="91" y="11"/>
                    </a:cubicBezTo>
                    <a:cubicBezTo>
                      <a:pt x="146" y="11"/>
                      <a:pt x="146" y="11"/>
                      <a:pt x="146" y="11"/>
                    </a:cubicBezTo>
                    <a:cubicBezTo>
                      <a:pt x="160" y="11"/>
                      <a:pt x="160" y="11"/>
                      <a:pt x="160" y="11"/>
                    </a:cubicBezTo>
                    <a:cubicBezTo>
                      <a:pt x="170" y="11"/>
                      <a:pt x="170" y="11"/>
                      <a:pt x="170" y="11"/>
                    </a:cubicBezTo>
                    <a:cubicBezTo>
                      <a:pt x="183" y="11"/>
                      <a:pt x="183" y="11"/>
                      <a:pt x="183" y="11"/>
                    </a:cubicBezTo>
                    <a:cubicBezTo>
                      <a:pt x="191" y="11"/>
                      <a:pt x="191" y="11"/>
                      <a:pt x="191" y="11"/>
                    </a:cubicBezTo>
                    <a:cubicBezTo>
                      <a:pt x="196" y="11"/>
                      <a:pt x="196" y="11"/>
                      <a:pt x="196" y="11"/>
                    </a:cubicBezTo>
                    <a:cubicBezTo>
                      <a:pt x="198" y="11"/>
                      <a:pt x="201" y="12"/>
                      <a:pt x="203" y="13"/>
                    </a:cubicBezTo>
                    <a:cubicBezTo>
                      <a:pt x="207" y="15"/>
                      <a:pt x="210" y="19"/>
                      <a:pt x="211" y="23"/>
                    </a:cubicBezTo>
                    <a:cubicBezTo>
                      <a:pt x="211" y="24"/>
                      <a:pt x="211" y="25"/>
                      <a:pt x="211" y="26"/>
                    </a:cubicBezTo>
                    <a:cubicBezTo>
                      <a:pt x="211" y="36"/>
                      <a:pt x="211" y="36"/>
                      <a:pt x="211" y="36"/>
                    </a:cubicBezTo>
                    <a:cubicBezTo>
                      <a:pt x="211" y="43"/>
                      <a:pt x="211" y="43"/>
                      <a:pt x="211" y="43"/>
                    </a:cubicBezTo>
                    <a:cubicBezTo>
                      <a:pt x="211" y="57"/>
                      <a:pt x="211" y="57"/>
                      <a:pt x="211" y="57"/>
                    </a:cubicBezTo>
                    <a:cubicBezTo>
                      <a:pt x="211" y="66"/>
                      <a:pt x="211" y="66"/>
                      <a:pt x="211" y="66"/>
                    </a:cubicBezTo>
                    <a:cubicBezTo>
                      <a:pt x="211" y="81"/>
                      <a:pt x="211" y="81"/>
                      <a:pt x="211" y="81"/>
                    </a:cubicBezTo>
                    <a:lnTo>
                      <a:pt x="211" y="1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kern="0">
                  <a:solidFill>
                    <a:sysClr val="windowText" lastClr="000000"/>
                  </a:solidFill>
                  <a:latin typeface="华文细黑" panose="02010600040101010101" pitchFamily="2" charset="-122"/>
                  <a:ea typeface="华文细黑" panose="02010600040101010101" pitchFamily="2" charset="-122"/>
                </a:endParaRPr>
              </a:p>
            </p:txBody>
          </p:sp>
          <p:sp>
            <p:nvSpPr>
              <p:cNvPr id="116" name="Freeform 454"/>
              <p:cNvSpPr>
                <a:spLocks/>
              </p:cNvSpPr>
              <p:nvPr/>
            </p:nvSpPr>
            <p:spPr bwMode="auto">
              <a:xfrm>
                <a:off x="10054349" y="3114896"/>
                <a:ext cx="168779" cy="228646"/>
              </a:xfrm>
              <a:custGeom>
                <a:avLst/>
                <a:gdLst>
                  <a:gd name="T0" fmla="*/ 50 w 99"/>
                  <a:gd name="T1" fmla="*/ 2 h 134"/>
                  <a:gd name="T2" fmla="*/ 89 w 99"/>
                  <a:gd name="T3" fmla="*/ 59 h 134"/>
                  <a:gd name="T4" fmla="*/ 89 w 99"/>
                  <a:gd name="T5" fmla="*/ 86 h 134"/>
                  <a:gd name="T6" fmla="*/ 59 w 99"/>
                  <a:gd name="T7" fmla="*/ 68 h 134"/>
                  <a:gd name="T8" fmla="*/ 50 w 99"/>
                  <a:gd name="T9" fmla="*/ 2 h 134"/>
                  <a:gd name="T10" fmla="*/ 0 w 99"/>
                  <a:gd name="T11" fmla="*/ 34 h 134"/>
                  <a:gd name="T12" fmla="*/ 0 w 99"/>
                  <a:gd name="T13" fmla="*/ 114 h 134"/>
                  <a:gd name="T14" fmla="*/ 50 w 99"/>
                  <a:gd name="T15" fmla="*/ 134 h 134"/>
                  <a:gd name="T16" fmla="*/ 99 w 99"/>
                  <a:gd name="T17" fmla="*/ 105 h 134"/>
                  <a:gd name="T18" fmla="*/ 99 w 99"/>
                  <a:gd name="T19" fmla="*/ 68 h 134"/>
                  <a:gd name="T20" fmla="*/ 50 w 99"/>
                  <a:gd name="T21" fmla="*/ 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134">
                    <a:moveTo>
                      <a:pt x="50" y="2"/>
                    </a:moveTo>
                    <a:cubicBezTo>
                      <a:pt x="89" y="59"/>
                      <a:pt x="89" y="59"/>
                      <a:pt x="89" y="59"/>
                    </a:cubicBezTo>
                    <a:cubicBezTo>
                      <a:pt x="89" y="86"/>
                      <a:pt x="89" y="86"/>
                      <a:pt x="89" y="86"/>
                    </a:cubicBezTo>
                    <a:cubicBezTo>
                      <a:pt x="59" y="68"/>
                      <a:pt x="59" y="68"/>
                      <a:pt x="59" y="68"/>
                    </a:cubicBezTo>
                    <a:cubicBezTo>
                      <a:pt x="50" y="2"/>
                      <a:pt x="50" y="2"/>
                      <a:pt x="50" y="2"/>
                    </a:cubicBezTo>
                    <a:cubicBezTo>
                      <a:pt x="50" y="2"/>
                      <a:pt x="0" y="0"/>
                      <a:pt x="0" y="34"/>
                    </a:cubicBezTo>
                    <a:cubicBezTo>
                      <a:pt x="0" y="68"/>
                      <a:pt x="0" y="114"/>
                      <a:pt x="0" y="114"/>
                    </a:cubicBezTo>
                    <a:cubicBezTo>
                      <a:pt x="0" y="114"/>
                      <a:pt x="5" y="134"/>
                      <a:pt x="50" y="134"/>
                    </a:cubicBezTo>
                    <a:cubicBezTo>
                      <a:pt x="94" y="134"/>
                      <a:pt x="99" y="121"/>
                      <a:pt x="99" y="105"/>
                    </a:cubicBezTo>
                    <a:cubicBezTo>
                      <a:pt x="99" y="89"/>
                      <a:pt x="99" y="68"/>
                      <a:pt x="99" y="68"/>
                    </a:cubicBezTo>
                    <a:cubicBezTo>
                      <a:pt x="99" y="68"/>
                      <a:pt x="88" y="2"/>
                      <a:pt x="5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kern="0">
                  <a:solidFill>
                    <a:sysClr val="windowText" lastClr="000000"/>
                  </a:solidFill>
                  <a:latin typeface="华文细黑" panose="02010600040101010101" pitchFamily="2" charset="-122"/>
                  <a:ea typeface="华文细黑" panose="02010600040101010101" pitchFamily="2" charset="-122"/>
                </a:endParaRPr>
              </a:p>
            </p:txBody>
          </p:sp>
          <p:sp>
            <p:nvSpPr>
              <p:cNvPr id="117" name="Oval 455"/>
              <p:cNvSpPr>
                <a:spLocks noChangeArrowheads="1"/>
              </p:cNvSpPr>
              <p:nvPr/>
            </p:nvSpPr>
            <p:spPr bwMode="auto">
              <a:xfrm>
                <a:off x="10063004" y="2954772"/>
                <a:ext cx="132715" cy="1550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kern="0">
                  <a:solidFill>
                    <a:sysClr val="windowText" lastClr="000000"/>
                  </a:solidFill>
                  <a:latin typeface="华文细黑" panose="02010600040101010101" pitchFamily="2" charset="-122"/>
                  <a:ea typeface="华文细黑" panose="02010600040101010101" pitchFamily="2" charset="-122"/>
                </a:endParaRPr>
              </a:p>
            </p:txBody>
          </p:sp>
        </p:grpSp>
      </p:grpSp>
      <p:grpSp>
        <p:nvGrpSpPr>
          <p:cNvPr id="122" name="组合 121"/>
          <p:cNvGrpSpPr/>
          <p:nvPr/>
        </p:nvGrpSpPr>
        <p:grpSpPr>
          <a:xfrm>
            <a:off x="3410997" y="4031032"/>
            <a:ext cx="2333143" cy="2334026"/>
            <a:chOff x="687034" y="3992740"/>
            <a:chExt cx="2333143" cy="2334026"/>
          </a:xfrm>
        </p:grpSpPr>
        <p:grpSp>
          <p:nvGrpSpPr>
            <p:cNvPr id="123" name="组合 122"/>
            <p:cNvGrpSpPr/>
            <p:nvPr/>
          </p:nvGrpSpPr>
          <p:grpSpPr>
            <a:xfrm flipV="1">
              <a:off x="687034" y="3992740"/>
              <a:ext cx="2333142" cy="2334026"/>
              <a:chOff x="3630019" y="998779"/>
              <a:chExt cx="2333142" cy="2334026"/>
            </a:xfrm>
          </p:grpSpPr>
          <p:sp>
            <p:nvSpPr>
              <p:cNvPr id="147" name="任意多边形 146"/>
              <p:cNvSpPr/>
              <p:nvPr/>
            </p:nvSpPr>
            <p:spPr>
              <a:xfrm>
                <a:off x="3630019" y="998779"/>
                <a:ext cx="2333142" cy="2333142"/>
              </a:xfrm>
              <a:custGeom>
                <a:avLst/>
                <a:gdLst>
                  <a:gd name="connsiteX0" fmla="*/ 325357 w 2333142"/>
                  <a:gd name="connsiteY0" fmla="*/ 0 h 2333142"/>
                  <a:gd name="connsiteX1" fmla="*/ 2007785 w 2333142"/>
                  <a:gd name="connsiteY1" fmla="*/ 0 h 2333142"/>
                  <a:gd name="connsiteX2" fmla="*/ 2333142 w 2333142"/>
                  <a:gd name="connsiteY2" fmla="*/ 325357 h 2333142"/>
                  <a:gd name="connsiteX3" fmla="*/ 2333142 w 2333142"/>
                  <a:gd name="connsiteY3" fmla="*/ 1307600 h 2333142"/>
                  <a:gd name="connsiteX4" fmla="*/ 2260334 w 2333142"/>
                  <a:gd name="connsiteY4" fmla="*/ 1307600 h 2333142"/>
                  <a:gd name="connsiteX5" fmla="*/ 1919778 w 2333142"/>
                  <a:gd name="connsiteY5" fmla="*/ 1307600 h 2333142"/>
                  <a:gd name="connsiteX6" fmla="*/ 1720799 w 2333142"/>
                  <a:gd name="connsiteY6" fmla="*/ 1421890 h 2333142"/>
                  <a:gd name="connsiteX7" fmla="*/ 1204927 w 2333142"/>
                  <a:gd name="connsiteY7" fmla="*/ 2315931 h 2333142"/>
                  <a:gd name="connsiteX8" fmla="*/ 1198574 w 2333142"/>
                  <a:gd name="connsiteY8" fmla="*/ 2333142 h 2333142"/>
                  <a:gd name="connsiteX9" fmla="*/ 325357 w 2333142"/>
                  <a:gd name="connsiteY9" fmla="*/ 2333142 h 2333142"/>
                  <a:gd name="connsiteX10" fmla="*/ 0 w 2333142"/>
                  <a:gd name="connsiteY10" fmla="*/ 2007785 h 2333142"/>
                  <a:gd name="connsiteX11" fmla="*/ 0 w 2333142"/>
                  <a:gd name="connsiteY11" fmla="*/ 325357 h 2333142"/>
                  <a:gd name="connsiteX12" fmla="*/ 325357 w 2333142"/>
                  <a:gd name="connsiteY12" fmla="*/ 0 h 2333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33142" h="2333142">
                    <a:moveTo>
                      <a:pt x="325357" y="0"/>
                    </a:moveTo>
                    <a:lnTo>
                      <a:pt x="2007785" y="0"/>
                    </a:lnTo>
                    <a:cubicBezTo>
                      <a:pt x="2187475" y="0"/>
                      <a:pt x="2333142" y="145667"/>
                      <a:pt x="2333142" y="325357"/>
                    </a:cubicBezTo>
                    <a:lnTo>
                      <a:pt x="2333142" y="1307600"/>
                    </a:lnTo>
                    <a:lnTo>
                      <a:pt x="2260334" y="1307600"/>
                    </a:lnTo>
                    <a:cubicBezTo>
                      <a:pt x="2161593" y="1307600"/>
                      <a:pt x="2048746" y="1307600"/>
                      <a:pt x="1919778" y="1307600"/>
                    </a:cubicBezTo>
                    <a:cubicBezTo>
                      <a:pt x="1847924" y="1307600"/>
                      <a:pt x="1757647" y="1359215"/>
                      <a:pt x="1720799" y="1421890"/>
                    </a:cubicBezTo>
                    <a:cubicBezTo>
                      <a:pt x="1720799" y="1421890"/>
                      <a:pt x="1720799" y="1421890"/>
                      <a:pt x="1204927" y="2315931"/>
                    </a:cubicBezTo>
                    <a:lnTo>
                      <a:pt x="1198574" y="2333142"/>
                    </a:lnTo>
                    <a:lnTo>
                      <a:pt x="325357" y="2333142"/>
                    </a:lnTo>
                    <a:cubicBezTo>
                      <a:pt x="145667" y="2333142"/>
                      <a:pt x="0" y="2187475"/>
                      <a:pt x="0" y="2007785"/>
                    </a:cubicBezTo>
                    <a:lnTo>
                      <a:pt x="0" y="325357"/>
                    </a:lnTo>
                    <a:cubicBezTo>
                      <a:pt x="0" y="145667"/>
                      <a:pt x="145667" y="0"/>
                      <a:pt x="325357" y="0"/>
                    </a:cubicBezTo>
                    <a:close/>
                  </a:path>
                </a:pathLst>
              </a:custGeom>
              <a:gradFill flip="none" rotWithShape="1">
                <a:gsLst>
                  <a:gs pos="0">
                    <a:srgbClr val="FBFBFB"/>
                  </a:gs>
                  <a:gs pos="100000">
                    <a:srgbClr val="E6E6E6"/>
                  </a:gs>
                </a:gsLst>
                <a:lin ang="18900000" scaled="0"/>
                <a:tileRect/>
              </a:gradFill>
              <a:ln w="25400" cap="flat" cmpd="sng" algn="ctr">
                <a:noFill/>
                <a:prstDash val="solid"/>
              </a:ln>
              <a:effectLst>
                <a:outerShdw blurRad="101600" dist="50800" dir="2700000" algn="tl" rotWithShape="0">
                  <a:prstClr val="black">
                    <a:alpha val="29000"/>
                  </a:prstClr>
                </a:outerShdw>
              </a:effectLst>
            </p:spPr>
            <p:txBody>
              <a:bodyPr rtlCol="0" anchor="ctr"/>
              <a:lstStyle/>
              <a:p>
                <a:pPr algn="ctr">
                  <a:defRPr/>
                </a:pPr>
                <a:endParaRPr lang="zh-CN" altLang="en-US" kern="0">
                  <a:solidFill>
                    <a:sysClr val="window" lastClr="FFFFFF"/>
                  </a:solidFill>
                  <a:latin typeface="华文细黑" panose="02010600040101010101" pitchFamily="2" charset="-122"/>
                  <a:ea typeface="华文细黑" panose="02010600040101010101" pitchFamily="2" charset="-122"/>
                </a:endParaRPr>
              </a:p>
            </p:txBody>
          </p:sp>
          <p:sp>
            <p:nvSpPr>
              <p:cNvPr id="148" name="任意多边形 147"/>
              <p:cNvSpPr/>
              <p:nvPr/>
            </p:nvSpPr>
            <p:spPr>
              <a:xfrm>
                <a:off x="3630019" y="999663"/>
                <a:ext cx="2333142" cy="2333142"/>
              </a:xfrm>
              <a:custGeom>
                <a:avLst/>
                <a:gdLst>
                  <a:gd name="connsiteX0" fmla="*/ 325357 w 2333142"/>
                  <a:gd name="connsiteY0" fmla="*/ 0 h 2333142"/>
                  <a:gd name="connsiteX1" fmla="*/ 2007785 w 2333142"/>
                  <a:gd name="connsiteY1" fmla="*/ 0 h 2333142"/>
                  <a:gd name="connsiteX2" fmla="*/ 2333142 w 2333142"/>
                  <a:gd name="connsiteY2" fmla="*/ 325357 h 2333142"/>
                  <a:gd name="connsiteX3" fmla="*/ 2333142 w 2333142"/>
                  <a:gd name="connsiteY3" fmla="*/ 1307600 h 2333142"/>
                  <a:gd name="connsiteX4" fmla="*/ 2260334 w 2333142"/>
                  <a:gd name="connsiteY4" fmla="*/ 1307600 h 2333142"/>
                  <a:gd name="connsiteX5" fmla="*/ 1919778 w 2333142"/>
                  <a:gd name="connsiteY5" fmla="*/ 1307600 h 2333142"/>
                  <a:gd name="connsiteX6" fmla="*/ 1720799 w 2333142"/>
                  <a:gd name="connsiteY6" fmla="*/ 1421890 h 2333142"/>
                  <a:gd name="connsiteX7" fmla="*/ 1204927 w 2333142"/>
                  <a:gd name="connsiteY7" fmla="*/ 2315931 h 2333142"/>
                  <a:gd name="connsiteX8" fmla="*/ 1198574 w 2333142"/>
                  <a:gd name="connsiteY8" fmla="*/ 2333142 h 2333142"/>
                  <a:gd name="connsiteX9" fmla="*/ 325357 w 2333142"/>
                  <a:gd name="connsiteY9" fmla="*/ 2333142 h 2333142"/>
                  <a:gd name="connsiteX10" fmla="*/ 0 w 2333142"/>
                  <a:gd name="connsiteY10" fmla="*/ 2007785 h 2333142"/>
                  <a:gd name="connsiteX11" fmla="*/ 0 w 2333142"/>
                  <a:gd name="connsiteY11" fmla="*/ 325357 h 2333142"/>
                  <a:gd name="connsiteX12" fmla="*/ 325357 w 2333142"/>
                  <a:gd name="connsiteY12" fmla="*/ 0 h 2333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33142" h="2333142">
                    <a:moveTo>
                      <a:pt x="325357" y="0"/>
                    </a:moveTo>
                    <a:lnTo>
                      <a:pt x="2007785" y="0"/>
                    </a:lnTo>
                    <a:cubicBezTo>
                      <a:pt x="2187475" y="0"/>
                      <a:pt x="2333142" y="145667"/>
                      <a:pt x="2333142" y="325357"/>
                    </a:cubicBezTo>
                    <a:lnTo>
                      <a:pt x="2333142" y="1307600"/>
                    </a:lnTo>
                    <a:lnTo>
                      <a:pt x="2260334" y="1307600"/>
                    </a:lnTo>
                    <a:cubicBezTo>
                      <a:pt x="2161593" y="1307600"/>
                      <a:pt x="2048746" y="1307600"/>
                      <a:pt x="1919778" y="1307600"/>
                    </a:cubicBezTo>
                    <a:cubicBezTo>
                      <a:pt x="1847924" y="1307600"/>
                      <a:pt x="1757647" y="1359215"/>
                      <a:pt x="1720799" y="1421890"/>
                    </a:cubicBezTo>
                    <a:cubicBezTo>
                      <a:pt x="1720799" y="1421890"/>
                      <a:pt x="1720799" y="1421890"/>
                      <a:pt x="1204927" y="2315931"/>
                    </a:cubicBezTo>
                    <a:lnTo>
                      <a:pt x="1198574" y="2333142"/>
                    </a:lnTo>
                    <a:lnTo>
                      <a:pt x="325357" y="2333142"/>
                    </a:lnTo>
                    <a:cubicBezTo>
                      <a:pt x="145667" y="2333142"/>
                      <a:pt x="0" y="2187475"/>
                      <a:pt x="0" y="2007785"/>
                    </a:cubicBezTo>
                    <a:lnTo>
                      <a:pt x="0" y="325357"/>
                    </a:lnTo>
                    <a:cubicBezTo>
                      <a:pt x="0" y="145667"/>
                      <a:pt x="145667" y="0"/>
                      <a:pt x="325357" y="0"/>
                    </a:cubicBezTo>
                    <a:close/>
                  </a:path>
                </a:pathLst>
              </a:custGeom>
              <a:solidFill>
                <a:srgbClr val="F7F7F7"/>
              </a:solidFill>
              <a:ln w="25400" cap="flat" cmpd="sng" algn="ctr">
                <a:noFill/>
                <a:prstDash val="solid"/>
              </a:ln>
              <a:effectLst>
                <a:softEdge rad="50800"/>
              </a:effectLst>
            </p:spPr>
            <p:txBody>
              <a:bodyPr rtlCol="0" anchor="ctr"/>
              <a:lstStyle/>
              <a:p>
                <a:pPr algn="ctr">
                  <a:defRPr/>
                </a:pPr>
                <a:endParaRPr lang="zh-CN" altLang="en-US" kern="0">
                  <a:solidFill>
                    <a:sysClr val="window" lastClr="FFFFFF"/>
                  </a:solidFill>
                  <a:latin typeface="华文细黑" panose="02010600040101010101" pitchFamily="2" charset="-122"/>
                  <a:ea typeface="华文细黑" panose="02010600040101010101" pitchFamily="2" charset="-122"/>
                </a:endParaRPr>
              </a:p>
            </p:txBody>
          </p:sp>
        </p:grpSp>
        <p:sp>
          <p:nvSpPr>
            <p:cNvPr id="124" name="同侧圆角矩形 123"/>
            <p:cNvSpPr/>
            <p:nvPr/>
          </p:nvSpPr>
          <p:spPr>
            <a:xfrm flipV="1">
              <a:off x="797369" y="5097812"/>
              <a:ext cx="2112475" cy="1144429"/>
            </a:xfrm>
            <a:prstGeom prst="round2SameRect">
              <a:avLst>
                <a:gd name="adj1" fmla="val 24657"/>
                <a:gd name="adj2" fmla="val 0"/>
              </a:avLst>
            </a:pr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华文细黑" panose="02010600040101010101" pitchFamily="2" charset="-122"/>
                <a:ea typeface="华文细黑" panose="02010600040101010101" pitchFamily="2" charset="-122"/>
              </a:endParaRPr>
            </a:p>
          </p:txBody>
        </p:sp>
        <p:sp>
          <p:nvSpPr>
            <p:cNvPr id="125" name="文本框 106"/>
            <p:cNvSpPr txBox="1"/>
            <p:nvPr/>
          </p:nvSpPr>
          <p:spPr>
            <a:xfrm>
              <a:off x="1501012" y="5249298"/>
              <a:ext cx="1519165" cy="830972"/>
            </a:xfrm>
            <a:prstGeom prst="rect">
              <a:avLst/>
            </a:prstGeom>
            <a:noFill/>
          </p:spPr>
          <p:txBody>
            <a:bodyPr wrap="square" lIns="91415" tIns="45708" rIns="91415" bIns="45708" rtlCol="0">
              <a:spAutoFit/>
            </a:bodyPr>
            <a:lstStyle/>
            <a:p>
              <a:pPr algn="ctr"/>
              <a:r>
                <a:rPr lang="zh-CN" altLang="en-US" sz="2400" dirty="0">
                  <a:solidFill>
                    <a:schemeClr val="bg1"/>
                  </a:solidFill>
                  <a:latin typeface="DIN Mittelschrift Std" pitchFamily="50" charset="0"/>
                  <a:ea typeface="华文细黑" panose="02010600040101010101" pitchFamily="2" charset="-122"/>
                </a:rPr>
                <a:t>添加</a:t>
              </a:r>
              <a:endParaRPr lang="en-US" altLang="zh-CN" sz="2400" dirty="0">
                <a:solidFill>
                  <a:schemeClr val="bg1"/>
                </a:solidFill>
                <a:latin typeface="DIN Mittelschrift Std" pitchFamily="50" charset="0"/>
                <a:ea typeface="华文细黑" panose="02010600040101010101" pitchFamily="2" charset="-122"/>
              </a:endParaRPr>
            </a:p>
            <a:p>
              <a:pPr algn="ctr"/>
              <a:r>
                <a:rPr lang="zh-CN" altLang="en-US" sz="2400" dirty="0">
                  <a:solidFill>
                    <a:schemeClr val="bg1"/>
                  </a:solidFill>
                  <a:latin typeface="DIN Mittelschrift Std" pitchFamily="50" charset="0"/>
                  <a:ea typeface="华文细黑" panose="02010600040101010101" pitchFamily="2" charset="-122"/>
                </a:rPr>
                <a:t>标题</a:t>
              </a:r>
            </a:p>
          </p:txBody>
        </p:sp>
        <p:sp>
          <p:nvSpPr>
            <p:cNvPr id="135" name="椭圆 134"/>
            <p:cNvSpPr/>
            <p:nvPr/>
          </p:nvSpPr>
          <p:spPr>
            <a:xfrm>
              <a:off x="1021322" y="4835152"/>
              <a:ext cx="440894" cy="440895"/>
            </a:xfrm>
            <a:prstGeom prst="ellipse">
              <a:avLst/>
            </a:prstGeom>
            <a:solidFill>
              <a:srgbClr val="F7F7F7"/>
            </a:solidFill>
            <a:ln w="34925" cap="flat" cmpd="sng" algn="ctr">
              <a:solidFill>
                <a:schemeClr val="accent1"/>
              </a:solidFill>
              <a:prstDash val="solid"/>
            </a:ln>
            <a:effectLst>
              <a:innerShdw blurRad="50800" dist="38100" dir="13500000">
                <a:prstClr val="black">
                  <a:alpha val="30000"/>
                </a:prstClr>
              </a:innerShdw>
            </a:effectLst>
          </p:spPr>
          <p:txBody>
            <a:bodyPr rtlCol="0" anchor="ctr"/>
            <a:lstStyle/>
            <a:p>
              <a:pPr algn="ctr"/>
              <a:endParaRPr lang="zh-CN" altLang="en-US" kern="0">
                <a:solidFill>
                  <a:sysClr val="window" lastClr="FFFFFF"/>
                </a:solidFill>
                <a:latin typeface="华文细黑" panose="02010600040101010101" pitchFamily="2" charset="-122"/>
                <a:ea typeface="华文细黑" panose="02010600040101010101" pitchFamily="2" charset="-122"/>
              </a:endParaRPr>
            </a:p>
          </p:txBody>
        </p:sp>
        <p:sp>
          <p:nvSpPr>
            <p:cNvPr id="127" name="文本框 127"/>
            <p:cNvSpPr txBox="1"/>
            <p:nvPr/>
          </p:nvSpPr>
          <p:spPr>
            <a:xfrm>
              <a:off x="921423" y="4857773"/>
              <a:ext cx="639868" cy="400085"/>
            </a:xfrm>
            <a:prstGeom prst="rect">
              <a:avLst/>
            </a:prstGeom>
            <a:noFill/>
          </p:spPr>
          <p:txBody>
            <a:bodyPr wrap="square" lIns="91415" tIns="45708" rIns="91415" bIns="45708" rtlCol="0">
              <a:spAutoFit/>
            </a:bodyPr>
            <a:lstStyle/>
            <a:p>
              <a:pPr algn="ctr"/>
              <a:r>
                <a:rPr lang="en-US" altLang="zh-CN" sz="2000" dirty="0">
                  <a:solidFill>
                    <a:schemeClr val="accent1"/>
                  </a:solidFill>
                  <a:latin typeface="华文细黑" panose="02010600040101010101" pitchFamily="2" charset="-122"/>
                  <a:ea typeface="华文细黑" panose="02010600040101010101" pitchFamily="2" charset="-122"/>
                </a:rPr>
                <a:t>01</a:t>
              </a:r>
              <a:endParaRPr lang="zh-CN" altLang="en-US" sz="2000" dirty="0">
                <a:solidFill>
                  <a:schemeClr val="accent1"/>
                </a:solidFill>
                <a:latin typeface="华文细黑" panose="02010600040101010101" pitchFamily="2" charset="-122"/>
                <a:ea typeface="华文细黑" panose="02010600040101010101" pitchFamily="2" charset="-122"/>
              </a:endParaRPr>
            </a:p>
          </p:txBody>
        </p:sp>
        <p:sp>
          <p:nvSpPr>
            <p:cNvPr id="128" name="文本框 133"/>
            <p:cNvSpPr txBox="1"/>
            <p:nvPr/>
          </p:nvSpPr>
          <p:spPr>
            <a:xfrm>
              <a:off x="864315" y="4448540"/>
              <a:ext cx="754082" cy="338530"/>
            </a:xfrm>
            <a:prstGeom prst="rect">
              <a:avLst/>
            </a:prstGeom>
            <a:noFill/>
          </p:spPr>
          <p:txBody>
            <a:bodyPr wrap="square" lIns="91415" tIns="45708" rIns="91415" bIns="45708" rtlCol="0">
              <a:spAutoFit/>
            </a:bodyPr>
            <a:lstStyle/>
            <a:p>
              <a:pPr algn="ctr"/>
              <a:r>
                <a:rPr lang="en-US" altLang="zh-CN" sz="1600" kern="0" dirty="0">
                  <a:solidFill>
                    <a:sysClr val="windowText" lastClr="000000">
                      <a:lumMod val="50000"/>
                      <a:lumOff val="50000"/>
                    </a:sysClr>
                  </a:solidFill>
                  <a:latin typeface="华文细黑" panose="02010600040101010101" pitchFamily="2" charset="-122"/>
                  <a:ea typeface="华文细黑" panose="02010600040101010101" pitchFamily="2" charset="-122"/>
                </a:rPr>
                <a:t>STEP</a:t>
              </a:r>
              <a:endParaRPr lang="zh-CN" altLang="en-US" sz="1600" kern="0" dirty="0">
                <a:solidFill>
                  <a:sysClr val="windowText" lastClr="000000">
                    <a:lumMod val="50000"/>
                    <a:lumOff val="50000"/>
                  </a:sysClr>
                </a:solidFill>
                <a:latin typeface="华文细黑" panose="02010600040101010101" pitchFamily="2" charset="-122"/>
                <a:ea typeface="华文细黑" panose="02010600040101010101" pitchFamily="2" charset="-122"/>
              </a:endParaRPr>
            </a:p>
          </p:txBody>
        </p:sp>
        <p:grpSp>
          <p:nvGrpSpPr>
            <p:cNvPr id="129" name="组合 128"/>
            <p:cNvGrpSpPr/>
            <p:nvPr/>
          </p:nvGrpSpPr>
          <p:grpSpPr>
            <a:xfrm>
              <a:off x="1094645" y="5438147"/>
              <a:ext cx="298721" cy="446513"/>
              <a:chOff x="10182016" y="3597432"/>
              <a:chExt cx="481093" cy="719115"/>
            </a:xfrm>
            <a:solidFill>
              <a:sysClr val="window" lastClr="FFFFFF"/>
            </a:solidFill>
            <a:effectLst/>
          </p:grpSpPr>
          <p:sp>
            <p:nvSpPr>
              <p:cNvPr id="130" name="Freeform 456"/>
              <p:cNvSpPr>
                <a:spLocks noEditPoints="1"/>
              </p:cNvSpPr>
              <p:nvPr/>
            </p:nvSpPr>
            <p:spPr bwMode="auto">
              <a:xfrm>
                <a:off x="10274339" y="3841224"/>
                <a:ext cx="388770" cy="347657"/>
              </a:xfrm>
              <a:custGeom>
                <a:avLst/>
                <a:gdLst>
                  <a:gd name="T0" fmla="*/ 148 w 228"/>
                  <a:gd name="T1" fmla="*/ 0 h 204"/>
                  <a:gd name="T2" fmla="*/ 148 w 228"/>
                  <a:gd name="T3" fmla="*/ 0 h 204"/>
                  <a:gd name="T4" fmla="*/ 114 w 228"/>
                  <a:gd name="T5" fmla="*/ 13 h 204"/>
                  <a:gd name="T6" fmla="*/ 80 w 228"/>
                  <a:gd name="T7" fmla="*/ 0 h 204"/>
                  <a:gd name="T8" fmla="*/ 0 w 228"/>
                  <a:gd name="T9" fmla="*/ 80 h 204"/>
                  <a:gd name="T10" fmla="*/ 0 w 228"/>
                  <a:gd name="T11" fmla="*/ 98 h 204"/>
                  <a:gd name="T12" fmla="*/ 7 w 228"/>
                  <a:gd name="T13" fmla="*/ 84 h 204"/>
                  <a:gd name="T14" fmla="*/ 17 w 228"/>
                  <a:gd name="T15" fmla="*/ 84 h 204"/>
                  <a:gd name="T16" fmla="*/ 93 w 228"/>
                  <a:gd name="T17" fmla="*/ 137 h 204"/>
                  <a:gd name="T18" fmla="*/ 93 w 228"/>
                  <a:gd name="T19" fmla="*/ 204 h 204"/>
                  <a:gd name="T20" fmla="*/ 104 w 228"/>
                  <a:gd name="T21" fmla="*/ 204 h 204"/>
                  <a:gd name="T22" fmla="*/ 124 w 228"/>
                  <a:gd name="T23" fmla="*/ 204 h 204"/>
                  <a:gd name="T24" fmla="*/ 228 w 228"/>
                  <a:gd name="T25" fmla="*/ 167 h 204"/>
                  <a:gd name="T26" fmla="*/ 228 w 228"/>
                  <a:gd name="T27" fmla="*/ 80 h 204"/>
                  <a:gd name="T28" fmla="*/ 148 w 228"/>
                  <a:gd name="T29" fmla="*/ 0 h 204"/>
                  <a:gd name="T30" fmla="*/ 114 w 228"/>
                  <a:gd name="T31" fmla="*/ 151 h 204"/>
                  <a:gd name="T32" fmla="*/ 101 w 228"/>
                  <a:gd name="T33" fmla="*/ 132 h 204"/>
                  <a:gd name="T34" fmla="*/ 87 w 228"/>
                  <a:gd name="T35" fmla="*/ 112 h 204"/>
                  <a:gd name="T36" fmla="*/ 114 w 228"/>
                  <a:gd name="T37" fmla="*/ 13 h 204"/>
                  <a:gd name="T38" fmla="*/ 141 w 228"/>
                  <a:gd name="T39" fmla="*/ 112 h 204"/>
                  <a:gd name="T40" fmla="*/ 114 w 228"/>
                  <a:gd name="T41" fmla="*/ 151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8" h="204">
                    <a:moveTo>
                      <a:pt x="148" y="0"/>
                    </a:moveTo>
                    <a:cubicBezTo>
                      <a:pt x="148" y="0"/>
                      <a:pt x="148" y="0"/>
                      <a:pt x="148" y="0"/>
                    </a:cubicBezTo>
                    <a:cubicBezTo>
                      <a:pt x="114" y="13"/>
                      <a:pt x="114" y="13"/>
                      <a:pt x="114" y="13"/>
                    </a:cubicBezTo>
                    <a:cubicBezTo>
                      <a:pt x="80" y="0"/>
                      <a:pt x="80" y="0"/>
                      <a:pt x="80" y="0"/>
                    </a:cubicBezTo>
                    <a:cubicBezTo>
                      <a:pt x="50" y="9"/>
                      <a:pt x="0" y="30"/>
                      <a:pt x="0" y="80"/>
                    </a:cubicBezTo>
                    <a:cubicBezTo>
                      <a:pt x="0" y="87"/>
                      <a:pt x="0" y="92"/>
                      <a:pt x="0" y="98"/>
                    </a:cubicBezTo>
                    <a:cubicBezTo>
                      <a:pt x="5" y="90"/>
                      <a:pt x="7" y="84"/>
                      <a:pt x="7" y="84"/>
                    </a:cubicBezTo>
                    <a:cubicBezTo>
                      <a:pt x="17" y="84"/>
                      <a:pt x="17" y="84"/>
                      <a:pt x="17" y="84"/>
                    </a:cubicBezTo>
                    <a:cubicBezTo>
                      <a:pt x="17" y="84"/>
                      <a:pt x="33" y="137"/>
                      <a:pt x="93" y="137"/>
                    </a:cubicBezTo>
                    <a:cubicBezTo>
                      <a:pt x="93" y="204"/>
                      <a:pt x="93" y="204"/>
                      <a:pt x="93" y="204"/>
                    </a:cubicBezTo>
                    <a:cubicBezTo>
                      <a:pt x="97" y="204"/>
                      <a:pt x="100" y="204"/>
                      <a:pt x="104" y="204"/>
                    </a:cubicBezTo>
                    <a:cubicBezTo>
                      <a:pt x="124" y="204"/>
                      <a:pt x="124" y="204"/>
                      <a:pt x="124" y="204"/>
                    </a:cubicBezTo>
                    <a:cubicBezTo>
                      <a:pt x="225" y="204"/>
                      <a:pt x="228" y="167"/>
                      <a:pt x="228" y="167"/>
                    </a:cubicBezTo>
                    <a:cubicBezTo>
                      <a:pt x="228" y="167"/>
                      <a:pt x="228" y="154"/>
                      <a:pt x="228" y="80"/>
                    </a:cubicBezTo>
                    <a:cubicBezTo>
                      <a:pt x="228" y="30"/>
                      <a:pt x="178" y="9"/>
                      <a:pt x="148" y="0"/>
                    </a:cubicBezTo>
                    <a:close/>
                    <a:moveTo>
                      <a:pt x="114" y="151"/>
                    </a:moveTo>
                    <a:cubicBezTo>
                      <a:pt x="101" y="132"/>
                      <a:pt x="101" y="132"/>
                      <a:pt x="101" y="132"/>
                    </a:cubicBezTo>
                    <a:cubicBezTo>
                      <a:pt x="87" y="112"/>
                      <a:pt x="87" y="112"/>
                      <a:pt x="87" y="112"/>
                    </a:cubicBezTo>
                    <a:cubicBezTo>
                      <a:pt x="114" y="13"/>
                      <a:pt x="114" y="13"/>
                      <a:pt x="114" y="13"/>
                    </a:cubicBezTo>
                    <a:cubicBezTo>
                      <a:pt x="141" y="112"/>
                      <a:pt x="141" y="112"/>
                      <a:pt x="141" y="112"/>
                    </a:cubicBezTo>
                    <a:lnTo>
                      <a:pt x="114" y="1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kern="0">
                  <a:solidFill>
                    <a:sysClr val="windowText" lastClr="000000"/>
                  </a:solidFill>
                  <a:latin typeface="华文细黑" panose="02010600040101010101" pitchFamily="2" charset="-122"/>
                  <a:ea typeface="华文细黑" panose="02010600040101010101" pitchFamily="2" charset="-122"/>
                </a:endParaRPr>
              </a:p>
            </p:txBody>
          </p:sp>
          <p:sp>
            <p:nvSpPr>
              <p:cNvPr id="131" name="Oval 457"/>
              <p:cNvSpPr>
                <a:spLocks noChangeArrowheads="1"/>
              </p:cNvSpPr>
              <p:nvPr/>
            </p:nvSpPr>
            <p:spPr bwMode="auto">
              <a:xfrm>
                <a:off x="10371712" y="3597432"/>
                <a:ext cx="195467" cy="22792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kern="0">
                  <a:solidFill>
                    <a:sysClr val="windowText" lastClr="000000"/>
                  </a:solidFill>
                  <a:latin typeface="华文细黑" panose="02010600040101010101" pitchFamily="2" charset="-122"/>
                  <a:ea typeface="华文细黑" panose="02010600040101010101" pitchFamily="2" charset="-122"/>
                </a:endParaRPr>
              </a:p>
            </p:txBody>
          </p:sp>
          <p:sp>
            <p:nvSpPr>
              <p:cNvPr id="132" name="Freeform 458"/>
              <p:cNvSpPr>
                <a:spLocks/>
              </p:cNvSpPr>
              <p:nvPr/>
            </p:nvSpPr>
            <p:spPr bwMode="auto">
              <a:xfrm>
                <a:off x="10241882" y="4125408"/>
                <a:ext cx="108913" cy="109634"/>
              </a:xfrm>
              <a:custGeom>
                <a:avLst/>
                <a:gdLst>
                  <a:gd name="T0" fmla="*/ 20 w 64"/>
                  <a:gd name="T1" fmla="*/ 2 h 64"/>
                  <a:gd name="T2" fmla="*/ 0 w 64"/>
                  <a:gd name="T3" fmla="*/ 32 h 64"/>
                  <a:gd name="T4" fmla="*/ 32 w 64"/>
                  <a:gd name="T5" fmla="*/ 64 h 64"/>
                  <a:gd name="T6" fmla="*/ 64 w 64"/>
                  <a:gd name="T7" fmla="*/ 32 h 64"/>
                  <a:gd name="T8" fmla="*/ 64 w 64"/>
                  <a:gd name="T9" fmla="*/ 31 h 64"/>
                  <a:gd name="T10" fmla="*/ 32 w 64"/>
                  <a:gd name="T11" fmla="*/ 0 h 64"/>
                  <a:gd name="T12" fmla="*/ 20 w 64"/>
                  <a:gd name="T13" fmla="*/ 2 h 64"/>
                </a:gdLst>
                <a:ahLst/>
                <a:cxnLst>
                  <a:cxn ang="0">
                    <a:pos x="T0" y="T1"/>
                  </a:cxn>
                  <a:cxn ang="0">
                    <a:pos x="T2" y="T3"/>
                  </a:cxn>
                  <a:cxn ang="0">
                    <a:pos x="T4" y="T5"/>
                  </a:cxn>
                  <a:cxn ang="0">
                    <a:pos x="T6" y="T7"/>
                  </a:cxn>
                  <a:cxn ang="0">
                    <a:pos x="T8" y="T9"/>
                  </a:cxn>
                  <a:cxn ang="0">
                    <a:pos x="T10" y="T11"/>
                  </a:cxn>
                  <a:cxn ang="0">
                    <a:pos x="T12" y="T13"/>
                  </a:cxn>
                </a:cxnLst>
                <a:rect l="0" t="0" r="r" b="b"/>
                <a:pathLst>
                  <a:path w="64" h="64">
                    <a:moveTo>
                      <a:pt x="20" y="2"/>
                    </a:moveTo>
                    <a:cubicBezTo>
                      <a:pt x="8" y="7"/>
                      <a:pt x="0" y="18"/>
                      <a:pt x="0" y="32"/>
                    </a:cubicBezTo>
                    <a:cubicBezTo>
                      <a:pt x="0" y="49"/>
                      <a:pt x="14" y="64"/>
                      <a:pt x="32" y="64"/>
                    </a:cubicBezTo>
                    <a:cubicBezTo>
                      <a:pt x="50" y="64"/>
                      <a:pt x="64" y="49"/>
                      <a:pt x="64" y="32"/>
                    </a:cubicBezTo>
                    <a:cubicBezTo>
                      <a:pt x="64" y="32"/>
                      <a:pt x="64" y="31"/>
                      <a:pt x="64" y="31"/>
                    </a:cubicBezTo>
                    <a:cubicBezTo>
                      <a:pt x="64" y="14"/>
                      <a:pt x="49" y="0"/>
                      <a:pt x="32" y="0"/>
                    </a:cubicBezTo>
                    <a:cubicBezTo>
                      <a:pt x="28" y="0"/>
                      <a:pt x="24" y="1"/>
                      <a:pt x="2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kern="0">
                  <a:solidFill>
                    <a:sysClr val="windowText" lastClr="000000"/>
                  </a:solidFill>
                  <a:latin typeface="华文细黑" panose="02010600040101010101" pitchFamily="2" charset="-122"/>
                  <a:ea typeface="华文细黑" panose="02010600040101010101" pitchFamily="2" charset="-122"/>
                </a:endParaRPr>
              </a:p>
            </p:txBody>
          </p:sp>
          <p:sp>
            <p:nvSpPr>
              <p:cNvPr id="133" name="Freeform 459"/>
              <p:cNvSpPr>
                <a:spLocks noEditPoints="1"/>
              </p:cNvSpPr>
              <p:nvPr/>
            </p:nvSpPr>
            <p:spPr bwMode="auto">
              <a:xfrm>
                <a:off x="10182016" y="4011446"/>
                <a:ext cx="228646" cy="305101"/>
              </a:xfrm>
              <a:custGeom>
                <a:avLst/>
                <a:gdLst>
                  <a:gd name="T0" fmla="*/ 66 w 134"/>
                  <a:gd name="T1" fmla="*/ 0 h 179"/>
                  <a:gd name="T2" fmla="*/ 54 w 134"/>
                  <a:gd name="T3" fmla="*/ 18 h 179"/>
                  <a:gd name="T4" fmla="*/ 0 w 134"/>
                  <a:gd name="T5" fmla="*/ 48 h 179"/>
                  <a:gd name="T6" fmla="*/ 0 w 134"/>
                  <a:gd name="T7" fmla="*/ 117 h 179"/>
                  <a:gd name="T8" fmla="*/ 66 w 134"/>
                  <a:gd name="T9" fmla="*/ 179 h 179"/>
                  <a:gd name="T10" fmla="*/ 134 w 134"/>
                  <a:gd name="T11" fmla="*/ 116 h 179"/>
                  <a:gd name="T12" fmla="*/ 134 w 134"/>
                  <a:gd name="T13" fmla="*/ 104 h 179"/>
                  <a:gd name="T14" fmla="*/ 134 w 134"/>
                  <a:gd name="T15" fmla="*/ 48 h 179"/>
                  <a:gd name="T16" fmla="*/ 66 w 134"/>
                  <a:gd name="T17" fmla="*/ 0 h 179"/>
                  <a:gd name="T18" fmla="*/ 107 w 134"/>
                  <a:gd name="T19" fmla="*/ 99 h 179"/>
                  <a:gd name="T20" fmla="*/ 107 w 134"/>
                  <a:gd name="T21" fmla="*/ 100 h 179"/>
                  <a:gd name="T22" fmla="*/ 67 w 134"/>
                  <a:gd name="T23" fmla="*/ 139 h 179"/>
                  <a:gd name="T24" fmla="*/ 27 w 134"/>
                  <a:gd name="T25" fmla="*/ 99 h 179"/>
                  <a:gd name="T26" fmla="*/ 54 w 134"/>
                  <a:gd name="T27" fmla="*/ 60 h 179"/>
                  <a:gd name="T28" fmla="*/ 67 w 134"/>
                  <a:gd name="T29" fmla="*/ 58 h 179"/>
                  <a:gd name="T30" fmla="*/ 107 w 134"/>
                  <a:gd name="T31" fmla="*/ 9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4" h="179">
                    <a:moveTo>
                      <a:pt x="66" y="0"/>
                    </a:moveTo>
                    <a:cubicBezTo>
                      <a:pt x="66" y="0"/>
                      <a:pt x="62" y="9"/>
                      <a:pt x="54" y="18"/>
                    </a:cubicBezTo>
                    <a:cubicBezTo>
                      <a:pt x="44" y="30"/>
                      <a:pt x="27" y="45"/>
                      <a:pt x="0" y="48"/>
                    </a:cubicBezTo>
                    <a:cubicBezTo>
                      <a:pt x="0" y="117"/>
                      <a:pt x="0" y="117"/>
                      <a:pt x="0" y="117"/>
                    </a:cubicBezTo>
                    <a:cubicBezTo>
                      <a:pt x="0" y="153"/>
                      <a:pt x="66" y="179"/>
                      <a:pt x="66" y="179"/>
                    </a:cubicBezTo>
                    <a:cubicBezTo>
                      <a:pt x="124" y="164"/>
                      <a:pt x="134" y="116"/>
                      <a:pt x="134" y="116"/>
                    </a:cubicBezTo>
                    <a:cubicBezTo>
                      <a:pt x="134" y="104"/>
                      <a:pt x="134" y="104"/>
                      <a:pt x="134" y="104"/>
                    </a:cubicBezTo>
                    <a:cubicBezTo>
                      <a:pt x="134" y="48"/>
                      <a:pt x="134" y="48"/>
                      <a:pt x="134" y="48"/>
                    </a:cubicBezTo>
                    <a:cubicBezTo>
                      <a:pt x="81" y="46"/>
                      <a:pt x="66" y="0"/>
                      <a:pt x="66" y="0"/>
                    </a:cubicBezTo>
                    <a:close/>
                    <a:moveTo>
                      <a:pt x="107" y="99"/>
                    </a:moveTo>
                    <a:cubicBezTo>
                      <a:pt x="107" y="99"/>
                      <a:pt x="107" y="100"/>
                      <a:pt x="107" y="100"/>
                    </a:cubicBezTo>
                    <a:cubicBezTo>
                      <a:pt x="106" y="122"/>
                      <a:pt x="89" y="139"/>
                      <a:pt x="67" y="139"/>
                    </a:cubicBezTo>
                    <a:cubicBezTo>
                      <a:pt x="45" y="139"/>
                      <a:pt x="27" y="121"/>
                      <a:pt x="27" y="99"/>
                    </a:cubicBezTo>
                    <a:cubicBezTo>
                      <a:pt x="27" y="81"/>
                      <a:pt x="38" y="66"/>
                      <a:pt x="54" y="60"/>
                    </a:cubicBezTo>
                    <a:cubicBezTo>
                      <a:pt x="58" y="59"/>
                      <a:pt x="63" y="58"/>
                      <a:pt x="67" y="58"/>
                    </a:cubicBezTo>
                    <a:cubicBezTo>
                      <a:pt x="89" y="58"/>
                      <a:pt x="107" y="76"/>
                      <a:pt x="107"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kern="0">
                  <a:solidFill>
                    <a:sysClr val="windowText" lastClr="000000"/>
                  </a:solidFill>
                  <a:latin typeface="华文细黑" panose="02010600040101010101" pitchFamily="2" charset="-122"/>
                  <a:ea typeface="华文细黑" panose="02010600040101010101" pitchFamily="2" charset="-122"/>
                </a:endParaRPr>
              </a:p>
            </p:txBody>
          </p:sp>
        </p:grpSp>
      </p:grpSp>
      <p:grpSp>
        <p:nvGrpSpPr>
          <p:cNvPr id="149" name="组合 148"/>
          <p:cNvGrpSpPr/>
          <p:nvPr/>
        </p:nvGrpSpPr>
        <p:grpSpPr>
          <a:xfrm>
            <a:off x="5925597" y="4031032"/>
            <a:ext cx="2333142" cy="2334026"/>
            <a:chOff x="3201634" y="3992740"/>
            <a:chExt cx="2333142" cy="2334026"/>
          </a:xfrm>
        </p:grpSpPr>
        <p:grpSp>
          <p:nvGrpSpPr>
            <p:cNvPr id="150" name="组合 149"/>
            <p:cNvGrpSpPr/>
            <p:nvPr/>
          </p:nvGrpSpPr>
          <p:grpSpPr>
            <a:xfrm flipH="1" flipV="1">
              <a:off x="3201634" y="3992740"/>
              <a:ext cx="2333142" cy="2334026"/>
              <a:chOff x="3630019" y="998779"/>
              <a:chExt cx="2333142" cy="2334026"/>
            </a:xfrm>
          </p:grpSpPr>
          <p:sp>
            <p:nvSpPr>
              <p:cNvPr id="171" name="任意多边形 170"/>
              <p:cNvSpPr/>
              <p:nvPr/>
            </p:nvSpPr>
            <p:spPr>
              <a:xfrm>
                <a:off x="3630019" y="998779"/>
                <a:ext cx="2333142" cy="2333142"/>
              </a:xfrm>
              <a:custGeom>
                <a:avLst/>
                <a:gdLst>
                  <a:gd name="connsiteX0" fmla="*/ 325357 w 2333142"/>
                  <a:gd name="connsiteY0" fmla="*/ 0 h 2333142"/>
                  <a:gd name="connsiteX1" fmla="*/ 2007785 w 2333142"/>
                  <a:gd name="connsiteY1" fmla="*/ 0 h 2333142"/>
                  <a:gd name="connsiteX2" fmla="*/ 2333142 w 2333142"/>
                  <a:gd name="connsiteY2" fmla="*/ 325357 h 2333142"/>
                  <a:gd name="connsiteX3" fmla="*/ 2333142 w 2333142"/>
                  <a:gd name="connsiteY3" fmla="*/ 1307600 h 2333142"/>
                  <a:gd name="connsiteX4" fmla="*/ 2260334 w 2333142"/>
                  <a:gd name="connsiteY4" fmla="*/ 1307600 h 2333142"/>
                  <a:gd name="connsiteX5" fmla="*/ 1919778 w 2333142"/>
                  <a:gd name="connsiteY5" fmla="*/ 1307600 h 2333142"/>
                  <a:gd name="connsiteX6" fmla="*/ 1720799 w 2333142"/>
                  <a:gd name="connsiteY6" fmla="*/ 1421890 h 2333142"/>
                  <a:gd name="connsiteX7" fmla="*/ 1204927 w 2333142"/>
                  <a:gd name="connsiteY7" fmla="*/ 2315931 h 2333142"/>
                  <a:gd name="connsiteX8" fmla="*/ 1198574 w 2333142"/>
                  <a:gd name="connsiteY8" fmla="*/ 2333142 h 2333142"/>
                  <a:gd name="connsiteX9" fmla="*/ 325357 w 2333142"/>
                  <a:gd name="connsiteY9" fmla="*/ 2333142 h 2333142"/>
                  <a:gd name="connsiteX10" fmla="*/ 0 w 2333142"/>
                  <a:gd name="connsiteY10" fmla="*/ 2007785 h 2333142"/>
                  <a:gd name="connsiteX11" fmla="*/ 0 w 2333142"/>
                  <a:gd name="connsiteY11" fmla="*/ 325357 h 2333142"/>
                  <a:gd name="connsiteX12" fmla="*/ 325357 w 2333142"/>
                  <a:gd name="connsiteY12" fmla="*/ 0 h 2333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33142" h="2333142">
                    <a:moveTo>
                      <a:pt x="325357" y="0"/>
                    </a:moveTo>
                    <a:lnTo>
                      <a:pt x="2007785" y="0"/>
                    </a:lnTo>
                    <a:cubicBezTo>
                      <a:pt x="2187475" y="0"/>
                      <a:pt x="2333142" y="145667"/>
                      <a:pt x="2333142" y="325357"/>
                    </a:cubicBezTo>
                    <a:lnTo>
                      <a:pt x="2333142" y="1307600"/>
                    </a:lnTo>
                    <a:lnTo>
                      <a:pt x="2260334" y="1307600"/>
                    </a:lnTo>
                    <a:cubicBezTo>
                      <a:pt x="2161593" y="1307600"/>
                      <a:pt x="2048746" y="1307600"/>
                      <a:pt x="1919778" y="1307600"/>
                    </a:cubicBezTo>
                    <a:cubicBezTo>
                      <a:pt x="1847924" y="1307600"/>
                      <a:pt x="1757647" y="1359215"/>
                      <a:pt x="1720799" y="1421890"/>
                    </a:cubicBezTo>
                    <a:cubicBezTo>
                      <a:pt x="1720799" y="1421890"/>
                      <a:pt x="1720799" y="1421890"/>
                      <a:pt x="1204927" y="2315931"/>
                    </a:cubicBezTo>
                    <a:lnTo>
                      <a:pt x="1198574" y="2333142"/>
                    </a:lnTo>
                    <a:lnTo>
                      <a:pt x="325357" y="2333142"/>
                    </a:lnTo>
                    <a:cubicBezTo>
                      <a:pt x="145667" y="2333142"/>
                      <a:pt x="0" y="2187475"/>
                      <a:pt x="0" y="2007785"/>
                    </a:cubicBezTo>
                    <a:lnTo>
                      <a:pt x="0" y="325357"/>
                    </a:lnTo>
                    <a:cubicBezTo>
                      <a:pt x="0" y="145667"/>
                      <a:pt x="145667" y="0"/>
                      <a:pt x="325357" y="0"/>
                    </a:cubicBezTo>
                    <a:close/>
                  </a:path>
                </a:pathLst>
              </a:custGeom>
              <a:gradFill flip="none" rotWithShape="1">
                <a:gsLst>
                  <a:gs pos="0">
                    <a:srgbClr val="FBFBFB"/>
                  </a:gs>
                  <a:gs pos="100000">
                    <a:srgbClr val="E6E6E6"/>
                  </a:gs>
                </a:gsLst>
                <a:lin ang="13500000" scaled="0"/>
                <a:tileRect/>
              </a:gradFill>
              <a:ln w="25400" cap="flat" cmpd="sng" algn="ctr">
                <a:noFill/>
                <a:prstDash val="solid"/>
              </a:ln>
              <a:effectLst>
                <a:outerShdw blurRad="101600" dist="50800" dir="2700000" algn="tl" rotWithShape="0">
                  <a:prstClr val="black">
                    <a:alpha val="29000"/>
                  </a:prstClr>
                </a:outerShdw>
              </a:effectLst>
            </p:spPr>
            <p:txBody>
              <a:bodyPr rtlCol="0" anchor="ctr"/>
              <a:lstStyle/>
              <a:p>
                <a:pPr algn="ctr">
                  <a:defRPr/>
                </a:pPr>
                <a:endParaRPr lang="zh-CN" altLang="en-US" kern="0">
                  <a:solidFill>
                    <a:sysClr val="window" lastClr="FFFFFF"/>
                  </a:solidFill>
                  <a:latin typeface="华文细黑" panose="02010600040101010101" pitchFamily="2" charset="-122"/>
                  <a:ea typeface="华文细黑" panose="02010600040101010101" pitchFamily="2" charset="-122"/>
                </a:endParaRPr>
              </a:p>
            </p:txBody>
          </p:sp>
          <p:sp>
            <p:nvSpPr>
              <p:cNvPr id="172" name="任意多边形 171"/>
              <p:cNvSpPr/>
              <p:nvPr/>
            </p:nvSpPr>
            <p:spPr>
              <a:xfrm>
                <a:off x="3630019" y="999663"/>
                <a:ext cx="2333142" cy="2333142"/>
              </a:xfrm>
              <a:custGeom>
                <a:avLst/>
                <a:gdLst>
                  <a:gd name="connsiteX0" fmla="*/ 325357 w 2333142"/>
                  <a:gd name="connsiteY0" fmla="*/ 0 h 2333142"/>
                  <a:gd name="connsiteX1" fmla="*/ 2007785 w 2333142"/>
                  <a:gd name="connsiteY1" fmla="*/ 0 h 2333142"/>
                  <a:gd name="connsiteX2" fmla="*/ 2333142 w 2333142"/>
                  <a:gd name="connsiteY2" fmla="*/ 325357 h 2333142"/>
                  <a:gd name="connsiteX3" fmla="*/ 2333142 w 2333142"/>
                  <a:gd name="connsiteY3" fmla="*/ 1307600 h 2333142"/>
                  <a:gd name="connsiteX4" fmla="*/ 2260334 w 2333142"/>
                  <a:gd name="connsiteY4" fmla="*/ 1307600 h 2333142"/>
                  <a:gd name="connsiteX5" fmla="*/ 1919778 w 2333142"/>
                  <a:gd name="connsiteY5" fmla="*/ 1307600 h 2333142"/>
                  <a:gd name="connsiteX6" fmla="*/ 1720799 w 2333142"/>
                  <a:gd name="connsiteY6" fmla="*/ 1421890 h 2333142"/>
                  <a:gd name="connsiteX7" fmla="*/ 1204927 w 2333142"/>
                  <a:gd name="connsiteY7" fmla="*/ 2315931 h 2333142"/>
                  <a:gd name="connsiteX8" fmla="*/ 1198574 w 2333142"/>
                  <a:gd name="connsiteY8" fmla="*/ 2333142 h 2333142"/>
                  <a:gd name="connsiteX9" fmla="*/ 325357 w 2333142"/>
                  <a:gd name="connsiteY9" fmla="*/ 2333142 h 2333142"/>
                  <a:gd name="connsiteX10" fmla="*/ 0 w 2333142"/>
                  <a:gd name="connsiteY10" fmla="*/ 2007785 h 2333142"/>
                  <a:gd name="connsiteX11" fmla="*/ 0 w 2333142"/>
                  <a:gd name="connsiteY11" fmla="*/ 325357 h 2333142"/>
                  <a:gd name="connsiteX12" fmla="*/ 325357 w 2333142"/>
                  <a:gd name="connsiteY12" fmla="*/ 0 h 2333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33142" h="2333142">
                    <a:moveTo>
                      <a:pt x="325357" y="0"/>
                    </a:moveTo>
                    <a:lnTo>
                      <a:pt x="2007785" y="0"/>
                    </a:lnTo>
                    <a:cubicBezTo>
                      <a:pt x="2187475" y="0"/>
                      <a:pt x="2333142" y="145667"/>
                      <a:pt x="2333142" y="325357"/>
                    </a:cubicBezTo>
                    <a:lnTo>
                      <a:pt x="2333142" y="1307600"/>
                    </a:lnTo>
                    <a:lnTo>
                      <a:pt x="2260334" y="1307600"/>
                    </a:lnTo>
                    <a:cubicBezTo>
                      <a:pt x="2161593" y="1307600"/>
                      <a:pt x="2048746" y="1307600"/>
                      <a:pt x="1919778" y="1307600"/>
                    </a:cubicBezTo>
                    <a:cubicBezTo>
                      <a:pt x="1847924" y="1307600"/>
                      <a:pt x="1757647" y="1359215"/>
                      <a:pt x="1720799" y="1421890"/>
                    </a:cubicBezTo>
                    <a:cubicBezTo>
                      <a:pt x="1720799" y="1421890"/>
                      <a:pt x="1720799" y="1421890"/>
                      <a:pt x="1204927" y="2315931"/>
                    </a:cubicBezTo>
                    <a:lnTo>
                      <a:pt x="1198574" y="2333142"/>
                    </a:lnTo>
                    <a:lnTo>
                      <a:pt x="325357" y="2333142"/>
                    </a:lnTo>
                    <a:cubicBezTo>
                      <a:pt x="145667" y="2333142"/>
                      <a:pt x="0" y="2187475"/>
                      <a:pt x="0" y="2007785"/>
                    </a:cubicBezTo>
                    <a:lnTo>
                      <a:pt x="0" y="325357"/>
                    </a:lnTo>
                    <a:cubicBezTo>
                      <a:pt x="0" y="145667"/>
                      <a:pt x="145667" y="0"/>
                      <a:pt x="325357" y="0"/>
                    </a:cubicBezTo>
                    <a:close/>
                  </a:path>
                </a:pathLst>
              </a:custGeom>
              <a:solidFill>
                <a:srgbClr val="F7F7F7"/>
              </a:solidFill>
              <a:ln w="25400" cap="flat" cmpd="sng" algn="ctr">
                <a:noFill/>
                <a:prstDash val="solid"/>
              </a:ln>
              <a:effectLst>
                <a:softEdge rad="50800"/>
              </a:effectLst>
            </p:spPr>
            <p:txBody>
              <a:bodyPr rtlCol="0" anchor="ctr"/>
              <a:lstStyle/>
              <a:p>
                <a:pPr algn="ctr">
                  <a:defRPr/>
                </a:pPr>
                <a:endParaRPr lang="zh-CN" altLang="en-US" kern="0">
                  <a:solidFill>
                    <a:sysClr val="window" lastClr="FFFFFF"/>
                  </a:solidFill>
                  <a:latin typeface="华文细黑" panose="02010600040101010101" pitchFamily="2" charset="-122"/>
                  <a:ea typeface="华文细黑" panose="02010600040101010101" pitchFamily="2" charset="-122"/>
                </a:endParaRPr>
              </a:p>
            </p:txBody>
          </p:sp>
        </p:grpSp>
        <p:sp>
          <p:nvSpPr>
            <p:cNvPr id="151" name="同侧圆角矩形 150"/>
            <p:cNvSpPr/>
            <p:nvPr/>
          </p:nvSpPr>
          <p:spPr>
            <a:xfrm flipV="1">
              <a:off x="3311968" y="5097812"/>
              <a:ext cx="2112475" cy="1144429"/>
            </a:xfrm>
            <a:prstGeom prst="round2SameRect">
              <a:avLst>
                <a:gd name="adj1" fmla="val 24657"/>
                <a:gd name="adj2" fmla="val 0"/>
              </a:avLst>
            </a:pr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华文细黑" panose="02010600040101010101" pitchFamily="2" charset="-122"/>
                <a:ea typeface="华文细黑" panose="02010600040101010101" pitchFamily="2" charset="-122"/>
              </a:endParaRPr>
            </a:p>
          </p:txBody>
        </p:sp>
        <p:sp>
          <p:nvSpPr>
            <p:cNvPr id="152" name="文本框 109"/>
            <p:cNvSpPr txBox="1"/>
            <p:nvPr/>
          </p:nvSpPr>
          <p:spPr>
            <a:xfrm>
              <a:off x="3333777" y="5249298"/>
              <a:ext cx="1519165" cy="830972"/>
            </a:xfrm>
            <a:prstGeom prst="rect">
              <a:avLst/>
            </a:prstGeom>
            <a:noFill/>
          </p:spPr>
          <p:txBody>
            <a:bodyPr wrap="square" lIns="91415" tIns="45708" rIns="91415" bIns="45708" rtlCol="0">
              <a:spAutoFit/>
            </a:bodyPr>
            <a:lstStyle/>
            <a:p>
              <a:pPr algn="ctr"/>
              <a:r>
                <a:rPr lang="zh-CN" altLang="en-US" sz="2400" dirty="0">
                  <a:solidFill>
                    <a:schemeClr val="bg1"/>
                  </a:solidFill>
                  <a:latin typeface="DIN Mittelschrift Std" pitchFamily="50" charset="0"/>
                  <a:ea typeface="华文细黑" panose="02010600040101010101" pitchFamily="2" charset="-122"/>
                </a:rPr>
                <a:t>添加</a:t>
              </a:r>
              <a:endParaRPr lang="en-US" altLang="zh-CN" sz="2400" dirty="0">
                <a:solidFill>
                  <a:schemeClr val="bg1"/>
                </a:solidFill>
                <a:latin typeface="DIN Mittelschrift Std" pitchFamily="50" charset="0"/>
                <a:ea typeface="华文细黑" panose="02010600040101010101" pitchFamily="2" charset="-122"/>
              </a:endParaRPr>
            </a:p>
            <a:p>
              <a:pPr algn="ctr"/>
              <a:r>
                <a:rPr lang="zh-CN" altLang="en-US" sz="2400" dirty="0">
                  <a:solidFill>
                    <a:schemeClr val="bg1"/>
                  </a:solidFill>
                  <a:latin typeface="DIN Mittelschrift Std" pitchFamily="50" charset="0"/>
                  <a:ea typeface="华文细黑" panose="02010600040101010101" pitchFamily="2" charset="-122"/>
                </a:rPr>
                <a:t>标题</a:t>
              </a:r>
            </a:p>
          </p:txBody>
        </p:sp>
        <p:sp>
          <p:nvSpPr>
            <p:cNvPr id="170" name="椭圆 169"/>
            <p:cNvSpPr/>
            <p:nvPr/>
          </p:nvSpPr>
          <p:spPr>
            <a:xfrm>
              <a:off x="4759596" y="4835152"/>
              <a:ext cx="440894" cy="440895"/>
            </a:xfrm>
            <a:prstGeom prst="ellipse">
              <a:avLst/>
            </a:prstGeom>
            <a:solidFill>
              <a:srgbClr val="F7F7F7"/>
            </a:solidFill>
            <a:ln w="34925" cap="flat" cmpd="sng" algn="ctr">
              <a:solidFill>
                <a:schemeClr val="accent1"/>
              </a:solidFill>
              <a:prstDash val="solid"/>
            </a:ln>
            <a:effectLst>
              <a:innerShdw blurRad="50800" dist="38100" dir="13500000">
                <a:prstClr val="black">
                  <a:alpha val="30000"/>
                </a:prstClr>
              </a:innerShdw>
            </a:effectLst>
          </p:spPr>
          <p:txBody>
            <a:bodyPr rtlCol="0" anchor="ctr"/>
            <a:lstStyle/>
            <a:p>
              <a:pPr algn="ctr"/>
              <a:endParaRPr lang="zh-CN" altLang="en-US" kern="0">
                <a:solidFill>
                  <a:sysClr val="window" lastClr="FFFFFF"/>
                </a:solidFill>
                <a:latin typeface="华文细黑" panose="02010600040101010101" pitchFamily="2" charset="-122"/>
                <a:ea typeface="华文细黑" panose="02010600040101010101" pitchFamily="2" charset="-122"/>
              </a:endParaRPr>
            </a:p>
          </p:txBody>
        </p:sp>
        <p:sp>
          <p:nvSpPr>
            <p:cNvPr id="154" name="文本框 128"/>
            <p:cNvSpPr txBox="1"/>
            <p:nvPr/>
          </p:nvSpPr>
          <p:spPr>
            <a:xfrm>
              <a:off x="4690475" y="4835151"/>
              <a:ext cx="639868" cy="400085"/>
            </a:xfrm>
            <a:prstGeom prst="rect">
              <a:avLst/>
            </a:prstGeom>
            <a:noFill/>
          </p:spPr>
          <p:txBody>
            <a:bodyPr wrap="square" lIns="91415" tIns="45708" rIns="91415" bIns="45708" rtlCol="0">
              <a:spAutoFit/>
            </a:bodyPr>
            <a:lstStyle/>
            <a:p>
              <a:pPr algn="ctr"/>
              <a:r>
                <a:rPr lang="en-US" altLang="zh-CN" sz="2000" dirty="0">
                  <a:solidFill>
                    <a:schemeClr val="accent1"/>
                  </a:solidFill>
                  <a:latin typeface="华文细黑" panose="02010600040101010101" pitchFamily="2" charset="-122"/>
                  <a:ea typeface="华文细黑" panose="02010600040101010101" pitchFamily="2" charset="-122"/>
                </a:rPr>
                <a:t>01</a:t>
              </a:r>
              <a:endParaRPr lang="zh-CN" altLang="en-US" sz="2000" dirty="0">
                <a:solidFill>
                  <a:schemeClr val="accent1"/>
                </a:solidFill>
                <a:latin typeface="华文细黑" panose="02010600040101010101" pitchFamily="2" charset="-122"/>
                <a:ea typeface="华文细黑" panose="02010600040101010101" pitchFamily="2" charset="-122"/>
              </a:endParaRPr>
            </a:p>
          </p:txBody>
        </p:sp>
        <p:sp>
          <p:nvSpPr>
            <p:cNvPr id="155" name="文本框 134"/>
            <p:cNvSpPr txBox="1"/>
            <p:nvPr/>
          </p:nvSpPr>
          <p:spPr>
            <a:xfrm>
              <a:off x="4599825" y="4448540"/>
              <a:ext cx="754082" cy="338530"/>
            </a:xfrm>
            <a:prstGeom prst="rect">
              <a:avLst/>
            </a:prstGeom>
            <a:noFill/>
          </p:spPr>
          <p:txBody>
            <a:bodyPr wrap="square" lIns="91415" tIns="45708" rIns="91415" bIns="45708" rtlCol="0">
              <a:spAutoFit/>
            </a:bodyPr>
            <a:lstStyle/>
            <a:p>
              <a:pPr algn="ctr"/>
              <a:r>
                <a:rPr lang="en-US" altLang="zh-CN" sz="1600" kern="0" dirty="0">
                  <a:solidFill>
                    <a:sysClr val="windowText" lastClr="000000">
                      <a:lumMod val="50000"/>
                      <a:lumOff val="50000"/>
                    </a:sysClr>
                  </a:solidFill>
                  <a:latin typeface="华文细黑" panose="02010600040101010101" pitchFamily="2" charset="-122"/>
                  <a:ea typeface="华文细黑" panose="02010600040101010101" pitchFamily="2" charset="-122"/>
                </a:rPr>
                <a:t>STEP</a:t>
              </a:r>
              <a:endParaRPr lang="zh-CN" altLang="en-US" sz="1600" kern="0" dirty="0">
                <a:solidFill>
                  <a:sysClr val="windowText" lastClr="000000">
                    <a:lumMod val="50000"/>
                    <a:lumOff val="50000"/>
                  </a:sysClr>
                </a:solidFill>
                <a:latin typeface="华文细黑" panose="02010600040101010101" pitchFamily="2" charset="-122"/>
                <a:ea typeface="华文细黑" panose="02010600040101010101" pitchFamily="2" charset="-122"/>
              </a:endParaRPr>
            </a:p>
          </p:txBody>
        </p:sp>
        <p:grpSp>
          <p:nvGrpSpPr>
            <p:cNvPr id="156" name="组合 155"/>
            <p:cNvGrpSpPr/>
            <p:nvPr/>
          </p:nvGrpSpPr>
          <p:grpSpPr>
            <a:xfrm>
              <a:off x="4826788" y="5447857"/>
              <a:ext cx="378236" cy="427094"/>
              <a:chOff x="1027865" y="1177546"/>
              <a:chExt cx="670069" cy="756622"/>
            </a:xfrm>
            <a:solidFill>
              <a:sysClr val="window" lastClr="FFFFFF"/>
            </a:solidFill>
            <a:effectLst/>
          </p:grpSpPr>
          <p:sp>
            <p:nvSpPr>
              <p:cNvPr id="157" name="Oval 648"/>
              <p:cNvSpPr>
                <a:spLocks noChangeArrowheads="1"/>
              </p:cNvSpPr>
              <p:nvPr/>
            </p:nvSpPr>
            <p:spPr bwMode="auto">
              <a:xfrm>
                <a:off x="1494533" y="1264821"/>
                <a:ext cx="189697" cy="21926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kern="0">
                  <a:solidFill>
                    <a:sysClr val="windowText" lastClr="000000"/>
                  </a:solidFill>
                  <a:latin typeface="华文细黑" panose="02010600040101010101" pitchFamily="2" charset="-122"/>
                  <a:ea typeface="华文细黑" panose="02010600040101010101" pitchFamily="2" charset="-122"/>
                </a:endParaRPr>
              </a:p>
            </p:txBody>
          </p:sp>
          <p:sp>
            <p:nvSpPr>
              <p:cNvPr id="158" name="Freeform 649"/>
              <p:cNvSpPr>
                <a:spLocks noEditPoints="1"/>
              </p:cNvSpPr>
              <p:nvPr/>
            </p:nvSpPr>
            <p:spPr bwMode="auto">
              <a:xfrm>
                <a:off x="1301951" y="1177546"/>
                <a:ext cx="199795" cy="173829"/>
              </a:xfrm>
              <a:custGeom>
                <a:avLst/>
                <a:gdLst>
                  <a:gd name="T0" fmla="*/ 106 w 117"/>
                  <a:gd name="T1" fmla="*/ 67 h 102"/>
                  <a:gd name="T2" fmla="*/ 117 w 117"/>
                  <a:gd name="T3" fmla="*/ 45 h 102"/>
                  <a:gd name="T4" fmla="*/ 117 w 117"/>
                  <a:gd name="T5" fmla="*/ 24 h 102"/>
                  <a:gd name="T6" fmla="*/ 94 w 117"/>
                  <a:gd name="T7" fmla="*/ 0 h 102"/>
                  <a:gd name="T8" fmla="*/ 23 w 117"/>
                  <a:gd name="T9" fmla="*/ 0 h 102"/>
                  <a:gd name="T10" fmla="*/ 0 w 117"/>
                  <a:gd name="T11" fmla="*/ 24 h 102"/>
                  <a:gd name="T12" fmla="*/ 0 w 117"/>
                  <a:gd name="T13" fmla="*/ 45 h 102"/>
                  <a:gd name="T14" fmla="*/ 23 w 117"/>
                  <a:gd name="T15" fmla="*/ 70 h 102"/>
                  <a:gd name="T16" fmla="*/ 73 w 117"/>
                  <a:gd name="T17" fmla="*/ 70 h 102"/>
                  <a:gd name="T18" fmla="*/ 110 w 117"/>
                  <a:gd name="T19" fmla="*/ 102 h 102"/>
                  <a:gd name="T20" fmla="*/ 106 w 117"/>
                  <a:gd name="T21" fmla="*/ 67 h 102"/>
                  <a:gd name="T22" fmla="*/ 88 w 117"/>
                  <a:gd name="T23" fmla="*/ 60 h 102"/>
                  <a:gd name="T24" fmla="*/ 31 w 117"/>
                  <a:gd name="T25" fmla="*/ 60 h 102"/>
                  <a:gd name="T26" fmla="*/ 13 w 117"/>
                  <a:gd name="T27" fmla="*/ 43 h 102"/>
                  <a:gd name="T28" fmla="*/ 13 w 117"/>
                  <a:gd name="T29" fmla="*/ 27 h 102"/>
                  <a:gd name="T30" fmla="*/ 31 w 117"/>
                  <a:gd name="T31" fmla="*/ 9 h 102"/>
                  <a:gd name="T32" fmla="*/ 88 w 117"/>
                  <a:gd name="T33" fmla="*/ 9 h 102"/>
                  <a:gd name="T34" fmla="*/ 106 w 117"/>
                  <a:gd name="T35" fmla="*/ 27 h 102"/>
                  <a:gd name="T36" fmla="*/ 106 w 117"/>
                  <a:gd name="T37" fmla="*/ 43 h 102"/>
                  <a:gd name="T38" fmla="*/ 88 w 117"/>
                  <a:gd name="T39" fmla="*/ 6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7" h="102">
                    <a:moveTo>
                      <a:pt x="106" y="67"/>
                    </a:moveTo>
                    <a:cubicBezTo>
                      <a:pt x="112" y="62"/>
                      <a:pt x="117" y="55"/>
                      <a:pt x="117" y="45"/>
                    </a:cubicBezTo>
                    <a:cubicBezTo>
                      <a:pt x="117" y="24"/>
                      <a:pt x="117" y="24"/>
                      <a:pt x="117" y="24"/>
                    </a:cubicBezTo>
                    <a:cubicBezTo>
                      <a:pt x="117" y="11"/>
                      <a:pt x="107" y="0"/>
                      <a:pt x="94" y="0"/>
                    </a:cubicBezTo>
                    <a:cubicBezTo>
                      <a:pt x="23" y="0"/>
                      <a:pt x="23" y="0"/>
                      <a:pt x="23" y="0"/>
                    </a:cubicBezTo>
                    <a:cubicBezTo>
                      <a:pt x="10" y="0"/>
                      <a:pt x="0" y="11"/>
                      <a:pt x="0" y="24"/>
                    </a:cubicBezTo>
                    <a:cubicBezTo>
                      <a:pt x="0" y="45"/>
                      <a:pt x="0" y="45"/>
                      <a:pt x="0" y="45"/>
                    </a:cubicBezTo>
                    <a:cubicBezTo>
                      <a:pt x="0" y="59"/>
                      <a:pt x="10" y="70"/>
                      <a:pt x="23" y="70"/>
                    </a:cubicBezTo>
                    <a:cubicBezTo>
                      <a:pt x="73" y="70"/>
                      <a:pt x="73" y="70"/>
                      <a:pt x="73" y="70"/>
                    </a:cubicBezTo>
                    <a:cubicBezTo>
                      <a:pt x="110" y="102"/>
                      <a:pt x="110" y="102"/>
                      <a:pt x="110" y="102"/>
                    </a:cubicBezTo>
                    <a:lnTo>
                      <a:pt x="106" y="67"/>
                    </a:lnTo>
                    <a:close/>
                    <a:moveTo>
                      <a:pt x="88" y="60"/>
                    </a:moveTo>
                    <a:cubicBezTo>
                      <a:pt x="31" y="60"/>
                      <a:pt x="31" y="60"/>
                      <a:pt x="31" y="60"/>
                    </a:cubicBezTo>
                    <a:cubicBezTo>
                      <a:pt x="21" y="60"/>
                      <a:pt x="13" y="52"/>
                      <a:pt x="13" y="43"/>
                    </a:cubicBezTo>
                    <a:cubicBezTo>
                      <a:pt x="13" y="27"/>
                      <a:pt x="13" y="27"/>
                      <a:pt x="13" y="27"/>
                    </a:cubicBezTo>
                    <a:cubicBezTo>
                      <a:pt x="13" y="17"/>
                      <a:pt x="21" y="9"/>
                      <a:pt x="31" y="9"/>
                    </a:cubicBezTo>
                    <a:cubicBezTo>
                      <a:pt x="88" y="9"/>
                      <a:pt x="88" y="9"/>
                      <a:pt x="88" y="9"/>
                    </a:cubicBezTo>
                    <a:cubicBezTo>
                      <a:pt x="98" y="9"/>
                      <a:pt x="106" y="17"/>
                      <a:pt x="106" y="27"/>
                    </a:cubicBezTo>
                    <a:cubicBezTo>
                      <a:pt x="106" y="43"/>
                      <a:pt x="106" y="43"/>
                      <a:pt x="106" y="43"/>
                    </a:cubicBezTo>
                    <a:cubicBezTo>
                      <a:pt x="106" y="52"/>
                      <a:pt x="98" y="60"/>
                      <a:pt x="88"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kern="0">
                  <a:solidFill>
                    <a:sysClr val="windowText" lastClr="000000"/>
                  </a:solidFill>
                  <a:latin typeface="华文细黑" panose="02010600040101010101" pitchFamily="2" charset="-122"/>
                  <a:ea typeface="华文细黑" panose="02010600040101010101" pitchFamily="2" charset="-122"/>
                </a:endParaRPr>
              </a:p>
            </p:txBody>
          </p:sp>
          <p:sp>
            <p:nvSpPr>
              <p:cNvPr id="159" name="Freeform 650"/>
              <p:cNvSpPr>
                <a:spLocks/>
              </p:cNvSpPr>
              <p:nvPr/>
            </p:nvSpPr>
            <p:spPr bwMode="auto">
              <a:xfrm>
                <a:off x="1455584" y="1491302"/>
                <a:ext cx="242350" cy="325297"/>
              </a:xfrm>
              <a:custGeom>
                <a:avLst/>
                <a:gdLst>
                  <a:gd name="T0" fmla="*/ 71 w 142"/>
                  <a:gd name="T1" fmla="*/ 3 h 191"/>
                  <a:gd name="T2" fmla="*/ 57 w 142"/>
                  <a:gd name="T3" fmla="*/ 97 h 191"/>
                  <a:gd name="T4" fmla="*/ 15 w 142"/>
                  <a:gd name="T5" fmla="*/ 123 h 191"/>
                  <a:gd name="T6" fmla="*/ 15 w 142"/>
                  <a:gd name="T7" fmla="*/ 85 h 191"/>
                  <a:gd name="T8" fmla="*/ 71 w 142"/>
                  <a:gd name="T9" fmla="*/ 3 h 191"/>
                  <a:gd name="T10" fmla="*/ 0 w 142"/>
                  <a:gd name="T11" fmla="*/ 97 h 191"/>
                  <a:gd name="T12" fmla="*/ 0 w 142"/>
                  <a:gd name="T13" fmla="*/ 150 h 191"/>
                  <a:gd name="T14" fmla="*/ 71 w 142"/>
                  <a:gd name="T15" fmla="*/ 191 h 191"/>
                  <a:gd name="T16" fmla="*/ 142 w 142"/>
                  <a:gd name="T17" fmla="*/ 163 h 191"/>
                  <a:gd name="T18" fmla="*/ 142 w 142"/>
                  <a:gd name="T19" fmla="*/ 49 h 191"/>
                  <a:gd name="T20" fmla="*/ 71 w 142"/>
                  <a:gd name="T21" fmla="*/ 3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 h="191">
                    <a:moveTo>
                      <a:pt x="71" y="3"/>
                    </a:moveTo>
                    <a:cubicBezTo>
                      <a:pt x="57" y="97"/>
                      <a:pt x="57" y="97"/>
                      <a:pt x="57" y="97"/>
                    </a:cubicBezTo>
                    <a:cubicBezTo>
                      <a:pt x="15" y="123"/>
                      <a:pt x="15" y="123"/>
                      <a:pt x="15" y="123"/>
                    </a:cubicBezTo>
                    <a:cubicBezTo>
                      <a:pt x="15" y="85"/>
                      <a:pt x="15" y="85"/>
                      <a:pt x="15" y="85"/>
                    </a:cubicBezTo>
                    <a:cubicBezTo>
                      <a:pt x="71" y="3"/>
                      <a:pt x="71" y="3"/>
                      <a:pt x="71" y="3"/>
                    </a:cubicBezTo>
                    <a:cubicBezTo>
                      <a:pt x="16" y="3"/>
                      <a:pt x="0" y="97"/>
                      <a:pt x="0" y="97"/>
                    </a:cubicBezTo>
                    <a:cubicBezTo>
                      <a:pt x="0" y="97"/>
                      <a:pt x="0" y="128"/>
                      <a:pt x="0" y="150"/>
                    </a:cubicBezTo>
                    <a:cubicBezTo>
                      <a:pt x="0" y="173"/>
                      <a:pt x="8" y="191"/>
                      <a:pt x="71" y="191"/>
                    </a:cubicBezTo>
                    <a:cubicBezTo>
                      <a:pt x="134" y="191"/>
                      <a:pt x="142" y="163"/>
                      <a:pt x="142" y="163"/>
                    </a:cubicBezTo>
                    <a:cubicBezTo>
                      <a:pt x="142" y="163"/>
                      <a:pt x="142" y="98"/>
                      <a:pt x="142" y="49"/>
                    </a:cubicBezTo>
                    <a:cubicBezTo>
                      <a:pt x="142" y="0"/>
                      <a:pt x="71" y="3"/>
                      <a:pt x="7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kern="0">
                  <a:solidFill>
                    <a:sysClr val="windowText" lastClr="000000"/>
                  </a:solidFill>
                  <a:latin typeface="华文细黑" panose="02010600040101010101" pitchFamily="2" charset="-122"/>
                  <a:ea typeface="华文细黑" panose="02010600040101010101" pitchFamily="2" charset="-122"/>
                </a:endParaRPr>
              </a:p>
            </p:txBody>
          </p:sp>
          <p:sp>
            <p:nvSpPr>
              <p:cNvPr id="160" name="Oval 651"/>
              <p:cNvSpPr>
                <a:spLocks noChangeArrowheads="1"/>
              </p:cNvSpPr>
              <p:nvPr/>
            </p:nvSpPr>
            <p:spPr bwMode="auto">
              <a:xfrm>
                <a:off x="1421683" y="1225150"/>
                <a:ext cx="21638" cy="2380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kern="0">
                  <a:solidFill>
                    <a:sysClr val="windowText" lastClr="000000"/>
                  </a:solidFill>
                  <a:latin typeface="华文细黑" panose="02010600040101010101" pitchFamily="2" charset="-122"/>
                  <a:ea typeface="华文细黑" panose="02010600040101010101" pitchFamily="2" charset="-122"/>
                </a:endParaRPr>
              </a:p>
            </p:txBody>
          </p:sp>
          <p:sp>
            <p:nvSpPr>
              <p:cNvPr id="161" name="Oval 652"/>
              <p:cNvSpPr>
                <a:spLocks noChangeArrowheads="1"/>
              </p:cNvSpPr>
              <p:nvPr/>
            </p:nvSpPr>
            <p:spPr bwMode="auto">
              <a:xfrm>
                <a:off x="1387062" y="1225150"/>
                <a:ext cx="23802" cy="2380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kern="0">
                  <a:solidFill>
                    <a:sysClr val="windowText" lastClr="000000"/>
                  </a:solidFill>
                  <a:latin typeface="华文细黑" panose="02010600040101010101" pitchFamily="2" charset="-122"/>
                  <a:ea typeface="华文细黑" panose="02010600040101010101" pitchFamily="2" charset="-122"/>
                </a:endParaRPr>
              </a:p>
            </p:txBody>
          </p:sp>
          <p:sp>
            <p:nvSpPr>
              <p:cNvPr id="162" name="Oval 653"/>
              <p:cNvSpPr>
                <a:spLocks noChangeArrowheads="1"/>
              </p:cNvSpPr>
              <p:nvPr/>
            </p:nvSpPr>
            <p:spPr bwMode="auto">
              <a:xfrm>
                <a:off x="1351719" y="1223708"/>
                <a:ext cx="23802" cy="2380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kern="0">
                  <a:solidFill>
                    <a:sysClr val="windowText" lastClr="000000"/>
                  </a:solidFill>
                  <a:latin typeface="华文细黑" panose="02010600040101010101" pitchFamily="2" charset="-122"/>
                  <a:ea typeface="华文细黑" panose="02010600040101010101" pitchFamily="2" charset="-122"/>
                </a:endParaRPr>
              </a:p>
            </p:txBody>
          </p:sp>
          <p:sp>
            <p:nvSpPr>
              <p:cNvPr id="163" name="Oval 654"/>
              <p:cNvSpPr>
                <a:spLocks noChangeArrowheads="1"/>
              </p:cNvSpPr>
              <p:nvPr/>
            </p:nvSpPr>
            <p:spPr bwMode="auto">
              <a:xfrm>
                <a:off x="1353162" y="1396094"/>
                <a:ext cx="22360" cy="216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kern="0">
                  <a:solidFill>
                    <a:sysClr val="windowText" lastClr="000000"/>
                  </a:solidFill>
                  <a:latin typeface="华文细黑" panose="02010600040101010101" pitchFamily="2" charset="-122"/>
                  <a:ea typeface="华文细黑" panose="02010600040101010101" pitchFamily="2" charset="-122"/>
                </a:endParaRPr>
              </a:p>
            </p:txBody>
          </p:sp>
          <p:sp>
            <p:nvSpPr>
              <p:cNvPr id="164" name="Oval 655"/>
              <p:cNvSpPr>
                <a:spLocks noChangeArrowheads="1"/>
              </p:cNvSpPr>
              <p:nvPr/>
            </p:nvSpPr>
            <p:spPr bwMode="auto">
              <a:xfrm>
                <a:off x="1317098" y="1397536"/>
                <a:ext cx="22360" cy="223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kern="0">
                  <a:solidFill>
                    <a:sysClr val="windowText" lastClr="000000"/>
                  </a:solidFill>
                  <a:latin typeface="华文细黑" panose="02010600040101010101" pitchFamily="2" charset="-122"/>
                  <a:ea typeface="华文细黑" panose="02010600040101010101" pitchFamily="2" charset="-122"/>
                </a:endParaRPr>
              </a:p>
            </p:txBody>
          </p:sp>
          <p:sp>
            <p:nvSpPr>
              <p:cNvPr id="165" name="Oval 656"/>
              <p:cNvSpPr>
                <a:spLocks noChangeArrowheads="1"/>
              </p:cNvSpPr>
              <p:nvPr/>
            </p:nvSpPr>
            <p:spPr bwMode="auto">
              <a:xfrm>
                <a:off x="1283198" y="1397536"/>
                <a:ext cx="23802" cy="223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kern="0">
                  <a:solidFill>
                    <a:sysClr val="windowText" lastClr="000000"/>
                  </a:solidFill>
                  <a:latin typeface="华文细黑" panose="02010600040101010101" pitchFamily="2" charset="-122"/>
                  <a:ea typeface="华文细黑" panose="02010600040101010101" pitchFamily="2" charset="-122"/>
                </a:endParaRPr>
              </a:p>
            </p:txBody>
          </p:sp>
          <p:sp>
            <p:nvSpPr>
              <p:cNvPr id="166" name="Freeform 657"/>
              <p:cNvSpPr>
                <a:spLocks/>
              </p:cNvSpPr>
              <p:nvPr/>
            </p:nvSpPr>
            <p:spPr bwMode="auto">
              <a:xfrm>
                <a:off x="1027865" y="1608871"/>
                <a:ext cx="240186" cy="325297"/>
              </a:xfrm>
              <a:custGeom>
                <a:avLst/>
                <a:gdLst>
                  <a:gd name="T0" fmla="*/ 71 w 141"/>
                  <a:gd name="T1" fmla="*/ 3 h 191"/>
                  <a:gd name="T2" fmla="*/ 127 w 141"/>
                  <a:gd name="T3" fmla="*/ 84 h 191"/>
                  <a:gd name="T4" fmla="*/ 127 w 141"/>
                  <a:gd name="T5" fmla="*/ 122 h 191"/>
                  <a:gd name="T6" fmla="*/ 85 w 141"/>
                  <a:gd name="T7" fmla="*/ 97 h 191"/>
                  <a:gd name="T8" fmla="*/ 71 w 141"/>
                  <a:gd name="T9" fmla="*/ 3 h 191"/>
                  <a:gd name="T10" fmla="*/ 0 w 141"/>
                  <a:gd name="T11" fmla="*/ 48 h 191"/>
                  <a:gd name="T12" fmla="*/ 0 w 141"/>
                  <a:gd name="T13" fmla="*/ 163 h 191"/>
                  <a:gd name="T14" fmla="*/ 71 w 141"/>
                  <a:gd name="T15" fmla="*/ 191 h 191"/>
                  <a:gd name="T16" fmla="*/ 141 w 141"/>
                  <a:gd name="T17" fmla="*/ 150 h 191"/>
                  <a:gd name="T18" fmla="*/ 141 w 141"/>
                  <a:gd name="T19" fmla="*/ 97 h 191"/>
                  <a:gd name="T20" fmla="*/ 71 w 141"/>
                  <a:gd name="T21" fmla="*/ 3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91">
                    <a:moveTo>
                      <a:pt x="71" y="3"/>
                    </a:moveTo>
                    <a:cubicBezTo>
                      <a:pt x="127" y="84"/>
                      <a:pt x="127" y="84"/>
                      <a:pt x="127" y="84"/>
                    </a:cubicBezTo>
                    <a:cubicBezTo>
                      <a:pt x="127" y="122"/>
                      <a:pt x="127" y="122"/>
                      <a:pt x="127" y="122"/>
                    </a:cubicBezTo>
                    <a:cubicBezTo>
                      <a:pt x="85" y="97"/>
                      <a:pt x="85" y="97"/>
                      <a:pt x="85" y="97"/>
                    </a:cubicBezTo>
                    <a:cubicBezTo>
                      <a:pt x="71" y="3"/>
                      <a:pt x="71" y="3"/>
                      <a:pt x="71" y="3"/>
                    </a:cubicBezTo>
                    <a:cubicBezTo>
                      <a:pt x="71" y="3"/>
                      <a:pt x="0" y="0"/>
                      <a:pt x="0" y="48"/>
                    </a:cubicBezTo>
                    <a:cubicBezTo>
                      <a:pt x="0" y="98"/>
                      <a:pt x="0" y="163"/>
                      <a:pt x="0" y="163"/>
                    </a:cubicBezTo>
                    <a:cubicBezTo>
                      <a:pt x="0" y="163"/>
                      <a:pt x="8" y="191"/>
                      <a:pt x="71" y="191"/>
                    </a:cubicBezTo>
                    <a:cubicBezTo>
                      <a:pt x="134" y="191"/>
                      <a:pt x="141" y="173"/>
                      <a:pt x="141" y="150"/>
                    </a:cubicBezTo>
                    <a:cubicBezTo>
                      <a:pt x="141" y="127"/>
                      <a:pt x="141" y="97"/>
                      <a:pt x="141" y="97"/>
                    </a:cubicBezTo>
                    <a:cubicBezTo>
                      <a:pt x="141" y="97"/>
                      <a:pt x="126" y="3"/>
                      <a:pt x="7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kern="0">
                  <a:solidFill>
                    <a:sysClr val="windowText" lastClr="000000"/>
                  </a:solidFill>
                  <a:latin typeface="华文细黑" panose="02010600040101010101" pitchFamily="2" charset="-122"/>
                  <a:ea typeface="华文细黑" panose="02010600040101010101" pitchFamily="2" charset="-122"/>
                </a:endParaRPr>
              </a:p>
            </p:txBody>
          </p:sp>
          <p:sp>
            <p:nvSpPr>
              <p:cNvPr id="167" name="Freeform 658"/>
              <p:cNvSpPr>
                <a:spLocks noEditPoints="1"/>
              </p:cNvSpPr>
              <p:nvPr/>
            </p:nvSpPr>
            <p:spPr bwMode="auto">
              <a:xfrm>
                <a:off x="1226938" y="1347768"/>
                <a:ext cx="197631" cy="175992"/>
              </a:xfrm>
              <a:custGeom>
                <a:avLst/>
                <a:gdLst>
                  <a:gd name="T0" fmla="*/ 94 w 116"/>
                  <a:gd name="T1" fmla="*/ 0 h 103"/>
                  <a:gd name="T2" fmla="*/ 22 w 116"/>
                  <a:gd name="T3" fmla="*/ 0 h 103"/>
                  <a:gd name="T4" fmla="*/ 0 w 116"/>
                  <a:gd name="T5" fmla="*/ 25 h 103"/>
                  <a:gd name="T6" fmla="*/ 0 w 116"/>
                  <a:gd name="T7" fmla="*/ 46 h 103"/>
                  <a:gd name="T8" fmla="*/ 11 w 116"/>
                  <a:gd name="T9" fmla="*/ 67 h 103"/>
                  <a:gd name="T10" fmla="*/ 6 w 116"/>
                  <a:gd name="T11" fmla="*/ 103 h 103"/>
                  <a:gd name="T12" fmla="*/ 43 w 116"/>
                  <a:gd name="T13" fmla="*/ 71 h 103"/>
                  <a:gd name="T14" fmla="*/ 94 w 116"/>
                  <a:gd name="T15" fmla="*/ 71 h 103"/>
                  <a:gd name="T16" fmla="*/ 116 w 116"/>
                  <a:gd name="T17" fmla="*/ 46 h 103"/>
                  <a:gd name="T18" fmla="*/ 116 w 116"/>
                  <a:gd name="T19" fmla="*/ 25 h 103"/>
                  <a:gd name="T20" fmla="*/ 94 w 116"/>
                  <a:gd name="T21" fmla="*/ 0 h 103"/>
                  <a:gd name="T22" fmla="*/ 104 w 116"/>
                  <a:gd name="T23" fmla="*/ 43 h 103"/>
                  <a:gd name="T24" fmla="*/ 86 w 116"/>
                  <a:gd name="T25" fmla="*/ 61 h 103"/>
                  <a:gd name="T26" fmla="*/ 29 w 116"/>
                  <a:gd name="T27" fmla="*/ 61 h 103"/>
                  <a:gd name="T28" fmla="*/ 11 w 116"/>
                  <a:gd name="T29" fmla="*/ 43 h 103"/>
                  <a:gd name="T30" fmla="*/ 11 w 116"/>
                  <a:gd name="T31" fmla="*/ 28 h 103"/>
                  <a:gd name="T32" fmla="*/ 29 w 116"/>
                  <a:gd name="T33" fmla="*/ 10 h 103"/>
                  <a:gd name="T34" fmla="*/ 86 w 116"/>
                  <a:gd name="T35" fmla="*/ 10 h 103"/>
                  <a:gd name="T36" fmla="*/ 104 w 116"/>
                  <a:gd name="T37" fmla="*/ 28 h 103"/>
                  <a:gd name="T38" fmla="*/ 104 w 116"/>
                  <a:gd name="T39" fmla="*/ 4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6" h="103">
                    <a:moveTo>
                      <a:pt x="94" y="0"/>
                    </a:moveTo>
                    <a:cubicBezTo>
                      <a:pt x="22" y="0"/>
                      <a:pt x="22" y="0"/>
                      <a:pt x="22" y="0"/>
                    </a:cubicBezTo>
                    <a:cubicBezTo>
                      <a:pt x="10" y="0"/>
                      <a:pt x="0" y="11"/>
                      <a:pt x="0" y="25"/>
                    </a:cubicBezTo>
                    <a:cubicBezTo>
                      <a:pt x="0" y="46"/>
                      <a:pt x="0" y="46"/>
                      <a:pt x="0" y="46"/>
                    </a:cubicBezTo>
                    <a:cubicBezTo>
                      <a:pt x="0" y="55"/>
                      <a:pt x="4" y="63"/>
                      <a:pt x="11" y="67"/>
                    </a:cubicBezTo>
                    <a:cubicBezTo>
                      <a:pt x="6" y="103"/>
                      <a:pt x="6" y="103"/>
                      <a:pt x="6" y="103"/>
                    </a:cubicBezTo>
                    <a:cubicBezTo>
                      <a:pt x="43" y="71"/>
                      <a:pt x="43" y="71"/>
                      <a:pt x="43" y="71"/>
                    </a:cubicBezTo>
                    <a:cubicBezTo>
                      <a:pt x="94" y="71"/>
                      <a:pt x="94" y="71"/>
                      <a:pt x="94" y="71"/>
                    </a:cubicBezTo>
                    <a:cubicBezTo>
                      <a:pt x="106" y="71"/>
                      <a:pt x="116" y="60"/>
                      <a:pt x="116" y="46"/>
                    </a:cubicBezTo>
                    <a:cubicBezTo>
                      <a:pt x="116" y="25"/>
                      <a:pt x="116" y="25"/>
                      <a:pt x="116" y="25"/>
                    </a:cubicBezTo>
                    <a:cubicBezTo>
                      <a:pt x="116" y="11"/>
                      <a:pt x="106" y="0"/>
                      <a:pt x="94" y="0"/>
                    </a:cubicBezTo>
                    <a:close/>
                    <a:moveTo>
                      <a:pt x="104" y="43"/>
                    </a:moveTo>
                    <a:cubicBezTo>
                      <a:pt x="104" y="53"/>
                      <a:pt x="96" y="61"/>
                      <a:pt x="86" y="61"/>
                    </a:cubicBezTo>
                    <a:cubicBezTo>
                      <a:pt x="29" y="61"/>
                      <a:pt x="29" y="61"/>
                      <a:pt x="29" y="61"/>
                    </a:cubicBezTo>
                    <a:cubicBezTo>
                      <a:pt x="19" y="61"/>
                      <a:pt x="11" y="53"/>
                      <a:pt x="11" y="43"/>
                    </a:cubicBezTo>
                    <a:cubicBezTo>
                      <a:pt x="11" y="28"/>
                      <a:pt x="11" y="28"/>
                      <a:pt x="11" y="28"/>
                    </a:cubicBezTo>
                    <a:cubicBezTo>
                      <a:pt x="11" y="18"/>
                      <a:pt x="19" y="10"/>
                      <a:pt x="29" y="10"/>
                    </a:cubicBezTo>
                    <a:cubicBezTo>
                      <a:pt x="86" y="10"/>
                      <a:pt x="86" y="10"/>
                      <a:pt x="86" y="10"/>
                    </a:cubicBezTo>
                    <a:cubicBezTo>
                      <a:pt x="96" y="10"/>
                      <a:pt x="104" y="18"/>
                      <a:pt x="104" y="28"/>
                    </a:cubicBezTo>
                    <a:lnTo>
                      <a:pt x="104"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kern="0">
                  <a:solidFill>
                    <a:sysClr val="windowText" lastClr="000000"/>
                  </a:solidFill>
                  <a:latin typeface="华文细黑" panose="02010600040101010101" pitchFamily="2" charset="-122"/>
                  <a:ea typeface="华文细黑" panose="02010600040101010101" pitchFamily="2" charset="-122"/>
                </a:endParaRPr>
              </a:p>
            </p:txBody>
          </p:sp>
          <p:sp>
            <p:nvSpPr>
              <p:cNvPr id="168" name="Oval 659"/>
              <p:cNvSpPr>
                <a:spLocks noChangeArrowheads="1"/>
              </p:cNvSpPr>
              <p:nvPr/>
            </p:nvSpPr>
            <p:spPr bwMode="auto">
              <a:xfrm>
                <a:off x="1041569" y="1380225"/>
                <a:ext cx="188975" cy="22215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kern="0">
                  <a:solidFill>
                    <a:sysClr val="windowText" lastClr="000000"/>
                  </a:solidFill>
                  <a:latin typeface="华文细黑" panose="02010600040101010101" pitchFamily="2" charset="-122"/>
                  <a:ea typeface="华文细黑" panose="02010600040101010101" pitchFamily="2" charset="-122"/>
                </a:endParaRPr>
              </a:p>
            </p:txBody>
          </p:sp>
        </p:grpSp>
      </p:grpSp>
      <p:grpSp>
        <p:nvGrpSpPr>
          <p:cNvPr id="173" name="组合 172"/>
          <p:cNvGrpSpPr/>
          <p:nvPr/>
        </p:nvGrpSpPr>
        <p:grpSpPr>
          <a:xfrm>
            <a:off x="4695917" y="2922440"/>
            <a:ext cx="2277905" cy="2023912"/>
            <a:chOff x="1971954" y="2884148"/>
            <a:chExt cx="2277905" cy="2023912"/>
          </a:xfrm>
        </p:grpSpPr>
        <p:grpSp>
          <p:nvGrpSpPr>
            <p:cNvPr id="174" name="组合 173"/>
            <p:cNvGrpSpPr/>
            <p:nvPr/>
          </p:nvGrpSpPr>
          <p:grpSpPr>
            <a:xfrm>
              <a:off x="1971954" y="2884148"/>
              <a:ext cx="2277905" cy="2023912"/>
              <a:chOff x="4955253" y="2421147"/>
              <a:chExt cx="2277905" cy="2023912"/>
            </a:xfrm>
          </p:grpSpPr>
          <p:sp>
            <p:nvSpPr>
              <p:cNvPr id="177" name="Freeform 5"/>
              <p:cNvSpPr>
                <a:spLocks/>
              </p:cNvSpPr>
              <p:nvPr/>
            </p:nvSpPr>
            <p:spPr bwMode="auto">
              <a:xfrm>
                <a:off x="4958842" y="2421147"/>
                <a:ext cx="2274316" cy="201570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100000">
                    <a:srgbClr val="ECECEC"/>
                  </a:gs>
                </a:gsLst>
                <a:lin ang="2700000" scaled="1"/>
                <a:tileRect/>
              </a:gradFill>
              <a:ln w="15875">
                <a:noFill/>
              </a:ln>
              <a:effectLst>
                <a:outerShdw blurRad="127000" dist="50800" dir="2700000" algn="tl" rotWithShape="0">
                  <a:prstClr val="black">
                    <a:alpha val="29000"/>
                  </a:prstClr>
                </a:outerShdw>
              </a:effectLst>
            </p:spPr>
            <p:txBody>
              <a:bodyPr vert="horz" wrap="square" lIns="91440" tIns="45720" rIns="91440" bIns="45720" numCol="1" anchor="t" anchorCtr="0" compatLnSpc="1">
                <a:prstTxWarp prst="textNoShape">
                  <a:avLst/>
                </a:prstTxWarp>
              </a:bodyPr>
              <a:lstStyle/>
              <a:p>
                <a:pPr>
                  <a:defRPr/>
                </a:pPr>
                <a:endParaRPr lang="zh-CN" altLang="en-US" kern="0">
                  <a:solidFill>
                    <a:prstClr val="black"/>
                  </a:solidFill>
                  <a:latin typeface="华文细黑" panose="02010600040101010101" pitchFamily="2" charset="-122"/>
                  <a:ea typeface="华文细黑" panose="02010600040101010101" pitchFamily="2" charset="-122"/>
                  <a:sym typeface="Arial" panose="020B0604020202020204" pitchFamily="34" charset="0"/>
                </a:endParaRPr>
              </a:p>
            </p:txBody>
          </p:sp>
          <p:sp>
            <p:nvSpPr>
              <p:cNvPr id="178" name="Freeform 5"/>
              <p:cNvSpPr>
                <a:spLocks/>
              </p:cNvSpPr>
              <p:nvPr/>
            </p:nvSpPr>
            <p:spPr bwMode="auto">
              <a:xfrm>
                <a:off x="4955253" y="2429352"/>
                <a:ext cx="2274316" cy="201570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F7F7F7"/>
              </a:solidFill>
              <a:ln w="15875">
                <a:noFill/>
              </a:ln>
              <a:effectLst>
                <a:softEdge rad="50800"/>
              </a:effectLst>
            </p:spPr>
            <p:txBody>
              <a:bodyPr vert="horz" wrap="square" lIns="91440" tIns="45720" rIns="91440" bIns="45720" numCol="1" anchor="t" anchorCtr="0" compatLnSpc="1">
                <a:prstTxWarp prst="textNoShape">
                  <a:avLst/>
                </a:prstTxWarp>
              </a:bodyPr>
              <a:lstStyle/>
              <a:p>
                <a:pPr>
                  <a:defRPr/>
                </a:pPr>
                <a:endParaRPr lang="zh-CN" altLang="en-US" kern="0">
                  <a:solidFill>
                    <a:prstClr val="black"/>
                  </a:solidFill>
                  <a:latin typeface="华文细黑" panose="02010600040101010101" pitchFamily="2" charset="-122"/>
                  <a:ea typeface="华文细黑" panose="02010600040101010101" pitchFamily="2" charset="-122"/>
                  <a:sym typeface="Arial" panose="020B0604020202020204" pitchFamily="34" charset="0"/>
                </a:endParaRPr>
              </a:p>
            </p:txBody>
          </p:sp>
        </p:grpSp>
        <p:sp>
          <p:nvSpPr>
            <p:cNvPr id="175" name="文本框 181"/>
            <p:cNvSpPr txBox="1"/>
            <p:nvPr/>
          </p:nvSpPr>
          <p:spPr>
            <a:xfrm>
              <a:off x="2271883" y="3795461"/>
              <a:ext cx="1674459" cy="784806"/>
            </a:xfrm>
            <a:prstGeom prst="rect">
              <a:avLst/>
            </a:prstGeom>
            <a:noFill/>
          </p:spPr>
          <p:txBody>
            <a:bodyPr wrap="square" lIns="91415" tIns="45708" rIns="91415" bIns="45708" rtlCol="0">
              <a:spAutoFit/>
            </a:bodyPr>
            <a:lstStyle/>
            <a:p>
              <a:pPr algn="ctr" fontAlgn="base">
                <a:lnSpc>
                  <a:spcPct val="125000"/>
                </a:lnSpc>
                <a:spcBef>
                  <a:spcPct val="0"/>
                </a:spcBef>
                <a:spcAft>
                  <a:spcPct val="0"/>
                </a:spcAft>
              </a:pPr>
              <a:r>
                <a:rPr lang="zh-CN" altLang="en-US" dirty="0">
                  <a:solidFill>
                    <a:schemeClr val="bg1">
                      <a:lumMod val="50000"/>
                    </a:schemeClr>
                  </a:solidFill>
                  <a:latin typeface="华文细黑" panose="02010600040101010101" pitchFamily="2" charset="-122"/>
                  <a:ea typeface="华文细黑" panose="02010600040101010101" pitchFamily="2" charset="-122"/>
                  <a:cs typeface="Lato Light" charset="0"/>
                  <a:sym typeface="Lato Light" charset="0"/>
                </a:rPr>
                <a:t>添加需要</a:t>
              </a:r>
              <a:endParaRPr lang="en-US" altLang="zh-CN" dirty="0">
                <a:solidFill>
                  <a:schemeClr val="bg1">
                    <a:lumMod val="50000"/>
                  </a:schemeClr>
                </a:solidFill>
                <a:latin typeface="华文细黑" panose="02010600040101010101" pitchFamily="2" charset="-122"/>
                <a:ea typeface="华文细黑" panose="02010600040101010101" pitchFamily="2" charset="-122"/>
                <a:cs typeface="Lato Light" charset="0"/>
                <a:sym typeface="Lato Light" charset="0"/>
              </a:endParaRPr>
            </a:p>
            <a:p>
              <a:pPr algn="ctr" fontAlgn="base">
                <a:lnSpc>
                  <a:spcPct val="125000"/>
                </a:lnSpc>
                <a:spcBef>
                  <a:spcPct val="0"/>
                </a:spcBef>
                <a:spcAft>
                  <a:spcPct val="0"/>
                </a:spcAft>
              </a:pPr>
              <a:r>
                <a:rPr lang="zh-CN" altLang="en-US" dirty="0">
                  <a:solidFill>
                    <a:schemeClr val="bg1">
                      <a:lumMod val="50000"/>
                    </a:schemeClr>
                  </a:solidFill>
                  <a:latin typeface="华文细黑" panose="02010600040101010101" pitchFamily="2" charset="-122"/>
                  <a:ea typeface="华文细黑" panose="02010600040101010101" pitchFamily="2" charset="-122"/>
                  <a:cs typeface="Lato Light" charset="0"/>
                  <a:sym typeface="Lato Light" charset="0"/>
                </a:rPr>
                <a:t>大标题</a:t>
              </a:r>
              <a:endParaRPr lang="en-US" altLang="zh-CN" dirty="0">
                <a:solidFill>
                  <a:schemeClr val="bg1">
                    <a:lumMod val="50000"/>
                  </a:schemeClr>
                </a:solidFill>
                <a:latin typeface="华文细黑" panose="02010600040101010101" pitchFamily="2" charset="-122"/>
                <a:ea typeface="华文细黑" panose="02010600040101010101" pitchFamily="2" charset="-122"/>
                <a:cs typeface="Lato Light" charset="0"/>
                <a:sym typeface="Lato Light" charset="0"/>
              </a:endParaRPr>
            </a:p>
          </p:txBody>
        </p:sp>
        <p:sp>
          <p:nvSpPr>
            <p:cNvPr id="176" name="Freeform 48"/>
            <p:cNvSpPr>
              <a:spLocks noEditPoints="1"/>
            </p:cNvSpPr>
            <p:nvPr/>
          </p:nvSpPr>
          <p:spPr bwMode="auto">
            <a:xfrm>
              <a:off x="2906126" y="3161817"/>
              <a:ext cx="404502" cy="439937"/>
            </a:xfrm>
            <a:custGeom>
              <a:avLst/>
              <a:gdLst>
                <a:gd name="T0" fmla="*/ 189 w 311"/>
                <a:gd name="T1" fmla="*/ 220 h 339"/>
                <a:gd name="T2" fmla="*/ 209 w 311"/>
                <a:gd name="T3" fmla="*/ 163 h 339"/>
                <a:gd name="T4" fmla="*/ 221 w 311"/>
                <a:gd name="T5" fmla="*/ 120 h 339"/>
                <a:gd name="T6" fmla="*/ 221 w 311"/>
                <a:gd name="T7" fmla="*/ 120 h 339"/>
                <a:gd name="T8" fmla="*/ 222 w 311"/>
                <a:gd name="T9" fmla="*/ 116 h 339"/>
                <a:gd name="T10" fmla="*/ 222 w 311"/>
                <a:gd name="T11" fmla="*/ 112 h 339"/>
                <a:gd name="T12" fmla="*/ 223 w 311"/>
                <a:gd name="T13" fmla="*/ 109 h 339"/>
                <a:gd name="T14" fmla="*/ 223 w 311"/>
                <a:gd name="T15" fmla="*/ 105 h 339"/>
                <a:gd name="T16" fmla="*/ 223 w 311"/>
                <a:gd name="T17" fmla="*/ 102 h 339"/>
                <a:gd name="T18" fmla="*/ 224 w 311"/>
                <a:gd name="T19" fmla="*/ 98 h 339"/>
                <a:gd name="T20" fmla="*/ 224 w 311"/>
                <a:gd name="T21" fmla="*/ 95 h 339"/>
                <a:gd name="T22" fmla="*/ 224 w 311"/>
                <a:gd name="T23" fmla="*/ 92 h 339"/>
                <a:gd name="T24" fmla="*/ 223 w 311"/>
                <a:gd name="T25" fmla="*/ 89 h 339"/>
                <a:gd name="T26" fmla="*/ 223 w 311"/>
                <a:gd name="T27" fmla="*/ 87 h 339"/>
                <a:gd name="T28" fmla="*/ 223 w 311"/>
                <a:gd name="T29" fmla="*/ 85 h 339"/>
                <a:gd name="T30" fmla="*/ 223 w 311"/>
                <a:gd name="T31" fmla="*/ 83 h 339"/>
                <a:gd name="T32" fmla="*/ 223 w 311"/>
                <a:gd name="T33" fmla="*/ 82 h 339"/>
                <a:gd name="T34" fmla="*/ 223 w 311"/>
                <a:gd name="T35" fmla="*/ 81 h 339"/>
                <a:gd name="T36" fmla="*/ 223 w 311"/>
                <a:gd name="T37" fmla="*/ 81 h 339"/>
                <a:gd name="T38" fmla="*/ 108 w 311"/>
                <a:gd name="T39" fmla="*/ 36 h 339"/>
                <a:gd name="T40" fmla="*/ 78 w 311"/>
                <a:gd name="T41" fmla="*/ 55 h 339"/>
                <a:gd name="T42" fmla="*/ 77 w 311"/>
                <a:gd name="T43" fmla="*/ 59 h 339"/>
                <a:gd name="T44" fmla="*/ 76 w 311"/>
                <a:gd name="T45" fmla="*/ 64 h 339"/>
                <a:gd name="T46" fmla="*/ 76 w 311"/>
                <a:gd name="T47" fmla="*/ 69 h 339"/>
                <a:gd name="T48" fmla="*/ 75 w 311"/>
                <a:gd name="T49" fmla="*/ 74 h 339"/>
                <a:gd name="T50" fmla="*/ 75 w 311"/>
                <a:gd name="T51" fmla="*/ 78 h 339"/>
                <a:gd name="T52" fmla="*/ 76 w 311"/>
                <a:gd name="T53" fmla="*/ 83 h 339"/>
                <a:gd name="T54" fmla="*/ 76 w 311"/>
                <a:gd name="T55" fmla="*/ 87 h 339"/>
                <a:gd name="T56" fmla="*/ 77 w 311"/>
                <a:gd name="T57" fmla="*/ 92 h 339"/>
                <a:gd name="T58" fmla="*/ 77 w 311"/>
                <a:gd name="T59" fmla="*/ 96 h 339"/>
                <a:gd name="T60" fmla="*/ 78 w 311"/>
                <a:gd name="T61" fmla="*/ 100 h 339"/>
                <a:gd name="T62" fmla="*/ 79 w 311"/>
                <a:gd name="T63" fmla="*/ 104 h 339"/>
                <a:gd name="T64" fmla="*/ 80 w 311"/>
                <a:gd name="T65" fmla="*/ 106 h 339"/>
                <a:gd name="T66" fmla="*/ 84 w 311"/>
                <a:gd name="T67" fmla="*/ 119 h 339"/>
                <a:gd name="T68" fmla="*/ 92 w 311"/>
                <a:gd name="T69" fmla="*/ 161 h 339"/>
                <a:gd name="T70" fmla="*/ 104 w 311"/>
                <a:gd name="T71" fmla="*/ 238 h 339"/>
                <a:gd name="T72" fmla="*/ 0 w 311"/>
                <a:gd name="T73" fmla="*/ 339 h 339"/>
                <a:gd name="T74" fmla="*/ 148 w 311"/>
                <a:gd name="T75" fmla="*/ 271 h 339"/>
                <a:gd name="T76" fmla="*/ 146 w 311"/>
                <a:gd name="T77" fmla="*/ 249 h 339"/>
                <a:gd name="T78" fmla="*/ 175 w 311"/>
                <a:gd name="T79" fmla="*/ 258 h 339"/>
                <a:gd name="T80" fmla="*/ 174 w 311"/>
                <a:gd name="T81" fmla="*/ 339 h 339"/>
                <a:gd name="T82" fmla="*/ 216 w 311"/>
                <a:gd name="T83" fmla="*/ 244 h 339"/>
                <a:gd name="T84" fmla="*/ 81 w 311"/>
                <a:gd name="T85" fmla="*/ 139 h 339"/>
                <a:gd name="T86" fmla="*/ 93 w 311"/>
                <a:gd name="T87" fmla="*/ 136 h 339"/>
                <a:gd name="T88" fmla="*/ 105 w 311"/>
                <a:gd name="T89" fmla="*/ 72 h 339"/>
                <a:gd name="T90" fmla="*/ 211 w 311"/>
                <a:gd name="T91" fmla="*/ 131 h 339"/>
                <a:gd name="T92" fmla="*/ 222 w 311"/>
                <a:gd name="T93" fmla="*/ 130 h 339"/>
                <a:gd name="T94" fmla="*/ 183 w 311"/>
                <a:gd name="T95" fmla="*/ 201 h 339"/>
                <a:gd name="T96" fmla="*/ 96 w 311"/>
                <a:gd name="T97" fmla="*/ 158 h 339"/>
                <a:gd name="T98" fmla="*/ 166 w 311"/>
                <a:gd name="T99" fmla="*/ 245 h 339"/>
                <a:gd name="T100" fmla="*/ 117 w 311"/>
                <a:gd name="T101" fmla="*/ 225 h 339"/>
                <a:gd name="T102" fmla="*/ 152 w 311"/>
                <a:gd name="T103" fmla="*/ 220 h 339"/>
                <a:gd name="T104" fmla="*/ 185 w 311"/>
                <a:gd name="T105" fmla="*/ 22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1" h="339">
                  <a:moveTo>
                    <a:pt x="216" y="244"/>
                  </a:moveTo>
                  <a:cubicBezTo>
                    <a:pt x="194" y="236"/>
                    <a:pt x="189" y="220"/>
                    <a:pt x="189" y="220"/>
                  </a:cubicBezTo>
                  <a:cubicBezTo>
                    <a:pt x="189" y="202"/>
                    <a:pt x="189" y="202"/>
                    <a:pt x="189" y="202"/>
                  </a:cubicBezTo>
                  <a:cubicBezTo>
                    <a:pt x="205" y="182"/>
                    <a:pt x="209" y="163"/>
                    <a:pt x="209" y="163"/>
                  </a:cubicBezTo>
                  <a:cubicBezTo>
                    <a:pt x="212" y="160"/>
                    <a:pt x="218" y="154"/>
                    <a:pt x="218" y="154"/>
                  </a:cubicBezTo>
                  <a:cubicBezTo>
                    <a:pt x="229" y="137"/>
                    <a:pt x="225" y="116"/>
                    <a:pt x="221" y="120"/>
                  </a:cubicBezTo>
                  <a:cubicBezTo>
                    <a:pt x="221" y="120"/>
                    <a:pt x="221" y="121"/>
                    <a:pt x="220" y="122"/>
                  </a:cubicBezTo>
                  <a:cubicBezTo>
                    <a:pt x="220" y="121"/>
                    <a:pt x="221" y="121"/>
                    <a:pt x="221" y="120"/>
                  </a:cubicBezTo>
                  <a:cubicBezTo>
                    <a:pt x="221" y="120"/>
                    <a:pt x="221" y="119"/>
                    <a:pt x="221" y="119"/>
                  </a:cubicBezTo>
                  <a:cubicBezTo>
                    <a:pt x="221" y="118"/>
                    <a:pt x="221" y="117"/>
                    <a:pt x="222" y="116"/>
                  </a:cubicBezTo>
                  <a:cubicBezTo>
                    <a:pt x="222" y="116"/>
                    <a:pt x="222" y="116"/>
                    <a:pt x="222" y="115"/>
                  </a:cubicBezTo>
                  <a:cubicBezTo>
                    <a:pt x="222" y="114"/>
                    <a:pt x="222" y="113"/>
                    <a:pt x="222" y="112"/>
                  </a:cubicBezTo>
                  <a:cubicBezTo>
                    <a:pt x="222" y="112"/>
                    <a:pt x="222" y="112"/>
                    <a:pt x="222" y="111"/>
                  </a:cubicBezTo>
                  <a:cubicBezTo>
                    <a:pt x="223" y="110"/>
                    <a:pt x="223" y="110"/>
                    <a:pt x="223" y="109"/>
                  </a:cubicBezTo>
                  <a:cubicBezTo>
                    <a:pt x="223" y="108"/>
                    <a:pt x="223" y="108"/>
                    <a:pt x="223" y="108"/>
                  </a:cubicBezTo>
                  <a:cubicBezTo>
                    <a:pt x="223" y="107"/>
                    <a:pt x="223" y="106"/>
                    <a:pt x="223" y="105"/>
                  </a:cubicBezTo>
                  <a:cubicBezTo>
                    <a:pt x="223" y="105"/>
                    <a:pt x="223" y="105"/>
                    <a:pt x="223" y="104"/>
                  </a:cubicBezTo>
                  <a:cubicBezTo>
                    <a:pt x="223" y="103"/>
                    <a:pt x="223" y="103"/>
                    <a:pt x="223" y="102"/>
                  </a:cubicBezTo>
                  <a:cubicBezTo>
                    <a:pt x="223" y="101"/>
                    <a:pt x="223" y="101"/>
                    <a:pt x="224" y="101"/>
                  </a:cubicBezTo>
                  <a:cubicBezTo>
                    <a:pt x="224" y="100"/>
                    <a:pt x="224" y="99"/>
                    <a:pt x="224" y="98"/>
                  </a:cubicBezTo>
                  <a:cubicBezTo>
                    <a:pt x="224" y="98"/>
                    <a:pt x="224" y="98"/>
                    <a:pt x="224" y="98"/>
                  </a:cubicBezTo>
                  <a:cubicBezTo>
                    <a:pt x="224" y="97"/>
                    <a:pt x="224" y="96"/>
                    <a:pt x="224" y="95"/>
                  </a:cubicBezTo>
                  <a:cubicBezTo>
                    <a:pt x="224" y="95"/>
                    <a:pt x="224" y="95"/>
                    <a:pt x="224" y="94"/>
                  </a:cubicBezTo>
                  <a:cubicBezTo>
                    <a:pt x="224" y="94"/>
                    <a:pt x="224" y="93"/>
                    <a:pt x="224" y="92"/>
                  </a:cubicBezTo>
                  <a:cubicBezTo>
                    <a:pt x="224" y="92"/>
                    <a:pt x="224" y="92"/>
                    <a:pt x="224" y="91"/>
                  </a:cubicBezTo>
                  <a:cubicBezTo>
                    <a:pt x="224" y="91"/>
                    <a:pt x="224" y="90"/>
                    <a:pt x="223" y="89"/>
                  </a:cubicBezTo>
                  <a:cubicBezTo>
                    <a:pt x="223" y="89"/>
                    <a:pt x="223" y="89"/>
                    <a:pt x="223" y="89"/>
                  </a:cubicBezTo>
                  <a:cubicBezTo>
                    <a:pt x="223" y="88"/>
                    <a:pt x="223" y="88"/>
                    <a:pt x="223" y="87"/>
                  </a:cubicBezTo>
                  <a:cubicBezTo>
                    <a:pt x="223" y="87"/>
                    <a:pt x="223" y="87"/>
                    <a:pt x="223" y="87"/>
                  </a:cubicBezTo>
                  <a:cubicBezTo>
                    <a:pt x="223" y="86"/>
                    <a:pt x="223" y="86"/>
                    <a:pt x="223" y="85"/>
                  </a:cubicBezTo>
                  <a:cubicBezTo>
                    <a:pt x="223" y="85"/>
                    <a:pt x="223" y="85"/>
                    <a:pt x="223" y="85"/>
                  </a:cubicBezTo>
                  <a:cubicBezTo>
                    <a:pt x="223" y="84"/>
                    <a:pt x="223" y="84"/>
                    <a:pt x="223" y="83"/>
                  </a:cubicBezTo>
                  <a:cubicBezTo>
                    <a:pt x="223" y="83"/>
                    <a:pt x="223" y="83"/>
                    <a:pt x="223" y="83"/>
                  </a:cubicBezTo>
                  <a:cubicBezTo>
                    <a:pt x="223" y="83"/>
                    <a:pt x="223" y="82"/>
                    <a:pt x="223" y="82"/>
                  </a:cubicBezTo>
                  <a:cubicBezTo>
                    <a:pt x="223" y="82"/>
                    <a:pt x="223" y="82"/>
                    <a:pt x="223" y="82"/>
                  </a:cubicBezTo>
                  <a:cubicBezTo>
                    <a:pt x="223" y="82"/>
                    <a:pt x="223" y="81"/>
                    <a:pt x="223" y="81"/>
                  </a:cubicBezTo>
                  <a:cubicBezTo>
                    <a:pt x="223" y="81"/>
                    <a:pt x="223" y="81"/>
                    <a:pt x="223" y="81"/>
                  </a:cubicBezTo>
                  <a:cubicBezTo>
                    <a:pt x="223" y="81"/>
                    <a:pt x="223" y="81"/>
                    <a:pt x="223" y="81"/>
                  </a:cubicBezTo>
                  <a:cubicBezTo>
                    <a:pt x="221" y="33"/>
                    <a:pt x="182" y="21"/>
                    <a:pt x="182" y="21"/>
                  </a:cubicBezTo>
                  <a:cubicBezTo>
                    <a:pt x="134" y="0"/>
                    <a:pt x="108" y="36"/>
                    <a:pt x="108" y="36"/>
                  </a:cubicBezTo>
                  <a:cubicBezTo>
                    <a:pt x="89" y="27"/>
                    <a:pt x="79" y="51"/>
                    <a:pt x="79" y="51"/>
                  </a:cubicBezTo>
                  <a:cubicBezTo>
                    <a:pt x="79" y="52"/>
                    <a:pt x="78" y="54"/>
                    <a:pt x="78" y="55"/>
                  </a:cubicBezTo>
                  <a:cubicBezTo>
                    <a:pt x="78" y="55"/>
                    <a:pt x="78" y="56"/>
                    <a:pt x="78" y="56"/>
                  </a:cubicBezTo>
                  <a:cubicBezTo>
                    <a:pt x="78" y="57"/>
                    <a:pt x="77" y="58"/>
                    <a:pt x="77" y="59"/>
                  </a:cubicBezTo>
                  <a:cubicBezTo>
                    <a:pt x="77" y="60"/>
                    <a:pt x="77" y="60"/>
                    <a:pt x="77" y="61"/>
                  </a:cubicBezTo>
                  <a:cubicBezTo>
                    <a:pt x="77" y="62"/>
                    <a:pt x="76" y="63"/>
                    <a:pt x="76" y="64"/>
                  </a:cubicBezTo>
                  <a:cubicBezTo>
                    <a:pt x="76" y="65"/>
                    <a:pt x="76" y="65"/>
                    <a:pt x="76" y="65"/>
                  </a:cubicBezTo>
                  <a:cubicBezTo>
                    <a:pt x="76" y="66"/>
                    <a:pt x="76" y="68"/>
                    <a:pt x="76" y="69"/>
                  </a:cubicBezTo>
                  <a:cubicBezTo>
                    <a:pt x="76" y="70"/>
                    <a:pt x="76" y="70"/>
                    <a:pt x="76" y="71"/>
                  </a:cubicBezTo>
                  <a:cubicBezTo>
                    <a:pt x="76" y="72"/>
                    <a:pt x="75" y="73"/>
                    <a:pt x="75" y="74"/>
                  </a:cubicBezTo>
                  <a:cubicBezTo>
                    <a:pt x="75" y="74"/>
                    <a:pt x="75" y="75"/>
                    <a:pt x="75" y="75"/>
                  </a:cubicBezTo>
                  <a:cubicBezTo>
                    <a:pt x="75" y="76"/>
                    <a:pt x="75" y="77"/>
                    <a:pt x="75" y="78"/>
                  </a:cubicBezTo>
                  <a:cubicBezTo>
                    <a:pt x="75" y="79"/>
                    <a:pt x="75" y="79"/>
                    <a:pt x="75" y="79"/>
                  </a:cubicBezTo>
                  <a:cubicBezTo>
                    <a:pt x="75" y="81"/>
                    <a:pt x="76" y="82"/>
                    <a:pt x="76" y="83"/>
                  </a:cubicBezTo>
                  <a:cubicBezTo>
                    <a:pt x="76" y="84"/>
                    <a:pt x="76" y="84"/>
                    <a:pt x="76" y="84"/>
                  </a:cubicBezTo>
                  <a:cubicBezTo>
                    <a:pt x="76" y="85"/>
                    <a:pt x="76" y="86"/>
                    <a:pt x="76" y="87"/>
                  </a:cubicBezTo>
                  <a:cubicBezTo>
                    <a:pt x="76" y="88"/>
                    <a:pt x="76" y="88"/>
                    <a:pt x="76" y="89"/>
                  </a:cubicBezTo>
                  <a:cubicBezTo>
                    <a:pt x="76" y="90"/>
                    <a:pt x="76" y="91"/>
                    <a:pt x="77" y="92"/>
                  </a:cubicBezTo>
                  <a:cubicBezTo>
                    <a:pt x="77" y="92"/>
                    <a:pt x="77" y="92"/>
                    <a:pt x="77" y="93"/>
                  </a:cubicBezTo>
                  <a:cubicBezTo>
                    <a:pt x="77" y="94"/>
                    <a:pt x="77" y="95"/>
                    <a:pt x="77" y="96"/>
                  </a:cubicBezTo>
                  <a:cubicBezTo>
                    <a:pt x="77" y="97"/>
                    <a:pt x="77" y="97"/>
                    <a:pt x="77" y="97"/>
                  </a:cubicBezTo>
                  <a:cubicBezTo>
                    <a:pt x="78" y="98"/>
                    <a:pt x="78" y="99"/>
                    <a:pt x="78" y="100"/>
                  </a:cubicBezTo>
                  <a:cubicBezTo>
                    <a:pt x="78" y="101"/>
                    <a:pt x="78" y="101"/>
                    <a:pt x="78" y="101"/>
                  </a:cubicBezTo>
                  <a:cubicBezTo>
                    <a:pt x="79" y="102"/>
                    <a:pt x="79" y="103"/>
                    <a:pt x="79" y="104"/>
                  </a:cubicBezTo>
                  <a:cubicBezTo>
                    <a:pt x="79" y="104"/>
                    <a:pt x="79" y="105"/>
                    <a:pt x="79" y="105"/>
                  </a:cubicBezTo>
                  <a:cubicBezTo>
                    <a:pt x="79" y="105"/>
                    <a:pt x="80" y="105"/>
                    <a:pt x="80" y="106"/>
                  </a:cubicBezTo>
                  <a:cubicBezTo>
                    <a:pt x="80" y="106"/>
                    <a:pt x="80" y="106"/>
                    <a:pt x="80" y="106"/>
                  </a:cubicBezTo>
                  <a:cubicBezTo>
                    <a:pt x="81" y="111"/>
                    <a:pt x="83" y="115"/>
                    <a:pt x="84" y="119"/>
                  </a:cubicBezTo>
                  <a:cubicBezTo>
                    <a:pt x="77" y="115"/>
                    <a:pt x="76" y="123"/>
                    <a:pt x="76" y="123"/>
                  </a:cubicBezTo>
                  <a:cubicBezTo>
                    <a:pt x="76" y="152"/>
                    <a:pt x="92" y="161"/>
                    <a:pt x="92" y="161"/>
                  </a:cubicBezTo>
                  <a:cubicBezTo>
                    <a:pt x="95" y="180"/>
                    <a:pt x="114" y="200"/>
                    <a:pt x="114" y="200"/>
                  </a:cubicBezTo>
                  <a:cubicBezTo>
                    <a:pt x="121" y="227"/>
                    <a:pt x="104" y="238"/>
                    <a:pt x="104" y="238"/>
                  </a:cubicBezTo>
                  <a:cubicBezTo>
                    <a:pt x="75" y="249"/>
                    <a:pt x="75" y="249"/>
                    <a:pt x="75" y="249"/>
                  </a:cubicBezTo>
                  <a:cubicBezTo>
                    <a:pt x="0" y="273"/>
                    <a:pt x="0" y="339"/>
                    <a:pt x="0" y="339"/>
                  </a:cubicBezTo>
                  <a:cubicBezTo>
                    <a:pt x="137" y="339"/>
                    <a:pt x="137" y="339"/>
                    <a:pt x="137" y="339"/>
                  </a:cubicBezTo>
                  <a:cubicBezTo>
                    <a:pt x="148" y="271"/>
                    <a:pt x="148" y="271"/>
                    <a:pt x="148" y="271"/>
                  </a:cubicBezTo>
                  <a:cubicBezTo>
                    <a:pt x="136" y="258"/>
                    <a:pt x="136" y="258"/>
                    <a:pt x="136" y="258"/>
                  </a:cubicBezTo>
                  <a:cubicBezTo>
                    <a:pt x="146" y="249"/>
                    <a:pt x="146" y="249"/>
                    <a:pt x="146" y="249"/>
                  </a:cubicBezTo>
                  <a:cubicBezTo>
                    <a:pt x="166" y="249"/>
                    <a:pt x="166" y="249"/>
                    <a:pt x="166" y="249"/>
                  </a:cubicBezTo>
                  <a:cubicBezTo>
                    <a:pt x="175" y="258"/>
                    <a:pt x="175" y="258"/>
                    <a:pt x="175" y="258"/>
                  </a:cubicBezTo>
                  <a:cubicBezTo>
                    <a:pt x="164" y="271"/>
                    <a:pt x="164" y="271"/>
                    <a:pt x="164" y="271"/>
                  </a:cubicBezTo>
                  <a:cubicBezTo>
                    <a:pt x="174" y="339"/>
                    <a:pt x="174" y="339"/>
                    <a:pt x="174" y="339"/>
                  </a:cubicBezTo>
                  <a:cubicBezTo>
                    <a:pt x="311" y="339"/>
                    <a:pt x="311" y="339"/>
                    <a:pt x="311" y="339"/>
                  </a:cubicBezTo>
                  <a:cubicBezTo>
                    <a:pt x="307" y="274"/>
                    <a:pt x="238" y="252"/>
                    <a:pt x="216" y="244"/>
                  </a:cubicBezTo>
                  <a:close/>
                  <a:moveTo>
                    <a:pt x="96" y="158"/>
                  </a:moveTo>
                  <a:cubicBezTo>
                    <a:pt x="94" y="157"/>
                    <a:pt x="86" y="153"/>
                    <a:pt x="81" y="139"/>
                  </a:cubicBezTo>
                  <a:cubicBezTo>
                    <a:pt x="81" y="139"/>
                    <a:pt x="77" y="124"/>
                    <a:pt x="81" y="123"/>
                  </a:cubicBezTo>
                  <a:cubicBezTo>
                    <a:pt x="81" y="123"/>
                    <a:pt x="86" y="119"/>
                    <a:pt x="93" y="136"/>
                  </a:cubicBezTo>
                  <a:cubicBezTo>
                    <a:pt x="94" y="139"/>
                    <a:pt x="96" y="142"/>
                    <a:pt x="97" y="143"/>
                  </a:cubicBezTo>
                  <a:cubicBezTo>
                    <a:pt x="97" y="143"/>
                    <a:pt x="82" y="98"/>
                    <a:pt x="105" y="72"/>
                  </a:cubicBezTo>
                  <a:cubicBezTo>
                    <a:pt x="105" y="72"/>
                    <a:pt x="155" y="137"/>
                    <a:pt x="211" y="104"/>
                  </a:cubicBezTo>
                  <a:cubicBezTo>
                    <a:pt x="211" y="131"/>
                    <a:pt x="211" y="131"/>
                    <a:pt x="211" y="131"/>
                  </a:cubicBezTo>
                  <a:cubicBezTo>
                    <a:pt x="211" y="138"/>
                    <a:pt x="211" y="143"/>
                    <a:pt x="215" y="136"/>
                  </a:cubicBezTo>
                  <a:cubicBezTo>
                    <a:pt x="222" y="120"/>
                    <a:pt x="222" y="130"/>
                    <a:pt x="222" y="130"/>
                  </a:cubicBezTo>
                  <a:cubicBezTo>
                    <a:pt x="220" y="148"/>
                    <a:pt x="212" y="156"/>
                    <a:pt x="206" y="161"/>
                  </a:cubicBezTo>
                  <a:cubicBezTo>
                    <a:pt x="201" y="176"/>
                    <a:pt x="193" y="190"/>
                    <a:pt x="183" y="201"/>
                  </a:cubicBezTo>
                  <a:cubicBezTo>
                    <a:pt x="152" y="236"/>
                    <a:pt x="121" y="201"/>
                    <a:pt x="121" y="201"/>
                  </a:cubicBezTo>
                  <a:cubicBezTo>
                    <a:pt x="109" y="191"/>
                    <a:pt x="101" y="175"/>
                    <a:pt x="96" y="158"/>
                  </a:cubicBezTo>
                  <a:close/>
                  <a:moveTo>
                    <a:pt x="185" y="222"/>
                  </a:moveTo>
                  <a:cubicBezTo>
                    <a:pt x="166" y="245"/>
                    <a:pt x="166" y="245"/>
                    <a:pt x="166" y="245"/>
                  </a:cubicBezTo>
                  <a:cubicBezTo>
                    <a:pt x="147" y="245"/>
                    <a:pt x="147" y="245"/>
                    <a:pt x="147" y="245"/>
                  </a:cubicBezTo>
                  <a:cubicBezTo>
                    <a:pt x="117" y="225"/>
                    <a:pt x="117" y="225"/>
                    <a:pt x="117" y="225"/>
                  </a:cubicBezTo>
                  <a:cubicBezTo>
                    <a:pt x="117" y="225"/>
                    <a:pt x="119" y="216"/>
                    <a:pt x="119" y="204"/>
                  </a:cubicBezTo>
                  <a:cubicBezTo>
                    <a:pt x="119" y="204"/>
                    <a:pt x="132" y="221"/>
                    <a:pt x="152" y="220"/>
                  </a:cubicBezTo>
                  <a:cubicBezTo>
                    <a:pt x="152" y="220"/>
                    <a:pt x="171" y="222"/>
                    <a:pt x="185" y="204"/>
                  </a:cubicBezTo>
                  <a:lnTo>
                    <a:pt x="185" y="222"/>
                  </a:lnTo>
                  <a:close/>
                </a:path>
              </a:pathLst>
            </a:custGeom>
            <a:solidFill>
              <a:schemeClr val="bg1">
                <a:lumMod val="65000"/>
              </a:schemeClr>
            </a:solidFill>
            <a:ln>
              <a:noFill/>
            </a:ln>
          </p:spPr>
          <p:txBody>
            <a:bodyPr vert="horz" wrap="square" lIns="91415" tIns="45708" rIns="91415" bIns="45708" numCol="1" anchor="t" anchorCtr="0" compatLnSpc="1">
              <a:prstTxWarp prst="textNoShape">
                <a:avLst/>
              </a:prstTxWarp>
            </a:bodyPr>
            <a:lstStyle/>
            <a:p>
              <a:endParaRPr lang="zh-CN" altLang="en-US" b="1">
                <a:latin typeface="华文细黑" panose="02010600040101010101" pitchFamily="2" charset="-122"/>
                <a:ea typeface="华文细黑" panose="02010600040101010101" pitchFamily="2" charset="-122"/>
              </a:endParaRPr>
            </a:p>
          </p:txBody>
        </p:sp>
      </p:grpSp>
    </p:spTree>
    <p:extLst>
      <p:ext uri="{BB962C8B-B14F-4D97-AF65-F5344CB8AC3E}">
        <p14:creationId xmlns:p14="http://schemas.microsoft.com/office/powerpoint/2010/main" val="3196248609"/>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fade">
                                      <p:cBhvr>
                                        <p:cTn id="7" dur="500"/>
                                        <p:tgtEl>
                                          <p:spTgt spid="13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Effect transition="in" filter="wipe(left)">
                                      <p:cBhvr>
                                        <p:cTn id="11" dur="500"/>
                                        <p:tgtEl>
                                          <p:spTgt spid="136"/>
                                        </p:tgtEl>
                                      </p:cBhvr>
                                    </p:animEffect>
                                  </p:childTnLst>
                                </p:cTn>
                              </p:par>
                            </p:childTnLst>
                          </p:cTn>
                        </p:par>
                        <p:par>
                          <p:cTn id="12" fill="hold">
                            <p:stCondLst>
                              <p:cond delay="1000"/>
                            </p:stCondLst>
                            <p:childTnLst>
                              <p:par>
                                <p:cTn id="13" presetID="2" presetClass="entr" presetSubtype="2" decel="100000" fill="hold" grpId="0" nodeType="afterEffect">
                                  <p:stCondLst>
                                    <p:cond delay="0"/>
                                  </p:stCondLst>
                                  <p:iterate type="lt">
                                    <p:tmPct val="10000"/>
                                  </p:iterate>
                                  <p:childTnLst>
                                    <p:set>
                                      <p:cBhvr>
                                        <p:cTn id="14" dur="1" fill="hold">
                                          <p:stCondLst>
                                            <p:cond delay="0"/>
                                          </p:stCondLst>
                                        </p:cTn>
                                        <p:tgtEl>
                                          <p:spTgt spid="145"/>
                                        </p:tgtEl>
                                        <p:attrNameLst>
                                          <p:attrName>style.visibility</p:attrName>
                                        </p:attrNameLst>
                                      </p:cBhvr>
                                      <p:to>
                                        <p:strVal val="visible"/>
                                      </p:to>
                                    </p:set>
                                    <p:anim calcmode="lin" valueType="num">
                                      <p:cBhvr additive="base">
                                        <p:cTn id="15" dur="500" fill="hold"/>
                                        <p:tgtEl>
                                          <p:spTgt spid="145"/>
                                        </p:tgtEl>
                                        <p:attrNameLst>
                                          <p:attrName>ppt_x</p:attrName>
                                        </p:attrNameLst>
                                      </p:cBhvr>
                                      <p:tavLst>
                                        <p:tav tm="0">
                                          <p:val>
                                            <p:strVal val="1+#ppt_w/2"/>
                                          </p:val>
                                        </p:tav>
                                        <p:tav tm="100000">
                                          <p:val>
                                            <p:strVal val="#ppt_x"/>
                                          </p:val>
                                        </p:tav>
                                      </p:tavLst>
                                    </p:anim>
                                    <p:anim calcmode="lin" valueType="num">
                                      <p:cBhvr additive="base">
                                        <p:cTn id="16" dur="500" fill="hold"/>
                                        <p:tgtEl>
                                          <p:spTgt spid="145"/>
                                        </p:tgtEl>
                                        <p:attrNameLst>
                                          <p:attrName>ppt_y</p:attrName>
                                        </p:attrNameLst>
                                      </p:cBhvr>
                                      <p:tavLst>
                                        <p:tav tm="0">
                                          <p:val>
                                            <p:strVal val="#ppt_y"/>
                                          </p:val>
                                        </p:tav>
                                        <p:tav tm="100000">
                                          <p:val>
                                            <p:strVal val="#ppt_y"/>
                                          </p:val>
                                        </p:tav>
                                      </p:tavLst>
                                    </p:anim>
                                  </p:childTnLst>
                                </p:cTn>
                              </p:par>
                            </p:childTnLst>
                          </p:cTn>
                        </p:par>
                        <p:par>
                          <p:cTn id="17" fill="hold">
                            <p:stCondLst>
                              <p:cond delay="2450"/>
                            </p:stCondLst>
                            <p:childTnLst>
                              <p:par>
                                <p:cTn id="18" presetID="2" presetClass="entr" presetSubtype="2" decel="100000" fill="hold" grpId="0" nodeType="afterEffect">
                                  <p:stCondLst>
                                    <p:cond delay="0"/>
                                  </p:stCondLst>
                                  <p:iterate type="lt">
                                    <p:tmPct val="10000"/>
                                  </p:iterate>
                                  <p:childTnLst>
                                    <p:set>
                                      <p:cBhvr>
                                        <p:cTn id="19" dur="1" fill="hold">
                                          <p:stCondLst>
                                            <p:cond delay="0"/>
                                          </p:stCondLst>
                                        </p:cTn>
                                        <p:tgtEl>
                                          <p:spTgt spid="146"/>
                                        </p:tgtEl>
                                        <p:attrNameLst>
                                          <p:attrName>style.visibility</p:attrName>
                                        </p:attrNameLst>
                                      </p:cBhvr>
                                      <p:to>
                                        <p:strVal val="visible"/>
                                      </p:to>
                                    </p:set>
                                    <p:anim calcmode="lin" valueType="num">
                                      <p:cBhvr additive="base">
                                        <p:cTn id="20" dur="500" fill="hold"/>
                                        <p:tgtEl>
                                          <p:spTgt spid="146"/>
                                        </p:tgtEl>
                                        <p:attrNameLst>
                                          <p:attrName>ppt_x</p:attrName>
                                        </p:attrNameLst>
                                      </p:cBhvr>
                                      <p:tavLst>
                                        <p:tav tm="0">
                                          <p:val>
                                            <p:strVal val="1+#ppt_w/2"/>
                                          </p:val>
                                        </p:tav>
                                        <p:tav tm="100000">
                                          <p:val>
                                            <p:strVal val="#ppt_x"/>
                                          </p:val>
                                        </p:tav>
                                      </p:tavLst>
                                    </p:anim>
                                    <p:anim calcmode="lin" valueType="num">
                                      <p:cBhvr additive="base">
                                        <p:cTn id="21" dur="500" fill="hold"/>
                                        <p:tgtEl>
                                          <p:spTgt spid="146"/>
                                        </p:tgtEl>
                                        <p:attrNameLst>
                                          <p:attrName>ppt_y</p:attrName>
                                        </p:attrNameLst>
                                      </p:cBhvr>
                                      <p:tavLst>
                                        <p:tav tm="0">
                                          <p:val>
                                            <p:strVal val="#ppt_y"/>
                                          </p:val>
                                        </p:tav>
                                        <p:tav tm="100000">
                                          <p:val>
                                            <p:strVal val="#ppt_y"/>
                                          </p:val>
                                        </p:tav>
                                      </p:tavLst>
                                    </p:anim>
                                  </p:childTnLst>
                                </p:cTn>
                              </p:par>
                            </p:childTnLst>
                          </p:cTn>
                        </p:par>
                        <p:par>
                          <p:cTn id="22" fill="hold">
                            <p:stCondLst>
                              <p:cond delay="3100"/>
                            </p:stCondLst>
                            <p:childTnLst>
                              <p:par>
                                <p:cTn id="23" presetID="31" presetClass="entr" presetSubtype="0" fill="hold" nodeType="afterEffect">
                                  <p:stCondLst>
                                    <p:cond delay="0"/>
                                  </p:stCondLst>
                                  <p:childTnLst>
                                    <p:set>
                                      <p:cBhvr>
                                        <p:cTn id="24" dur="1" fill="hold">
                                          <p:stCondLst>
                                            <p:cond delay="0"/>
                                          </p:stCondLst>
                                        </p:cTn>
                                        <p:tgtEl>
                                          <p:spTgt spid="173"/>
                                        </p:tgtEl>
                                        <p:attrNameLst>
                                          <p:attrName>style.visibility</p:attrName>
                                        </p:attrNameLst>
                                      </p:cBhvr>
                                      <p:to>
                                        <p:strVal val="visible"/>
                                      </p:to>
                                    </p:set>
                                    <p:anim calcmode="lin" valueType="num">
                                      <p:cBhvr>
                                        <p:cTn id="25" dur="1000" fill="hold"/>
                                        <p:tgtEl>
                                          <p:spTgt spid="173"/>
                                        </p:tgtEl>
                                        <p:attrNameLst>
                                          <p:attrName>ppt_w</p:attrName>
                                        </p:attrNameLst>
                                      </p:cBhvr>
                                      <p:tavLst>
                                        <p:tav tm="0">
                                          <p:val>
                                            <p:fltVal val="0"/>
                                          </p:val>
                                        </p:tav>
                                        <p:tav tm="100000">
                                          <p:val>
                                            <p:strVal val="#ppt_w"/>
                                          </p:val>
                                        </p:tav>
                                      </p:tavLst>
                                    </p:anim>
                                    <p:anim calcmode="lin" valueType="num">
                                      <p:cBhvr>
                                        <p:cTn id="26" dur="1000" fill="hold"/>
                                        <p:tgtEl>
                                          <p:spTgt spid="173"/>
                                        </p:tgtEl>
                                        <p:attrNameLst>
                                          <p:attrName>ppt_h</p:attrName>
                                        </p:attrNameLst>
                                      </p:cBhvr>
                                      <p:tavLst>
                                        <p:tav tm="0">
                                          <p:val>
                                            <p:fltVal val="0"/>
                                          </p:val>
                                        </p:tav>
                                        <p:tav tm="100000">
                                          <p:val>
                                            <p:strVal val="#ppt_h"/>
                                          </p:val>
                                        </p:tav>
                                      </p:tavLst>
                                    </p:anim>
                                    <p:anim calcmode="lin" valueType="num">
                                      <p:cBhvr>
                                        <p:cTn id="27" dur="1000" fill="hold"/>
                                        <p:tgtEl>
                                          <p:spTgt spid="173"/>
                                        </p:tgtEl>
                                        <p:attrNameLst>
                                          <p:attrName>style.rotation</p:attrName>
                                        </p:attrNameLst>
                                      </p:cBhvr>
                                      <p:tavLst>
                                        <p:tav tm="0">
                                          <p:val>
                                            <p:fltVal val="90"/>
                                          </p:val>
                                        </p:tav>
                                        <p:tav tm="100000">
                                          <p:val>
                                            <p:fltVal val="0"/>
                                          </p:val>
                                        </p:tav>
                                      </p:tavLst>
                                    </p:anim>
                                    <p:animEffect transition="in" filter="fade">
                                      <p:cBhvr>
                                        <p:cTn id="28" dur="1000"/>
                                        <p:tgtEl>
                                          <p:spTgt spid="173"/>
                                        </p:tgtEl>
                                      </p:cBhvr>
                                    </p:animEffect>
                                  </p:childTnLst>
                                </p:cTn>
                              </p:par>
                            </p:childTnLst>
                          </p:cTn>
                        </p:par>
                        <p:par>
                          <p:cTn id="29" fill="hold">
                            <p:stCondLst>
                              <p:cond delay="4100"/>
                            </p:stCondLst>
                            <p:childTnLst>
                              <p:par>
                                <p:cTn id="30" presetID="2" presetClass="entr" presetSubtype="4" fill="hold" nodeType="afterEffect">
                                  <p:stCondLst>
                                    <p:cond delay="0"/>
                                  </p:stCondLst>
                                  <p:childTnLst>
                                    <p:set>
                                      <p:cBhvr>
                                        <p:cTn id="31" dur="1" fill="hold">
                                          <p:stCondLst>
                                            <p:cond delay="0"/>
                                          </p:stCondLst>
                                        </p:cTn>
                                        <p:tgtEl>
                                          <p:spTgt spid="60"/>
                                        </p:tgtEl>
                                        <p:attrNameLst>
                                          <p:attrName>style.visibility</p:attrName>
                                        </p:attrNameLst>
                                      </p:cBhvr>
                                      <p:to>
                                        <p:strVal val="visible"/>
                                      </p:to>
                                    </p:set>
                                    <p:anim calcmode="lin" valueType="num">
                                      <p:cBhvr additive="base">
                                        <p:cTn id="32" dur="500" fill="hold"/>
                                        <p:tgtEl>
                                          <p:spTgt spid="60"/>
                                        </p:tgtEl>
                                        <p:attrNameLst>
                                          <p:attrName>ppt_x</p:attrName>
                                        </p:attrNameLst>
                                      </p:cBhvr>
                                      <p:tavLst>
                                        <p:tav tm="0">
                                          <p:val>
                                            <p:strVal val="#ppt_x"/>
                                          </p:val>
                                        </p:tav>
                                        <p:tav tm="100000">
                                          <p:val>
                                            <p:strVal val="#ppt_x"/>
                                          </p:val>
                                        </p:tav>
                                      </p:tavLst>
                                    </p:anim>
                                    <p:anim calcmode="lin" valueType="num">
                                      <p:cBhvr additive="base">
                                        <p:cTn id="33" dur="500" fill="hold"/>
                                        <p:tgtEl>
                                          <p:spTgt spid="60"/>
                                        </p:tgtEl>
                                        <p:attrNameLst>
                                          <p:attrName>ppt_y</p:attrName>
                                        </p:attrNameLst>
                                      </p:cBhvr>
                                      <p:tavLst>
                                        <p:tav tm="0">
                                          <p:val>
                                            <p:strVal val="1+#ppt_h/2"/>
                                          </p:val>
                                        </p:tav>
                                        <p:tav tm="100000">
                                          <p:val>
                                            <p:strVal val="#ppt_y"/>
                                          </p:val>
                                        </p:tav>
                                      </p:tavLst>
                                    </p:anim>
                                  </p:childTnLst>
                                </p:cTn>
                              </p:par>
                            </p:childTnLst>
                          </p:cTn>
                        </p:par>
                        <p:par>
                          <p:cTn id="34" fill="hold">
                            <p:stCondLst>
                              <p:cond delay="4600"/>
                            </p:stCondLst>
                            <p:childTnLst>
                              <p:par>
                                <p:cTn id="35" presetID="2" presetClass="entr" presetSubtype="4" fill="hold" nodeType="afterEffect">
                                  <p:stCondLst>
                                    <p:cond delay="0"/>
                                  </p:stCondLst>
                                  <p:childTnLst>
                                    <p:set>
                                      <p:cBhvr>
                                        <p:cTn id="36" dur="1" fill="hold">
                                          <p:stCondLst>
                                            <p:cond delay="0"/>
                                          </p:stCondLst>
                                        </p:cTn>
                                        <p:tgtEl>
                                          <p:spTgt spid="89"/>
                                        </p:tgtEl>
                                        <p:attrNameLst>
                                          <p:attrName>style.visibility</p:attrName>
                                        </p:attrNameLst>
                                      </p:cBhvr>
                                      <p:to>
                                        <p:strVal val="visible"/>
                                      </p:to>
                                    </p:set>
                                    <p:anim calcmode="lin" valueType="num">
                                      <p:cBhvr additive="base">
                                        <p:cTn id="37" dur="500" fill="hold"/>
                                        <p:tgtEl>
                                          <p:spTgt spid="89"/>
                                        </p:tgtEl>
                                        <p:attrNameLst>
                                          <p:attrName>ppt_x</p:attrName>
                                        </p:attrNameLst>
                                      </p:cBhvr>
                                      <p:tavLst>
                                        <p:tav tm="0">
                                          <p:val>
                                            <p:strVal val="#ppt_x"/>
                                          </p:val>
                                        </p:tav>
                                        <p:tav tm="100000">
                                          <p:val>
                                            <p:strVal val="#ppt_x"/>
                                          </p:val>
                                        </p:tav>
                                      </p:tavLst>
                                    </p:anim>
                                    <p:anim calcmode="lin" valueType="num">
                                      <p:cBhvr additive="base">
                                        <p:cTn id="38" dur="500" fill="hold"/>
                                        <p:tgtEl>
                                          <p:spTgt spid="89"/>
                                        </p:tgtEl>
                                        <p:attrNameLst>
                                          <p:attrName>ppt_y</p:attrName>
                                        </p:attrNameLst>
                                      </p:cBhvr>
                                      <p:tavLst>
                                        <p:tav tm="0">
                                          <p:val>
                                            <p:strVal val="1+#ppt_h/2"/>
                                          </p:val>
                                        </p:tav>
                                        <p:tav tm="100000">
                                          <p:val>
                                            <p:strVal val="#ppt_y"/>
                                          </p:val>
                                        </p:tav>
                                      </p:tavLst>
                                    </p:anim>
                                  </p:childTnLst>
                                </p:cTn>
                              </p:par>
                            </p:childTnLst>
                          </p:cTn>
                        </p:par>
                        <p:par>
                          <p:cTn id="39" fill="hold">
                            <p:stCondLst>
                              <p:cond delay="5100"/>
                            </p:stCondLst>
                            <p:childTnLst>
                              <p:par>
                                <p:cTn id="40" presetID="2" presetClass="entr" presetSubtype="4" fill="hold" nodeType="afterEffect">
                                  <p:stCondLst>
                                    <p:cond delay="0"/>
                                  </p:stCondLst>
                                  <p:childTnLst>
                                    <p:set>
                                      <p:cBhvr>
                                        <p:cTn id="41" dur="1" fill="hold">
                                          <p:stCondLst>
                                            <p:cond delay="0"/>
                                          </p:stCondLst>
                                        </p:cTn>
                                        <p:tgtEl>
                                          <p:spTgt spid="122"/>
                                        </p:tgtEl>
                                        <p:attrNameLst>
                                          <p:attrName>style.visibility</p:attrName>
                                        </p:attrNameLst>
                                      </p:cBhvr>
                                      <p:to>
                                        <p:strVal val="visible"/>
                                      </p:to>
                                    </p:set>
                                    <p:anim calcmode="lin" valueType="num">
                                      <p:cBhvr additive="base">
                                        <p:cTn id="42" dur="500" fill="hold"/>
                                        <p:tgtEl>
                                          <p:spTgt spid="122"/>
                                        </p:tgtEl>
                                        <p:attrNameLst>
                                          <p:attrName>ppt_x</p:attrName>
                                        </p:attrNameLst>
                                      </p:cBhvr>
                                      <p:tavLst>
                                        <p:tav tm="0">
                                          <p:val>
                                            <p:strVal val="#ppt_x"/>
                                          </p:val>
                                        </p:tav>
                                        <p:tav tm="100000">
                                          <p:val>
                                            <p:strVal val="#ppt_x"/>
                                          </p:val>
                                        </p:tav>
                                      </p:tavLst>
                                    </p:anim>
                                    <p:anim calcmode="lin" valueType="num">
                                      <p:cBhvr additive="base">
                                        <p:cTn id="43" dur="500" fill="hold"/>
                                        <p:tgtEl>
                                          <p:spTgt spid="122"/>
                                        </p:tgtEl>
                                        <p:attrNameLst>
                                          <p:attrName>ppt_y</p:attrName>
                                        </p:attrNameLst>
                                      </p:cBhvr>
                                      <p:tavLst>
                                        <p:tav tm="0">
                                          <p:val>
                                            <p:strVal val="1+#ppt_h/2"/>
                                          </p:val>
                                        </p:tav>
                                        <p:tav tm="100000">
                                          <p:val>
                                            <p:strVal val="#ppt_y"/>
                                          </p:val>
                                        </p:tav>
                                      </p:tavLst>
                                    </p:anim>
                                  </p:childTnLst>
                                </p:cTn>
                              </p:par>
                            </p:childTnLst>
                          </p:cTn>
                        </p:par>
                        <p:par>
                          <p:cTn id="44" fill="hold">
                            <p:stCondLst>
                              <p:cond delay="5600"/>
                            </p:stCondLst>
                            <p:childTnLst>
                              <p:par>
                                <p:cTn id="45" presetID="2" presetClass="entr" presetSubtype="4" fill="hold" nodeType="afterEffect">
                                  <p:stCondLst>
                                    <p:cond delay="0"/>
                                  </p:stCondLst>
                                  <p:childTnLst>
                                    <p:set>
                                      <p:cBhvr>
                                        <p:cTn id="46" dur="1" fill="hold">
                                          <p:stCondLst>
                                            <p:cond delay="0"/>
                                          </p:stCondLst>
                                        </p:cTn>
                                        <p:tgtEl>
                                          <p:spTgt spid="149"/>
                                        </p:tgtEl>
                                        <p:attrNameLst>
                                          <p:attrName>style.visibility</p:attrName>
                                        </p:attrNameLst>
                                      </p:cBhvr>
                                      <p:to>
                                        <p:strVal val="visible"/>
                                      </p:to>
                                    </p:set>
                                    <p:anim calcmode="lin" valueType="num">
                                      <p:cBhvr additive="base">
                                        <p:cTn id="47" dur="500" fill="hold"/>
                                        <p:tgtEl>
                                          <p:spTgt spid="149"/>
                                        </p:tgtEl>
                                        <p:attrNameLst>
                                          <p:attrName>ppt_x</p:attrName>
                                        </p:attrNameLst>
                                      </p:cBhvr>
                                      <p:tavLst>
                                        <p:tav tm="0">
                                          <p:val>
                                            <p:strVal val="#ppt_x"/>
                                          </p:val>
                                        </p:tav>
                                        <p:tav tm="100000">
                                          <p:val>
                                            <p:strVal val="#ppt_x"/>
                                          </p:val>
                                        </p:tav>
                                      </p:tavLst>
                                    </p:anim>
                                    <p:anim calcmode="lin" valueType="num">
                                      <p:cBhvr additive="base">
                                        <p:cTn id="48" dur="500" fill="hold"/>
                                        <p:tgtEl>
                                          <p:spTgt spid="149"/>
                                        </p:tgtEl>
                                        <p:attrNameLst>
                                          <p:attrName>ppt_y</p:attrName>
                                        </p:attrNameLst>
                                      </p:cBhvr>
                                      <p:tavLst>
                                        <p:tav tm="0">
                                          <p:val>
                                            <p:strVal val="1+#ppt_h/2"/>
                                          </p:val>
                                        </p:tav>
                                        <p:tav tm="100000">
                                          <p:val>
                                            <p:strVal val="#ppt_y"/>
                                          </p:val>
                                        </p:tav>
                                      </p:tavLst>
                                    </p:anim>
                                  </p:childTnLst>
                                </p:cTn>
                              </p:par>
                            </p:childTnLst>
                          </p:cTn>
                        </p:par>
                        <p:par>
                          <p:cTn id="49" fill="hold">
                            <p:stCondLst>
                              <p:cond delay="6100"/>
                            </p:stCondLst>
                            <p:childTnLst>
                              <p:par>
                                <p:cTn id="50" presetID="22" presetClass="entr" presetSubtype="2" fill="hold" nodeType="after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right)">
                                      <p:cBhvr>
                                        <p:cTn id="52" dur="500"/>
                                        <p:tgtEl>
                                          <p:spTgt spid="47"/>
                                        </p:tgtEl>
                                      </p:cBhvr>
                                    </p:animEffect>
                                  </p:childTnLst>
                                </p:cTn>
                              </p:par>
                            </p:childTnLst>
                          </p:cTn>
                        </p:par>
                        <p:par>
                          <p:cTn id="53" fill="hold">
                            <p:stCondLst>
                              <p:cond delay="6600"/>
                            </p:stCondLst>
                            <p:childTnLst>
                              <p:par>
                                <p:cTn id="54" presetID="22" presetClass="entr" presetSubtype="8" fill="hold" nodeType="afterEffect">
                                  <p:stCondLst>
                                    <p:cond delay="0"/>
                                  </p:stCondLst>
                                  <p:childTnLst>
                                    <p:set>
                                      <p:cBhvr>
                                        <p:cTn id="55" dur="1" fill="hold">
                                          <p:stCondLst>
                                            <p:cond delay="0"/>
                                          </p:stCondLst>
                                        </p:cTn>
                                        <p:tgtEl>
                                          <p:spTgt spid="54"/>
                                        </p:tgtEl>
                                        <p:attrNameLst>
                                          <p:attrName>style.visibility</p:attrName>
                                        </p:attrNameLst>
                                      </p:cBhvr>
                                      <p:to>
                                        <p:strVal val="visible"/>
                                      </p:to>
                                    </p:set>
                                    <p:animEffect transition="in" filter="wipe(left)">
                                      <p:cBhvr>
                                        <p:cTn id="56" dur="500"/>
                                        <p:tgtEl>
                                          <p:spTgt spid="54"/>
                                        </p:tgtEl>
                                      </p:cBhvr>
                                    </p:animEffect>
                                  </p:childTnLst>
                                </p:cTn>
                              </p:par>
                            </p:childTnLst>
                          </p:cTn>
                        </p:par>
                        <p:par>
                          <p:cTn id="57" fill="hold">
                            <p:stCondLst>
                              <p:cond delay="7100"/>
                            </p:stCondLst>
                            <p:childTnLst>
                              <p:par>
                                <p:cTn id="58" presetID="22" presetClass="entr" presetSubtype="8" fill="hold" nodeType="after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wipe(left)">
                                      <p:cBhvr>
                                        <p:cTn id="60" dur="500"/>
                                        <p:tgtEl>
                                          <p:spTgt spid="33"/>
                                        </p:tgtEl>
                                      </p:cBhvr>
                                    </p:animEffect>
                                  </p:childTnLst>
                                </p:cTn>
                              </p:par>
                            </p:childTnLst>
                          </p:cTn>
                        </p:par>
                        <p:par>
                          <p:cTn id="61" fill="hold">
                            <p:stCondLst>
                              <p:cond delay="7600"/>
                            </p:stCondLst>
                            <p:childTnLst>
                              <p:par>
                                <p:cTn id="62" presetID="22" presetClass="entr" presetSubtype="2" fill="hold"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wipe(right)">
                                      <p:cBhvr>
                                        <p:cTn id="6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p:bldP spid="14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6" name="直接连接符 135"/>
          <p:cNvCxnSpPr/>
          <p:nvPr/>
        </p:nvCxnSpPr>
        <p:spPr>
          <a:xfrm>
            <a:off x="1661359" y="1052062"/>
            <a:ext cx="9685166" cy="1597"/>
          </a:xfrm>
          <a:prstGeom prst="line">
            <a:avLst/>
          </a:prstGeom>
          <a:ln w="19050">
            <a:solidFill>
              <a:schemeClr val="bg2">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37" name="组合 136"/>
          <p:cNvGrpSpPr/>
          <p:nvPr/>
        </p:nvGrpSpPr>
        <p:grpSpPr>
          <a:xfrm>
            <a:off x="567138" y="369630"/>
            <a:ext cx="942567" cy="804941"/>
            <a:chOff x="-232427" y="-283585"/>
            <a:chExt cx="2596386" cy="2217283"/>
          </a:xfrm>
        </p:grpSpPr>
        <p:sp>
          <p:nvSpPr>
            <p:cNvPr id="138" name="椭圆 137"/>
            <p:cNvSpPr/>
            <p:nvPr/>
          </p:nvSpPr>
          <p:spPr>
            <a:xfrm>
              <a:off x="-232427" y="-181291"/>
              <a:ext cx="942567" cy="942567"/>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dirty="0">
                <a:ea typeface="华文细黑" panose="02010600040101010101" pitchFamily="2" charset="-122"/>
              </a:endParaRPr>
            </a:p>
          </p:txBody>
        </p:sp>
        <p:sp>
          <p:nvSpPr>
            <p:cNvPr id="139" name="椭圆 138"/>
            <p:cNvSpPr/>
            <p:nvPr/>
          </p:nvSpPr>
          <p:spPr>
            <a:xfrm>
              <a:off x="1360810" y="855446"/>
              <a:ext cx="927953" cy="927953"/>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140" name="椭圆 139"/>
            <p:cNvSpPr/>
            <p:nvPr/>
          </p:nvSpPr>
          <p:spPr>
            <a:xfrm>
              <a:off x="308145" y="808463"/>
              <a:ext cx="1125235" cy="1125235"/>
            </a:xfrm>
            <a:prstGeom prst="ellipse">
              <a:avLst/>
            </a:prstGeom>
            <a:gradFill flip="none" rotWithShape="1">
              <a:gsLst>
                <a:gs pos="0">
                  <a:schemeClr val="bg1"/>
                </a:gs>
                <a:gs pos="36000">
                  <a:schemeClr val="bg1"/>
                </a:gs>
                <a:gs pos="100000">
                  <a:srgbClr val="C7C7C7"/>
                </a:gs>
              </a:gsLst>
              <a:lin ang="13500000" scaled="1"/>
              <a:tileRect/>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141" name="椭圆 140"/>
            <p:cNvSpPr/>
            <p:nvPr/>
          </p:nvSpPr>
          <p:spPr>
            <a:xfrm>
              <a:off x="166801" y="-283585"/>
              <a:ext cx="2089723" cy="2089721"/>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2032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142" name="文本框 17"/>
            <p:cNvSpPr txBox="1"/>
            <p:nvPr/>
          </p:nvSpPr>
          <p:spPr>
            <a:xfrm>
              <a:off x="131421" y="168317"/>
              <a:ext cx="2125103" cy="1271698"/>
            </a:xfrm>
            <a:prstGeom prst="rect">
              <a:avLst/>
            </a:prstGeom>
            <a:noFill/>
          </p:spPr>
          <p:txBody>
            <a:bodyPr wrap="square" rtlCol="0">
              <a:spAutoFit/>
            </a:bodyPr>
            <a:lstStyle/>
            <a:p>
              <a:pPr algn="ctr"/>
              <a:r>
                <a:rPr lang="en-US" altLang="zh-CN" sz="2400" b="1" dirty="0">
                  <a:solidFill>
                    <a:schemeClr val="accent2"/>
                  </a:solidFill>
                  <a:latin typeface="华文细黑" panose="02010600040101010101" pitchFamily="2" charset="-122"/>
                  <a:ea typeface="华文细黑" panose="02010600040101010101" pitchFamily="2" charset="-122"/>
                </a:rPr>
                <a:t>01</a:t>
              </a:r>
              <a:endParaRPr lang="zh-CN" altLang="en-US" sz="3200" b="1" dirty="0">
                <a:solidFill>
                  <a:schemeClr val="accent2"/>
                </a:solidFill>
                <a:latin typeface="华文细黑" panose="02010600040101010101" pitchFamily="2" charset="-122"/>
                <a:ea typeface="华文细黑" panose="02010600040101010101" pitchFamily="2" charset="-122"/>
              </a:endParaRPr>
            </a:p>
          </p:txBody>
        </p:sp>
        <p:sp>
          <p:nvSpPr>
            <p:cNvPr id="143" name="椭圆 142"/>
            <p:cNvSpPr/>
            <p:nvPr/>
          </p:nvSpPr>
          <p:spPr>
            <a:xfrm>
              <a:off x="2149085" y="-283585"/>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ea typeface="华文细黑" panose="02010600040101010101" pitchFamily="2" charset="-122"/>
              </a:endParaRPr>
            </a:p>
          </p:txBody>
        </p:sp>
        <p:sp>
          <p:nvSpPr>
            <p:cNvPr id="144" name="椭圆 143"/>
            <p:cNvSpPr/>
            <p:nvPr/>
          </p:nvSpPr>
          <p:spPr>
            <a:xfrm>
              <a:off x="23983" y="1333840"/>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ea typeface="华文细黑" panose="02010600040101010101" pitchFamily="2" charset="-122"/>
              </a:endParaRPr>
            </a:p>
          </p:txBody>
        </p:sp>
      </p:grpSp>
      <p:sp>
        <p:nvSpPr>
          <p:cNvPr id="145" name="标题 1"/>
          <p:cNvSpPr txBox="1">
            <a:spLocks/>
          </p:cNvSpPr>
          <p:nvPr/>
        </p:nvSpPr>
        <p:spPr>
          <a:xfrm>
            <a:off x="1708744" y="616240"/>
            <a:ext cx="6911141" cy="683927"/>
          </a:xfrm>
          <a:prstGeom prst="rect">
            <a:avLst/>
          </a:prstGeom>
        </p:spPr>
        <p:txBody>
          <a:bodyPr>
            <a:normAutofit/>
          </a:bodyPr>
          <a:lstStyle>
            <a:lvl1pPr algn="ctr" defTabSz="914400" rtl="0" eaLnBrk="1" latinLnBrk="0" hangingPunct="1">
              <a:lnSpc>
                <a:spcPct val="90000"/>
              </a:lnSpc>
              <a:spcBef>
                <a:spcPct val="0"/>
              </a:spcBef>
              <a:buNone/>
              <a:defRPr sz="3600" b="0" kern="1200">
                <a:solidFill>
                  <a:schemeClr val="bg1">
                    <a:lumMod val="50000"/>
                  </a:schemeClr>
                </a:solidFill>
                <a:effectLst/>
                <a:latin typeface="+mj-ea"/>
                <a:ea typeface="+mj-ea"/>
                <a:cs typeface="+mj-cs"/>
              </a:defRPr>
            </a:lvl1pPr>
          </a:lstStyle>
          <a:p>
            <a:pPr algn="l"/>
            <a:r>
              <a:rPr lang="zh-CN" altLang="en-US" sz="1600" dirty="0">
                <a:solidFill>
                  <a:schemeClr val="accent2"/>
                </a:solidFill>
                <a:latin typeface="华文细黑" panose="02010600040101010101" pitchFamily="2" charset="-122"/>
                <a:ea typeface="华文细黑" panose="02010600040101010101" pitchFamily="2" charset="-122"/>
              </a:rPr>
              <a:t>点击输入您的主标题 </a:t>
            </a:r>
            <a:r>
              <a:rPr lang="en-US" altLang="zh-CN" sz="1600" dirty="0">
                <a:latin typeface="华文细黑" panose="02010600040101010101" pitchFamily="2" charset="-122"/>
                <a:ea typeface="华文细黑" panose="02010600040101010101" pitchFamily="2" charset="-122"/>
              </a:rPr>
              <a:t>/ </a:t>
            </a:r>
            <a:r>
              <a:rPr lang="zh-CN" altLang="en-US" sz="1600" dirty="0">
                <a:latin typeface="华文细黑" panose="02010600040101010101" pitchFamily="2" charset="-122"/>
                <a:ea typeface="华文细黑" panose="02010600040101010101" pitchFamily="2" charset="-122"/>
              </a:rPr>
              <a:t>或您公司</a:t>
            </a:r>
            <a:r>
              <a:rPr lang="en-US" altLang="zh-CN" sz="1600" dirty="0">
                <a:latin typeface="华文细黑" panose="02010600040101010101" pitchFamily="2" charset="-122"/>
                <a:ea typeface="华文细黑" panose="02010600040101010101" pitchFamily="2" charset="-122"/>
              </a:rPr>
              <a:t>LOGO</a:t>
            </a:r>
            <a:r>
              <a:rPr lang="zh-CN" altLang="en-US" sz="1600" dirty="0">
                <a:latin typeface="华文细黑" panose="02010600040101010101" pitchFamily="2" charset="-122"/>
                <a:ea typeface="华文细黑" panose="02010600040101010101" pitchFamily="2" charset="-122"/>
              </a:rPr>
              <a:t>名称</a:t>
            </a:r>
            <a:endParaRPr lang="en-US" altLang="zh-CN" sz="1600" dirty="0">
              <a:latin typeface="华文细黑" panose="02010600040101010101" pitchFamily="2" charset="-122"/>
              <a:ea typeface="华文细黑" panose="02010600040101010101" pitchFamily="2" charset="-122"/>
              <a:cs typeface="Lato Light"/>
            </a:endParaRPr>
          </a:p>
        </p:txBody>
      </p:sp>
      <p:sp>
        <p:nvSpPr>
          <p:cNvPr id="146" name="标题 1"/>
          <p:cNvSpPr txBox="1">
            <a:spLocks/>
          </p:cNvSpPr>
          <p:nvPr/>
        </p:nvSpPr>
        <p:spPr>
          <a:xfrm>
            <a:off x="10318678" y="635290"/>
            <a:ext cx="1046898" cy="683927"/>
          </a:xfrm>
          <a:prstGeom prst="rect">
            <a:avLst/>
          </a:prstGeom>
        </p:spPr>
        <p:txBody>
          <a:bodyPr>
            <a:normAutofit/>
          </a:bodyPr>
          <a:lstStyle>
            <a:lvl1pPr algn="ctr" defTabSz="914400" rtl="0" eaLnBrk="1" latinLnBrk="0" hangingPunct="1">
              <a:lnSpc>
                <a:spcPct val="90000"/>
              </a:lnSpc>
              <a:spcBef>
                <a:spcPct val="0"/>
              </a:spcBef>
              <a:buNone/>
              <a:defRPr sz="3600" b="0" kern="1200">
                <a:solidFill>
                  <a:schemeClr val="bg1">
                    <a:lumMod val="50000"/>
                  </a:schemeClr>
                </a:solidFill>
                <a:effectLst/>
                <a:latin typeface="+mj-ea"/>
                <a:ea typeface="+mj-ea"/>
                <a:cs typeface="+mj-cs"/>
              </a:defRPr>
            </a:lvl1pPr>
          </a:lstStyle>
          <a:p>
            <a:pPr algn="l"/>
            <a:r>
              <a:rPr lang="en-US" altLang="zh-CN" sz="1800" dirty="0">
                <a:solidFill>
                  <a:schemeClr val="bg2"/>
                </a:solidFill>
                <a:latin typeface="华文细黑" panose="02010600040101010101" pitchFamily="2" charset="-122"/>
                <a:ea typeface="华文细黑" panose="02010600040101010101" pitchFamily="2" charset="-122"/>
              </a:rPr>
              <a:t>LOGO</a:t>
            </a:r>
            <a:endParaRPr lang="en-US" altLang="zh-CN" sz="1800" dirty="0">
              <a:solidFill>
                <a:schemeClr val="bg2"/>
              </a:solidFill>
              <a:latin typeface="华文细黑" panose="02010600040101010101" pitchFamily="2" charset="-122"/>
              <a:ea typeface="华文细黑" panose="02010600040101010101" pitchFamily="2" charset="-122"/>
              <a:cs typeface="Lato Light"/>
            </a:endParaRPr>
          </a:p>
        </p:txBody>
      </p:sp>
      <p:grpSp>
        <p:nvGrpSpPr>
          <p:cNvPr id="31" name="组合 30"/>
          <p:cNvGrpSpPr/>
          <p:nvPr/>
        </p:nvGrpSpPr>
        <p:grpSpPr>
          <a:xfrm>
            <a:off x="1443792" y="2686583"/>
            <a:ext cx="9279012" cy="2332052"/>
            <a:chOff x="1260022" y="2163164"/>
            <a:chExt cx="6960165" cy="1748634"/>
          </a:xfrm>
          <a:noFill/>
          <a:effectLst>
            <a:outerShdw blurRad="76200" dist="38100" dir="5400000" algn="t" rotWithShape="0">
              <a:prstClr val="black">
                <a:alpha val="28000"/>
              </a:prstClr>
            </a:outerShdw>
          </a:effectLst>
        </p:grpSpPr>
        <p:sp>
          <p:nvSpPr>
            <p:cNvPr id="32" name="Arc 54"/>
            <p:cNvSpPr/>
            <p:nvPr/>
          </p:nvSpPr>
          <p:spPr bwMode="auto">
            <a:xfrm>
              <a:off x="4740104" y="2171757"/>
              <a:ext cx="1740042" cy="1740041"/>
            </a:xfrm>
            <a:prstGeom prst="arc">
              <a:avLst>
                <a:gd name="adj1" fmla="val 21449734"/>
                <a:gd name="adj2" fmla="val 10900343"/>
              </a:avLst>
            </a:prstGeom>
            <a:grpFill/>
            <a:ln w="127000" cap="rnd">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txBody>
            <a:bodyPr anchor="ctr"/>
            <a:lstStyle/>
            <a:p>
              <a:pPr algn="ctr" hangingPunct="0">
                <a:defRPr/>
              </a:pPr>
              <a:endParaRPr lang="en-US">
                <a:solidFill>
                  <a:srgbClr val="00B485"/>
                </a:solidFill>
                <a:latin typeface="华文细黑" panose="02010600040101010101" pitchFamily="2" charset="-122"/>
                <a:ea typeface="华文细黑" panose="02010600040101010101" pitchFamily="2" charset="-122"/>
              </a:endParaRPr>
            </a:p>
          </p:txBody>
        </p:sp>
        <p:sp>
          <p:nvSpPr>
            <p:cNvPr id="33" name="Arc 42"/>
            <p:cNvSpPr/>
            <p:nvPr/>
          </p:nvSpPr>
          <p:spPr bwMode="auto">
            <a:xfrm>
              <a:off x="1260022" y="2171757"/>
              <a:ext cx="1740042" cy="1740041"/>
            </a:xfrm>
            <a:prstGeom prst="arc">
              <a:avLst>
                <a:gd name="adj1" fmla="val 21449734"/>
                <a:gd name="adj2" fmla="val 10900343"/>
              </a:avLst>
            </a:prstGeom>
            <a:grpFill/>
            <a:ln w="127000" cap="rnd">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txBody>
            <a:bodyPr anchor="ctr"/>
            <a:lstStyle/>
            <a:p>
              <a:pPr algn="ctr" hangingPunct="0">
                <a:defRPr/>
              </a:pPr>
              <a:endParaRPr lang="en-US">
                <a:solidFill>
                  <a:srgbClr val="00B485"/>
                </a:solidFill>
                <a:latin typeface="华文细黑" panose="02010600040101010101" pitchFamily="2" charset="-122"/>
                <a:ea typeface="华文细黑" panose="02010600040101010101" pitchFamily="2" charset="-122"/>
              </a:endParaRPr>
            </a:p>
          </p:txBody>
        </p:sp>
        <p:sp>
          <p:nvSpPr>
            <p:cNvPr id="34" name="Arc 40"/>
            <p:cNvSpPr/>
            <p:nvPr/>
          </p:nvSpPr>
          <p:spPr bwMode="auto">
            <a:xfrm rot="10800000">
              <a:off x="3000064" y="2163164"/>
              <a:ext cx="1740041" cy="1740041"/>
            </a:xfrm>
            <a:prstGeom prst="arc">
              <a:avLst>
                <a:gd name="adj1" fmla="val 21449734"/>
                <a:gd name="adj2" fmla="val 10900343"/>
              </a:avLst>
            </a:prstGeom>
            <a:grpFill/>
            <a:ln w="127000" cap="rnd">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txBody>
            <a:bodyPr anchor="ctr"/>
            <a:lstStyle/>
            <a:p>
              <a:pPr algn="ctr" hangingPunct="0">
                <a:defRPr/>
              </a:pPr>
              <a:endParaRPr lang="en-US">
                <a:solidFill>
                  <a:srgbClr val="00B485"/>
                </a:solidFill>
                <a:latin typeface="华文细黑" panose="02010600040101010101" pitchFamily="2" charset="-122"/>
                <a:ea typeface="华文细黑" panose="02010600040101010101" pitchFamily="2" charset="-122"/>
              </a:endParaRPr>
            </a:p>
          </p:txBody>
        </p:sp>
        <p:sp>
          <p:nvSpPr>
            <p:cNvPr id="35" name="Arc 52"/>
            <p:cNvSpPr/>
            <p:nvPr/>
          </p:nvSpPr>
          <p:spPr bwMode="auto">
            <a:xfrm rot="10800000">
              <a:off x="6480146" y="2163164"/>
              <a:ext cx="1740041" cy="1740041"/>
            </a:xfrm>
            <a:prstGeom prst="arc">
              <a:avLst>
                <a:gd name="adj1" fmla="val 21449734"/>
                <a:gd name="adj2" fmla="val 10900343"/>
              </a:avLst>
            </a:prstGeom>
            <a:grpFill/>
            <a:ln w="127000" cap="rnd">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txBody>
            <a:bodyPr anchor="ctr"/>
            <a:lstStyle/>
            <a:p>
              <a:pPr algn="ctr" hangingPunct="0">
                <a:defRPr/>
              </a:pPr>
              <a:endParaRPr lang="en-US">
                <a:solidFill>
                  <a:srgbClr val="00B485"/>
                </a:solidFill>
                <a:latin typeface="华文细黑" panose="02010600040101010101" pitchFamily="2" charset="-122"/>
                <a:ea typeface="华文细黑" panose="02010600040101010101" pitchFamily="2" charset="-122"/>
              </a:endParaRPr>
            </a:p>
          </p:txBody>
        </p:sp>
      </p:grpSp>
      <p:grpSp>
        <p:nvGrpSpPr>
          <p:cNvPr id="36" name="组合 35"/>
          <p:cNvGrpSpPr/>
          <p:nvPr/>
        </p:nvGrpSpPr>
        <p:grpSpPr>
          <a:xfrm>
            <a:off x="1507968" y="1908921"/>
            <a:ext cx="2225761" cy="1072722"/>
            <a:chOff x="6084168" y="1274556"/>
            <a:chExt cx="1669538" cy="804356"/>
          </a:xfrm>
        </p:grpSpPr>
        <p:sp>
          <p:nvSpPr>
            <p:cNvPr id="37" name="TextBox 36"/>
            <p:cNvSpPr txBox="1"/>
            <p:nvPr/>
          </p:nvSpPr>
          <p:spPr>
            <a:xfrm>
              <a:off x="6084168" y="1514664"/>
              <a:ext cx="1669538" cy="564248"/>
            </a:xfrm>
            <a:prstGeom prst="rect">
              <a:avLst/>
            </a:prstGeom>
            <a:noFill/>
          </p:spPr>
          <p:txBody>
            <a:bodyPr wrap="square" lIns="91431" tIns="45715" rIns="91431" bIns="45715" rtlCol="0">
              <a:spAutoFit/>
            </a:bodyPr>
            <a:lstStyle/>
            <a:p>
              <a:pPr>
                <a:lnSpc>
                  <a:spcPct val="130000"/>
                </a:lnSpc>
              </a:pPr>
              <a:r>
                <a:rPr lang="zh-CN" altLang="en-US" sz="1100" dirty="0">
                  <a:solidFill>
                    <a:schemeClr val="tx1">
                      <a:lumMod val="65000"/>
                      <a:lumOff val="35000"/>
                    </a:schemeClr>
                  </a:solidFill>
                  <a:latin typeface="华文细黑" panose="02010600040101010101" pitchFamily="2" charset="-122"/>
                  <a:ea typeface="华文细黑" panose="02010600040101010101" pitchFamily="2" charset="-122"/>
                </a:rPr>
                <a:t>您的内容打在这里，或者通过您的内容打在这里，或者您的内容打在这里，</a:t>
              </a:r>
            </a:p>
          </p:txBody>
        </p:sp>
        <p:sp>
          <p:nvSpPr>
            <p:cNvPr id="38" name="TextBox 37"/>
            <p:cNvSpPr txBox="1"/>
            <p:nvPr/>
          </p:nvSpPr>
          <p:spPr>
            <a:xfrm>
              <a:off x="6532344" y="1274556"/>
              <a:ext cx="1008112" cy="276935"/>
            </a:xfrm>
            <a:prstGeom prst="rect">
              <a:avLst/>
            </a:prstGeom>
            <a:noFill/>
          </p:spPr>
          <p:txBody>
            <a:bodyPr wrap="square" lIns="91431" tIns="0" rIns="91431" bIns="0" rtlCol="0" anchor="t">
              <a:spAutoFit/>
            </a:bodyPr>
            <a:lstStyle/>
            <a:p>
              <a:pPr>
                <a:lnSpc>
                  <a:spcPct val="150000"/>
                </a:lnSpc>
              </a:pPr>
              <a:r>
                <a:rPr lang="zh-CN" altLang="en-US" sz="1600" dirty="0">
                  <a:solidFill>
                    <a:schemeClr val="accent1"/>
                  </a:solidFill>
                  <a:latin typeface="华文细黑" panose="02010600040101010101" pitchFamily="2" charset="-122"/>
                  <a:ea typeface="华文细黑" panose="02010600040101010101" pitchFamily="2" charset="-122"/>
                  <a:cs typeface="华文黑体" pitchFamily="2" charset="-122"/>
                </a:rPr>
                <a:t>添加标题</a:t>
              </a:r>
            </a:p>
          </p:txBody>
        </p:sp>
      </p:grpSp>
      <p:grpSp>
        <p:nvGrpSpPr>
          <p:cNvPr id="39" name="组合 38"/>
          <p:cNvGrpSpPr/>
          <p:nvPr/>
        </p:nvGrpSpPr>
        <p:grpSpPr>
          <a:xfrm>
            <a:off x="3838436" y="5000482"/>
            <a:ext cx="2225761" cy="1072722"/>
            <a:chOff x="6084168" y="1274556"/>
            <a:chExt cx="1669538" cy="804356"/>
          </a:xfrm>
        </p:grpSpPr>
        <p:sp>
          <p:nvSpPr>
            <p:cNvPr id="40" name="TextBox 39"/>
            <p:cNvSpPr txBox="1"/>
            <p:nvPr/>
          </p:nvSpPr>
          <p:spPr>
            <a:xfrm>
              <a:off x="6084168" y="1514664"/>
              <a:ext cx="1669538" cy="564248"/>
            </a:xfrm>
            <a:prstGeom prst="rect">
              <a:avLst/>
            </a:prstGeom>
            <a:noFill/>
          </p:spPr>
          <p:txBody>
            <a:bodyPr wrap="square" lIns="91431" tIns="45715" rIns="91431" bIns="45715" rtlCol="0">
              <a:spAutoFit/>
            </a:bodyPr>
            <a:lstStyle/>
            <a:p>
              <a:pPr>
                <a:lnSpc>
                  <a:spcPct val="130000"/>
                </a:lnSpc>
              </a:pPr>
              <a:r>
                <a:rPr lang="zh-CN" altLang="en-US" sz="1100" dirty="0">
                  <a:solidFill>
                    <a:schemeClr val="tx1">
                      <a:lumMod val="65000"/>
                      <a:lumOff val="35000"/>
                    </a:schemeClr>
                  </a:solidFill>
                  <a:latin typeface="华文细黑" panose="02010600040101010101" pitchFamily="2" charset="-122"/>
                  <a:ea typeface="华文细黑" panose="02010600040101010101" pitchFamily="2" charset="-122"/>
                </a:rPr>
                <a:t>您的内容打在这里，或者通过您的内容打在这里，或者您的内容打在这里，</a:t>
              </a:r>
            </a:p>
          </p:txBody>
        </p:sp>
        <p:sp>
          <p:nvSpPr>
            <p:cNvPr id="41" name="TextBox 40"/>
            <p:cNvSpPr txBox="1"/>
            <p:nvPr/>
          </p:nvSpPr>
          <p:spPr>
            <a:xfrm>
              <a:off x="6532344" y="1274556"/>
              <a:ext cx="1008112" cy="276935"/>
            </a:xfrm>
            <a:prstGeom prst="rect">
              <a:avLst/>
            </a:prstGeom>
            <a:noFill/>
          </p:spPr>
          <p:txBody>
            <a:bodyPr wrap="square" lIns="91431" tIns="0" rIns="91431" bIns="0" rtlCol="0" anchor="t">
              <a:spAutoFit/>
            </a:bodyPr>
            <a:lstStyle/>
            <a:p>
              <a:pPr>
                <a:lnSpc>
                  <a:spcPct val="150000"/>
                </a:lnSpc>
              </a:pPr>
              <a:r>
                <a:rPr lang="zh-CN" altLang="en-US" sz="1600" dirty="0">
                  <a:solidFill>
                    <a:schemeClr val="accent1"/>
                  </a:solidFill>
                  <a:latin typeface="华文细黑" panose="02010600040101010101" pitchFamily="2" charset="-122"/>
                  <a:ea typeface="华文细黑" panose="02010600040101010101" pitchFamily="2" charset="-122"/>
                  <a:cs typeface="华文黑体" pitchFamily="2" charset="-122"/>
                </a:rPr>
                <a:t>添加标题</a:t>
              </a:r>
            </a:p>
          </p:txBody>
        </p:sp>
      </p:grpSp>
      <p:grpSp>
        <p:nvGrpSpPr>
          <p:cNvPr id="42" name="组合 41"/>
          <p:cNvGrpSpPr/>
          <p:nvPr/>
        </p:nvGrpSpPr>
        <p:grpSpPr>
          <a:xfrm>
            <a:off x="6083296" y="1908921"/>
            <a:ext cx="2225761" cy="1072722"/>
            <a:chOff x="6084168" y="1274556"/>
            <a:chExt cx="1669538" cy="804356"/>
          </a:xfrm>
        </p:grpSpPr>
        <p:sp>
          <p:nvSpPr>
            <p:cNvPr id="43" name="TextBox 42"/>
            <p:cNvSpPr txBox="1"/>
            <p:nvPr/>
          </p:nvSpPr>
          <p:spPr>
            <a:xfrm>
              <a:off x="6084168" y="1514664"/>
              <a:ext cx="1669538" cy="564248"/>
            </a:xfrm>
            <a:prstGeom prst="rect">
              <a:avLst/>
            </a:prstGeom>
            <a:noFill/>
          </p:spPr>
          <p:txBody>
            <a:bodyPr wrap="square" lIns="91431" tIns="45715" rIns="91431" bIns="45715" rtlCol="0">
              <a:spAutoFit/>
            </a:bodyPr>
            <a:lstStyle/>
            <a:p>
              <a:pPr>
                <a:lnSpc>
                  <a:spcPct val="130000"/>
                </a:lnSpc>
              </a:pPr>
              <a:r>
                <a:rPr lang="zh-CN" altLang="en-US" sz="1100" dirty="0">
                  <a:solidFill>
                    <a:schemeClr val="tx1">
                      <a:lumMod val="65000"/>
                      <a:lumOff val="35000"/>
                    </a:schemeClr>
                  </a:solidFill>
                  <a:latin typeface="华文细黑" panose="02010600040101010101" pitchFamily="2" charset="-122"/>
                  <a:ea typeface="华文细黑" panose="02010600040101010101" pitchFamily="2" charset="-122"/>
                </a:rPr>
                <a:t>您的内容打在这里，或者通过您的内容打在这里，或者您的内容打在这里，</a:t>
              </a:r>
            </a:p>
          </p:txBody>
        </p:sp>
        <p:sp>
          <p:nvSpPr>
            <p:cNvPr id="44" name="TextBox 43"/>
            <p:cNvSpPr txBox="1"/>
            <p:nvPr/>
          </p:nvSpPr>
          <p:spPr>
            <a:xfrm>
              <a:off x="6532344" y="1274556"/>
              <a:ext cx="1008112" cy="276935"/>
            </a:xfrm>
            <a:prstGeom prst="rect">
              <a:avLst/>
            </a:prstGeom>
            <a:noFill/>
          </p:spPr>
          <p:txBody>
            <a:bodyPr wrap="square" lIns="91431" tIns="0" rIns="91431" bIns="0" rtlCol="0" anchor="t">
              <a:spAutoFit/>
            </a:bodyPr>
            <a:lstStyle/>
            <a:p>
              <a:pPr>
                <a:lnSpc>
                  <a:spcPct val="150000"/>
                </a:lnSpc>
              </a:pPr>
              <a:r>
                <a:rPr lang="zh-CN" altLang="en-US" sz="1600" dirty="0">
                  <a:solidFill>
                    <a:schemeClr val="accent1"/>
                  </a:solidFill>
                  <a:latin typeface="华文细黑" panose="02010600040101010101" pitchFamily="2" charset="-122"/>
                  <a:ea typeface="华文细黑" panose="02010600040101010101" pitchFamily="2" charset="-122"/>
                  <a:cs typeface="华文黑体" pitchFamily="2" charset="-122"/>
                </a:rPr>
                <a:t>添加标题</a:t>
              </a:r>
            </a:p>
          </p:txBody>
        </p:sp>
      </p:grpSp>
      <p:grpSp>
        <p:nvGrpSpPr>
          <p:cNvPr id="45" name="组合 44"/>
          <p:cNvGrpSpPr/>
          <p:nvPr/>
        </p:nvGrpSpPr>
        <p:grpSpPr>
          <a:xfrm>
            <a:off x="8500838" y="5000483"/>
            <a:ext cx="2225761" cy="1072723"/>
            <a:chOff x="6084168" y="1274556"/>
            <a:chExt cx="1669538" cy="804356"/>
          </a:xfrm>
        </p:grpSpPr>
        <p:sp>
          <p:nvSpPr>
            <p:cNvPr id="46" name="TextBox 45"/>
            <p:cNvSpPr txBox="1"/>
            <p:nvPr/>
          </p:nvSpPr>
          <p:spPr>
            <a:xfrm>
              <a:off x="6084168" y="1514664"/>
              <a:ext cx="1669538" cy="564248"/>
            </a:xfrm>
            <a:prstGeom prst="rect">
              <a:avLst/>
            </a:prstGeom>
            <a:noFill/>
          </p:spPr>
          <p:txBody>
            <a:bodyPr wrap="square" lIns="91431" tIns="45715" rIns="91431" bIns="45715" rtlCol="0">
              <a:spAutoFit/>
            </a:bodyPr>
            <a:lstStyle/>
            <a:p>
              <a:pPr>
                <a:lnSpc>
                  <a:spcPct val="130000"/>
                </a:lnSpc>
              </a:pPr>
              <a:r>
                <a:rPr lang="zh-CN" altLang="en-US" sz="1100" dirty="0">
                  <a:solidFill>
                    <a:schemeClr val="tx1">
                      <a:lumMod val="65000"/>
                      <a:lumOff val="35000"/>
                    </a:schemeClr>
                  </a:solidFill>
                  <a:latin typeface="华文细黑" panose="02010600040101010101" pitchFamily="2" charset="-122"/>
                  <a:ea typeface="华文细黑" panose="02010600040101010101" pitchFamily="2" charset="-122"/>
                </a:rPr>
                <a:t>您的内容打在这里，或者通过您的内容打在这里，或者您的内容打在这里，</a:t>
              </a:r>
            </a:p>
          </p:txBody>
        </p:sp>
        <p:sp>
          <p:nvSpPr>
            <p:cNvPr id="47" name="TextBox 46"/>
            <p:cNvSpPr txBox="1"/>
            <p:nvPr/>
          </p:nvSpPr>
          <p:spPr>
            <a:xfrm>
              <a:off x="6532344" y="1274556"/>
              <a:ext cx="1008112" cy="276935"/>
            </a:xfrm>
            <a:prstGeom prst="rect">
              <a:avLst/>
            </a:prstGeom>
            <a:noFill/>
          </p:spPr>
          <p:txBody>
            <a:bodyPr wrap="square" lIns="91431" tIns="0" rIns="91431" bIns="0" rtlCol="0" anchor="t">
              <a:spAutoFit/>
            </a:bodyPr>
            <a:lstStyle/>
            <a:p>
              <a:pPr>
                <a:lnSpc>
                  <a:spcPct val="150000"/>
                </a:lnSpc>
              </a:pPr>
              <a:r>
                <a:rPr lang="zh-CN" altLang="en-US" sz="1600" dirty="0">
                  <a:solidFill>
                    <a:schemeClr val="accent1"/>
                  </a:solidFill>
                  <a:latin typeface="华文细黑" panose="02010600040101010101" pitchFamily="2" charset="-122"/>
                  <a:ea typeface="华文细黑" panose="02010600040101010101" pitchFamily="2" charset="-122"/>
                  <a:cs typeface="华文黑体" pitchFamily="2" charset="-122"/>
                </a:rPr>
                <a:t>添加标题</a:t>
              </a:r>
            </a:p>
          </p:txBody>
        </p:sp>
      </p:grpSp>
      <p:grpSp>
        <p:nvGrpSpPr>
          <p:cNvPr id="48" name="组合 47"/>
          <p:cNvGrpSpPr/>
          <p:nvPr/>
        </p:nvGrpSpPr>
        <p:grpSpPr>
          <a:xfrm>
            <a:off x="1840846" y="3076429"/>
            <a:ext cx="1608586" cy="1563819"/>
            <a:chOff x="2201071" y="3406041"/>
            <a:chExt cx="1805286" cy="1805938"/>
          </a:xfrm>
        </p:grpSpPr>
        <p:grpSp>
          <p:nvGrpSpPr>
            <p:cNvPr id="49" name="组合 48"/>
            <p:cNvGrpSpPr/>
            <p:nvPr/>
          </p:nvGrpSpPr>
          <p:grpSpPr>
            <a:xfrm>
              <a:off x="2201071" y="3406041"/>
              <a:ext cx="1805286" cy="1805938"/>
              <a:chOff x="4345444" y="2542859"/>
              <a:chExt cx="1810550" cy="1811205"/>
            </a:xfrm>
          </p:grpSpPr>
          <p:grpSp>
            <p:nvGrpSpPr>
              <p:cNvPr id="51" name="组合 50"/>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53" name="同心圆 52"/>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a typeface="华文细黑" panose="02010600040101010101" pitchFamily="2" charset="-122"/>
                  </a:endParaRPr>
                </a:p>
              </p:txBody>
            </p:sp>
            <p:sp>
              <p:nvSpPr>
                <p:cNvPr id="54" name="椭圆 53"/>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华文细黑" panose="02010600040101010101" pitchFamily="2" charset="-122"/>
                  </a:endParaRPr>
                </a:p>
              </p:txBody>
            </p:sp>
          </p:grpSp>
          <p:sp>
            <p:nvSpPr>
              <p:cNvPr id="52" name="椭圆 51"/>
              <p:cNvSpPr/>
              <p:nvPr/>
            </p:nvSpPr>
            <p:spPr>
              <a:xfrm>
                <a:off x="4565570" y="2763062"/>
                <a:ext cx="1370298" cy="1370793"/>
              </a:xfrm>
              <a:prstGeom prst="ellipse">
                <a:avLst/>
              </a:pr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华文细黑" panose="02010600040101010101" pitchFamily="2" charset="-122"/>
                  <a:ea typeface="华文细黑" panose="02010600040101010101" pitchFamily="2" charset="-122"/>
                </a:endParaRPr>
              </a:p>
            </p:txBody>
          </p:sp>
        </p:grpSp>
        <p:sp>
          <p:nvSpPr>
            <p:cNvPr id="50" name="TextBox 49"/>
            <p:cNvSpPr txBox="1"/>
            <p:nvPr/>
          </p:nvSpPr>
          <p:spPr>
            <a:xfrm>
              <a:off x="2740391" y="3882497"/>
              <a:ext cx="1023614" cy="746399"/>
            </a:xfrm>
            <a:prstGeom prst="rect">
              <a:avLst/>
            </a:prstGeom>
            <a:noFill/>
          </p:spPr>
          <p:txBody>
            <a:bodyPr wrap="square" rtlCol="0">
              <a:spAutoFit/>
            </a:bodyPr>
            <a:lstStyle/>
            <a:p>
              <a:r>
                <a:rPr lang="zh-CN" altLang="en-US" dirty="0">
                  <a:solidFill>
                    <a:schemeClr val="bg1"/>
                  </a:solidFill>
                  <a:latin typeface="华文细黑" panose="02010600040101010101" pitchFamily="2" charset="-122"/>
                  <a:ea typeface="华文细黑" panose="02010600040101010101" pitchFamily="2" charset="-122"/>
                </a:rPr>
                <a:t>添加</a:t>
              </a:r>
              <a:endParaRPr lang="en-US" altLang="zh-CN" dirty="0">
                <a:solidFill>
                  <a:schemeClr val="bg1"/>
                </a:solidFill>
                <a:latin typeface="华文细黑" panose="02010600040101010101" pitchFamily="2" charset="-122"/>
                <a:ea typeface="华文细黑" panose="02010600040101010101" pitchFamily="2" charset="-122"/>
              </a:endParaRPr>
            </a:p>
            <a:p>
              <a:r>
                <a:rPr lang="zh-CN" altLang="en-US" dirty="0">
                  <a:solidFill>
                    <a:schemeClr val="bg1"/>
                  </a:solidFill>
                  <a:latin typeface="华文细黑" panose="02010600040101010101" pitchFamily="2" charset="-122"/>
                  <a:ea typeface="华文细黑" panose="02010600040101010101" pitchFamily="2" charset="-122"/>
                </a:rPr>
                <a:t>内容</a:t>
              </a:r>
            </a:p>
          </p:txBody>
        </p:sp>
      </p:grpSp>
      <p:grpSp>
        <p:nvGrpSpPr>
          <p:cNvPr id="55" name="组合 54"/>
          <p:cNvGrpSpPr/>
          <p:nvPr/>
        </p:nvGrpSpPr>
        <p:grpSpPr>
          <a:xfrm>
            <a:off x="6457503" y="3076429"/>
            <a:ext cx="1608586" cy="1563819"/>
            <a:chOff x="7382260" y="3406041"/>
            <a:chExt cx="1805286" cy="1805938"/>
          </a:xfrm>
        </p:grpSpPr>
        <p:grpSp>
          <p:nvGrpSpPr>
            <p:cNvPr id="56" name="组合 55"/>
            <p:cNvGrpSpPr/>
            <p:nvPr/>
          </p:nvGrpSpPr>
          <p:grpSpPr>
            <a:xfrm>
              <a:off x="7382260" y="3406041"/>
              <a:ext cx="1805286" cy="1805938"/>
              <a:chOff x="4345444" y="2542859"/>
              <a:chExt cx="1810550" cy="1811205"/>
            </a:xfrm>
          </p:grpSpPr>
          <p:grpSp>
            <p:nvGrpSpPr>
              <p:cNvPr id="58" name="组合 57"/>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60" name="同心圆 59"/>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a typeface="华文细黑" panose="02010600040101010101" pitchFamily="2" charset="-122"/>
                  </a:endParaRPr>
                </a:p>
              </p:txBody>
            </p:sp>
            <p:sp>
              <p:nvSpPr>
                <p:cNvPr id="61" name="椭圆 60"/>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华文细黑" panose="02010600040101010101" pitchFamily="2" charset="-122"/>
                  </a:endParaRPr>
                </a:p>
              </p:txBody>
            </p:sp>
          </p:grpSp>
          <p:sp>
            <p:nvSpPr>
              <p:cNvPr id="59" name="椭圆 58"/>
              <p:cNvSpPr/>
              <p:nvPr/>
            </p:nvSpPr>
            <p:spPr>
              <a:xfrm>
                <a:off x="4565570" y="2763062"/>
                <a:ext cx="1370298" cy="1370793"/>
              </a:xfrm>
              <a:prstGeom prst="ellipse">
                <a:avLst/>
              </a:pr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华文细黑" panose="02010600040101010101" pitchFamily="2" charset="-122"/>
                  <a:ea typeface="华文细黑" panose="02010600040101010101" pitchFamily="2" charset="-122"/>
                </a:endParaRPr>
              </a:p>
            </p:txBody>
          </p:sp>
        </p:grpSp>
        <p:sp>
          <p:nvSpPr>
            <p:cNvPr id="57" name="TextBox 56"/>
            <p:cNvSpPr txBox="1"/>
            <p:nvPr/>
          </p:nvSpPr>
          <p:spPr>
            <a:xfrm>
              <a:off x="7923066" y="3891261"/>
              <a:ext cx="1023614" cy="746399"/>
            </a:xfrm>
            <a:prstGeom prst="rect">
              <a:avLst/>
            </a:prstGeom>
            <a:noFill/>
          </p:spPr>
          <p:txBody>
            <a:bodyPr wrap="square" rtlCol="0">
              <a:spAutoFit/>
            </a:bodyPr>
            <a:lstStyle/>
            <a:p>
              <a:r>
                <a:rPr lang="zh-CN" altLang="en-US" dirty="0">
                  <a:solidFill>
                    <a:schemeClr val="bg1"/>
                  </a:solidFill>
                  <a:latin typeface="华文细黑" panose="02010600040101010101" pitchFamily="2" charset="-122"/>
                  <a:ea typeface="华文细黑" panose="02010600040101010101" pitchFamily="2" charset="-122"/>
                </a:rPr>
                <a:t>添加</a:t>
              </a:r>
              <a:endParaRPr lang="en-US" altLang="zh-CN" dirty="0">
                <a:solidFill>
                  <a:schemeClr val="bg1"/>
                </a:solidFill>
                <a:latin typeface="华文细黑" panose="02010600040101010101" pitchFamily="2" charset="-122"/>
                <a:ea typeface="华文细黑" panose="02010600040101010101" pitchFamily="2" charset="-122"/>
              </a:endParaRPr>
            </a:p>
            <a:p>
              <a:r>
                <a:rPr lang="zh-CN" altLang="en-US" dirty="0">
                  <a:solidFill>
                    <a:schemeClr val="bg1"/>
                  </a:solidFill>
                  <a:latin typeface="华文细黑" panose="02010600040101010101" pitchFamily="2" charset="-122"/>
                  <a:ea typeface="华文细黑" panose="02010600040101010101" pitchFamily="2" charset="-122"/>
                </a:rPr>
                <a:t>内容</a:t>
              </a:r>
            </a:p>
          </p:txBody>
        </p:sp>
      </p:grpSp>
      <p:grpSp>
        <p:nvGrpSpPr>
          <p:cNvPr id="62" name="组合 61"/>
          <p:cNvGrpSpPr/>
          <p:nvPr/>
        </p:nvGrpSpPr>
        <p:grpSpPr>
          <a:xfrm>
            <a:off x="4166482" y="3076429"/>
            <a:ext cx="1608586" cy="1563819"/>
            <a:chOff x="4811090" y="3406041"/>
            <a:chExt cx="1805286" cy="1805938"/>
          </a:xfrm>
        </p:grpSpPr>
        <p:grpSp>
          <p:nvGrpSpPr>
            <p:cNvPr id="63" name="组合 62"/>
            <p:cNvGrpSpPr/>
            <p:nvPr/>
          </p:nvGrpSpPr>
          <p:grpSpPr>
            <a:xfrm>
              <a:off x="4811090" y="3406041"/>
              <a:ext cx="1805286" cy="1805938"/>
              <a:chOff x="4345444" y="2542859"/>
              <a:chExt cx="1810550" cy="1811205"/>
            </a:xfrm>
          </p:grpSpPr>
          <p:grpSp>
            <p:nvGrpSpPr>
              <p:cNvPr id="65" name="组合 64"/>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67" name="同心圆 66"/>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a typeface="华文细黑" panose="02010600040101010101" pitchFamily="2" charset="-122"/>
                  </a:endParaRPr>
                </a:p>
              </p:txBody>
            </p:sp>
            <p:sp>
              <p:nvSpPr>
                <p:cNvPr id="68" name="椭圆 67"/>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华文细黑" panose="02010600040101010101" pitchFamily="2" charset="-122"/>
                  </a:endParaRPr>
                </a:p>
              </p:txBody>
            </p:sp>
          </p:grpSp>
          <p:sp>
            <p:nvSpPr>
              <p:cNvPr id="66" name="椭圆 65"/>
              <p:cNvSpPr/>
              <p:nvPr/>
            </p:nvSpPr>
            <p:spPr>
              <a:xfrm>
                <a:off x="4565570" y="2763062"/>
                <a:ext cx="1370298" cy="1370793"/>
              </a:xfrm>
              <a:prstGeom prst="ellipse">
                <a:avLst/>
              </a:pr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bg1"/>
                  </a:solidFill>
                  <a:latin typeface="华文细黑" panose="02010600040101010101" pitchFamily="2" charset="-122"/>
                  <a:ea typeface="华文细黑" panose="02010600040101010101" pitchFamily="2" charset="-122"/>
                </a:endParaRPr>
              </a:p>
            </p:txBody>
          </p:sp>
        </p:grpSp>
        <p:sp>
          <p:nvSpPr>
            <p:cNvPr id="64" name="TextBox 63"/>
            <p:cNvSpPr txBox="1"/>
            <p:nvPr/>
          </p:nvSpPr>
          <p:spPr>
            <a:xfrm>
              <a:off x="5304027" y="3920614"/>
              <a:ext cx="1023614" cy="746399"/>
            </a:xfrm>
            <a:prstGeom prst="rect">
              <a:avLst/>
            </a:prstGeom>
            <a:noFill/>
          </p:spPr>
          <p:txBody>
            <a:bodyPr wrap="square" rtlCol="0">
              <a:spAutoFit/>
            </a:bodyPr>
            <a:lstStyle/>
            <a:p>
              <a:r>
                <a:rPr lang="zh-CN" altLang="en-US" dirty="0">
                  <a:solidFill>
                    <a:schemeClr val="bg1"/>
                  </a:solidFill>
                  <a:latin typeface="华文细黑" panose="02010600040101010101" pitchFamily="2" charset="-122"/>
                  <a:ea typeface="华文细黑" panose="02010600040101010101" pitchFamily="2" charset="-122"/>
                </a:rPr>
                <a:t>添加</a:t>
              </a:r>
              <a:endParaRPr lang="en-US" altLang="zh-CN" dirty="0">
                <a:solidFill>
                  <a:schemeClr val="bg1"/>
                </a:solidFill>
                <a:latin typeface="华文细黑" panose="02010600040101010101" pitchFamily="2" charset="-122"/>
                <a:ea typeface="华文细黑" panose="02010600040101010101" pitchFamily="2" charset="-122"/>
              </a:endParaRPr>
            </a:p>
            <a:p>
              <a:r>
                <a:rPr lang="zh-CN" altLang="en-US" dirty="0">
                  <a:solidFill>
                    <a:schemeClr val="bg1"/>
                  </a:solidFill>
                  <a:latin typeface="华文细黑" panose="02010600040101010101" pitchFamily="2" charset="-122"/>
                  <a:ea typeface="华文细黑" panose="02010600040101010101" pitchFamily="2" charset="-122"/>
                </a:rPr>
                <a:t>内容</a:t>
              </a:r>
            </a:p>
          </p:txBody>
        </p:sp>
      </p:grpSp>
      <p:grpSp>
        <p:nvGrpSpPr>
          <p:cNvPr id="69" name="组合 68"/>
          <p:cNvGrpSpPr/>
          <p:nvPr/>
        </p:nvGrpSpPr>
        <p:grpSpPr>
          <a:xfrm>
            <a:off x="8758635" y="3076429"/>
            <a:ext cx="1608586" cy="1563819"/>
            <a:chOff x="9964778" y="3406041"/>
            <a:chExt cx="1805286" cy="1805938"/>
          </a:xfrm>
        </p:grpSpPr>
        <p:grpSp>
          <p:nvGrpSpPr>
            <p:cNvPr id="70" name="组合 69"/>
            <p:cNvGrpSpPr/>
            <p:nvPr/>
          </p:nvGrpSpPr>
          <p:grpSpPr>
            <a:xfrm>
              <a:off x="9964778" y="3406041"/>
              <a:ext cx="1805286" cy="1805938"/>
              <a:chOff x="4345444" y="2542859"/>
              <a:chExt cx="1810550" cy="1811205"/>
            </a:xfrm>
          </p:grpSpPr>
          <p:grpSp>
            <p:nvGrpSpPr>
              <p:cNvPr id="72" name="组合 71"/>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74" name="同心圆 73"/>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a typeface="华文细黑" panose="02010600040101010101" pitchFamily="2" charset="-122"/>
                  </a:endParaRPr>
                </a:p>
              </p:txBody>
            </p:sp>
            <p:sp>
              <p:nvSpPr>
                <p:cNvPr id="75" name="椭圆 74"/>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华文细黑" panose="02010600040101010101" pitchFamily="2" charset="-122"/>
                  </a:endParaRPr>
                </a:p>
              </p:txBody>
            </p:sp>
          </p:grpSp>
          <p:sp>
            <p:nvSpPr>
              <p:cNvPr id="73" name="椭圆 72"/>
              <p:cNvSpPr/>
              <p:nvPr/>
            </p:nvSpPr>
            <p:spPr>
              <a:xfrm>
                <a:off x="4565570" y="2763062"/>
                <a:ext cx="1370298" cy="1370793"/>
              </a:xfrm>
              <a:prstGeom prst="ellipse">
                <a:avLst/>
              </a:pr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华文细黑" panose="02010600040101010101" pitchFamily="2" charset="-122"/>
                  <a:ea typeface="华文细黑" panose="02010600040101010101" pitchFamily="2" charset="-122"/>
                </a:endParaRPr>
              </a:p>
            </p:txBody>
          </p:sp>
        </p:grpSp>
        <p:sp>
          <p:nvSpPr>
            <p:cNvPr id="71" name="TextBox 70"/>
            <p:cNvSpPr txBox="1"/>
            <p:nvPr/>
          </p:nvSpPr>
          <p:spPr>
            <a:xfrm>
              <a:off x="10479095" y="3920614"/>
              <a:ext cx="1023614" cy="746399"/>
            </a:xfrm>
            <a:prstGeom prst="rect">
              <a:avLst/>
            </a:prstGeom>
            <a:noFill/>
          </p:spPr>
          <p:txBody>
            <a:bodyPr wrap="square" rtlCol="0">
              <a:spAutoFit/>
            </a:bodyPr>
            <a:lstStyle/>
            <a:p>
              <a:r>
                <a:rPr lang="zh-CN" altLang="en-US" dirty="0">
                  <a:solidFill>
                    <a:schemeClr val="bg1"/>
                  </a:solidFill>
                  <a:latin typeface="华文细黑" panose="02010600040101010101" pitchFamily="2" charset="-122"/>
                  <a:ea typeface="华文细黑" panose="02010600040101010101" pitchFamily="2" charset="-122"/>
                </a:rPr>
                <a:t>添加</a:t>
              </a:r>
              <a:endParaRPr lang="en-US" altLang="zh-CN" dirty="0">
                <a:solidFill>
                  <a:schemeClr val="bg1"/>
                </a:solidFill>
                <a:latin typeface="华文细黑" panose="02010600040101010101" pitchFamily="2" charset="-122"/>
                <a:ea typeface="华文细黑" panose="02010600040101010101" pitchFamily="2" charset="-122"/>
              </a:endParaRPr>
            </a:p>
            <a:p>
              <a:r>
                <a:rPr lang="zh-CN" altLang="en-US" dirty="0">
                  <a:solidFill>
                    <a:schemeClr val="bg1"/>
                  </a:solidFill>
                  <a:latin typeface="华文细黑" panose="02010600040101010101" pitchFamily="2" charset="-122"/>
                  <a:ea typeface="华文细黑" panose="02010600040101010101" pitchFamily="2" charset="-122"/>
                </a:rPr>
                <a:t>内容</a:t>
              </a:r>
            </a:p>
          </p:txBody>
        </p:sp>
      </p:grpSp>
    </p:spTree>
    <p:extLst>
      <p:ext uri="{BB962C8B-B14F-4D97-AF65-F5344CB8AC3E}">
        <p14:creationId xmlns:p14="http://schemas.microsoft.com/office/powerpoint/2010/main" val="305768401"/>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fade">
                                      <p:cBhvr>
                                        <p:cTn id="7" dur="500"/>
                                        <p:tgtEl>
                                          <p:spTgt spid="13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Effect transition="in" filter="wipe(left)">
                                      <p:cBhvr>
                                        <p:cTn id="11" dur="500"/>
                                        <p:tgtEl>
                                          <p:spTgt spid="136"/>
                                        </p:tgtEl>
                                      </p:cBhvr>
                                    </p:animEffect>
                                  </p:childTnLst>
                                </p:cTn>
                              </p:par>
                            </p:childTnLst>
                          </p:cTn>
                        </p:par>
                        <p:par>
                          <p:cTn id="12" fill="hold">
                            <p:stCondLst>
                              <p:cond delay="1000"/>
                            </p:stCondLst>
                            <p:childTnLst>
                              <p:par>
                                <p:cTn id="13" presetID="2" presetClass="entr" presetSubtype="2" decel="100000" fill="hold" grpId="0" nodeType="afterEffect">
                                  <p:stCondLst>
                                    <p:cond delay="0"/>
                                  </p:stCondLst>
                                  <p:iterate type="lt">
                                    <p:tmPct val="10000"/>
                                  </p:iterate>
                                  <p:childTnLst>
                                    <p:set>
                                      <p:cBhvr>
                                        <p:cTn id="14" dur="1" fill="hold">
                                          <p:stCondLst>
                                            <p:cond delay="0"/>
                                          </p:stCondLst>
                                        </p:cTn>
                                        <p:tgtEl>
                                          <p:spTgt spid="145"/>
                                        </p:tgtEl>
                                        <p:attrNameLst>
                                          <p:attrName>style.visibility</p:attrName>
                                        </p:attrNameLst>
                                      </p:cBhvr>
                                      <p:to>
                                        <p:strVal val="visible"/>
                                      </p:to>
                                    </p:set>
                                    <p:anim calcmode="lin" valueType="num">
                                      <p:cBhvr additive="base">
                                        <p:cTn id="15" dur="500" fill="hold"/>
                                        <p:tgtEl>
                                          <p:spTgt spid="145"/>
                                        </p:tgtEl>
                                        <p:attrNameLst>
                                          <p:attrName>ppt_x</p:attrName>
                                        </p:attrNameLst>
                                      </p:cBhvr>
                                      <p:tavLst>
                                        <p:tav tm="0">
                                          <p:val>
                                            <p:strVal val="1+#ppt_w/2"/>
                                          </p:val>
                                        </p:tav>
                                        <p:tav tm="100000">
                                          <p:val>
                                            <p:strVal val="#ppt_x"/>
                                          </p:val>
                                        </p:tav>
                                      </p:tavLst>
                                    </p:anim>
                                    <p:anim calcmode="lin" valueType="num">
                                      <p:cBhvr additive="base">
                                        <p:cTn id="16" dur="500" fill="hold"/>
                                        <p:tgtEl>
                                          <p:spTgt spid="145"/>
                                        </p:tgtEl>
                                        <p:attrNameLst>
                                          <p:attrName>ppt_y</p:attrName>
                                        </p:attrNameLst>
                                      </p:cBhvr>
                                      <p:tavLst>
                                        <p:tav tm="0">
                                          <p:val>
                                            <p:strVal val="#ppt_y"/>
                                          </p:val>
                                        </p:tav>
                                        <p:tav tm="100000">
                                          <p:val>
                                            <p:strVal val="#ppt_y"/>
                                          </p:val>
                                        </p:tav>
                                      </p:tavLst>
                                    </p:anim>
                                  </p:childTnLst>
                                </p:cTn>
                              </p:par>
                            </p:childTnLst>
                          </p:cTn>
                        </p:par>
                        <p:par>
                          <p:cTn id="17" fill="hold">
                            <p:stCondLst>
                              <p:cond delay="2450"/>
                            </p:stCondLst>
                            <p:childTnLst>
                              <p:par>
                                <p:cTn id="18" presetID="2" presetClass="entr" presetSubtype="2" decel="100000" fill="hold" grpId="0" nodeType="afterEffect">
                                  <p:stCondLst>
                                    <p:cond delay="0"/>
                                  </p:stCondLst>
                                  <p:iterate type="lt">
                                    <p:tmPct val="10000"/>
                                  </p:iterate>
                                  <p:childTnLst>
                                    <p:set>
                                      <p:cBhvr>
                                        <p:cTn id="19" dur="1" fill="hold">
                                          <p:stCondLst>
                                            <p:cond delay="0"/>
                                          </p:stCondLst>
                                        </p:cTn>
                                        <p:tgtEl>
                                          <p:spTgt spid="146"/>
                                        </p:tgtEl>
                                        <p:attrNameLst>
                                          <p:attrName>style.visibility</p:attrName>
                                        </p:attrNameLst>
                                      </p:cBhvr>
                                      <p:to>
                                        <p:strVal val="visible"/>
                                      </p:to>
                                    </p:set>
                                    <p:anim calcmode="lin" valueType="num">
                                      <p:cBhvr additive="base">
                                        <p:cTn id="20" dur="500" fill="hold"/>
                                        <p:tgtEl>
                                          <p:spTgt spid="146"/>
                                        </p:tgtEl>
                                        <p:attrNameLst>
                                          <p:attrName>ppt_x</p:attrName>
                                        </p:attrNameLst>
                                      </p:cBhvr>
                                      <p:tavLst>
                                        <p:tav tm="0">
                                          <p:val>
                                            <p:strVal val="1+#ppt_w/2"/>
                                          </p:val>
                                        </p:tav>
                                        <p:tav tm="100000">
                                          <p:val>
                                            <p:strVal val="#ppt_x"/>
                                          </p:val>
                                        </p:tav>
                                      </p:tavLst>
                                    </p:anim>
                                    <p:anim calcmode="lin" valueType="num">
                                      <p:cBhvr additive="base">
                                        <p:cTn id="21" dur="500" fill="hold"/>
                                        <p:tgtEl>
                                          <p:spTgt spid="146"/>
                                        </p:tgtEl>
                                        <p:attrNameLst>
                                          <p:attrName>ppt_y</p:attrName>
                                        </p:attrNameLst>
                                      </p:cBhvr>
                                      <p:tavLst>
                                        <p:tav tm="0">
                                          <p:val>
                                            <p:strVal val="#ppt_y"/>
                                          </p:val>
                                        </p:tav>
                                        <p:tav tm="100000">
                                          <p:val>
                                            <p:strVal val="#ppt_y"/>
                                          </p:val>
                                        </p:tav>
                                      </p:tavLst>
                                    </p:anim>
                                  </p:childTnLst>
                                </p:cTn>
                              </p:par>
                            </p:childTnLst>
                          </p:cTn>
                        </p:par>
                        <p:par>
                          <p:cTn id="22" fill="hold">
                            <p:stCondLst>
                              <p:cond delay="3100"/>
                            </p:stCondLst>
                            <p:childTnLst>
                              <p:par>
                                <p:cTn id="23" presetID="22" presetClass="entr" presetSubtype="8" fill="hold"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left)">
                                      <p:cBhvr>
                                        <p:cTn id="25" dur="1000"/>
                                        <p:tgtEl>
                                          <p:spTgt spid="31"/>
                                        </p:tgtEl>
                                      </p:cBhvr>
                                    </p:animEffect>
                                  </p:childTnLst>
                                </p:cTn>
                              </p:par>
                            </p:childTnLst>
                          </p:cTn>
                        </p:par>
                        <p:par>
                          <p:cTn id="26" fill="hold">
                            <p:stCondLst>
                              <p:cond delay="4100"/>
                            </p:stCondLst>
                            <p:childTnLst>
                              <p:par>
                                <p:cTn id="27" presetID="23" presetClass="entr" presetSubtype="16" fill="hold" nodeType="afterEffect">
                                  <p:stCondLst>
                                    <p:cond delay="0"/>
                                  </p:stCondLst>
                                  <p:childTnLst>
                                    <p:set>
                                      <p:cBhvr>
                                        <p:cTn id="28" dur="1" fill="hold">
                                          <p:stCondLst>
                                            <p:cond delay="0"/>
                                          </p:stCondLst>
                                        </p:cTn>
                                        <p:tgtEl>
                                          <p:spTgt spid="48"/>
                                        </p:tgtEl>
                                        <p:attrNameLst>
                                          <p:attrName>style.visibility</p:attrName>
                                        </p:attrNameLst>
                                      </p:cBhvr>
                                      <p:to>
                                        <p:strVal val="visible"/>
                                      </p:to>
                                    </p:set>
                                    <p:anim calcmode="lin" valueType="num">
                                      <p:cBhvr>
                                        <p:cTn id="29" dur="500" fill="hold"/>
                                        <p:tgtEl>
                                          <p:spTgt spid="48"/>
                                        </p:tgtEl>
                                        <p:attrNameLst>
                                          <p:attrName>ppt_w</p:attrName>
                                        </p:attrNameLst>
                                      </p:cBhvr>
                                      <p:tavLst>
                                        <p:tav tm="0">
                                          <p:val>
                                            <p:fltVal val="0"/>
                                          </p:val>
                                        </p:tav>
                                        <p:tav tm="100000">
                                          <p:val>
                                            <p:strVal val="#ppt_w"/>
                                          </p:val>
                                        </p:tav>
                                      </p:tavLst>
                                    </p:anim>
                                    <p:anim calcmode="lin" valueType="num">
                                      <p:cBhvr>
                                        <p:cTn id="30" dur="500" fill="hold"/>
                                        <p:tgtEl>
                                          <p:spTgt spid="48"/>
                                        </p:tgtEl>
                                        <p:attrNameLst>
                                          <p:attrName>ppt_h</p:attrName>
                                        </p:attrNameLst>
                                      </p:cBhvr>
                                      <p:tavLst>
                                        <p:tav tm="0">
                                          <p:val>
                                            <p:fltVal val="0"/>
                                          </p:val>
                                        </p:tav>
                                        <p:tav tm="100000">
                                          <p:val>
                                            <p:strVal val="#ppt_h"/>
                                          </p:val>
                                        </p:tav>
                                      </p:tavLst>
                                    </p:anim>
                                  </p:childTnLst>
                                </p:cTn>
                              </p:par>
                              <p:par>
                                <p:cTn id="31" presetID="23" presetClass="entr" presetSubtype="16"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 calcmode="lin" valueType="num">
                                      <p:cBhvr>
                                        <p:cTn id="33" dur="500" fill="hold"/>
                                        <p:tgtEl>
                                          <p:spTgt spid="62"/>
                                        </p:tgtEl>
                                        <p:attrNameLst>
                                          <p:attrName>ppt_w</p:attrName>
                                        </p:attrNameLst>
                                      </p:cBhvr>
                                      <p:tavLst>
                                        <p:tav tm="0">
                                          <p:val>
                                            <p:fltVal val="0"/>
                                          </p:val>
                                        </p:tav>
                                        <p:tav tm="100000">
                                          <p:val>
                                            <p:strVal val="#ppt_w"/>
                                          </p:val>
                                        </p:tav>
                                      </p:tavLst>
                                    </p:anim>
                                    <p:anim calcmode="lin" valueType="num">
                                      <p:cBhvr>
                                        <p:cTn id="34" dur="500" fill="hold"/>
                                        <p:tgtEl>
                                          <p:spTgt spid="62"/>
                                        </p:tgtEl>
                                        <p:attrNameLst>
                                          <p:attrName>ppt_h</p:attrName>
                                        </p:attrNameLst>
                                      </p:cBhvr>
                                      <p:tavLst>
                                        <p:tav tm="0">
                                          <p:val>
                                            <p:fltVal val="0"/>
                                          </p:val>
                                        </p:tav>
                                        <p:tav tm="100000">
                                          <p:val>
                                            <p:strVal val="#ppt_h"/>
                                          </p:val>
                                        </p:tav>
                                      </p:tavLst>
                                    </p:anim>
                                  </p:childTnLst>
                                </p:cTn>
                              </p:par>
                              <p:par>
                                <p:cTn id="35" presetID="23" presetClass="entr" presetSubtype="16" fill="hold"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childTnLst>
                                </p:cTn>
                              </p:par>
                              <p:par>
                                <p:cTn id="39" presetID="23" presetClass="entr" presetSubtype="16" fill="hold" nodeType="withEffect">
                                  <p:stCondLst>
                                    <p:cond delay="0"/>
                                  </p:stCondLst>
                                  <p:childTnLst>
                                    <p:set>
                                      <p:cBhvr>
                                        <p:cTn id="40" dur="1" fill="hold">
                                          <p:stCondLst>
                                            <p:cond delay="0"/>
                                          </p:stCondLst>
                                        </p:cTn>
                                        <p:tgtEl>
                                          <p:spTgt spid="69"/>
                                        </p:tgtEl>
                                        <p:attrNameLst>
                                          <p:attrName>style.visibility</p:attrName>
                                        </p:attrNameLst>
                                      </p:cBhvr>
                                      <p:to>
                                        <p:strVal val="visible"/>
                                      </p:to>
                                    </p:set>
                                    <p:anim calcmode="lin" valueType="num">
                                      <p:cBhvr>
                                        <p:cTn id="41" dur="500" fill="hold"/>
                                        <p:tgtEl>
                                          <p:spTgt spid="69"/>
                                        </p:tgtEl>
                                        <p:attrNameLst>
                                          <p:attrName>ppt_w</p:attrName>
                                        </p:attrNameLst>
                                      </p:cBhvr>
                                      <p:tavLst>
                                        <p:tav tm="0">
                                          <p:val>
                                            <p:fltVal val="0"/>
                                          </p:val>
                                        </p:tav>
                                        <p:tav tm="100000">
                                          <p:val>
                                            <p:strVal val="#ppt_w"/>
                                          </p:val>
                                        </p:tav>
                                      </p:tavLst>
                                    </p:anim>
                                    <p:anim calcmode="lin" valueType="num">
                                      <p:cBhvr>
                                        <p:cTn id="42" dur="500" fill="hold"/>
                                        <p:tgtEl>
                                          <p:spTgt spid="69"/>
                                        </p:tgtEl>
                                        <p:attrNameLst>
                                          <p:attrName>ppt_h</p:attrName>
                                        </p:attrNameLst>
                                      </p:cBhvr>
                                      <p:tavLst>
                                        <p:tav tm="0">
                                          <p:val>
                                            <p:fltVal val="0"/>
                                          </p:val>
                                        </p:tav>
                                        <p:tav tm="100000">
                                          <p:val>
                                            <p:strVal val="#ppt_h"/>
                                          </p:val>
                                        </p:tav>
                                      </p:tavLst>
                                    </p:anim>
                                  </p:childTnLst>
                                </p:cTn>
                              </p:par>
                            </p:childTnLst>
                          </p:cTn>
                        </p:par>
                        <p:par>
                          <p:cTn id="43" fill="hold">
                            <p:stCondLst>
                              <p:cond delay="4600"/>
                            </p:stCondLst>
                            <p:childTnLst>
                              <p:par>
                                <p:cTn id="44" presetID="42" presetClass="entr" presetSubtype="0"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fade">
                                      <p:cBhvr>
                                        <p:cTn id="46" dur="1000"/>
                                        <p:tgtEl>
                                          <p:spTgt spid="36"/>
                                        </p:tgtEl>
                                      </p:cBhvr>
                                    </p:animEffect>
                                    <p:anim calcmode="lin" valueType="num">
                                      <p:cBhvr>
                                        <p:cTn id="47" dur="1000" fill="hold"/>
                                        <p:tgtEl>
                                          <p:spTgt spid="36"/>
                                        </p:tgtEl>
                                        <p:attrNameLst>
                                          <p:attrName>ppt_x</p:attrName>
                                        </p:attrNameLst>
                                      </p:cBhvr>
                                      <p:tavLst>
                                        <p:tav tm="0">
                                          <p:val>
                                            <p:strVal val="#ppt_x"/>
                                          </p:val>
                                        </p:tav>
                                        <p:tav tm="100000">
                                          <p:val>
                                            <p:strVal val="#ppt_x"/>
                                          </p:val>
                                        </p:tav>
                                      </p:tavLst>
                                    </p:anim>
                                    <p:anim calcmode="lin" valueType="num">
                                      <p:cBhvr>
                                        <p:cTn id="48" dur="1000" fill="hold"/>
                                        <p:tgtEl>
                                          <p:spTgt spid="36"/>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fade">
                                      <p:cBhvr>
                                        <p:cTn id="51" dur="1000"/>
                                        <p:tgtEl>
                                          <p:spTgt spid="42"/>
                                        </p:tgtEl>
                                      </p:cBhvr>
                                    </p:animEffect>
                                    <p:anim calcmode="lin" valueType="num">
                                      <p:cBhvr>
                                        <p:cTn id="52" dur="1000" fill="hold"/>
                                        <p:tgtEl>
                                          <p:spTgt spid="42"/>
                                        </p:tgtEl>
                                        <p:attrNameLst>
                                          <p:attrName>ppt_x</p:attrName>
                                        </p:attrNameLst>
                                      </p:cBhvr>
                                      <p:tavLst>
                                        <p:tav tm="0">
                                          <p:val>
                                            <p:strVal val="#ppt_x"/>
                                          </p:val>
                                        </p:tav>
                                        <p:tav tm="100000">
                                          <p:val>
                                            <p:strVal val="#ppt_x"/>
                                          </p:val>
                                        </p:tav>
                                      </p:tavLst>
                                    </p:anim>
                                    <p:anim calcmode="lin" valueType="num">
                                      <p:cBhvr>
                                        <p:cTn id="53" dur="1000" fill="hold"/>
                                        <p:tgtEl>
                                          <p:spTgt spid="42"/>
                                        </p:tgtEl>
                                        <p:attrNameLst>
                                          <p:attrName>ppt_y</p:attrName>
                                        </p:attrNameLst>
                                      </p:cBhvr>
                                      <p:tavLst>
                                        <p:tav tm="0">
                                          <p:val>
                                            <p:strVal val="#ppt_y+.1"/>
                                          </p:val>
                                        </p:tav>
                                        <p:tav tm="100000">
                                          <p:val>
                                            <p:strVal val="#ppt_y"/>
                                          </p:val>
                                        </p:tav>
                                      </p:tavLst>
                                    </p:anim>
                                  </p:childTnLst>
                                </p:cTn>
                              </p:par>
                              <p:par>
                                <p:cTn id="54" presetID="47" presetClass="entr" presetSubtype="0" fill="hold" nodeType="with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fade">
                                      <p:cBhvr>
                                        <p:cTn id="56" dur="1000"/>
                                        <p:tgtEl>
                                          <p:spTgt spid="39"/>
                                        </p:tgtEl>
                                      </p:cBhvr>
                                    </p:animEffect>
                                    <p:anim calcmode="lin" valueType="num">
                                      <p:cBhvr>
                                        <p:cTn id="57" dur="1000" fill="hold"/>
                                        <p:tgtEl>
                                          <p:spTgt spid="39"/>
                                        </p:tgtEl>
                                        <p:attrNameLst>
                                          <p:attrName>ppt_x</p:attrName>
                                        </p:attrNameLst>
                                      </p:cBhvr>
                                      <p:tavLst>
                                        <p:tav tm="0">
                                          <p:val>
                                            <p:strVal val="#ppt_x"/>
                                          </p:val>
                                        </p:tav>
                                        <p:tav tm="100000">
                                          <p:val>
                                            <p:strVal val="#ppt_x"/>
                                          </p:val>
                                        </p:tav>
                                      </p:tavLst>
                                    </p:anim>
                                    <p:anim calcmode="lin" valueType="num">
                                      <p:cBhvr>
                                        <p:cTn id="58" dur="1000" fill="hold"/>
                                        <p:tgtEl>
                                          <p:spTgt spid="39"/>
                                        </p:tgtEl>
                                        <p:attrNameLst>
                                          <p:attrName>ppt_y</p:attrName>
                                        </p:attrNameLst>
                                      </p:cBhvr>
                                      <p:tavLst>
                                        <p:tav tm="0">
                                          <p:val>
                                            <p:strVal val="#ppt_y-.1"/>
                                          </p:val>
                                        </p:tav>
                                        <p:tav tm="100000">
                                          <p:val>
                                            <p:strVal val="#ppt_y"/>
                                          </p:val>
                                        </p:tav>
                                      </p:tavLst>
                                    </p:anim>
                                  </p:childTnLst>
                                </p:cTn>
                              </p:par>
                              <p:par>
                                <p:cTn id="59" presetID="47" presetClass="entr" presetSubtype="0" fill="hold" nodeType="with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fade">
                                      <p:cBhvr>
                                        <p:cTn id="61" dur="1000"/>
                                        <p:tgtEl>
                                          <p:spTgt spid="45"/>
                                        </p:tgtEl>
                                      </p:cBhvr>
                                    </p:animEffect>
                                    <p:anim calcmode="lin" valueType="num">
                                      <p:cBhvr>
                                        <p:cTn id="62" dur="1000" fill="hold"/>
                                        <p:tgtEl>
                                          <p:spTgt spid="45"/>
                                        </p:tgtEl>
                                        <p:attrNameLst>
                                          <p:attrName>ppt_x</p:attrName>
                                        </p:attrNameLst>
                                      </p:cBhvr>
                                      <p:tavLst>
                                        <p:tav tm="0">
                                          <p:val>
                                            <p:strVal val="#ppt_x"/>
                                          </p:val>
                                        </p:tav>
                                        <p:tav tm="100000">
                                          <p:val>
                                            <p:strVal val="#ppt_x"/>
                                          </p:val>
                                        </p:tav>
                                      </p:tavLst>
                                    </p:anim>
                                    <p:anim calcmode="lin" valueType="num">
                                      <p:cBhvr>
                                        <p:cTn id="6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p:bldP spid="14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6" name="直接连接符 135"/>
          <p:cNvCxnSpPr/>
          <p:nvPr/>
        </p:nvCxnSpPr>
        <p:spPr>
          <a:xfrm>
            <a:off x="1661359" y="1052062"/>
            <a:ext cx="9685166" cy="1597"/>
          </a:xfrm>
          <a:prstGeom prst="line">
            <a:avLst/>
          </a:prstGeom>
          <a:ln w="19050">
            <a:solidFill>
              <a:schemeClr val="bg2">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37" name="组合 136"/>
          <p:cNvGrpSpPr/>
          <p:nvPr/>
        </p:nvGrpSpPr>
        <p:grpSpPr>
          <a:xfrm>
            <a:off x="567138" y="369630"/>
            <a:ext cx="942567" cy="804941"/>
            <a:chOff x="-232427" y="-283585"/>
            <a:chExt cx="2596386" cy="2217283"/>
          </a:xfrm>
        </p:grpSpPr>
        <p:sp>
          <p:nvSpPr>
            <p:cNvPr id="138" name="椭圆 137"/>
            <p:cNvSpPr/>
            <p:nvPr/>
          </p:nvSpPr>
          <p:spPr>
            <a:xfrm>
              <a:off x="-232427" y="-181291"/>
              <a:ext cx="942567" cy="942567"/>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dirty="0">
                <a:ea typeface="华文细黑" panose="02010600040101010101" pitchFamily="2" charset="-122"/>
              </a:endParaRPr>
            </a:p>
          </p:txBody>
        </p:sp>
        <p:sp>
          <p:nvSpPr>
            <p:cNvPr id="139" name="椭圆 138"/>
            <p:cNvSpPr/>
            <p:nvPr/>
          </p:nvSpPr>
          <p:spPr>
            <a:xfrm>
              <a:off x="1360810" y="855446"/>
              <a:ext cx="927953" cy="927953"/>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140" name="椭圆 139"/>
            <p:cNvSpPr/>
            <p:nvPr/>
          </p:nvSpPr>
          <p:spPr>
            <a:xfrm>
              <a:off x="308145" y="808463"/>
              <a:ext cx="1125235" cy="1125235"/>
            </a:xfrm>
            <a:prstGeom prst="ellipse">
              <a:avLst/>
            </a:prstGeom>
            <a:gradFill flip="none" rotWithShape="1">
              <a:gsLst>
                <a:gs pos="0">
                  <a:schemeClr val="bg1"/>
                </a:gs>
                <a:gs pos="36000">
                  <a:schemeClr val="bg1"/>
                </a:gs>
                <a:gs pos="100000">
                  <a:srgbClr val="C7C7C7"/>
                </a:gs>
              </a:gsLst>
              <a:lin ang="13500000" scaled="1"/>
              <a:tileRect/>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141" name="椭圆 140"/>
            <p:cNvSpPr/>
            <p:nvPr/>
          </p:nvSpPr>
          <p:spPr>
            <a:xfrm>
              <a:off x="166801" y="-283585"/>
              <a:ext cx="2089723" cy="2089721"/>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2032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142" name="文本框 17"/>
            <p:cNvSpPr txBox="1"/>
            <p:nvPr/>
          </p:nvSpPr>
          <p:spPr>
            <a:xfrm>
              <a:off x="131421" y="168317"/>
              <a:ext cx="2125103" cy="1271698"/>
            </a:xfrm>
            <a:prstGeom prst="rect">
              <a:avLst/>
            </a:prstGeom>
            <a:noFill/>
          </p:spPr>
          <p:txBody>
            <a:bodyPr wrap="square" rtlCol="0">
              <a:spAutoFit/>
            </a:bodyPr>
            <a:lstStyle/>
            <a:p>
              <a:pPr algn="ctr"/>
              <a:r>
                <a:rPr lang="en-US" altLang="zh-CN" sz="2400" b="1" dirty="0">
                  <a:solidFill>
                    <a:schemeClr val="accent2"/>
                  </a:solidFill>
                  <a:latin typeface="华文细黑" panose="02010600040101010101" pitchFamily="2" charset="-122"/>
                  <a:ea typeface="华文细黑" panose="02010600040101010101" pitchFamily="2" charset="-122"/>
                </a:rPr>
                <a:t>01</a:t>
              </a:r>
              <a:endParaRPr lang="zh-CN" altLang="en-US" sz="3200" b="1" dirty="0">
                <a:solidFill>
                  <a:schemeClr val="accent2"/>
                </a:solidFill>
                <a:latin typeface="华文细黑" panose="02010600040101010101" pitchFamily="2" charset="-122"/>
                <a:ea typeface="华文细黑" panose="02010600040101010101" pitchFamily="2" charset="-122"/>
              </a:endParaRPr>
            </a:p>
          </p:txBody>
        </p:sp>
        <p:sp>
          <p:nvSpPr>
            <p:cNvPr id="143" name="椭圆 142"/>
            <p:cNvSpPr/>
            <p:nvPr/>
          </p:nvSpPr>
          <p:spPr>
            <a:xfrm>
              <a:off x="2149085" y="-283585"/>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ea typeface="华文细黑" panose="02010600040101010101" pitchFamily="2" charset="-122"/>
              </a:endParaRPr>
            </a:p>
          </p:txBody>
        </p:sp>
        <p:sp>
          <p:nvSpPr>
            <p:cNvPr id="144" name="椭圆 143"/>
            <p:cNvSpPr/>
            <p:nvPr/>
          </p:nvSpPr>
          <p:spPr>
            <a:xfrm>
              <a:off x="23983" y="1333840"/>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ea typeface="华文细黑" panose="02010600040101010101" pitchFamily="2" charset="-122"/>
              </a:endParaRPr>
            </a:p>
          </p:txBody>
        </p:sp>
      </p:grpSp>
      <p:sp>
        <p:nvSpPr>
          <p:cNvPr id="145" name="标题 1"/>
          <p:cNvSpPr txBox="1">
            <a:spLocks/>
          </p:cNvSpPr>
          <p:nvPr/>
        </p:nvSpPr>
        <p:spPr>
          <a:xfrm>
            <a:off x="1708744" y="616240"/>
            <a:ext cx="6911141" cy="683927"/>
          </a:xfrm>
          <a:prstGeom prst="rect">
            <a:avLst/>
          </a:prstGeom>
        </p:spPr>
        <p:txBody>
          <a:bodyPr>
            <a:normAutofit/>
          </a:bodyPr>
          <a:lstStyle>
            <a:lvl1pPr algn="ctr" defTabSz="914400" rtl="0" eaLnBrk="1" latinLnBrk="0" hangingPunct="1">
              <a:lnSpc>
                <a:spcPct val="90000"/>
              </a:lnSpc>
              <a:spcBef>
                <a:spcPct val="0"/>
              </a:spcBef>
              <a:buNone/>
              <a:defRPr sz="3600" b="0" kern="1200">
                <a:solidFill>
                  <a:schemeClr val="bg1">
                    <a:lumMod val="50000"/>
                  </a:schemeClr>
                </a:solidFill>
                <a:effectLst/>
                <a:latin typeface="+mj-ea"/>
                <a:ea typeface="+mj-ea"/>
                <a:cs typeface="+mj-cs"/>
              </a:defRPr>
            </a:lvl1pPr>
          </a:lstStyle>
          <a:p>
            <a:pPr algn="l"/>
            <a:r>
              <a:rPr lang="zh-CN" altLang="en-US" sz="1600" dirty="0">
                <a:solidFill>
                  <a:schemeClr val="accent2"/>
                </a:solidFill>
                <a:latin typeface="华文细黑" panose="02010600040101010101" pitchFamily="2" charset="-122"/>
                <a:ea typeface="华文细黑" panose="02010600040101010101" pitchFamily="2" charset="-122"/>
              </a:rPr>
              <a:t>点击输入您的主标题 </a:t>
            </a:r>
            <a:r>
              <a:rPr lang="en-US" altLang="zh-CN" sz="1600" dirty="0">
                <a:latin typeface="华文细黑" panose="02010600040101010101" pitchFamily="2" charset="-122"/>
                <a:ea typeface="华文细黑" panose="02010600040101010101" pitchFamily="2" charset="-122"/>
              </a:rPr>
              <a:t>/ </a:t>
            </a:r>
            <a:r>
              <a:rPr lang="zh-CN" altLang="en-US" sz="1600" dirty="0">
                <a:latin typeface="华文细黑" panose="02010600040101010101" pitchFamily="2" charset="-122"/>
                <a:ea typeface="华文细黑" panose="02010600040101010101" pitchFamily="2" charset="-122"/>
              </a:rPr>
              <a:t>或您公司</a:t>
            </a:r>
            <a:r>
              <a:rPr lang="en-US" altLang="zh-CN" sz="1600" dirty="0">
                <a:latin typeface="华文细黑" panose="02010600040101010101" pitchFamily="2" charset="-122"/>
                <a:ea typeface="华文细黑" panose="02010600040101010101" pitchFamily="2" charset="-122"/>
              </a:rPr>
              <a:t>LOGO</a:t>
            </a:r>
            <a:r>
              <a:rPr lang="zh-CN" altLang="en-US" sz="1600" dirty="0">
                <a:latin typeface="华文细黑" panose="02010600040101010101" pitchFamily="2" charset="-122"/>
                <a:ea typeface="华文细黑" panose="02010600040101010101" pitchFamily="2" charset="-122"/>
              </a:rPr>
              <a:t>名称</a:t>
            </a:r>
            <a:endParaRPr lang="en-US" altLang="zh-CN" sz="1600" dirty="0">
              <a:latin typeface="华文细黑" panose="02010600040101010101" pitchFamily="2" charset="-122"/>
              <a:ea typeface="华文细黑" panose="02010600040101010101" pitchFamily="2" charset="-122"/>
              <a:cs typeface="Lato Light"/>
            </a:endParaRPr>
          </a:p>
        </p:txBody>
      </p:sp>
      <p:sp>
        <p:nvSpPr>
          <p:cNvPr id="146" name="标题 1"/>
          <p:cNvSpPr txBox="1">
            <a:spLocks/>
          </p:cNvSpPr>
          <p:nvPr/>
        </p:nvSpPr>
        <p:spPr>
          <a:xfrm>
            <a:off x="10318678" y="635290"/>
            <a:ext cx="1046898" cy="683927"/>
          </a:xfrm>
          <a:prstGeom prst="rect">
            <a:avLst/>
          </a:prstGeom>
        </p:spPr>
        <p:txBody>
          <a:bodyPr>
            <a:normAutofit/>
          </a:bodyPr>
          <a:lstStyle>
            <a:lvl1pPr algn="ctr" defTabSz="914400" rtl="0" eaLnBrk="1" latinLnBrk="0" hangingPunct="1">
              <a:lnSpc>
                <a:spcPct val="90000"/>
              </a:lnSpc>
              <a:spcBef>
                <a:spcPct val="0"/>
              </a:spcBef>
              <a:buNone/>
              <a:defRPr sz="3600" b="0" kern="1200">
                <a:solidFill>
                  <a:schemeClr val="bg1">
                    <a:lumMod val="50000"/>
                  </a:schemeClr>
                </a:solidFill>
                <a:effectLst/>
                <a:latin typeface="+mj-ea"/>
                <a:ea typeface="+mj-ea"/>
                <a:cs typeface="+mj-cs"/>
              </a:defRPr>
            </a:lvl1pPr>
          </a:lstStyle>
          <a:p>
            <a:pPr algn="l"/>
            <a:r>
              <a:rPr lang="en-US" altLang="zh-CN" sz="1800" dirty="0">
                <a:solidFill>
                  <a:schemeClr val="bg2"/>
                </a:solidFill>
                <a:latin typeface="华文细黑" panose="02010600040101010101" pitchFamily="2" charset="-122"/>
                <a:ea typeface="华文细黑" panose="02010600040101010101" pitchFamily="2" charset="-122"/>
              </a:rPr>
              <a:t>LOGO</a:t>
            </a:r>
            <a:endParaRPr lang="en-US" altLang="zh-CN" sz="1800" dirty="0">
              <a:solidFill>
                <a:schemeClr val="bg2"/>
              </a:solidFill>
              <a:latin typeface="华文细黑" panose="02010600040101010101" pitchFamily="2" charset="-122"/>
              <a:ea typeface="华文细黑" panose="02010600040101010101" pitchFamily="2" charset="-122"/>
              <a:cs typeface="Lato Light"/>
            </a:endParaRPr>
          </a:p>
        </p:txBody>
      </p:sp>
      <p:grpSp>
        <p:nvGrpSpPr>
          <p:cNvPr id="168" name="Group 10"/>
          <p:cNvGrpSpPr/>
          <p:nvPr/>
        </p:nvGrpSpPr>
        <p:grpSpPr>
          <a:xfrm rot="10800000">
            <a:off x="5399603" y="1836576"/>
            <a:ext cx="548400" cy="797834"/>
            <a:chOff x="2209800" y="2190750"/>
            <a:chExt cx="1600200" cy="1295400"/>
          </a:xfrm>
        </p:grpSpPr>
        <p:sp>
          <p:nvSpPr>
            <p:cNvPr id="169" name="Chevron 29"/>
            <p:cNvSpPr/>
            <p:nvPr/>
          </p:nvSpPr>
          <p:spPr bwMode="auto">
            <a:xfrm>
              <a:off x="2209800" y="2343150"/>
              <a:ext cx="990600" cy="990600"/>
            </a:xfrm>
            <a:prstGeom prst="chevron">
              <a:avLst/>
            </a:prstGeom>
            <a:solidFill>
              <a:schemeClr val="accent5">
                <a:lumMod val="75000"/>
                <a:alpha val="79000"/>
              </a:schemeClr>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ea typeface="华文细黑" panose="02010600040101010101" pitchFamily="2" charset="-122"/>
              </a:endParaRPr>
            </a:p>
          </p:txBody>
        </p:sp>
        <p:sp>
          <p:nvSpPr>
            <p:cNvPr id="170" name="Chevron 30"/>
            <p:cNvSpPr/>
            <p:nvPr/>
          </p:nvSpPr>
          <p:spPr bwMode="auto">
            <a:xfrm>
              <a:off x="2514600" y="2190750"/>
              <a:ext cx="1295400" cy="1295400"/>
            </a:xfrm>
            <a:prstGeom prst="chevron">
              <a:avLst/>
            </a:prstGeom>
            <a:solidFill>
              <a:schemeClr val="accent5">
                <a:lumMod val="75000"/>
              </a:schemeClr>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ea typeface="华文细黑" panose="02010600040101010101" pitchFamily="2" charset="-122"/>
              </a:endParaRPr>
            </a:p>
          </p:txBody>
        </p:sp>
      </p:grpSp>
      <p:grpSp>
        <p:nvGrpSpPr>
          <p:cNvPr id="171" name="Group 15"/>
          <p:cNvGrpSpPr/>
          <p:nvPr/>
        </p:nvGrpSpPr>
        <p:grpSpPr>
          <a:xfrm rot="10800000">
            <a:off x="5399603" y="3114500"/>
            <a:ext cx="548400" cy="797839"/>
            <a:chOff x="2209800" y="2190750"/>
            <a:chExt cx="1600200" cy="1295400"/>
          </a:xfrm>
        </p:grpSpPr>
        <p:sp>
          <p:nvSpPr>
            <p:cNvPr id="172" name="Chevron 32"/>
            <p:cNvSpPr/>
            <p:nvPr/>
          </p:nvSpPr>
          <p:spPr bwMode="auto">
            <a:xfrm>
              <a:off x="2209800" y="2343150"/>
              <a:ext cx="990600" cy="990600"/>
            </a:xfrm>
            <a:prstGeom prst="chevron">
              <a:avLst/>
            </a:prstGeom>
            <a:solidFill>
              <a:schemeClr val="accent5">
                <a:alpha val="80000"/>
              </a:schemeClr>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ea typeface="华文细黑" panose="02010600040101010101" pitchFamily="2" charset="-122"/>
              </a:endParaRPr>
            </a:p>
          </p:txBody>
        </p:sp>
        <p:sp>
          <p:nvSpPr>
            <p:cNvPr id="173" name="Chevron 33"/>
            <p:cNvSpPr/>
            <p:nvPr/>
          </p:nvSpPr>
          <p:spPr bwMode="auto">
            <a:xfrm>
              <a:off x="2514600" y="2190750"/>
              <a:ext cx="1295400" cy="1295400"/>
            </a:xfrm>
            <a:prstGeom prst="chevron">
              <a:avLst/>
            </a:prstGeom>
            <a:solidFill>
              <a:schemeClr val="accent5"/>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ea typeface="华文细黑" panose="02010600040101010101" pitchFamily="2" charset="-122"/>
              </a:endParaRPr>
            </a:p>
          </p:txBody>
        </p:sp>
      </p:grpSp>
      <p:grpSp>
        <p:nvGrpSpPr>
          <p:cNvPr id="174" name="Group 12"/>
          <p:cNvGrpSpPr/>
          <p:nvPr/>
        </p:nvGrpSpPr>
        <p:grpSpPr>
          <a:xfrm rot="10800000" flipH="1">
            <a:off x="6353833" y="1836575"/>
            <a:ext cx="548400" cy="797839"/>
            <a:chOff x="5105400" y="2190750"/>
            <a:chExt cx="1600200" cy="1295400"/>
          </a:xfrm>
        </p:grpSpPr>
        <p:sp>
          <p:nvSpPr>
            <p:cNvPr id="175" name="Chevron 35"/>
            <p:cNvSpPr/>
            <p:nvPr/>
          </p:nvSpPr>
          <p:spPr bwMode="auto">
            <a:xfrm>
              <a:off x="5105400" y="2343150"/>
              <a:ext cx="990600" cy="990600"/>
            </a:xfrm>
            <a:prstGeom prst="chevron">
              <a:avLst/>
            </a:prstGeom>
            <a:solidFill>
              <a:schemeClr val="accent5">
                <a:lumMod val="75000"/>
                <a:alpha val="80000"/>
              </a:schemeClr>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ea typeface="华文细黑" panose="02010600040101010101" pitchFamily="2" charset="-122"/>
              </a:endParaRPr>
            </a:p>
          </p:txBody>
        </p:sp>
        <p:sp>
          <p:nvSpPr>
            <p:cNvPr id="176" name="Chevron 36"/>
            <p:cNvSpPr/>
            <p:nvPr/>
          </p:nvSpPr>
          <p:spPr bwMode="auto">
            <a:xfrm>
              <a:off x="5410200" y="2190750"/>
              <a:ext cx="1295400" cy="1295400"/>
            </a:xfrm>
            <a:prstGeom prst="chevron">
              <a:avLst/>
            </a:prstGeom>
            <a:solidFill>
              <a:schemeClr val="accent5">
                <a:lumMod val="75000"/>
              </a:schemeClr>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ea typeface="华文细黑" panose="02010600040101010101" pitchFamily="2" charset="-122"/>
              </a:endParaRPr>
            </a:p>
          </p:txBody>
        </p:sp>
      </p:grpSp>
      <p:grpSp>
        <p:nvGrpSpPr>
          <p:cNvPr id="177" name="Group 11"/>
          <p:cNvGrpSpPr/>
          <p:nvPr/>
        </p:nvGrpSpPr>
        <p:grpSpPr>
          <a:xfrm rot="10800000">
            <a:off x="5399603" y="4454356"/>
            <a:ext cx="548400" cy="797834"/>
            <a:chOff x="5105400" y="2190750"/>
            <a:chExt cx="1600200" cy="1295400"/>
          </a:xfrm>
        </p:grpSpPr>
        <p:sp>
          <p:nvSpPr>
            <p:cNvPr id="178" name="Chevron 38"/>
            <p:cNvSpPr/>
            <p:nvPr/>
          </p:nvSpPr>
          <p:spPr bwMode="auto">
            <a:xfrm>
              <a:off x="5105400" y="2343150"/>
              <a:ext cx="990600" cy="990600"/>
            </a:xfrm>
            <a:prstGeom prst="chevron">
              <a:avLst/>
            </a:prstGeom>
            <a:solidFill>
              <a:schemeClr val="accent5">
                <a:lumMod val="60000"/>
                <a:lumOff val="40000"/>
                <a:alpha val="80000"/>
              </a:schemeClr>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ea typeface="华文细黑" panose="02010600040101010101" pitchFamily="2" charset="-122"/>
              </a:endParaRPr>
            </a:p>
          </p:txBody>
        </p:sp>
        <p:sp>
          <p:nvSpPr>
            <p:cNvPr id="179" name="Chevron 39"/>
            <p:cNvSpPr/>
            <p:nvPr/>
          </p:nvSpPr>
          <p:spPr bwMode="auto">
            <a:xfrm>
              <a:off x="5410200" y="2190750"/>
              <a:ext cx="1295400" cy="1295400"/>
            </a:xfrm>
            <a:prstGeom prst="chevron">
              <a:avLst/>
            </a:prstGeom>
            <a:solidFill>
              <a:schemeClr val="accent5">
                <a:lumMod val="60000"/>
                <a:lumOff val="40000"/>
              </a:schemeClr>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ea typeface="华文细黑" panose="02010600040101010101" pitchFamily="2" charset="-122"/>
              </a:endParaRPr>
            </a:p>
          </p:txBody>
        </p:sp>
      </p:grpSp>
      <p:grpSp>
        <p:nvGrpSpPr>
          <p:cNvPr id="180" name="Group 12"/>
          <p:cNvGrpSpPr/>
          <p:nvPr/>
        </p:nvGrpSpPr>
        <p:grpSpPr>
          <a:xfrm rot="10800000" flipH="1">
            <a:off x="6353835" y="3114502"/>
            <a:ext cx="548398" cy="797834"/>
            <a:chOff x="5105400" y="2190750"/>
            <a:chExt cx="1600200" cy="1295400"/>
          </a:xfrm>
        </p:grpSpPr>
        <p:sp>
          <p:nvSpPr>
            <p:cNvPr id="181" name="Chevron 41"/>
            <p:cNvSpPr/>
            <p:nvPr/>
          </p:nvSpPr>
          <p:spPr bwMode="auto">
            <a:xfrm>
              <a:off x="5105400" y="2343150"/>
              <a:ext cx="990600" cy="990600"/>
            </a:xfrm>
            <a:prstGeom prst="chevron">
              <a:avLst/>
            </a:prstGeom>
            <a:solidFill>
              <a:schemeClr val="accent5">
                <a:alpha val="80000"/>
              </a:schemeClr>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ea typeface="华文细黑" panose="02010600040101010101" pitchFamily="2" charset="-122"/>
              </a:endParaRPr>
            </a:p>
          </p:txBody>
        </p:sp>
        <p:sp>
          <p:nvSpPr>
            <p:cNvPr id="182" name="Chevron 42"/>
            <p:cNvSpPr/>
            <p:nvPr/>
          </p:nvSpPr>
          <p:spPr bwMode="auto">
            <a:xfrm>
              <a:off x="5410200" y="2190750"/>
              <a:ext cx="1295400" cy="1295400"/>
            </a:xfrm>
            <a:prstGeom prst="chevron">
              <a:avLst/>
            </a:prstGeom>
            <a:solidFill>
              <a:schemeClr val="accent5"/>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ea typeface="华文细黑" panose="02010600040101010101" pitchFamily="2" charset="-122"/>
              </a:endParaRPr>
            </a:p>
          </p:txBody>
        </p:sp>
      </p:grpSp>
      <p:grpSp>
        <p:nvGrpSpPr>
          <p:cNvPr id="183" name="Group 12"/>
          <p:cNvGrpSpPr/>
          <p:nvPr/>
        </p:nvGrpSpPr>
        <p:grpSpPr>
          <a:xfrm rot="10800000" flipH="1">
            <a:off x="6353836" y="4454356"/>
            <a:ext cx="548398" cy="797834"/>
            <a:chOff x="5105400" y="2190750"/>
            <a:chExt cx="1600200" cy="1295400"/>
          </a:xfrm>
        </p:grpSpPr>
        <p:sp>
          <p:nvSpPr>
            <p:cNvPr id="184" name="Chevron 44"/>
            <p:cNvSpPr/>
            <p:nvPr/>
          </p:nvSpPr>
          <p:spPr bwMode="auto">
            <a:xfrm>
              <a:off x="5105400" y="2343150"/>
              <a:ext cx="990600" cy="990600"/>
            </a:xfrm>
            <a:prstGeom prst="chevron">
              <a:avLst/>
            </a:prstGeom>
            <a:solidFill>
              <a:schemeClr val="accent5">
                <a:lumMod val="60000"/>
                <a:lumOff val="40000"/>
                <a:alpha val="80000"/>
              </a:schemeClr>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ea typeface="华文细黑" panose="02010600040101010101" pitchFamily="2" charset="-122"/>
              </a:endParaRPr>
            </a:p>
          </p:txBody>
        </p:sp>
        <p:sp>
          <p:nvSpPr>
            <p:cNvPr id="185" name="Chevron 45"/>
            <p:cNvSpPr/>
            <p:nvPr/>
          </p:nvSpPr>
          <p:spPr bwMode="auto">
            <a:xfrm>
              <a:off x="5410200" y="2190750"/>
              <a:ext cx="1295400" cy="1295400"/>
            </a:xfrm>
            <a:prstGeom prst="chevron">
              <a:avLst/>
            </a:prstGeom>
            <a:solidFill>
              <a:schemeClr val="accent5">
                <a:lumMod val="60000"/>
                <a:lumOff val="40000"/>
              </a:schemeClr>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ea typeface="华文细黑" panose="02010600040101010101" pitchFamily="2" charset="-122"/>
              </a:endParaRPr>
            </a:p>
          </p:txBody>
        </p:sp>
      </p:grpSp>
      <p:grpSp>
        <p:nvGrpSpPr>
          <p:cNvPr id="186" name="Group 1"/>
          <p:cNvGrpSpPr/>
          <p:nvPr/>
        </p:nvGrpSpPr>
        <p:grpSpPr>
          <a:xfrm>
            <a:off x="2512163" y="1803778"/>
            <a:ext cx="2732788" cy="735152"/>
            <a:chOff x="2712932" y="1576122"/>
            <a:chExt cx="2732788" cy="735152"/>
          </a:xfrm>
        </p:grpSpPr>
        <p:sp>
          <p:nvSpPr>
            <p:cNvPr id="187" name="Text Placeholder 1"/>
            <p:cNvSpPr txBox="1">
              <a:spLocks/>
            </p:cNvSpPr>
            <p:nvPr/>
          </p:nvSpPr>
          <p:spPr>
            <a:xfrm>
              <a:off x="2794304" y="1852272"/>
              <a:ext cx="2651416" cy="459002"/>
            </a:xfrm>
            <a:prstGeom prst="rect">
              <a:avLst/>
            </a:prstGeom>
          </p:spPr>
          <p:txBody>
            <a:bodyPr vert="horz" lIns="0" tIns="45720" rIns="91440" bIns="45720" rtlCol="0" anchor="ctr">
              <a:normAutofit fontScale="85000" lnSpcReduction="10000"/>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806143">
                <a:lnSpc>
                  <a:spcPct val="130000"/>
                </a:lnSpc>
                <a:defRPr/>
              </a:pPr>
              <a:r>
                <a:rPr lang="zh-CN" altLang="en-US" kern="0" dirty="0">
                  <a:solidFill>
                    <a:schemeClr val="bg1">
                      <a:lumMod val="50000"/>
                    </a:schemeClr>
                  </a:solidFill>
                  <a:latin typeface="华文细黑" panose="02010600040101010101" pitchFamily="2" charset="-122"/>
                  <a:ea typeface="华文细黑" panose="02010600040101010101" pitchFamily="2" charset="-122"/>
                </a:rPr>
                <a:t>您的内容打在这里，或者通过复制您的文本后，在此框中选择粘贴，并选择只保留文字。</a:t>
              </a:r>
            </a:p>
          </p:txBody>
        </p:sp>
        <p:sp>
          <p:nvSpPr>
            <p:cNvPr id="188" name="Text Placeholder 8"/>
            <p:cNvSpPr txBox="1">
              <a:spLocks/>
            </p:cNvSpPr>
            <p:nvPr/>
          </p:nvSpPr>
          <p:spPr>
            <a:xfrm>
              <a:off x="2712932" y="1576122"/>
              <a:ext cx="1895493" cy="373395"/>
            </a:xfrm>
            <a:prstGeom prst="rect">
              <a:avLst/>
            </a:prstGeom>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sz="1600" dirty="0">
                  <a:solidFill>
                    <a:schemeClr val="accent1"/>
                  </a:solidFill>
                  <a:latin typeface="华文细黑" panose="02010600040101010101" pitchFamily="2" charset="-122"/>
                  <a:ea typeface="华文细黑" panose="02010600040101010101" pitchFamily="2" charset="-122"/>
                </a:rPr>
                <a:t>添加需要标题</a:t>
              </a:r>
            </a:p>
          </p:txBody>
        </p:sp>
      </p:grpSp>
      <p:grpSp>
        <p:nvGrpSpPr>
          <p:cNvPr id="189" name="Group 57"/>
          <p:cNvGrpSpPr/>
          <p:nvPr/>
        </p:nvGrpSpPr>
        <p:grpSpPr>
          <a:xfrm>
            <a:off x="2512163" y="3146174"/>
            <a:ext cx="2732788" cy="735152"/>
            <a:chOff x="2712932" y="1576122"/>
            <a:chExt cx="2732788" cy="735152"/>
          </a:xfrm>
        </p:grpSpPr>
        <p:sp>
          <p:nvSpPr>
            <p:cNvPr id="190" name="Text Placeholder 1"/>
            <p:cNvSpPr txBox="1">
              <a:spLocks/>
            </p:cNvSpPr>
            <p:nvPr/>
          </p:nvSpPr>
          <p:spPr>
            <a:xfrm>
              <a:off x="2794304" y="1852272"/>
              <a:ext cx="2651416" cy="459002"/>
            </a:xfrm>
            <a:prstGeom prst="rect">
              <a:avLst/>
            </a:prstGeom>
          </p:spPr>
          <p:txBody>
            <a:bodyPr vert="horz" lIns="0" tIns="45720" rIns="91440" bIns="45720" rtlCol="0" anchor="ctr">
              <a:normAutofit fontScale="85000" lnSpcReduction="10000"/>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806143">
                <a:lnSpc>
                  <a:spcPct val="130000"/>
                </a:lnSpc>
                <a:defRPr/>
              </a:pPr>
              <a:r>
                <a:rPr lang="zh-CN" altLang="en-US" kern="0" dirty="0">
                  <a:solidFill>
                    <a:schemeClr val="bg1">
                      <a:lumMod val="50000"/>
                    </a:schemeClr>
                  </a:solidFill>
                  <a:latin typeface="华文细黑" panose="02010600040101010101" pitchFamily="2" charset="-122"/>
                  <a:ea typeface="华文细黑" panose="02010600040101010101" pitchFamily="2" charset="-122"/>
                </a:rPr>
                <a:t>您的内容打在这里，或者通过复制您的文本后，在此框中选择粘贴，并选择只保留文字。</a:t>
              </a:r>
            </a:p>
          </p:txBody>
        </p:sp>
        <p:sp>
          <p:nvSpPr>
            <p:cNvPr id="191" name="Text Placeholder 8"/>
            <p:cNvSpPr txBox="1">
              <a:spLocks/>
            </p:cNvSpPr>
            <p:nvPr/>
          </p:nvSpPr>
          <p:spPr>
            <a:xfrm>
              <a:off x="2712932" y="1576122"/>
              <a:ext cx="1895493" cy="373395"/>
            </a:xfrm>
            <a:prstGeom prst="rect">
              <a:avLst/>
            </a:prstGeom>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sz="1600" dirty="0">
                  <a:solidFill>
                    <a:schemeClr val="accent1"/>
                  </a:solidFill>
                  <a:latin typeface="华文细黑" panose="02010600040101010101" pitchFamily="2" charset="-122"/>
                  <a:ea typeface="华文细黑" panose="02010600040101010101" pitchFamily="2" charset="-122"/>
                </a:rPr>
                <a:t>添加需要标题</a:t>
              </a:r>
            </a:p>
          </p:txBody>
        </p:sp>
      </p:grpSp>
      <p:grpSp>
        <p:nvGrpSpPr>
          <p:cNvPr id="192" name="Group 60"/>
          <p:cNvGrpSpPr/>
          <p:nvPr/>
        </p:nvGrpSpPr>
        <p:grpSpPr>
          <a:xfrm>
            <a:off x="2512163" y="4466730"/>
            <a:ext cx="2732788" cy="735152"/>
            <a:chOff x="2712932" y="1576122"/>
            <a:chExt cx="2732788" cy="735152"/>
          </a:xfrm>
        </p:grpSpPr>
        <p:sp>
          <p:nvSpPr>
            <p:cNvPr id="193" name="Text Placeholder 1"/>
            <p:cNvSpPr txBox="1">
              <a:spLocks/>
            </p:cNvSpPr>
            <p:nvPr/>
          </p:nvSpPr>
          <p:spPr>
            <a:xfrm>
              <a:off x="2794304" y="1852272"/>
              <a:ext cx="2651416" cy="459002"/>
            </a:xfrm>
            <a:prstGeom prst="rect">
              <a:avLst/>
            </a:prstGeom>
          </p:spPr>
          <p:txBody>
            <a:bodyPr vert="horz" lIns="0" tIns="45720" rIns="91440" bIns="45720" rtlCol="0" anchor="ctr">
              <a:normAutofit fontScale="85000" lnSpcReduction="10000"/>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806143">
                <a:lnSpc>
                  <a:spcPct val="130000"/>
                </a:lnSpc>
                <a:defRPr/>
              </a:pPr>
              <a:r>
                <a:rPr lang="zh-CN" altLang="en-US" kern="0" dirty="0">
                  <a:solidFill>
                    <a:schemeClr val="bg1">
                      <a:lumMod val="50000"/>
                    </a:schemeClr>
                  </a:solidFill>
                  <a:latin typeface="华文细黑" panose="02010600040101010101" pitchFamily="2" charset="-122"/>
                  <a:ea typeface="华文细黑" panose="02010600040101010101" pitchFamily="2" charset="-122"/>
                </a:rPr>
                <a:t>您的内容打在这里，或者通过复制您的文本后，在此框中选择粘贴，并选择只保留文字。</a:t>
              </a:r>
            </a:p>
          </p:txBody>
        </p:sp>
        <p:sp>
          <p:nvSpPr>
            <p:cNvPr id="194" name="Text Placeholder 8"/>
            <p:cNvSpPr txBox="1">
              <a:spLocks/>
            </p:cNvSpPr>
            <p:nvPr/>
          </p:nvSpPr>
          <p:spPr>
            <a:xfrm>
              <a:off x="2712932" y="1576122"/>
              <a:ext cx="1895493" cy="373395"/>
            </a:xfrm>
            <a:prstGeom prst="rect">
              <a:avLst/>
            </a:prstGeom>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sz="1600" dirty="0">
                  <a:solidFill>
                    <a:schemeClr val="accent1"/>
                  </a:solidFill>
                  <a:latin typeface="华文细黑" panose="02010600040101010101" pitchFamily="2" charset="-122"/>
                  <a:ea typeface="华文细黑" panose="02010600040101010101" pitchFamily="2" charset="-122"/>
                </a:rPr>
                <a:t>添加需要标题</a:t>
              </a:r>
            </a:p>
          </p:txBody>
        </p:sp>
      </p:grpSp>
      <p:grpSp>
        <p:nvGrpSpPr>
          <p:cNvPr id="195" name="Group 63"/>
          <p:cNvGrpSpPr/>
          <p:nvPr/>
        </p:nvGrpSpPr>
        <p:grpSpPr>
          <a:xfrm>
            <a:off x="7102006" y="1803778"/>
            <a:ext cx="2652321" cy="735152"/>
            <a:chOff x="2794304" y="1576122"/>
            <a:chExt cx="2652321" cy="735152"/>
          </a:xfrm>
        </p:grpSpPr>
        <p:sp>
          <p:nvSpPr>
            <p:cNvPr id="196" name="Text Placeholder 1"/>
            <p:cNvSpPr txBox="1">
              <a:spLocks/>
            </p:cNvSpPr>
            <p:nvPr/>
          </p:nvSpPr>
          <p:spPr>
            <a:xfrm>
              <a:off x="2794304" y="1852272"/>
              <a:ext cx="2651416" cy="459002"/>
            </a:xfrm>
            <a:prstGeom prst="rect">
              <a:avLst/>
            </a:prstGeom>
          </p:spPr>
          <p:txBody>
            <a:bodyPr vert="horz" lIns="0" tIns="45720" rIns="91440" bIns="45720" rtlCol="0" anchor="ctr">
              <a:normAutofit fontScale="85000" lnSpcReduction="10000"/>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06143">
                <a:lnSpc>
                  <a:spcPct val="130000"/>
                </a:lnSpc>
                <a:defRPr/>
              </a:pPr>
              <a:r>
                <a:rPr lang="zh-CN" altLang="en-US" kern="0" dirty="0">
                  <a:solidFill>
                    <a:schemeClr val="bg1">
                      <a:lumMod val="50000"/>
                    </a:schemeClr>
                  </a:solidFill>
                  <a:latin typeface="华文细黑" panose="02010600040101010101" pitchFamily="2" charset="-122"/>
                  <a:ea typeface="华文细黑" panose="02010600040101010101" pitchFamily="2" charset="-122"/>
                </a:rPr>
                <a:t>您的内容打在这里，或者通过复制您的文本后，在此框中选择粘贴，并选择只保留文字。</a:t>
              </a:r>
            </a:p>
          </p:txBody>
        </p:sp>
        <p:sp>
          <p:nvSpPr>
            <p:cNvPr id="197" name="Text Placeholder 8"/>
            <p:cNvSpPr txBox="1">
              <a:spLocks/>
            </p:cNvSpPr>
            <p:nvPr/>
          </p:nvSpPr>
          <p:spPr>
            <a:xfrm>
              <a:off x="3551132" y="1576122"/>
              <a:ext cx="1895493" cy="373395"/>
            </a:xfrm>
            <a:prstGeom prst="rect">
              <a:avLst/>
            </a:prstGeom>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600" dirty="0">
                  <a:solidFill>
                    <a:schemeClr val="accent1"/>
                  </a:solidFill>
                  <a:latin typeface="华文细黑" panose="02010600040101010101" pitchFamily="2" charset="-122"/>
                  <a:ea typeface="华文细黑" panose="02010600040101010101" pitchFamily="2" charset="-122"/>
                </a:rPr>
                <a:t>添加需要标题</a:t>
              </a:r>
            </a:p>
          </p:txBody>
        </p:sp>
      </p:grpSp>
      <p:grpSp>
        <p:nvGrpSpPr>
          <p:cNvPr id="198" name="Group 66"/>
          <p:cNvGrpSpPr/>
          <p:nvPr/>
        </p:nvGrpSpPr>
        <p:grpSpPr>
          <a:xfrm>
            <a:off x="7102006" y="3151364"/>
            <a:ext cx="2652321" cy="735152"/>
            <a:chOff x="2794304" y="1576122"/>
            <a:chExt cx="2652321" cy="735152"/>
          </a:xfrm>
        </p:grpSpPr>
        <p:sp>
          <p:nvSpPr>
            <p:cNvPr id="199" name="Text Placeholder 1"/>
            <p:cNvSpPr txBox="1">
              <a:spLocks/>
            </p:cNvSpPr>
            <p:nvPr/>
          </p:nvSpPr>
          <p:spPr>
            <a:xfrm>
              <a:off x="2794304" y="1852272"/>
              <a:ext cx="2651416" cy="459002"/>
            </a:xfrm>
            <a:prstGeom prst="rect">
              <a:avLst/>
            </a:prstGeom>
          </p:spPr>
          <p:txBody>
            <a:bodyPr vert="horz" lIns="0" tIns="45720" rIns="91440" bIns="45720" rtlCol="0" anchor="ctr">
              <a:normAutofit fontScale="85000" lnSpcReduction="10000"/>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06143">
                <a:lnSpc>
                  <a:spcPct val="130000"/>
                </a:lnSpc>
                <a:defRPr/>
              </a:pPr>
              <a:r>
                <a:rPr lang="zh-CN" altLang="en-US" kern="0" dirty="0">
                  <a:solidFill>
                    <a:schemeClr val="bg1">
                      <a:lumMod val="50000"/>
                    </a:schemeClr>
                  </a:solidFill>
                  <a:latin typeface="华文细黑" panose="02010600040101010101" pitchFamily="2" charset="-122"/>
                  <a:ea typeface="华文细黑" panose="02010600040101010101" pitchFamily="2" charset="-122"/>
                </a:rPr>
                <a:t>您的内容打在这里，或者通过复制您的文本后，在此框中选择粘贴，并选择只保留文字。</a:t>
              </a:r>
            </a:p>
          </p:txBody>
        </p:sp>
        <p:sp>
          <p:nvSpPr>
            <p:cNvPr id="200" name="Text Placeholder 8"/>
            <p:cNvSpPr txBox="1">
              <a:spLocks/>
            </p:cNvSpPr>
            <p:nvPr/>
          </p:nvSpPr>
          <p:spPr>
            <a:xfrm>
              <a:off x="3551132" y="1576122"/>
              <a:ext cx="1895493" cy="373395"/>
            </a:xfrm>
            <a:prstGeom prst="rect">
              <a:avLst/>
            </a:prstGeom>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600" dirty="0">
                  <a:solidFill>
                    <a:schemeClr val="accent1"/>
                  </a:solidFill>
                  <a:latin typeface="华文细黑" panose="02010600040101010101" pitchFamily="2" charset="-122"/>
                  <a:ea typeface="华文细黑" panose="02010600040101010101" pitchFamily="2" charset="-122"/>
                </a:rPr>
                <a:t>添加需要标题</a:t>
              </a:r>
            </a:p>
          </p:txBody>
        </p:sp>
      </p:grpSp>
      <p:grpSp>
        <p:nvGrpSpPr>
          <p:cNvPr id="201" name="Group 69"/>
          <p:cNvGrpSpPr/>
          <p:nvPr/>
        </p:nvGrpSpPr>
        <p:grpSpPr>
          <a:xfrm>
            <a:off x="7102006" y="4472269"/>
            <a:ext cx="2652321" cy="735152"/>
            <a:chOff x="2794304" y="1576122"/>
            <a:chExt cx="2652321" cy="735152"/>
          </a:xfrm>
        </p:grpSpPr>
        <p:sp>
          <p:nvSpPr>
            <p:cNvPr id="202" name="Text Placeholder 1"/>
            <p:cNvSpPr txBox="1">
              <a:spLocks/>
            </p:cNvSpPr>
            <p:nvPr/>
          </p:nvSpPr>
          <p:spPr>
            <a:xfrm>
              <a:off x="2794304" y="1852272"/>
              <a:ext cx="2651416" cy="459002"/>
            </a:xfrm>
            <a:prstGeom prst="rect">
              <a:avLst/>
            </a:prstGeom>
          </p:spPr>
          <p:txBody>
            <a:bodyPr vert="horz" lIns="0" tIns="45720" rIns="91440" bIns="45720" rtlCol="0" anchor="ctr">
              <a:normAutofit fontScale="85000" lnSpcReduction="10000"/>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06143">
                <a:lnSpc>
                  <a:spcPct val="130000"/>
                </a:lnSpc>
                <a:defRPr/>
              </a:pPr>
              <a:r>
                <a:rPr lang="zh-CN" altLang="en-US" kern="0" dirty="0">
                  <a:solidFill>
                    <a:schemeClr val="bg1">
                      <a:lumMod val="50000"/>
                    </a:schemeClr>
                  </a:solidFill>
                  <a:latin typeface="华文细黑" panose="02010600040101010101" pitchFamily="2" charset="-122"/>
                  <a:ea typeface="华文细黑" panose="02010600040101010101" pitchFamily="2" charset="-122"/>
                </a:rPr>
                <a:t>您的内容打在这里，或者通过复制您的文本后，在此框中选择粘贴，并选择只保留文字。</a:t>
              </a:r>
            </a:p>
          </p:txBody>
        </p:sp>
        <p:sp>
          <p:nvSpPr>
            <p:cNvPr id="203" name="Text Placeholder 8"/>
            <p:cNvSpPr txBox="1">
              <a:spLocks/>
            </p:cNvSpPr>
            <p:nvPr/>
          </p:nvSpPr>
          <p:spPr>
            <a:xfrm>
              <a:off x="3551132" y="1576122"/>
              <a:ext cx="1895493" cy="373395"/>
            </a:xfrm>
            <a:prstGeom prst="rect">
              <a:avLst/>
            </a:prstGeom>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600" dirty="0">
                  <a:solidFill>
                    <a:schemeClr val="accent1"/>
                  </a:solidFill>
                  <a:latin typeface="华文细黑" panose="02010600040101010101" pitchFamily="2" charset="-122"/>
                  <a:ea typeface="华文细黑" panose="02010600040101010101" pitchFamily="2" charset="-122"/>
                </a:rPr>
                <a:t>添加需要标题</a:t>
              </a:r>
            </a:p>
          </p:txBody>
        </p:sp>
      </p:grpSp>
      <p:grpSp>
        <p:nvGrpSpPr>
          <p:cNvPr id="204" name="Group 2"/>
          <p:cNvGrpSpPr/>
          <p:nvPr/>
        </p:nvGrpSpPr>
        <p:grpSpPr>
          <a:xfrm>
            <a:off x="914082" y="1654717"/>
            <a:ext cx="9972391" cy="4326038"/>
            <a:chOff x="835450" y="1427062"/>
            <a:chExt cx="9972391" cy="4326038"/>
          </a:xfrm>
        </p:grpSpPr>
        <p:sp>
          <p:nvSpPr>
            <p:cNvPr id="205" name="U-Turn Arrow 3"/>
            <p:cNvSpPr/>
            <p:nvPr/>
          </p:nvSpPr>
          <p:spPr bwMode="auto">
            <a:xfrm rot="10800000">
              <a:off x="835450" y="1738182"/>
              <a:ext cx="9480029" cy="4014918"/>
            </a:xfrm>
            <a:prstGeom prst="uturnArrow">
              <a:avLst>
                <a:gd name="adj1" fmla="val 3223"/>
                <a:gd name="adj2" fmla="val 25000"/>
                <a:gd name="adj3" fmla="val 0"/>
                <a:gd name="adj4" fmla="val 12505"/>
                <a:gd name="adj5" fmla="val 100000"/>
              </a:avLst>
            </a:prstGeom>
            <a:solidFill>
              <a:schemeClr val="tx1">
                <a:lumMod val="50000"/>
                <a:lumOff val="50000"/>
              </a:schemeClr>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ea typeface="华文细黑" panose="02010600040101010101" pitchFamily="2" charset="-122"/>
              </a:endParaRPr>
            </a:p>
          </p:txBody>
        </p:sp>
        <p:grpSp>
          <p:nvGrpSpPr>
            <p:cNvPr id="206" name="Group 6"/>
            <p:cNvGrpSpPr/>
            <p:nvPr/>
          </p:nvGrpSpPr>
          <p:grpSpPr>
            <a:xfrm>
              <a:off x="1284695" y="1427062"/>
              <a:ext cx="1134696" cy="1134696"/>
              <a:chOff x="1284695" y="1427062"/>
              <a:chExt cx="1134696" cy="1134696"/>
            </a:xfrm>
          </p:grpSpPr>
          <p:sp>
            <p:nvSpPr>
              <p:cNvPr id="247" name="Oval 5"/>
              <p:cNvSpPr/>
              <p:nvPr/>
            </p:nvSpPr>
            <p:spPr>
              <a:xfrm>
                <a:off x="1284695" y="1427062"/>
                <a:ext cx="1134696" cy="1134696"/>
              </a:xfrm>
              <a:prstGeom prst="ellipse">
                <a:avLst/>
              </a:pr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latin typeface="华文细黑" panose="02010600040101010101" pitchFamily="2" charset="-122"/>
                  <a:ea typeface="华文细黑" panose="02010600040101010101" pitchFamily="2" charset="-122"/>
                </a:endParaRPr>
              </a:p>
            </p:txBody>
          </p:sp>
          <p:sp>
            <p:nvSpPr>
              <p:cNvPr id="248" name="Freeform 37"/>
              <p:cNvSpPr>
                <a:spLocks noEditPoints="1"/>
              </p:cNvSpPr>
              <p:nvPr/>
            </p:nvSpPr>
            <p:spPr bwMode="auto">
              <a:xfrm>
                <a:off x="1565422" y="1696238"/>
                <a:ext cx="608365" cy="604148"/>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ea typeface="华文细黑" panose="02010600040101010101" pitchFamily="2" charset="-122"/>
                </a:endParaRPr>
              </a:p>
            </p:txBody>
          </p:sp>
        </p:grpSp>
        <p:grpSp>
          <p:nvGrpSpPr>
            <p:cNvPr id="207" name="Group 4"/>
            <p:cNvGrpSpPr/>
            <p:nvPr/>
          </p:nvGrpSpPr>
          <p:grpSpPr>
            <a:xfrm>
              <a:off x="9673138" y="1427062"/>
              <a:ext cx="1134696" cy="1134696"/>
              <a:chOff x="9673138" y="1427062"/>
              <a:chExt cx="1134696" cy="1134696"/>
            </a:xfrm>
          </p:grpSpPr>
          <p:sp>
            <p:nvSpPr>
              <p:cNvPr id="231" name="Oval 8"/>
              <p:cNvSpPr/>
              <p:nvPr/>
            </p:nvSpPr>
            <p:spPr>
              <a:xfrm>
                <a:off x="9673138" y="1427062"/>
                <a:ext cx="1134696" cy="1134696"/>
              </a:xfrm>
              <a:prstGeom prst="ellipse">
                <a:avLst/>
              </a:pr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latin typeface="华文细黑" panose="02010600040101010101" pitchFamily="2" charset="-122"/>
                  <a:ea typeface="华文细黑" panose="02010600040101010101" pitchFamily="2" charset="-122"/>
                </a:endParaRPr>
              </a:p>
            </p:txBody>
          </p:sp>
          <p:grpSp>
            <p:nvGrpSpPr>
              <p:cNvPr id="232" name="Group 73"/>
              <p:cNvGrpSpPr/>
              <p:nvPr/>
            </p:nvGrpSpPr>
            <p:grpSpPr>
              <a:xfrm>
                <a:off x="9985892" y="1741017"/>
                <a:ext cx="510738" cy="494476"/>
                <a:chOff x="2339975" y="3200401"/>
                <a:chExt cx="249238" cy="241302"/>
              </a:xfrm>
              <a:solidFill>
                <a:schemeClr val="bg1"/>
              </a:solidFill>
            </p:grpSpPr>
            <p:sp>
              <p:nvSpPr>
                <p:cNvPr id="233"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dirty="0">
                    <a:latin typeface="华文细黑" panose="02010600040101010101" pitchFamily="2" charset="-122"/>
                    <a:ea typeface="华文细黑" panose="02010600040101010101" pitchFamily="2" charset="-122"/>
                    <a:cs typeface="Open Sans" panose="020B0606030504020204" pitchFamily="34" charset="0"/>
                  </a:endParaRPr>
                </a:p>
              </p:txBody>
            </p:sp>
            <p:sp>
              <p:nvSpPr>
                <p:cNvPr id="234"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dirty="0">
                    <a:latin typeface="华文细黑" panose="02010600040101010101" pitchFamily="2" charset="-122"/>
                    <a:ea typeface="华文细黑" panose="02010600040101010101" pitchFamily="2" charset="-122"/>
                    <a:cs typeface="Open Sans" panose="020B0606030504020204" pitchFamily="34" charset="0"/>
                  </a:endParaRPr>
                </a:p>
              </p:txBody>
            </p:sp>
            <p:sp>
              <p:nvSpPr>
                <p:cNvPr id="235"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dirty="0">
                    <a:latin typeface="华文细黑" panose="02010600040101010101" pitchFamily="2" charset="-122"/>
                    <a:ea typeface="华文细黑" panose="02010600040101010101" pitchFamily="2" charset="-122"/>
                    <a:cs typeface="Open Sans" panose="020B0606030504020204" pitchFamily="34" charset="0"/>
                  </a:endParaRPr>
                </a:p>
              </p:txBody>
            </p:sp>
            <p:sp>
              <p:nvSpPr>
                <p:cNvPr id="236"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dirty="0">
                    <a:latin typeface="华文细黑" panose="02010600040101010101" pitchFamily="2" charset="-122"/>
                    <a:ea typeface="华文细黑" panose="02010600040101010101" pitchFamily="2" charset="-122"/>
                    <a:cs typeface="Open Sans" panose="020B0606030504020204" pitchFamily="34" charset="0"/>
                  </a:endParaRPr>
                </a:p>
              </p:txBody>
            </p:sp>
            <p:sp>
              <p:nvSpPr>
                <p:cNvPr id="237"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dirty="0">
                    <a:latin typeface="华文细黑" panose="02010600040101010101" pitchFamily="2" charset="-122"/>
                    <a:ea typeface="华文细黑" panose="02010600040101010101" pitchFamily="2" charset="-122"/>
                    <a:cs typeface="Open Sans" panose="020B0606030504020204" pitchFamily="34" charset="0"/>
                  </a:endParaRPr>
                </a:p>
              </p:txBody>
            </p:sp>
            <p:sp>
              <p:nvSpPr>
                <p:cNvPr id="238"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dirty="0">
                    <a:latin typeface="华文细黑" panose="02010600040101010101" pitchFamily="2" charset="-122"/>
                    <a:ea typeface="华文细黑" panose="02010600040101010101" pitchFamily="2" charset="-122"/>
                    <a:cs typeface="Open Sans" panose="020B0606030504020204" pitchFamily="34" charset="0"/>
                  </a:endParaRPr>
                </a:p>
              </p:txBody>
            </p:sp>
            <p:sp>
              <p:nvSpPr>
                <p:cNvPr id="239"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dirty="0">
                    <a:latin typeface="华文细黑" panose="02010600040101010101" pitchFamily="2" charset="-122"/>
                    <a:ea typeface="华文细黑" panose="02010600040101010101" pitchFamily="2" charset="-122"/>
                    <a:cs typeface="Open Sans" panose="020B0606030504020204" pitchFamily="34" charset="0"/>
                  </a:endParaRPr>
                </a:p>
              </p:txBody>
            </p:sp>
            <p:sp>
              <p:nvSpPr>
                <p:cNvPr id="240"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dirty="0">
                    <a:latin typeface="华文细黑" panose="02010600040101010101" pitchFamily="2" charset="-122"/>
                    <a:ea typeface="华文细黑" panose="02010600040101010101" pitchFamily="2" charset="-122"/>
                    <a:cs typeface="Open Sans" panose="020B0606030504020204" pitchFamily="34" charset="0"/>
                  </a:endParaRPr>
                </a:p>
              </p:txBody>
            </p:sp>
            <p:sp>
              <p:nvSpPr>
                <p:cNvPr id="241"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dirty="0">
                    <a:latin typeface="华文细黑" panose="02010600040101010101" pitchFamily="2" charset="-122"/>
                    <a:ea typeface="华文细黑" panose="02010600040101010101" pitchFamily="2" charset="-122"/>
                    <a:cs typeface="Open Sans" panose="020B0606030504020204" pitchFamily="34" charset="0"/>
                  </a:endParaRPr>
                </a:p>
              </p:txBody>
            </p:sp>
            <p:sp>
              <p:nvSpPr>
                <p:cNvPr id="242"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dirty="0">
                    <a:latin typeface="华文细黑" panose="02010600040101010101" pitchFamily="2" charset="-122"/>
                    <a:ea typeface="华文细黑" panose="02010600040101010101" pitchFamily="2" charset="-122"/>
                    <a:cs typeface="Open Sans" panose="020B0606030504020204" pitchFamily="34" charset="0"/>
                  </a:endParaRPr>
                </a:p>
              </p:txBody>
            </p:sp>
            <p:sp>
              <p:nvSpPr>
                <p:cNvPr id="243"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dirty="0">
                    <a:latin typeface="华文细黑" panose="02010600040101010101" pitchFamily="2" charset="-122"/>
                    <a:ea typeface="华文细黑" panose="02010600040101010101" pitchFamily="2" charset="-122"/>
                    <a:cs typeface="Open Sans" panose="020B0606030504020204" pitchFamily="34" charset="0"/>
                  </a:endParaRPr>
                </a:p>
              </p:txBody>
            </p:sp>
            <p:sp>
              <p:nvSpPr>
                <p:cNvPr id="244" name="Freeform 29"/>
                <p:cNvSpPr>
                  <a:spLocks noEditPoints="1"/>
                </p:cNvSpPr>
                <p:nvPr/>
              </p:nvSpPr>
              <p:spPr bwMode="auto">
                <a:xfrm>
                  <a:off x="2339975" y="3217865"/>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latin typeface="华文细黑" panose="02010600040101010101" pitchFamily="2" charset="-122"/>
                    <a:ea typeface="华文细黑" panose="02010600040101010101" pitchFamily="2" charset="-122"/>
                    <a:cs typeface="Open Sans" panose="020B0606030504020204" pitchFamily="34" charset="0"/>
                  </a:endParaRPr>
                </a:p>
              </p:txBody>
            </p:sp>
            <p:sp>
              <p:nvSpPr>
                <p:cNvPr id="245"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dirty="0">
                    <a:latin typeface="华文细黑" panose="02010600040101010101" pitchFamily="2" charset="-122"/>
                    <a:ea typeface="华文细黑" panose="02010600040101010101" pitchFamily="2" charset="-122"/>
                    <a:cs typeface="Open Sans" panose="020B0606030504020204" pitchFamily="34" charset="0"/>
                  </a:endParaRPr>
                </a:p>
              </p:txBody>
            </p:sp>
            <p:sp>
              <p:nvSpPr>
                <p:cNvPr id="246"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dirty="0">
                    <a:latin typeface="华文细黑" panose="02010600040101010101" pitchFamily="2" charset="-122"/>
                    <a:ea typeface="华文细黑" panose="02010600040101010101" pitchFamily="2" charset="-122"/>
                    <a:cs typeface="Open Sans" panose="020B0606030504020204" pitchFamily="34" charset="0"/>
                  </a:endParaRPr>
                </a:p>
              </p:txBody>
            </p:sp>
          </p:grpSp>
        </p:grpSp>
        <p:grpSp>
          <p:nvGrpSpPr>
            <p:cNvPr id="208" name="Group 7"/>
            <p:cNvGrpSpPr/>
            <p:nvPr/>
          </p:nvGrpSpPr>
          <p:grpSpPr>
            <a:xfrm>
              <a:off x="1284695" y="2704988"/>
              <a:ext cx="1134696" cy="1134696"/>
              <a:chOff x="1284695" y="2704988"/>
              <a:chExt cx="1134696" cy="1134696"/>
            </a:xfrm>
          </p:grpSpPr>
          <p:sp>
            <p:nvSpPr>
              <p:cNvPr id="229" name="Oval 11"/>
              <p:cNvSpPr/>
              <p:nvPr/>
            </p:nvSpPr>
            <p:spPr>
              <a:xfrm>
                <a:off x="1284695" y="2704988"/>
                <a:ext cx="1134696" cy="1134696"/>
              </a:xfrm>
              <a:prstGeom prst="ellipse">
                <a:avLst/>
              </a:pr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latin typeface="华文细黑" panose="02010600040101010101" pitchFamily="2" charset="-122"/>
                  <a:ea typeface="华文细黑" panose="02010600040101010101" pitchFamily="2" charset="-122"/>
                </a:endParaRPr>
              </a:p>
            </p:txBody>
          </p:sp>
          <p:sp>
            <p:nvSpPr>
              <p:cNvPr id="230" name="Freeform 11"/>
              <p:cNvSpPr>
                <a:spLocks noEditPoints="1"/>
              </p:cNvSpPr>
              <p:nvPr/>
            </p:nvSpPr>
            <p:spPr bwMode="auto">
              <a:xfrm>
                <a:off x="1586244" y="3017372"/>
                <a:ext cx="546973" cy="485982"/>
              </a:xfrm>
              <a:custGeom>
                <a:avLst/>
                <a:gdLst>
                  <a:gd name="T0" fmla="*/ 133 w 134"/>
                  <a:gd name="T1" fmla="*/ 16 h 119"/>
                  <a:gd name="T2" fmla="*/ 121 w 134"/>
                  <a:gd name="T3" fmla="*/ 5 h 119"/>
                  <a:gd name="T4" fmla="*/ 115 w 134"/>
                  <a:gd name="T5" fmla="*/ 5 h 119"/>
                  <a:gd name="T6" fmla="*/ 114 w 134"/>
                  <a:gd name="T7" fmla="*/ 8 h 119"/>
                  <a:gd name="T8" fmla="*/ 111 w 134"/>
                  <a:gd name="T9" fmla="*/ 9 h 119"/>
                  <a:gd name="T10" fmla="*/ 111 w 134"/>
                  <a:gd name="T11" fmla="*/ 9 h 119"/>
                  <a:gd name="T12" fmla="*/ 81 w 134"/>
                  <a:gd name="T13" fmla="*/ 39 h 119"/>
                  <a:gd name="T14" fmla="*/ 79 w 134"/>
                  <a:gd name="T15" fmla="*/ 47 h 119"/>
                  <a:gd name="T16" fmla="*/ 82 w 134"/>
                  <a:gd name="T17" fmla="*/ 50 h 119"/>
                  <a:gd name="T18" fmla="*/ 82 w 134"/>
                  <a:gd name="T19" fmla="*/ 50 h 119"/>
                  <a:gd name="T20" fmla="*/ 83 w 134"/>
                  <a:gd name="T21" fmla="*/ 51 h 119"/>
                  <a:gd name="T22" fmla="*/ 76 w 134"/>
                  <a:gd name="T23" fmla="*/ 57 h 119"/>
                  <a:gd name="T24" fmla="*/ 54 w 134"/>
                  <a:gd name="T25" fmla="*/ 35 h 119"/>
                  <a:gd name="T26" fmla="*/ 47 w 134"/>
                  <a:gd name="T27" fmla="*/ 10 h 119"/>
                  <a:gd name="T28" fmla="*/ 21 w 134"/>
                  <a:gd name="T29" fmla="*/ 3 h 119"/>
                  <a:gd name="T30" fmla="*/ 36 w 134"/>
                  <a:gd name="T31" fmla="*/ 18 h 119"/>
                  <a:gd name="T32" fmla="*/ 32 w 134"/>
                  <a:gd name="T33" fmla="*/ 32 h 119"/>
                  <a:gd name="T34" fmla="*/ 18 w 134"/>
                  <a:gd name="T35" fmla="*/ 36 h 119"/>
                  <a:gd name="T36" fmla="*/ 3 w 134"/>
                  <a:gd name="T37" fmla="*/ 21 h 119"/>
                  <a:gd name="T38" fmla="*/ 10 w 134"/>
                  <a:gd name="T39" fmla="*/ 47 h 119"/>
                  <a:gd name="T40" fmla="*/ 36 w 134"/>
                  <a:gd name="T41" fmla="*/ 53 h 119"/>
                  <a:gd name="T42" fmla="*/ 37 w 134"/>
                  <a:gd name="T43" fmla="*/ 53 h 119"/>
                  <a:gd name="T44" fmla="*/ 58 w 134"/>
                  <a:gd name="T45" fmla="*/ 75 h 119"/>
                  <a:gd name="T46" fmla="*/ 38 w 134"/>
                  <a:gd name="T47" fmla="*/ 96 h 119"/>
                  <a:gd name="T48" fmla="*/ 36 w 134"/>
                  <a:gd name="T49" fmla="*/ 95 h 119"/>
                  <a:gd name="T50" fmla="*/ 31 w 134"/>
                  <a:gd name="T51" fmla="*/ 99 h 119"/>
                  <a:gd name="T52" fmla="*/ 21 w 134"/>
                  <a:gd name="T53" fmla="*/ 115 h 119"/>
                  <a:gd name="T54" fmla="*/ 23 w 134"/>
                  <a:gd name="T55" fmla="*/ 117 h 119"/>
                  <a:gd name="T56" fmla="*/ 39 w 134"/>
                  <a:gd name="T57" fmla="*/ 107 h 119"/>
                  <a:gd name="T58" fmla="*/ 43 w 134"/>
                  <a:gd name="T59" fmla="*/ 101 h 119"/>
                  <a:gd name="T60" fmla="*/ 42 w 134"/>
                  <a:gd name="T61" fmla="*/ 100 h 119"/>
                  <a:gd name="T62" fmla="*/ 63 w 134"/>
                  <a:gd name="T63" fmla="*/ 80 h 119"/>
                  <a:gd name="T64" fmla="*/ 98 w 134"/>
                  <a:gd name="T65" fmla="*/ 115 h 119"/>
                  <a:gd name="T66" fmla="*/ 107 w 134"/>
                  <a:gd name="T67" fmla="*/ 119 h 119"/>
                  <a:gd name="T68" fmla="*/ 116 w 134"/>
                  <a:gd name="T69" fmla="*/ 115 h 119"/>
                  <a:gd name="T70" fmla="*/ 116 w 134"/>
                  <a:gd name="T71" fmla="*/ 97 h 119"/>
                  <a:gd name="T72" fmla="*/ 81 w 134"/>
                  <a:gd name="T73" fmla="*/ 62 h 119"/>
                  <a:gd name="T74" fmla="*/ 87 w 134"/>
                  <a:gd name="T75" fmla="*/ 56 h 119"/>
                  <a:gd name="T76" fmla="*/ 90 w 134"/>
                  <a:gd name="T77" fmla="*/ 59 h 119"/>
                  <a:gd name="T78" fmla="*/ 98 w 134"/>
                  <a:gd name="T79" fmla="*/ 57 h 119"/>
                  <a:gd name="T80" fmla="*/ 128 w 134"/>
                  <a:gd name="T81" fmla="*/ 26 h 119"/>
                  <a:gd name="T82" fmla="*/ 128 w 134"/>
                  <a:gd name="T83" fmla="*/ 26 h 119"/>
                  <a:gd name="T84" fmla="*/ 128 w 134"/>
                  <a:gd name="T85" fmla="*/ 26 h 119"/>
                  <a:gd name="T86" fmla="*/ 129 w 134"/>
                  <a:gd name="T87" fmla="*/ 23 h 119"/>
                  <a:gd name="T88" fmla="*/ 133 w 134"/>
                  <a:gd name="T89" fmla="*/ 22 h 119"/>
                  <a:gd name="T90" fmla="*/ 133 w 134"/>
                  <a:gd name="T91" fmla="*/ 16 h 119"/>
                  <a:gd name="T92" fmla="*/ 108 w 134"/>
                  <a:gd name="T93" fmla="*/ 103 h 119"/>
                  <a:gd name="T94" fmla="*/ 113 w 134"/>
                  <a:gd name="T95" fmla="*/ 108 h 119"/>
                  <a:gd name="T96" fmla="*/ 108 w 134"/>
                  <a:gd name="T97" fmla="*/ 113 h 119"/>
                  <a:gd name="T98" fmla="*/ 103 w 134"/>
                  <a:gd name="T99" fmla="*/ 108 h 119"/>
                  <a:gd name="T100" fmla="*/ 108 w 134"/>
                  <a:gd name="T101" fmla="*/ 103 h 119"/>
                  <a:gd name="T102" fmla="*/ 91 w 134"/>
                  <a:gd name="T103" fmla="*/ 41 h 119"/>
                  <a:gd name="T104" fmla="*/ 89 w 134"/>
                  <a:gd name="T105" fmla="*/ 39 h 119"/>
                  <a:gd name="T106" fmla="*/ 112 w 134"/>
                  <a:gd name="T107" fmla="*/ 17 h 119"/>
                  <a:gd name="T108" fmla="*/ 114 w 134"/>
                  <a:gd name="T109" fmla="*/ 19 h 119"/>
                  <a:gd name="T110" fmla="*/ 91 w 134"/>
                  <a:gd name="T111" fmla="*/ 41 h 119"/>
                  <a:gd name="T112" fmla="*/ 98 w 134"/>
                  <a:gd name="T113" fmla="*/ 48 h 119"/>
                  <a:gd name="T114" fmla="*/ 96 w 134"/>
                  <a:gd name="T115" fmla="*/ 47 h 119"/>
                  <a:gd name="T116" fmla="*/ 119 w 134"/>
                  <a:gd name="T117" fmla="*/ 24 h 119"/>
                  <a:gd name="T118" fmla="*/ 121 w 134"/>
                  <a:gd name="T119" fmla="*/ 26 h 119"/>
                  <a:gd name="T120" fmla="*/ 98 w 134"/>
                  <a:gd name="T121" fmla="*/ 4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4" h="119">
                    <a:moveTo>
                      <a:pt x="133" y="16"/>
                    </a:moveTo>
                    <a:cubicBezTo>
                      <a:pt x="121" y="5"/>
                      <a:pt x="121" y="5"/>
                      <a:pt x="121" y="5"/>
                    </a:cubicBezTo>
                    <a:cubicBezTo>
                      <a:pt x="119" y="3"/>
                      <a:pt x="117" y="3"/>
                      <a:pt x="115" y="5"/>
                    </a:cubicBezTo>
                    <a:cubicBezTo>
                      <a:pt x="114" y="6"/>
                      <a:pt x="114" y="7"/>
                      <a:pt x="114" y="8"/>
                    </a:cubicBezTo>
                    <a:cubicBezTo>
                      <a:pt x="113" y="8"/>
                      <a:pt x="112" y="8"/>
                      <a:pt x="111" y="9"/>
                    </a:cubicBezTo>
                    <a:cubicBezTo>
                      <a:pt x="111" y="9"/>
                      <a:pt x="111" y="9"/>
                      <a:pt x="111" y="9"/>
                    </a:cubicBezTo>
                    <a:cubicBezTo>
                      <a:pt x="81" y="39"/>
                      <a:pt x="81" y="39"/>
                      <a:pt x="81" y="39"/>
                    </a:cubicBezTo>
                    <a:cubicBezTo>
                      <a:pt x="81" y="42"/>
                      <a:pt x="80" y="45"/>
                      <a:pt x="79" y="47"/>
                    </a:cubicBezTo>
                    <a:cubicBezTo>
                      <a:pt x="82" y="50"/>
                      <a:pt x="82" y="50"/>
                      <a:pt x="82" y="50"/>
                    </a:cubicBezTo>
                    <a:cubicBezTo>
                      <a:pt x="82" y="50"/>
                      <a:pt x="82" y="50"/>
                      <a:pt x="82" y="50"/>
                    </a:cubicBezTo>
                    <a:cubicBezTo>
                      <a:pt x="83" y="51"/>
                      <a:pt x="83" y="51"/>
                      <a:pt x="83" y="51"/>
                    </a:cubicBezTo>
                    <a:cubicBezTo>
                      <a:pt x="76" y="57"/>
                      <a:pt x="76" y="57"/>
                      <a:pt x="76" y="57"/>
                    </a:cubicBezTo>
                    <a:cubicBezTo>
                      <a:pt x="54" y="35"/>
                      <a:pt x="54" y="35"/>
                      <a:pt x="54" y="35"/>
                    </a:cubicBezTo>
                    <a:cubicBezTo>
                      <a:pt x="56" y="26"/>
                      <a:pt x="54" y="17"/>
                      <a:pt x="47" y="10"/>
                    </a:cubicBezTo>
                    <a:cubicBezTo>
                      <a:pt x="40" y="3"/>
                      <a:pt x="30" y="0"/>
                      <a:pt x="21" y="3"/>
                    </a:cubicBezTo>
                    <a:cubicBezTo>
                      <a:pt x="36" y="18"/>
                      <a:pt x="36" y="18"/>
                      <a:pt x="36" y="18"/>
                    </a:cubicBezTo>
                    <a:cubicBezTo>
                      <a:pt x="32" y="32"/>
                      <a:pt x="32" y="32"/>
                      <a:pt x="32" y="32"/>
                    </a:cubicBezTo>
                    <a:cubicBezTo>
                      <a:pt x="18" y="36"/>
                      <a:pt x="18" y="36"/>
                      <a:pt x="18" y="36"/>
                    </a:cubicBezTo>
                    <a:cubicBezTo>
                      <a:pt x="3" y="21"/>
                      <a:pt x="3" y="21"/>
                      <a:pt x="3" y="21"/>
                    </a:cubicBezTo>
                    <a:cubicBezTo>
                      <a:pt x="0" y="30"/>
                      <a:pt x="3" y="40"/>
                      <a:pt x="10" y="47"/>
                    </a:cubicBezTo>
                    <a:cubicBezTo>
                      <a:pt x="17" y="54"/>
                      <a:pt x="27" y="56"/>
                      <a:pt x="36" y="53"/>
                    </a:cubicBezTo>
                    <a:cubicBezTo>
                      <a:pt x="37" y="53"/>
                      <a:pt x="37" y="53"/>
                      <a:pt x="37" y="53"/>
                    </a:cubicBezTo>
                    <a:cubicBezTo>
                      <a:pt x="58" y="75"/>
                      <a:pt x="58" y="75"/>
                      <a:pt x="58" y="75"/>
                    </a:cubicBezTo>
                    <a:cubicBezTo>
                      <a:pt x="38" y="96"/>
                      <a:pt x="38" y="96"/>
                      <a:pt x="38" y="96"/>
                    </a:cubicBezTo>
                    <a:cubicBezTo>
                      <a:pt x="36" y="95"/>
                      <a:pt x="36" y="95"/>
                      <a:pt x="36" y="95"/>
                    </a:cubicBezTo>
                    <a:cubicBezTo>
                      <a:pt x="31" y="99"/>
                      <a:pt x="31" y="99"/>
                      <a:pt x="31" y="99"/>
                    </a:cubicBezTo>
                    <a:cubicBezTo>
                      <a:pt x="21" y="115"/>
                      <a:pt x="21" y="115"/>
                      <a:pt x="21" y="115"/>
                    </a:cubicBezTo>
                    <a:cubicBezTo>
                      <a:pt x="23" y="117"/>
                      <a:pt x="23" y="117"/>
                      <a:pt x="23" y="117"/>
                    </a:cubicBezTo>
                    <a:cubicBezTo>
                      <a:pt x="39" y="107"/>
                      <a:pt x="39" y="107"/>
                      <a:pt x="39" y="107"/>
                    </a:cubicBezTo>
                    <a:cubicBezTo>
                      <a:pt x="43" y="101"/>
                      <a:pt x="43" y="101"/>
                      <a:pt x="43" y="101"/>
                    </a:cubicBezTo>
                    <a:cubicBezTo>
                      <a:pt x="42" y="100"/>
                      <a:pt x="42" y="100"/>
                      <a:pt x="42" y="100"/>
                    </a:cubicBezTo>
                    <a:cubicBezTo>
                      <a:pt x="63" y="80"/>
                      <a:pt x="63" y="80"/>
                      <a:pt x="63" y="80"/>
                    </a:cubicBezTo>
                    <a:cubicBezTo>
                      <a:pt x="98" y="115"/>
                      <a:pt x="98" y="115"/>
                      <a:pt x="98" y="115"/>
                    </a:cubicBezTo>
                    <a:cubicBezTo>
                      <a:pt x="101" y="117"/>
                      <a:pt x="104" y="119"/>
                      <a:pt x="107" y="119"/>
                    </a:cubicBezTo>
                    <a:cubicBezTo>
                      <a:pt x="110" y="119"/>
                      <a:pt x="113" y="117"/>
                      <a:pt x="116" y="115"/>
                    </a:cubicBezTo>
                    <a:cubicBezTo>
                      <a:pt x="121" y="110"/>
                      <a:pt x="121" y="102"/>
                      <a:pt x="116" y="97"/>
                    </a:cubicBezTo>
                    <a:cubicBezTo>
                      <a:pt x="81" y="62"/>
                      <a:pt x="81" y="62"/>
                      <a:pt x="81" y="62"/>
                    </a:cubicBezTo>
                    <a:cubicBezTo>
                      <a:pt x="87" y="56"/>
                      <a:pt x="87" y="56"/>
                      <a:pt x="87" y="56"/>
                    </a:cubicBezTo>
                    <a:cubicBezTo>
                      <a:pt x="90" y="59"/>
                      <a:pt x="90" y="59"/>
                      <a:pt x="90" y="59"/>
                    </a:cubicBezTo>
                    <a:cubicBezTo>
                      <a:pt x="92" y="57"/>
                      <a:pt x="95" y="56"/>
                      <a:pt x="98" y="57"/>
                    </a:cubicBezTo>
                    <a:cubicBezTo>
                      <a:pt x="128" y="26"/>
                      <a:pt x="128" y="26"/>
                      <a:pt x="128" y="26"/>
                    </a:cubicBezTo>
                    <a:cubicBezTo>
                      <a:pt x="128" y="26"/>
                      <a:pt x="128" y="26"/>
                      <a:pt x="128" y="26"/>
                    </a:cubicBezTo>
                    <a:cubicBezTo>
                      <a:pt x="128" y="26"/>
                      <a:pt x="128" y="26"/>
                      <a:pt x="128" y="26"/>
                    </a:cubicBezTo>
                    <a:cubicBezTo>
                      <a:pt x="129" y="25"/>
                      <a:pt x="129" y="24"/>
                      <a:pt x="129" y="23"/>
                    </a:cubicBezTo>
                    <a:cubicBezTo>
                      <a:pt x="130" y="24"/>
                      <a:pt x="132" y="23"/>
                      <a:pt x="133" y="22"/>
                    </a:cubicBezTo>
                    <a:cubicBezTo>
                      <a:pt x="134" y="21"/>
                      <a:pt x="134" y="18"/>
                      <a:pt x="133" y="16"/>
                    </a:cubicBezTo>
                    <a:close/>
                    <a:moveTo>
                      <a:pt x="108" y="103"/>
                    </a:moveTo>
                    <a:cubicBezTo>
                      <a:pt x="111" y="103"/>
                      <a:pt x="113" y="106"/>
                      <a:pt x="113" y="108"/>
                    </a:cubicBezTo>
                    <a:cubicBezTo>
                      <a:pt x="113" y="111"/>
                      <a:pt x="111" y="113"/>
                      <a:pt x="108" y="113"/>
                    </a:cubicBezTo>
                    <a:cubicBezTo>
                      <a:pt x="105" y="113"/>
                      <a:pt x="103" y="111"/>
                      <a:pt x="103" y="108"/>
                    </a:cubicBezTo>
                    <a:cubicBezTo>
                      <a:pt x="103" y="106"/>
                      <a:pt x="105" y="103"/>
                      <a:pt x="108" y="103"/>
                    </a:cubicBezTo>
                    <a:close/>
                    <a:moveTo>
                      <a:pt x="91" y="41"/>
                    </a:moveTo>
                    <a:cubicBezTo>
                      <a:pt x="89" y="39"/>
                      <a:pt x="89" y="39"/>
                      <a:pt x="89" y="39"/>
                    </a:cubicBezTo>
                    <a:cubicBezTo>
                      <a:pt x="112" y="17"/>
                      <a:pt x="112" y="17"/>
                      <a:pt x="112" y="17"/>
                    </a:cubicBezTo>
                    <a:cubicBezTo>
                      <a:pt x="114" y="19"/>
                      <a:pt x="114" y="19"/>
                      <a:pt x="114" y="19"/>
                    </a:cubicBezTo>
                    <a:lnTo>
                      <a:pt x="91" y="41"/>
                    </a:lnTo>
                    <a:close/>
                    <a:moveTo>
                      <a:pt x="98" y="48"/>
                    </a:moveTo>
                    <a:cubicBezTo>
                      <a:pt x="96" y="47"/>
                      <a:pt x="96" y="47"/>
                      <a:pt x="96" y="47"/>
                    </a:cubicBezTo>
                    <a:cubicBezTo>
                      <a:pt x="119" y="24"/>
                      <a:pt x="119" y="24"/>
                      <a:pt x="119" y="24"/>
                    </a:cubicBezTo>
                    <a:cubicBezTo>
                      <a:pt x="121" y="26"/>
                      <a:pt x="121" y="26"/>
                      <a:pt x="121" y="26"/>
                    </a:cubicBezTo>
                    <a:lnTo>
                      <a:pt x="98" y="48"/>
                    </a:ln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ea typeface="华文细黑" panose="02010600040101010101" pitchFamily="2" charset="-122"/>
                </a:endParaRPr>
              </a:p>
            </p:txBody>
          </p:sp>
        </p:grpSp>
        <p:grpSp>
          <p:nvGrpSpPr>
            <p:cNvPr id="209" name="Group 9"/>
            <p:cNvGrpSpPr/>
            <p:nvPr/>
          </p:nvGrpSpPr>
          <p:grpSpPr>
            <a:xfrm>
              <a:off x="9673136" y="2704988"/>
              <a:ext cx="1134696" cy="1134696"/>
              <a:chOff x="9673136" y="2704988"/>
              <a:chExt cx="1134696" cy="1134696"/>
            </a:xfrm>
          </p:grpSpPr>
          <p:sp>
            <p:nvSpPr>
              <p:cNvPr id="219" name="Oval 14"/>
              <p:cNvSpPr/>
              <p:nvPr/>
            </p:nvSpPr>
            <p:spPr>
              <a:xfrm>
                <a:off x="9673136" y="2704988"/>
                <a:ext cx="1134696" cy="1134696"/>
              </a:xfrm>
              <a:prstGeom prst="ellipse">
                <a:avLst/>
              </a:pr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latin typeface="华文细黑" panose="02010600040101010101" pitchFamily="2" charset="-122"/>
                  <a:ea typeface="华文细黑" panose="02010600040101010101" pitchFamily="2" charset="-122"/>
                </a:endParaRPr>
              </a:p>
            </p:txBody>
          </p:sp>
          <p:grpSp>
            <p:nvGrpSpPr>
              <p:cNvPr id="220" name="Group 89"/>
              <p:cNvGrpSpPr/>
              <p:nvPr/>
            </p:nvGrpSpPr>
            <p:grpSpPr>
              <a:xfrm>
                <a:off x="9991403" y="2977268"/>
                <a:ext cx="526991" cy="585239"/>
                <a:chOff x="7502526" y="2405063"/>
                <a:chExt cx="301625" cy="334964"/>
              </a:xfrm>
              <a:solidFill>
                <a:schemeClr val="bg1"/>
              </a:solidFill>
            </p:grpSpPr>
            <p:sp>
              <p:nvSpPr>
                <p:cNvPr id="221" name="Freeform 112"/>
                <p:cNvSpPr>
                  <a:spLocks/>
                </p:cNvSpPr>
                <p:nvPr/>
              </p:nvSpPr>
              <p:spPr bwMode="auto">
                <a:xfrm>
                  <a:off x="7708901" y="2405063"/>
                  <a:ext cx="95250" cy="90488"/>
                </a:xfrm>
                <a:custGeom>
                  <a:avLst/>
                  <a:gdLst>
                    <a:gd name="T0" fmla="*/ 19 w 25"/>
                    <a:gd name="T1" fmla="*/ 24 h 24"/>
                    <a:gd name="T2" fmla="*/ 21 w 25"/>
                    <a:gd name="T3" fmla="*/ 22 h 24"/>
                    <a:gd name="T4" fmla="*/ 19 w 25"/>
                    <a:gd name="T5" fmla="*/ 4 h 24"/>
                    <a:gd name="T6" fmla="*/ 0 w 25"/>
                    <a:gd name="T7" fmla="*/ 7 h 24"/>
                    <a:gd name="T8" fmla="*/ 0 w 25"/>
                    <a:gd name="T9" fmla="*/ 8 h 24"/>
                    <a:gd name="T10" fmla="*/ 19 w 25"/>
                    <a:gd name="T11" fmla="*/ 24 h 24"/>
                  </a:gdLst>
                  <a:ahLst/>
                  <a:cxnLst>
                    <a:cxn ang="0">
                      <a:pos x="T0" y="T1"/>
                    </a:cxn>
                    <a:cxn ang="0">
                      <a:pos x="T2" y="T3"/>
                    </a:cxn>
                    <a:cxn ang="0">
                      <a:pos x="T4" y="T5"/>
                    </a:cxn>
                    <a:cxn ang="0">
                      <a:pos x="T6" y="T7"/>
                    </a:cxn>
                    <a:cxn ang="0">
                      <a:pos x="T8" y="T9"/>
                    </a:cxn>
                    <a:cxn ang="0">
                      <a:pos x="T10" y="T11"/>
                    </a:cxn>
                  </a:cxnLst>
                  <a:rect l="0" t="0" r="r" b="b"/>
                  <a:pathLst>
                    <a:path w="25" h="24">
                      <a:moveTo>
                        <a:pt x="19" y="24"/>
                      </a:moveTo>
                      <a:cubicBezTo>
                        <a:pt x="20" y="23"/>
                        <a:pt x="20" y="23"/>
                        <a:pt x="21" y="22"/>
                      </a:cubicBezTo>
                      <a:cubicBezTo>
                        <a:pt x="25" y="17"/>
                        <a:pt x="24" y="8"/>
                        <a:pt x="19" y="4"/>
                      </a:cubicBezTo>
                      <a:cubicBezTo>
                        <a:pt x="13" y="0"/>
                        <a:pt x="5" y="1"/>
                        <a:pt x="0" y="7"/>
                      </a:cubicBezTo>
                      <a:cubicBezTo>
                        <a:pt x="0" y="7"/>
                        <a:pt x="0" y="7"/>
                        <a:pt x="0" y="8"/>
                      </a:cubicBezTo>
                      <a:cubicBezTo>
                        <a:pt x="8" y="11"/>
                        <a:pt x="15" y="17"/>
                        <a:pt x="19"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ea typeface="华文细黑" panose="02010600040101010101" pitchFamily="2" charset="-122"/>
                  </a:endParaRPr>
                </a:p>
              </p:txBody>
            </p:sp>
            <p:sp>
              <p:nvSpPr>
                <p:cNvPr id="222" name="Freeform 113"/>
                <p:cNvSpPr>
                  <a:spLocks noEditPoints="1"/>
                </p:cNvSpPr>
                <p:nvPr/>
              </p:nvSpPr>
              <p:spPr bwMode="auto">
                <a:xfrm>
                  <a:off x="7518404" y="2438402"/>
                  <a:ext cx="274638" cy="301625"/>
                </a:xfrm>
                <a:custGeom>
                  <a:avLst/>
                  <a:gdLst>
                    <a:gd name="T0" fmla="*/ 43 w 73"/>
                    <a:gd name="T1" fmla="*/ 0 h 80"/>
                    <a:gd name="T2" fmla="*/ 42 w 73"/>
                    <a:gd name="T3" fmla="*/ 0 h 80"/>
                    <a:gd name="T4" fmla="*/ 42 w 73"/>
                    <a:gd name="T5" fmla="*/ 0 h 80"/>
                    <a:gd name="T6" fmla="*/ 41 w 73"/>
                    <a:gd name="T7" fmla="*/ 0 h 80"/>
                    <a:gd name="T8" fmla="*/ 41 w 73"/>
                    <a:gd name="T9" fmla="*/ 0 h 80"/>
                    <a:gd name="T10" fmla="*/ 40 w 73"/>
                    <a:gd name="T11" fmla="*/ 0 h 80"/>
                    <a:gd name="T12" fmla="*/ 40 w 73"/>
                    <a:gd name="T13" fmla="*/ 0 h 80"/>
                    <a:gd name="T14" fmla="*/ 39 w 73"/>
                    <a:gd name="T15" fmla="*/ 0 h 80"/>
                    <a:gd name="T16" fmla="*/ 39 w 73"/>
                    <a:gd name="T17" fmla="*/ 0 h 80"/>
                    <a:gd name="T18" fmla="*/ 38 w 73"/>
                    <a:gd name="T19" fmla="*/ 0 h 80"/>
                    <a:gd name="T20" fmla="*/ 38 w 73"/>
                    <a:gd name="T21" fmla="*/ 0 h 80"/>
                    <a:gd name="T22" fmla="*/ 37 w 73"/>
                    <a:gd name="T23" fmla="*/ 0 h 80"/>
                    <a:gd name="T24" fmla="*/ 36 w 73"/>
                    <a:gd name="T25" fmla="*/ 0 h 80"/>
                    <a:gd name="T26" fmla="*/ 35 w 73"/>
                    <a:gd name="T27" fmla="*/ 0 h 80"/>
                    <a:gd name="T28" fmla="*/ 34 w 73"/>
                    <a:gd name="T29" fmla="*/ 0 h 80"/>
                    <a:gd name="T30" fmla="*/ 33 w 73"/>
                    <a:gd name="T31" fmla="*/ 0 h 80"/>
                    <a:gd name="T32" fmla="*/ 32 w 73"/>
                    <a:gd name="T33" fmla="*/ 0 h 80"/>
                    <a:gd name="T34" fmla="*/ 32 w 73"/>
                    <a:gd name="T35" fmla="*/ 0 h 80"/>
                    <a:gd name="T36" fmla="*/ 32 w 73"/>
                    <a:gd name="T37" fmla="*/ 0 h 80"/>
                    <a:gd name="T38" fmla="*/ 32 w 73"/>
                    <a:gd name="T39" fmla="*/ 0 h 80"/>
                    <a:gd name="T40" fmla="*/ 31 w 73"/>
                    <a:gd name="T41" fmla="*/ 0 h 80"/>
                    <a:gd name="T42" fmla="*/ 31 w 73"/>
                    <a:gd name="T43" fmla="*/ 0 h 80"/>
                    <a:gd name="T44" fmla="*/ 30 w 73"/>
                    <a:gd name="T45" fmla="*/ 0 h 80"/>
                    <a:gd name="T46" fmla="*/ 0 w 73"/>
                    <a:gd name="T47" fmla="*/ 37 h 80"/>
                    <a:gd name="T48" fmla="*/ 12 w 73"/>
                    <a:gd name="T49" fmla="*/ 64 h 80"/>
                    <a:gd name="T50" fmla="*/ 7 w 73"/>
                    <a:gd name="T51" fmla="*/ 69 h 80"/>
                    <a:gd name="T52" fmla="*/ 7 w 73"/>
                    <a:gd name="T53" fmla="*/ 77 h 80"/>
                    <a:gd name="T54" fmla="*/ 14 w 73"/>
                    <a:gd name="T55" fmla="*/ 77 h 80"/>
                    <a:gd name="T56" fmla="*/ 21 w 73"/>
                    <a:gd name="T57" fmla="*/ 70 h 80"/>
                    <a:gd name="T58" fmla="*/ 36 w 73"/>
                    <a:gd name="T59" fmla="*/ 73 h 80"/>
                    <a:gd name="T60" fmla="*/ 52 w 73"/>
                    <a:gd name="T61" fmla="*/ 70 h 80"/>
                    <a:gd name="T62" fmla="*/ 58 w 73"/>
                    <a:gd name="T63" fmla="*/ 77 h 80"/>
                    <a:gd name="T64" fmla="*/ 66 w 73"/>
                    <a:gd name="T65" fmla="*/ 77 h 80"/>
                    <a:gd name="T66" fmla="*/ 66 w 73"/>
                    <a:gd name="T67" fmla="*/ 69 h 80"/>
                    <a:gd name="T68" fmla="*/ 61 w 73"/>
                    <a:gd name="T69" fmla="*/ 64 h 80"/>
                    <a:gd name="T70" fmla="*/ 73 w 73"/>
                    <a:gd name="T71" fmla="*/ 37 h 80"/>
                    <a:gd name="T72" fmla="*/ 43 w 73"/>
                    <a:gd name="T73" fmla="*/ 0 h 80"/>
                    <a:gd name="T74" fmla="*/ 36 w 73"/>
                    <a:gd name="T75" fmla="*/ 65 h 80"/>
                    <a:gd name="T76" fmla="*/ 8 w 73"/>
                    <a:gd name="T77" fmla="*/ 37 h 80"/>
                    <a:gd name="T78" fmla="*/ 36 w 73"/>
                    <a:gd name="T79" fmla="*/ 8 h 80"/>
                    <a:gd name="T80" fmla="*/ 64 w 73"/>
                    <a:gd name="T81" fmla="*/ 37 h 80"/>
                    <a:gd name="T82" fmla="*/ 36 w 73"/>
                    <a:gd name="T83" fmla="*/ 65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3" h="80">
                      <a:moveTo>
                        <a:pt x="43" y="0"/>
                      </a:moveTo>
                      <a:cubicBezTo>
                        <a:pt x="42" y="0"/>
                        <a:pt x="42" y="0"/>
                        <a:pt x="42" y="0"/>
                      </a:cubicBezTo>
                      <a:cubicBezTo>
                        <a:pt x="42" y="0"/>
                        <a:pt x="42" y="0"/>
                        <a:pt x="42" y="0"/>
                      </a:cubicBezTo>
                      <a:cubicBezTo>
                        <a:pt x="42" y="0"/>
                        <a:pt x="41" y="0"/>
                        <a:pt x="41" y="0"/>
                      </a:cubicBezTo>
                      <a:cubicBezTo>
                        <a:pt x="41" y="0"/>
                        <a:pt x="41" y="0"/>
                        <a:pt x="41" y="0"/>
                      </a:cubicBezTo>
                      <a:cubicBezTo>
                        <a:pt x="41" y="0"/>
                        <a:pt x="40" y="0"/>
                        <a:pt x="40" y="0"/>
                      </a:cubicBezTo>
                      <a:cubicBezTo>
                        <a:pt x="40" y="0"/>
                        <a:pt x="40" y="0"/>
                        <a:pt x="40" y="0"/>
                      </a:cubicBezTo>
                      <a:cubicBezTo>
                        <a:pt x="40" y="0"/>
                        <a:pt x="39" y="0"/>
                        <a:pt x="39" y="0"/>
                      </a:cubicBezTo>
                      <a:cubicBezTo>
                        <a:pt x="39" y="0"/>
                        <a:pt x="39" y="0"/>
                        <a:pt x="39" y="0"/>
                      </a:cubicBezTo>
                      <a:cubicBezTo>
                        <a:pt x="39" y="0"/>
                        <a:pt x="38" y="0"/>
                        <a:pt x="38" y="0"/>
                      </a:cubicBezTo>
                      <a:cubicBezTo>
                        <a:pt x="38" y="0"/>
                        <a:pt x="38" y="0"/>
                        <a:pt x="38" y="0"/>
                      </a:cubicBezTo>
                      <a:cubicBezTo>
                        <a:pt x="38" y="0"/>
                        <a:pt x="38" y="0"/>
                        <a:pt x="37" y="0"/>
                      </a:cubicBezTo>
                      <a:cubicBezTo>
                        <a:pt x="37" y="0"/>
                        <a:pt x="37" y="0"/>
                        <a:pt x="36" y="0"/>
                      </a:cubicBezTo>
                      <a:cubicBezTo>
                        <a:pt x="36" y="0"/>
                        <a:pt x="36" y="0"/>
                        <a:pt x="35" y="0"/>
                      </a:cubicBezTo>
                      <a:cubicBezTo>
                        <a:pt x="35" y="0"/>
                        <a:pt x="35" y="0"/>
                        <a:pt x="34" y="0"/>
                      </a:cubicBezTo>
                      <a:cubicBezTo>
                        <a:pt x="34" y="0"/>
                        <a:pt x="34" y="0"/>
                        <a:pt x="33" y="0"/>
                      </a:cubicBezTo>
                      <a:cubicBezTo>
                        <a:pt x="33" y="0"/>
                        <a:pt x="33" y="0"/>
                        <a:pt x="32" y="0"/>
                      </a:cubicBezTo>
                      <a:cubicBezTo>
                        <a:pt x="32" y="0"/>
                        <a:pt x="32" y="0"/>
                        <a:pt x="32" y="0"/>
                      </a:cubicBezTo>
                      <a:cubicBezTo>
                        <a:pt x="32" y="0"/>
                        <a:pt x="32" y="0"/>
                        <a:pt x="32" y="0"/>
                      </a:cubicBezTo>
                      <a:cubicBezTo>
                        <a:pt x="32" y="0"/>
                        <a:pt x="32" y="0"/>
                        <a:pt x="32" y="0"/>
                      </a:cubicBezTo>
                      <a:cubicBezTo>
                        <a:pt x="31" y="0"/>
                        <a:pt x="31" y="0"/>
                        <a:pt x="31" y="0"/>
                      </a:cubicBezTo>
                      <a:cubicBezTo>
                        <a:pt x="31" y="0"/>
                        <a:pt x="31" y="0"/>
                        <a:pt x="31" y="0"/>
                      </a:cubicBezTo>
                      <a:cubicBezTo>
                        <a:pt x="30" y="0"/>
                        <a:pt x="30" y="0"/>
                        <a:pt x="30" y="0"/>
                      </a:cubicBezTo>
                      <a:cubicBezTo>
                        <a:pt x="13" y="4"/>
                        <a:pt x="0" y="19"/>
                        <a:pt x="0" y="37"/>
                      </a:cubicBezTo>
                      <a:cubicBezTo>
                        <a:pt x="0" y="47"/>
                        <a:pt x="4" y="57"/>
                        <a:pt x="12" y="64"/>
                      </a:cubicBezTo>
                      <a:cubicBezTo>
                        <a:pt x="7" y="69"/>
                        <a:pt x="7" y="69"/>
                        <a:pt x="7" y="69"/>
                      </a:cubicBezTo>
                      <a:cubicBezTo>
                        <a:pt x="4" y="71"/>
                        <a:pt x="5" y="77"/>
                        <a:pt x="7" y="77"/>
                      </a:cubicBezTo>
                      <a:cubicBezTo>
                        <a:pt x="9" y="79"/>
                        <a:pt x="12" y="79"/>
                        <a:pt x="14" y="77"/>
                      </a:cubicBezTo>
                      <a:cubicBezTo>
                        <a:pt x="16" y="75"/>
                        <a:pt x="20" y="72"/>
                        <a:pt x="21" y="70"/>
                      </a:cubicBezTo>
                      <a:cubicBezTo>
                        <a:pt x="25" y="72"/>
                        <a:pt x="31" y="73"/>
                        <a:pt x="36" y="73"/>
                      </a:cubicBezTo>
                      <a:cubicBezTo>
                        <a:pt x="42" y="73"/>
                        <a:pt x="47" y="72"/>
                        <a:pt x="52" y="70"/>
                      </a:cubicBezTo>
                      <a:cubicBezTo>
                        <a:pt x="53" y="72"/>
                        <a:pt x="57" y="75"/>
                        <a:pt x="58" y="77"/>
                      </a:cubicBezTo>
                      <a:cubicBezTo>
                        <a:pt x="62" y="80"/>
                        <a:pt x="65" y="77"/>
                        <a:pt x="66" y="77"/>
                      </a:cubicBezTo>
                      <a:cubicBezTo>
                        <a:pt x="68" y="74"/>
                        <a:pt x="68" y="71"/>
                        <a:pt x="66" y="69"/>
                      </a:cubicBezTo>
                      <a:cubicBezTo>
                        <a:pt x="61" y="64"/>
                        <a:pt x="61" y="64"/>
                        <a:pt x="61" y="64"/>
                      </a:cubicBezTo>
                      <a:cubicBezTo>
                        <a:pt x="68" y="57"/>
                        <a:pt x="73" y="47"/>
                        <a:pt x="73" y="37"/>
                      </a:cubicBezTo>
                      <a:cubicBezTo>
                        <a:pt x="73" y="19"/>
                        <a:pt x="60" y="4"/>
                        <a:pt x="43" y="0"/>
                      </a:cubicBezTo>
                      <a:close/>
                      <a:moveTo>
                        <a:pt x="36" y="65"/>
                      </a:moveTo>
                      <a:cubicBezTo>
                        <a:pt x="21" y="65"/>
                        <a:pt x="8" y="52"/>
                        <a:pt x="8" y="37"/>
                      </a:cubicBezTo>
                      <a:cubicBezTo>
                        <a:pt x="8" y="21"/>
                        <a:pt x="21" y="8"/>
                        <a:pt x="36" y="8"/>
                      </a:cubicBezTo>
                      <a:cubicBezTo>
                        <a:pt x="52" y="8"/>
                        <a:pt x="64" y="21"/>
                        <a:pt x="64" y="37"/>
                      </a:cubicBezTo>
                      <a:cubicBezTo>
                        <a:pt x="64" y="52"/>
                        <a:pt x="52" y="65"/>
                        <a:pt x="36"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ea typeface="华文细黑" panose="02010600040101010101" pitchFamily="2" charset="-122"/>
                  </a:endParaRPr>
                </a:p>
              </p:txBody>
            </p:sp>
            <p:sp>
              <p:nvSpPr>
                <p:cNvPr id="223" name="Freeform 114"/>
                <p:cNvSpPr>
                  <a:spLocks/>
                </p:cNvSpPr>
                <p:nvPr/>
              </p:nvSpPr>
              <p:spPr bwMode="auto">
                <a:xfrm>
                  <a:off x="7502526" y="2405063"/>
                  <a:ext cx="98425" cy="90488"/>
                </a:xfrm>
                <a:custGeom>
                  <a:avLst/>
                  <a:gdLst>
                    <a:gd name="T0" fmla="*/ 6 w 26"/>
                    <a:gd name="T1" fmla="*/ 24 h 24"/>
                    <a:gd name="T2" fmla="*/ 26 w 26"/>
                    <a:gd name="T3" fmla="*/ 8 h 24"/>
                    <a:gd name="T4" fmla="*/ 25 w 26"/>
                    <a:gd name="T5" fmla="*/ 7 h 24"/>
                    <a:gd name="T6" fmla="*/ 7 w 26"/>
                    <a:gd name="T7" fmla="*/ 4 h 24"/>
                    <a:gd name="T8" fmla="*/ 5 w 26"/>
                    <a:gd name="T9" fmla="*/ 22 h 24"/>
                    <a:gd name="T10" fmla="*/ 6 w 26"/>
                    <a:gd name="T11" fmla="*/ 24 h 24"/>
                  </a:gdLst>
                  <a:ahLst/>
                  <a:cxnLst>
                    <a:cxn ang="0">
                      <a:pos x="T0" y="T1"/>
                    </a:cxn>
                    <a:cxn ang="0">
                      <a:pos x="T2" y="T3"/>
                    </a:cxn>
                    <a:cxn ang="0">
                      <a:pos x="T4" y="T5"/>
                    </a:cxn>
                    <a:cxn ang="0">
                      <a:pos x="T6" y="T7"/>
                    </a:cxn>
                    <a:cxn ang="0">
                      <a:pos x="T8" y="T9"/>
                    </a:cxn>
                    <a:cxn ang="0">
                      <a:pos x="T10" y="T11"/>
                    </a:cxn>
                  </a:cxnLst>
                  <a:rect l="0" t="0" r="r" b="b"/>
                  <a:pathLst>
                    <a:path w="26" h="24">
                      <a:moveTo>
                        <a:pt x="6" y="24"/>
                      </a:moveTo>
                      <a:cubicBezTo>
                        <a:pt x="11" y="17"/>
                        <a:pt x="18" y="11"/>
                        <a:pt x="26" y="8"/>
                      </a:cubicBezTo>
                      <a:cubicBezTo>
                        <a:pt x="26" y="7"/>
                        <a:pt x="25" y="7"/>
                        <a:pt x="25" y="7"/>
                      </a:cubicBezTo>
                      <a:cubicBezTo>
                        <a:pt x="21" y="1"/>
                        <a:pt x="13" y="0"/>
                        <a:pt x="7" y="4"/>
                      </a:cubicBezTo>
                      <a:cubicBezTo>
                        <a:pt x="1" y="8"/>
                        <a:pt x="0" y="17"/>
                        <a:pt x="5" y="22"/>
                      </a:cubicBezTo>
                      <a:cubicBezTo>
                        <a:pt x="5" y="23"/>
                        <a:pt x="6" y="23"/>
                        <a:pt x="6"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ea typeface="华文细黑" panose="02010600040101010101" pitchFamily="2" charset="-122"/>
                  </a:endParaRPr>
                </a:p>
              </p:txBody>
            </p:sp>
            <p:sp>
              <p:nvSpPr>
                <p:cNvPr id="224" name="Freeform 115"/>
                <p:cNvSpPr>
                  <a:spLocks/>
                </p:cNvSpPr>
                <p:nvPr/>
              </p:nvSpPr>
              <p:spPr bwMode="auto">
                <a:xfrm>
                  <a:off x="7650163" y="2476501"/>
                  <a:ext cx="11113" cy="44450"/>
                </a:xfrm>
                <a:custGeom>
                  <a:avLst/>
                  <a:gdLst>
                    <a:gd name="T0" fmla="*/ 1 w 3"/>
                    <a:gd name="T1" fmla="*/ 12 h 12"/>
                    <a:gd name="T2" fmla="*/ 3 w 3"/>
                    <a:gd name="T3" fmla="*/ 10 h 12"/>
                    <a:gd name="T4" fmla="*/ 3 w 3"/>
                    <a:gd name="T5" fmla="*/ 2 h 12"/>
                    <a:gd name="T6" fmla="*/ 1 w 3"/>
                    <a:gd name="T7" fmla="*/ 0 h 12"/>
                    <a:gd name="T8" fmla="*/ 0 w 3"/>
                    <a:gd name="T9" fmla="*/ 2 h 12"/>
                    <a:gd name="T10" fmla="*/ 0 w 3"/>
                    <a:gd name="T11" fmla="*/ 10 h 12"/>
                    <a:gd name="T12" fmla="*/ 1 w 3"/>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 h="12">
                      <a:moveTo>
                        <a:pt x="1" y="12"/>
                      </a:moveTo>
                      <a:cubicBezTo>
                        <a:pt x="2" y="12"/>
                        <a:pt x="3" y="11"/>
                        <a:pt x="3" y="10"/>
                      </a:cubicBezTo>
                      <a:cubicBezTo>
                        <a:pt x="3" y="2"/>
                        <a:pt x="3" y="2"/>
                        <a:pt x="3" y="2"/>
                      </a:cubicBezTo>
                      <a:cubicBezTo>
                        <a:pt x="3" y="1"/>
                        <a:pt x="2" y="0"/>
                        <a:pt x="1" y="0"/>
                      </a:cubicBezTo>
                      <a:cubicBezTo>
                        <a:pt x="0" y="0"/>
                        <a:pt x="0" y="1"/>
                        <a:pt x="0" y="2"/>
                      </a:cubicBezTo>
                      <a:cubicBezTo>
                        <a:pt x="0" y="10"/>
                        <a:pt x="0" y="10"/>
                        <a:pt x="0" y="10"/>
                      </a:cubicBezTo>
                      <a:cubicBezTo>
                        <a:pt x="0" y="11"/>
                        <a:pt x="0" y="12"/>
                        <a:pt x="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ea typeface="华文细黑" panose="02010600040101010101" pitchFamily="2" charset="-122"/>
                  </a:endParaRPr>
                </a:p>
              </p:txBody>
            </p:sp>
            <p:sp>
              <p:nvSpPr>
                <p:cNvPr id="225" name="Freeform 116"/>
                <p:cNvSpPr>
                  <a:spLocks/>
                </p:cNvSpPr>
                <p:nvPr/>
              </p:nvSpPr>
              <p:spPr bwMode="auto">
                <a:xfrm>
                  <a:off x="7551738" y="2570163"/>
                  <a:ext cx="44450" cy="11113"/>
                </a:xfrm>
                <a:custGeom>
                  <a:avLst/>
                  <a:gdLst>
                    <a:gd name="T0" fmla="*/ 10 w 12"/>
                    <a:gd name="T1" fmla="*/ 0 h 3"/>
                    <a:gd name="T2" fmla="*/ 2 w 12"/>
                    <a:gd name="T3" fmla="*/ 0 h 3"/>
                    <a:gd name="T4" fmla="*/ 0 w 12"/>
                    <a:gd name="T5" fmla="*/ 2 h 3"/>
                    <a:gd name="T6" fmla="*/ 2 w 12"/>
                    <a:gd name="T7" fmla="*/ 3 h 3"/>
                    <a:gd name="T8" fmla="*/ 10 w 12"/>
                    <a:gd name="T9" fmla="*/ 3 h 3"/>
                    <a:gd name="T10" fmla="*/ 12 w 12"/>
                    <a:gd name="T11" fmla="*/ 2 h 3"/>
                    <a:gd name="T12" fmla="*/ 10 w 12"/>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12" h="3">
                      <a:moveTo>
                        <a:pt x="10" y="0"/>
                      </a:moveTo>
                      <a:cubicBezTo>
                        <a:pt x="2" y="0"/>
                        <a:pt x="2" y="0"/>
                        <a:pt x="2" y="0"/>
                      </a:cubicBezTo>
                      <a:cubicBezTo>
                        <a:pt x="1" y="0"/>
                        <a:pt x="0" y="1"/>
                        <a:pt x="0" y="2"/>
                      </a:cubicBezTo>
                      <a:cubicBezTo>
                        <a:pt x="0" y="3"/>
                        <a:pt x="1" y="3"/>
                        <a:pt x="2" y="3"/>
                      </a:cubicBezTo>
                      <a:cubicBezTo>
                        <a:pt x="10" y="3"/>
                        <a:pt x="10" y="3"/>
                        <a:pt x="10" y="3"/>
                      </a:cubicBezTo>
                      <a:cubicBezTo>
                        <a:pt x="11" y="3"/>
                        <a:pt x="12" y="3"/>
                        <a:pt x="12" y="2"/>
                      </a:cubicBezTo>
                      <a:cubicBezTo>
                        <a:pt x="12" y="1"/>
                        <a:pt x="11"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ea typeface="华文细黑" panose="02010600040101010101" pitchFamily="2" charset="-122"/>
                  </a:endParaRPr>
                </a:p>
              </p:txBody>
            </p:sp>
            <p:sp>
              <p:nvSpPr>
                <p:cNvPr id="226" name="Freeform 117"/>
                <p:cNvSpPr>
                  <a:spLocks/>
                </p:cNvSpPr>
                <p:nvPr/>
              </p:nvSpPr>
              <p:spPr bwMode="auto">
                <a:xfrm>
                  <a:off x="7708901" y="2570163"/>
                  <a:ext cx="46038" cy="11113"/>
                </a:xfrm>
                <a:custGeom>
                  <a:avLst/>
                  <a:gdLst>
                    <a:gd name="T0" fmla="*/ 10 w 12"/>
                    <a:gd name="T1" fmla="*/ 0 h 3"/>
                    <a:gd name="T2" fmla="*/ 2 w 12"/>
                    <a:gd name="T3" fmla="*/ 0 h 3"/>
                    <a:gd name="T4" fmla="*/ 0 w 12"/>
                    <a:gd name="T5" fmla="*/ 2 h 3"/>
                    <a:gd name="T6" fmla="*/ 2 w 12"/>
                    <a:gd name="T7" fmla="*/ 3 h 3"/>
                    <a:gd name="T8" fmla="*/ 10 w 12"/>
                    <a:gd name="T9" fmla="*/ 3 h 3"/>
                    <a:gd name="T10" fmla="*/ 12 w 12"/>
                    <a:gd name="T11" fmla="*/ 2 h 3"/>
                    <a:gd name="T12" fmla="*/ 10 w 12"/>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12" h="3">
                      <a:moveTo>
                        <a:pt x="10" y="0"/>
                      </a:moveTo>
                      <a:cubicBezTo>
                        <a:pt x="2" y="0"/>
                        <a:pt x="2" y="0"/>
                        <a:pt x="2" y="0"/>
                      </a:cubicBezTo>
                      <a:cubicBezTo>
                        <a:pt x="1" y="0"/>
                        <a:pt x="0" y="1"/>
                        <a:pt x="0" y="2"/>
                      </a:cubicBezTo>
                      <a:cubicBezTo>
                        <a:pt x="0" y="3"/>
                        <a:pt x="1" y="3"/>
                        <a:pt x="2" y="3"/>
                      </a:cubicBezTo>
                      <a:cubicBezTo>
                        <a:pt x="10" y="3"/>
                        <a:pt x="10" y="3"/>
                        <a:pt x="10" y="3"/>
                      </a:cubicBezTo>
                      <a:cubicBezTo>
                        <a:pt x="11" y="3"/>
                        <a:pt x="12" y="3"/>
                        <a:pt x="12" y="2"/>
                      </a:cubicBezTo>
                      <a:cubicBezTo>
                        <a:pt x="12" y="1"/>
                        <a:pt x="11"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ea typeface="华文细黑" panose="02010600040101010101" pitchFamily="2" charset="-122"/>
                  </a:endParaRPr>
                </a:p>
              </p:txBody>
            </p:sp>
            <p:sp>
              <p:nvSpPr>
                <p:cNvPr id="227" name="Freeform 118"/>
                <p:cNvSpPr>
                  <a:spLocks/>
                </p:cNvSpPr>
                <p:nvPr/>
              </p:nvSpPr>
              <p:spPr bwMode="auto">
                <a:xfrm>
                  <a:off x="7650163" y="2633663"/>
                  <a:ext cx="11113" cy="46038"/>
                </a:xfrm>
                <a:custGeom>
                  <a:avLst/>
                  <a:gdLst>
                    <a:gd name="T0" fmla="*/ 1 w 3"/>
                    <a:gd name="T1" fmla="*/ 0 h 12"/>
                    <a:gd name="T2" fmla="*/ 0 w 3"/>
                    <a:gd name="T3" fmla="*/ 1 h 12"/>
                    <a:gd name="T4" fmla="*/ 0 w 3"/>
                    <a:gd name="T5" fmla="*/ 10 h 12"/>
                    <a:gd name="T6" fmla="*/ 1 w 3"/>
                    <a:gd name="T7" fmla="*/ 12 h 12"/>
                    <a:gd name="T8" fmla="*/ 3 w 3"/>
                    <a:gd name="T9" fmla="*/ 10 h 12"/>
                    <a:gd name="T10" fmla="*/ 3 w 3"/>
                    <a:gd name="T11" fmla="*/ 1 h 12"/>
                    <a:gd name="T12" fmla="*/ 1 w 3"/>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3" h="12">
                      <a:moveTo>
                        <a:pt x="1" y="0"/>
                      </a:moveTo>
                      <a:cubicBezTo>
                        <a:pt x="0" y="0"/>
                        <a:pt x="0" y="1"/>
                        <a:pt x="0" y="1"/>
                      </a:cubicBezTo>
                      <a:cubicBezTo>
                        <a:pt x="0" y="10"/>
                        <a:pt x="0" y="10"/>
                        <a:pt x="0" y="10"/>
                      </a:cubicBezTo>
                      <a:cubicBezTo>
                        <a:pt x="0" y="11"/>
                        <a:pt x="0" y="12"/>
                        <a:pt x="1" y="12"/>
                      </a:cubicBezTo>
                      <a:cubicBezTo>
                        <a:pt x="2" y="12"/>
                        <a:pt x="3" y="11"/>
                        <a:pt x="3" y="10"/>
                      </a:cubicBezTo>
                      <a:cubicBezTo>
                        <a:pt x="3" y="1"/>
                        <a:pt x="3" y="1"/>
                        <a:pt x="3" y="1"/>
                      </a:cubicBezTo>
                      <a:cubicBezTo>
                        <a:pt x="3" y="1"/>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ea typeface="华文细黑" panose="02010600040101010101" pitchFamily="2" charset="-122"/>
                  </a:endParaRPr>
                </a:p>
              </p:txBody>
            </p:sp>
            <p:sp>
              <p:nvSpPr>
                <p:cNvPr id="228" name="Freeform 119"/>
                <p:cNvSpPr>
                  <a:spLocks/>
                </p:cNvSpPr>
                <p:nvPr/>
              </p:nvSpPr>
              <p:spPr bwMode="auto">
                <a:xfrm>
                  <a:off x="7593013" y="2506663"/>
                  <a:ext cx="128588" cy="85725"/>
                </a:xfrm>
                <a:custGeom>
                  <a:avLst/>
                  <a:gdLst>
                    <a:gd name="T0" fmla="*/ 18 w 34"/>
                    <a:gd name="T1" fmla="*/ 18 h 23"/>
                    <a:gd name="T2" fmla="*/ 33 w 34"/>
                    <a:gd name="T3" fmla="*/ 3 h 23"/>
                    <a:gd name="T4" fmla="*/ 34 w 34"/>
                    <a:gd name="T5" fmla="*/ 2 h 23"/>
                    <a:gd name="T6" fmla="*/ 33 w 34"/>
                    <a:gd name="T7" fmla="*/ 1 h 23"/>
                    <a:gd name="T8" fmla="*/ 32 w 34"/>
                    <a:gd name="T9" fmla="*/ 0 h 23"/>
                    <a:gd name="T10" fmla="*/ 31 w 34"/>
                    <a:gd name="T11" fmla="*/ 1 h 23"/>
                    <a:gd name="T12" fmla="*/ 20 w 34"/>
                    <a:gd name="T13" fmla="*/ 12 h 23"/>
                    <a:gd name="T14" fmla="*/ 16 w 34"/>
                    <a:gd name="T15" fmla="*/ 16 h 23"/>
                    <a:gd name="T16" fmla="*/ 16 w 34"/>
                    <a:gd name="T17" fmla="*/ 16 h 23"/>
                    <a:gd name="T18" fmla="*/ 16 w 34"/>
                    <a:gd name="T19" fmla="*/ 16 h 23"/>
                    <a:gd name="T20" fmla="*/ 15 w 34"/>
                    <a:gd name="T21" fmla="*/ 15 h 23"/>
                    <a:gd name="T22" fmla="*/ 15 w 34"/>
                    <a:gd name="T23" fmla="*/ 15 h 23"/>
                    <a:gd name="T24" fmla="*/ 15 w 34"/>
                    <a:gd name="T25" fmla="*/ 15 h 23"/>
                    <a:gd name="T26" fmla="*/ 4 w 34"/>
                    <a:gd name="T27" fmla="*/ 7 h 23"/>
                    <a:gd name="T28" fmla="*/ 2 w 34"/>
                    <a:gd name="T29" fmla="*/ 6 h 23"/>
                    <a:gd name="T30" fmla="*/ 1 w 34"/>
                    <a:gd name="T31" fmla="*/ 7 h 23"/>
                    <a:gd name="T32" fmla="*/ 0 w 34"/>
                    <a:gd name="T33" fmla="*/ 9 h 23"/>
                    <a:gd name="T34" fmla="*/ 1 w 34"/>
                    <a:gd name="T35" fmla="*/ 10 h 23"/>
                    <a:gd name="T36" fmla="*/ 13 w 34"/>
                    <a:gd name="T37" fmla="*/ 19 h 23"/>
                    <a:gd name="T38" fmla="*/ 12 w 34"/>
                    <a:gd name="T39" fmla="*/ 20 h 23"/>
                    <a:gd name="T40" fmla="*/ 11 w 34"/>
                    <a:gd name="T41" fmla="*/ 21 h 23"/>
                    <a:gd name="T42" fmla="*/ 12 w 34"/>
                    <a:gd name="T43" fmla="*/ 23 h 23"/>
                    <a:gd name="T44" fmla="*/ 13 w 34"/>
                    <a:gd name="T45" fmla="*/ 23 h 23"/>
                    <a:gd name="T46" fmla="*/ 16 w 34"/>
                    <a:gd name="T47" fmla="*/ 21 h 23"/>
                    <a:gd name="T48" fmla="*/ 17 w 34"/>
                    <a:gd name="T49" fmla="*/ 22 h 23"/>
                    <a:gd name="T50" fmla="*/ 18 w 34"/>
                    <a:gd name="T51" fmla="*/ 23 h 23"/>
                    <a:gd name="T52" fmla="*/ 20 w 34"/>
                    <a:gd name="T53" fmla="*/ 23 h 23"/>
                    <a:gd name="T54" fmla="*/ 21 w 34"/>
                    <a:gd name="T55" fmla="*/ 21 h 23"/>
                    <a:gd name="T56" fmla="*/ 21 w 34"/>
                    <a:gd name="T57" fmla="*/ 19 h 23"/>
                    <a:gd name="T58" fmla="*/ 18 w 34"/>
                    <a:gd name="T59" fmla="*/ 1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 h="23">
                      <a:moveTo>
                        <a:pt x="18" y="18"/>
                      </a:moveTo>
                      <a:cubicBezTo>
                        <a:pt x="33" y="3"/>
                        <a:pt x="33" y="3"/>
                        <a:pt x="33" y="3"/>
                      </a:cubicBezTo>
                      <a:cubicBezTo>
                        <a:pt x="33" y="3"/>
                        <a:pt x="34" y="2"/>
                        <a:pt x="34" y="2"/>
                      </a:cubicBezTo>
                      <a:cubicBezTo>
                        <a:pt x="34" y="2"/>
                        <a:pt x="33" y="1"/>
                        <a:pt x="33" y="1"/>
                      </a:cubicBezTo>
                      <a:cubicBezTo>
                        <a:pt x="33" y="1"/>
                        <a:pt x="32" y="0"/>
                        <a:pt x="32" y="0"/>
                      </a:cubicBezTo>
                      <a:cubicBezTo>
                        <a:pt x="32" y="0"/>
                        <a:pt x="31" y="1"/>
                        <a:pt x="31" y="1"/>
                      </a:cubicBezTo>
                      <a:cubicBezTo>
                        <a:pt x="20" y="12"/>
                        <a:pt x="20" y="12"/>
                        <a:pt x="20" y="12"/>
                      </a:cubicBezTo>
                      <a:cubicBezTo>
                        <a:pt x="16" y="16"/>
                        <a:pt x="16" y="16"/>
                        <a:pt x="16" y="16"/>
                      </a:cubicBezTo>
                      <a:cubicBezTo>
                        <a:pt x="16" y="16"/>
                        <a:pt x="16" y="16"/>
                        <a:pt x="16" y="16"/>
                      </a:cubicBezTo>
                      <a:cubicBezTo>
                        <a:pt x="16" y="16"/>
                        <a:pt x="16" y="16"/>
                        <a:pt x="16" y="16"/>
                      </a:cubicBezTo>
                      <a:cubicBezTo>
                        <a:pt x="15" y="15"/>
                        <a:pt x="15" y="15"/>
                        <a:pt x="15" y="15"/>
                      </a:cubicBezTo>
                      <a:cubicBezTo>
                        <a:pt x="15" y="15"/>
                        <a:pt x="15" y="15"/>
                        <a:pt x="15" y="15"/>
                      </a:cubicBezTo>
                      <a:cubicBezTo>
                        <a:pt x="15" y="15"/>
                        <a:pt x="15" y="15"/>
                        <a:pt x="15" y="15"/>
                      </a:cubicBezTo>
                      <a:cubicBezTo>
                        <a:pt x="4" y="7"/>
                        <a:pt x="4" y="7"/>
                        <a:pt x="4" y="7"/>
                      </a:cubicBezTo>
                      <a:cubicBezTo>
                        <a:pt x="3" y="6"/>
                        <a:pt x="3" y="6"/>
                        <a:pt x="2" y="6"/>
                      </a:cubicBezTo>
                      <a:cubicBezTo>
                        <a:pt x="2" y="6"/>
                        <a:pt x="1" y="7"/>
                        <a:pt x="1" y="7"/>
                      </a:cubicBezTo>
                      <a:cubicBezTo>
                        <a:pt x="0" y="8"/>
                        <a:pt x="0" y="8"/>
                        <a:pt x="0" y="9"/>
                      </a:cubicBezTo>
                      <a:cubicBezTo>
                        <a:pt x="0" y="9"/>
                        <a:pt x="1" y="10"/>
                        <a:pt x="1" y="10"/>
                      </a:cubicBezTo>
                      <a:cubicBezTo>
                        <a:pt x="13" y="19"/>
                        <a:pt x="13" y="19"/>
                        <a:pt x="13" y="19"/>
                      </a:cubicBezTo>
                      <a:cubicBezTo>
                        <a:pt x="12" y="20"/>
                        <a:pt x="12" y="20"/>
                        <a:pt x="12" y="20"/>
                      </a:cubicBezTo>
                      <a:cubicBezTo>
                        <a:pt x="11" y="21"/>
                        <a:pt x="11" y="21"/>
                        <a:pt x="11" y="21"/>
                      </a:cubicBezTo>
                      <a:cubicBezTo>
                        <a:pt x="11" y="22"/>
                        <a:pt x="11" y="22"/>
                        <a:pt x="12" y="23"/>
                      </a:cubicBezTo>
                      <a:cubicBezTo>
                        <a:pt x="12" y="23"/>
                        <a:pt x="12" y="23"/>
                        <a:pt x="13" y="23"/>
                      </a:cubicBezTo>
                      <a:cubicBezTo>
                        <a:pt x="16" y="21"/>
                        <a:pt x="16" y="21"/>
                        <a:pt x="16" y="21"/>
                      </a:cubicBezTo>
                      <a:cubicBezTo>
                        <a:pt x="17" y="22"/>
                        <a:pt x="17" y="22"/>
                        <a:pt x="17" y="22"/>
                      </a:cubicBezTo>
                      <a:cubicBezTo>
                        <a:pt x="18" y="23"/>
                        <a:pt x="18" y="23"/>
                        <a:pt x="18" y="23"/>
                      </a:cubicBezTo>
                      <a:cubicBezTo>
                        <a:pt x="18" y="23"/>
                        <a:pt x="19" y="23"/>
                        <a:pt x="20" y="23"/>
                      </a:cubicBezTo>
                      <a:cubicBezTo>
                        <a:pt x="21" y="23"/>
                        <a:pt x="22" y="22"/>
                        <a:pt x="21" y="21"/>
                      </a:cubicBezTo>
                      <a:cubicBezTo>
                        <a:pt x="21" y="20"/>
                        <a:pt x="21" y="20"/>
                        <a:pt x="21" y="19"/>
                      </a:cubicBezTo>
                      <a:lnTo>
                        <a:pt x="18"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ea typeface="华文细黑" panose="02010600040101010101" pitchFamily="2" charset="-122"/>
                  </a:endParaRPr>
                </a:p>
              </p:txBody>
            </p:sp>
          </p:grpSp>
        </p:grpSp>
        <p:grpSp>
          <p:nvGrpSpPr>
            <p:cNvPr id="210" name="Group 10"/>
            <p:cNvGrpSpPr/>
            <p:nvPr/>
          </p:nvGrpSpPr>
          <p:grpSpPr>
            <a:xfrm>
              <a:off x="1284696" y="4044842"/>
              <a:ext cx="1134696" cy="1134696"/>
              <a:chOff x="1284696" y="4044842"/>
              <a:chExt cx="1134696" cy="1134696"/>
            </a:xfrm>
          </p:grpSpPr>
          <p:sp>
            <p:nvSpPr>
              <p:cNvPr id="217" name="Oval 20"/>
              <p:cNvSpPr/>
              <p:nvPr/>
            </p:nvSpPr>
            <p:spPr>
              <a:xfrm>
                <a:off x="1284696" y="4044842"/>
                <a:ext cx="1134696" cy="1134696"/>
              </a:xfrm>
              <a:prstGeom prst="ellipse">
                <a:avLst/>
              </a:pr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latin typeface="华文细黑" panose="02010600040101010101" pitchFamily="2" charset="-122"/>
                  <a:ea typeface="华文细黑" panose="02010600040101010101" pitchFamily="2" charset="-122"/>
                </a:endParaRPr>
              </a:p>
            </p:txBody>
          </p:sp>
          <p:sp>
            <p:nvSpPr>
              <p:cNvPr id="218" name="Shape 940"/>
              <p:cNvSpPr/>
              <p:nvPr/>
            </p:nvSpPr>
            <p:spPr>
              <a:xfrm>
                <a:off x="1563236" y="4396596"/>
                <a:ext cx="588553" cy="392098"/>
              </a:xfrm>
              <a:custGeom>
                <a:avLst/>
                <a:gdLst/>
                <a:ahLst/>
                <a:cxnLst>
                  <a:cxn ang="0">
                    <a:pos x="wd2" y="hd2"/>
                  </a:cxn>
                  <a:cxn ang="5400000">
                    <a:pos x="wd2" y="hd2"/>
                  </a:cxn>
                  <a:cxn ang="10800000">
                    <a:pos x="wd2" y="hd2"/>
                  </a:cxn>
                  <a:cxn ang="16200000">
                    <a:pos x="wd2" y="hd2"/>
                  </a:cxn>
                </a:cxnLst>
                <a:rect l="0" t="0" r="r" b="b"/>
                <a:pathLst>
                  <a:path w="21547" h="21600" extrusionOk="0">
                    <a:moveTo>
                      <a:pt x="18847" y="15749"/>
                    </a:moveTo>
                    <a:lnTo>
                      <a:pt x="2701" y="15749"/>
                    </a:lnTo>
                    <a:lnTo>
                      <a:pt x="2701" y="1346"/>
                    </a:lnTo>
                    <a:lnTo>
                      <a:pt x="18847" y="1346"/>
                    </a:lnTo>
                    <a:cubicBezTo>
                      <a:pt x="18847" y="1346"/>
                      <a:pt x="18847" y="15749"/>
                      <a:pt x="18847" y="15749"/>
                    </a:cubicBezTo>
                    <a:close/>
                    <a:moveTo>
                      <a:pt x="0" y="20510"/>
                    </a:moveTo>
                    <a:cubicBezTo>
                      <a:pt x="0" y="20510"/>
                      <a:pt x="-26" y="21600"/>
                      <a:pt x="1603" y="21600"/>
                    </a:cubicBezTo>
                    <a:cubicBezTo>
                      <a:pt x="2568" y="21600"/>
                      <a:pt x="6216" y="21600"/>
                      <a:pt x="9032" y="21600"/>
                    </a:cubicBezTo>
                    <a:cubicBezTo>
                      <a:pt x="9032" y="21600"/>
                      <a:pt x="10576" y="21600"/>
                      <a:pt x="12515" y="21600"/>
                    </a:cubicBezTo>
                    <a:cubicBezTo>
                      <a:pt x="15331" y="21600"/>
                      <a:pt x="18979" y="21600"/>
                      <a:pt x="19943" y="21600"/>
                    </a:cubicBezTo>
                    <a:cubicBezTo>
                      <a:pt x="21574" y="21600"/>
                      <a:pt x="21547" y="20510"/>
                      <a:pt x="21547" y="20510"/>
                    </a:cubicBezTo>
                    <a:lnTo>
                      <a:pt x="19418" y="16436"/>
                    </a:lnTo>
                    <a:cubicBezTo>
                      <a:pt x="19512" y="16224"/>
                      <a:pt x="19569" y="15977"/>
                      <a:pt x="19569" y="15711"/>
                    </a:cubicBezTo>
                    <a:lnTo>
                      <a:pt x="19569" y="1384"/>
                    </a:lnTo>
                    <a:cubicBezTo>
                      <a:pt x="19569" y="621"/>
                      <a:pt x="19123" y="0"/>
                      <a:pt x="18571" y="0"/>
                    </a:cubicBezTo>
                    <a:lnTo>
                      <a:pt x="2977" y="0"/>
                    </a:lnTo>
                    <a:cubicBezTo>
                      <a:pt x="2425" y="0"/>
                      <a:pt x="1979" y="621"/>
                      <a:pt x="1979" y="1384"/>
                    </a:cubicBezTo>
                    <a:lnTo>
                      <a:pt x="1979" y="15711"/>
                    </a:lnTo>
                    <a:cubicBezTo>
                      <a:pt x="1979" y="15978"/>
                      <a:pt x="2035" y="16224"/>
                      <a:pt x="2129" y="16436"/>
                    </a:cubicBezTo>
                    <a:cubicBezTo>
                      <a:pt x="2129" y="16436"/>
                      <a:pt x="0" y="20510"/>
                      <a:pt x="0" y="20510"/>
                    </a:cubicBezTo>
                    <a:close/>
                  </a:path>
                </a:pathLst>
              </a:custGeom>
              <a:solidFill>
                <a:schemeClr val="bg1"/>
              </a:solid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ea typeface="华文细黑" panose="02010600040101010101" pitchFamily="2" charset="-122"/>
                </a:endParaRPr>
              </a:p>
            </p:txBody>
          </p:sp>
        </p:grpSp>
        <p:grpSp>
          <p:nvGrpSpPr>
            <p:cNvPr id="211" name="Group 12"/>
            <p:cNvGrpSpPr/>
            <p:nvPr/>
          </p:nvGrpSpPr>
          <p:grpSpPr>
            <a:xfrm>
              <a:off x="9673144" y="4044846"/>
              <a:ext cx="1134697" cy="1134697"/>
              <a:chOff x="9673144" y="4044846"/>
              <a:chExt cx="1134697" cy="1134697"/>
            </a:xfrm>
          </p:grpSpPr>
          <p:sp>
            <p:nvSpPr>
              <p:cNvPr id="212" name="Oval 17"/>
              <p:cNvSpPr/>
              <p:nvPr/>
            </p:nvSpPr>
            <p:spPr>
              <a:xfrm>
                <a:off x="9673144" y="4044846"/>
                <a:ext cx="1134697" cy="1134697"/>
              </a:xfrm>
              <a:prstGeom prst="ellipse">
                <a:avLst/>
              </a:pr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latin typeface="华文细黑" panose="02010600040101010101" pitchFamily="2" charset="-122"/>
                  <a:ea typeface="华文细黑" panose="02010600040101010101" pitchFamily="2" charset="-122"/>
                </a:endParaRPr>
              </a:p>
            </p:txBody>
          </p:sp>
          <p:grpSp>
            <p:nvGrpSpPr>
              <p:cNvPr id="213" name="Group 99"/>
              <p:cNvGrpSpPr/>
              <p:nvPr/>
            </p:nvGrpSpPr>
            <p:grpSpPr>
              <a:xfrm>
                <a:off x="9957133" y="4311652"/>
                <a:ext cx="584433" cy="592961"/>
                <a:chOff x="2360613" y="2686051"/>
                <a:chExt cx="217488" cy="220662"/>
              </a:xfrm>
              <a:solidFill>
                <a:schemeClr val="bg1"/>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ea typeface="华文细黑" panose="02010600040101010101" pitchFamily="2" charset="-122"/>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ea typeface="华文细黑" panose="02010600040101010101" pitchFamily="2" charset="-122"/>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ea typeface="华文细黑" panose="02010600040101010101" pitchFamily="2" charset="-122"/>
                  </a:endParaRPr>
                </a:p>
              </p:txBody>
            </p:sp>
          </p:grpSp>
        </p:grpSp>
      </p:grpSp>
    </p:spTree>
    <p:extLst>
      <p:ext uri="{BB962C8B-B14F-4D97-AF65-F5344CB8AC3E}">
        <p14:creationId xmlns:p14="http://schemas.microsoft.com/office/powerpoint/2010/main" val="166477412"/>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fade">
                                      <p:cBhvr>
                                        <p:cTn id="7" dur="500"/>
                                        <p:tgtEl>
                                          <p:spTgt spid="13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Effect transition="in" filter="wipe(left)">
                                      <p:cBhvr>
                                        <p:cTn id="11" dur="500"/>
                                        <p:tgtEl>
                                          <p:spTgt spid="136"/>
                                        </p:tgtEl>
                                      </p:cBhvr>
                                    </p:animEffect>
                                  </p:childTnLst>
                                </p:cTn>
                              </p:par>
                            </p:childTnLst>
                          </p:cTn>
                        </p:par>
                        <p:par>
                          <p:cTn id="12" fill="hold">
                            <p:stCondLst>
                              <p:cond delay="1000"/>
                            </p:stCondLst>
                            <p:childTnLst>
                              <p:par>
                                <p:cTn id="13" presetID="2" presetClass="entr" presetSubtype="2" decel="100000" fill="hold" grpId="0" nodeType="afterEffect">
                                  <p:stCondLst>
                                    <p:cond delay="0"/>
                                  </p:stCondLst>
                                  <p:iterate type="lt">
                                    <p:tmPct val="10000"/>
                                  </p:iterate>
                                  <p:childTnLst>
                                    <p:set>
                                      <p:cBhvr>
                                        <p:cTn id="14" dur="1" fill="hold">
                                          <p:stCondLst>
                                            <p:cond delay="0"/>
                                          </p:stCondLst>
                                        </p:cTn>
                                        <p:tgtEl>
                                          <p:spTgt spid="145"/>
                                        </p:tgtEl>
                                        <p:attrNameLst>
                                          <p:attrName>style.visibility</p:attrName>
                                        </p:attrNameLst>
                                      </p:cBhvr>
                                      <p:to>
                                        <p:strVal val="visible"/>
                                      </p:to>
                                    </p:set>
                                    <p:anim calcmode="lin" valueType="num">
                                      <p:cBhvr additive="base">
                                        <p:cTn id="15" dur="500" fill="hold"/>
                                        <p:tgtEl>
                                          <p:spTgt spid="145"/>
                                        </p:tgtEl>
                                        <p:attrNameLst>
                                          <p:attrName>ppt_x</p:attrName>
                                        </p:attrNameLst>
                                      </p:cBhvr>
                                      <p:tavLst>
                                        <p:tav tm="0">
                                          <p:val>
                                            <p:strVal val="1+#ppt_w/2"/>
                                          </p:val>
                                        </p:tav>
                                        <p:tav tm="100000">
                                          <p:val>
                                            <p:strVal val="#ppt_x"/>
                                          </p:val>
                                        </p:tav>
                                      </p:tavLst>
                                    </p:anim>
                                    <p:anim calcmode="lin" valueType="num">
                                      <p:cBhvr additive="base">
                                        <p:cTn id="16" dur="500" fill="hold"/>
                                        <p:tgtEl>
                                          <p:spTgt spid="145"/>
                                        </p:tgtEl>
                                        <p:attrNameLst>
                                          <p:attrName>ppt_y</p:attrName>
                                        </p:attrNameLst>
                                      </p:cBhvr>
                                      <p:tavLst>
                                        <p:tav tm="0">
                                          <p:val>
                                            <p:strVal val="#ppt_y"/>
                                          </p:val>
                                        </p:tav>
                                        <p:tav tm="100000">
                                          <p:val>
                                            <p:strVal val="#ppt_y"/>
                                          </p:val>
                                        </p:tav>
                                      </p:tavLst>
                                    </p:anim>
                                  </p:childTnLst>
                                </p:cTn>
                              </p:par>
                            </p:childTnLst>
                          </p:cTn>
                        </p:par>
                        <p:par>
                          <p:cTn id="17" fill="hold">
                            <p:stCondLst>
                              <p:cond delay="2450"/>
                            </p:stCondLst>
                            <p:childTnLst>
                              <p:par>
                                <p:cTn id="18" presetID="2" presetClass="entr" presetSubtype="2" decel="100000" fill="hold" grpId="0" nodeType="afterEffect">
                                  <p:stCondLst>
                                    <p:cond delay="0"/>
                                  </p:stCondLst>
                                  <p:iterate type="lt">
                                    <p:tmPct val="10000"/>
                                  </p:iterate>
                                  <p:childTnLst>
                                    <p:set>
                                      <p:cBhvr>
                                        <p:cTn id="19" dur="1" fill="hold">
                                          <p:stCondLst>
                                            <p:cond delay="0"/>
                                          </p:stCondLst>
                                        </p:cTn>
                                        <p:tgtEl>
                                          <p:spTgt spid="146"/>
                                        </p:tgtEl>
                                        <p:attrNameLst>
                                          <p:attrName>style.visibility</p:attrName>
                                        </p:attrNameLst>
                                      </p:cBhvr>
                                      <p:to>
                                        <p:strVal val="visible"/>
                                      </p:to>
                                    </p:set>
                                    <p:anim calcmode="lin" valueType="num">
                                      <p:cBhvr additive="base">
                                        <p:cTn id="20" dur="500" fill="hold"/>
                                        <p:tgtEl>
                                          <p:spTgt spid="146"/>
                                        </p:tgtEl>
                                        <p:attrNameLst>
                                          <p:attrName>ppt_x</p:attrName>
                                        </p:attrNameLst>
                                      </p:cBhvr>
                                      <p:tavLst>
                                        <p:tav tm="0">
                                          <p:val>
                                            <p:strVal val="1+#ppt_w/2"/>
                                          </p:val>
                                        </p:tav>
                                        <p:tav tm="100000">
                                          <p:val>
                                            <p:strVal val="#ppt_x"/>
                                          </p:val>
                                        </p:tav>
                                      </p:tavLst>
                                    </p:anim>
                                    <p:anim calcmode="lin" valueType="num">
                                      <p:cBhvr additive="base">
                                        <p:cTn id="21" dur="500" fill="hold"/>
                                        <p:tgtEl>
                                          <p:spTgt spid="146"/>
                                        </p:tgtEl>
                                        <p:attrNameLst>
                                          <p:attrName>ppt_y</p:attrName>
                                        </p:attrNameLst>
                                      </p:cBhvr>
                                      <p:tavLst>
                                        <p:tav tm="0">
                                          <p:val>
                                            <p:strVal val="#ppt_y"/>
                                          </p:val>
                                        </p:tav>
                                        <p:tav tm="100000">
                                          <p:val>
                                            <p:strVal val="#ppt_y"/>
                                          </p:val>
                                        </p:tav>
                                      </p:tavLst>
                                    </p:anim>
                                  </p:childTnLst>
                                </p:cTn>
                              </p:par>
                            </p:childTnLst>
                          </p:cTn>
                        </p:par>
                        <p:par>
                          <p:cTn id="22" fill="hold">
                            <p:stCondLst>
                              <p:cond delay="3100"/>
                            </p:stCondLst>
                            <p:childTnLst>
                              <p:par>
                                <p:cTn id="23" presetID="10" presetClass="entr" presetSubtype="0" fill="hold" nodeType="afterEffect">
                                  <p:stCondLst>
                                    <p:cond delay="0"/>
                                  </p:stCondLst>
                                  <p:childTnLst>
                                    <p:set>
                                      <p:cBhvr>
                                        <p:cTn id="24" dur="1" fill="hold">
                                          <p:stCondLst>
                                            <p:cond delay="0"/>
                                          </p:stCondLst>
                                        </p:cTn>
                                        <p:tgtEl>
                                          <p:spTgt spid="204"/>
                                        </p:tgtEl>
                                        <p:attrNameLst>
                                          <p:attrName>style.visibility</p:attrName>
                                        </p:attrNameLst>
                                      </p:cBhvr>
                                      <p:to>
                                        <p:strVal val="visible"/>
                                      </p:to>
                                    </p:set>
                                    <p:animEffect transition="in" filter="fade">
                                      <p:cBhvr>
                                        <p:cTn id="25" dur="500"/>
                                        <p:tgtEl>
                                          <p:spTgt spid="204"/>
                                        </p:tgtEl>
                                      </p:cBhvr>
                                    </p:animEffect>
                                  </p:childTnLst>
                                </p:cTn>
                              </p:par>
                            </p:childTnLst>
                          </p:cTn>
                        </p:par>
                        <p:par>
                          <p:cTn id="26" fill="hold">
                            <p:stCondLst>
                              <p:cond delay="3600"/>
                            </p:stCondLst>
                            <p:childTnLst>
                              <p:par>
                                <p:cTn id="27" presetID="22" presetClass="entr" presetSubtype="2" fill="hold" nodeType="afterEffect">
                                  <p:stCondLst>
                                    <p:cond delay="0"/>
                                  </p:stCondLst>
                                  <p:childTnLst>
                                    <p:set>
                                      <p:cBhvr>
                                        <p:cTn id="28" dur="1" fill="hold">
                                          <p:stCondLst>
                                            <p:cond delay="0"/>
                                          </p:stCondLst>
                                        </p:cTn>
                                        <p:tgtEl>
                                          <p:spTgt spid="168"/>
                                        </p:tgtEl>
                                        <p:attrNameLst>
                                          <p:attrName>style.visibility</p:attrName>
                                        </p:attrNameLst>
                                      </p:cBhvr>
                                      <p:to>
                                        <p:strVal val="visible"/>
                                      </p:to>
                                    </p:set>
                                    <p:animEffect transition="in" filter="wipe(right)">
                                      <p:cBhvr>
                                        <p:cTn id="29" dur="500"/>
                                        <p:tgtEl>
                                          <p:spTgt spid="168"/>
                                        </p:tgtEl>
                                      </p:cBhvr>
                                    </p:animEffect>
                                  </p:childTnLst>
                                </p:cTn>
                              </p:par>
                            </p:childTnLst>
                          </p:cTn>
                        </p:par>
                        <p:par>
                          <p:cTn id="30" fill="hold">
                            <p:stCondLst>
                              <p:cond delay="4100"/>
                            </p:stCondLst>
                            <p:childTnLst>
                              <p:par>
                                <p:cTn id="31" presetID="10" presetClass="entr" presetSubtype="0" fill="hold" nodeType="afterEffect">
                                  <p:stCondLst>
                                    <p:cond delay="0"/>
                                  </p:stCondLst>
                                  <p:childTnLst>
                                    <p:set>
                                      <p:cBhvr>
                                        <p:cTn id="32" dur="1" fill="hold">
                                          <p:stCondLst>
                                            <p:cond delay="0"/>
                                          </p:stCondLst>
                                        </p:cTn>
                                        <p:tgtEl>
                                          <p:spTgt spid="186"/>
                                        </p:tgtEl>
                                        <p:attrNameLst>
                                          <p:attrName>style.visibility</p:attrName>
                                        </p:attrNameLst>
                                      </p:cBhvr>
                                      <p:to>
                                        <p:strVal val="visible"/>
                                      </p:to>
                                    </p:set>
                                    <p:animEffect transition="in" filter="fade">
                                      <p:cBhvr>
                                        <p:cTn id="33" dur="500"/>
                                        <p:tgtEl>
                                          <p:spTgt spid="186"/>
                                        </p:tgtEl>
                                      </p:cBhvr>
                                    </p:animEffect>
                                  </p:childTnLst>
                                </p:cTn>
                              </p:par>
                            </p:childTnLst>
                          </p:cTn>
                        </p:par>
                        <p:par>
                          <p:cTn id="34" fill="hold">
                            <p:stCondLst>
                              <p:cond delay="4600"/>
                            </p:stCondLst>
                            <p:childTnLst>
                              <p:par>
                                <p:cTn id="35" presetID="22" presetClass="entr" presetSubtype="8" fill="hold" nodeType="afterEffect">
                                  <p:stCondLst>
                                    <p:cond delay="0"/>
                                  </p:stCondLst>
                                  <p:childTnLst>
                                    <p:set>
                                      <p:cBhvr>
                                        <p:cTn id="36" dur="1" fill="hold">
                                          <p:stCondLst>
                                            <p:cond delay="0"/>
                                          </p:stCondLst>
                                        </p:cTn>
                                        <p:tgtEl>
                                          <p:spTgt spid="174"/>
                                        </p:tgtEl>
                                        <p:attrNameLst>
                                          <p:attrName>style.visibility</p:attrName>
                                        </p:attrNameLst>
                                      </p:cBhvr>
                                      <p:to>
                                        <p:strVal val="visible"/>
                                      </p:to>
                                    </p:set>
                                    <p:animEffect transition="in" filter="wipe(left)">
                                      <p:cBhvr>
                                        <p:cTn id="37" dur="500"/>
                                        <p:tgtEl>
                                          <p:spTgt spid="174"/>
                                        </p:tgtEl>
                                      </p:cBhvr>
                                    </p:animEffect>
                                  </p:childTnLst>
                                </p:cTn>
                              </p:par>
                            </p:childTnLst>
                          </p:cTn>
                        </p:par>
                        <p:par>
                          <p:cTn id="38" fill="hold">
                            <p:stCondLst>
                              <p:cond delay="5100"/>
                            </p:stCondLst>
                            <p:childTnLst>
                              <p:par>
                                <p:cTn id="39" presetID="10" presetClass="entr" presetSubtype="0" fill="hold" nodeType="afterEffect">
                                  <p:stCondLst>
                                    <p:cond delay="0"/>
                                  </p:stCondLst>
                                  <p:childTnLst>
                                    <p:set>
                                      <p:cBhvr>
                                        <p:cTn id="40" dur="1" fill="hold">
                                          <p:stCondLst>
                                            <p:cond delay="0"/>
                                          </p:stCondLst>
                                        </p:cTn>
                                        <p:tgtEl>
                                          <p:spTgt spid="195"/>
                                        </p:tgtEl>
                                        <p:attrNameLst>
                                          <p:attrName>style.visibility</p:attrName>
                                        </p:attrNameLst>
                                      </p:cBhvr>
                                      <p:to>
                                        <p:strVal val="visible"/>
                                      </p:to>
                                    </p:set>
                                    <p:animEffect transition="in" filter="fade">
                                      <p:cBhvr>
                                        <p:cTn id="41" dur="500"/>
                                        <p:tgtEl>
                                          <p:spTgt spid="195"/>
                                        </p:tgtEl>
                                      </p:cBhvr>
                                    </p:animEffect>
                                  </p:childTnLst>
                                </p:cTn>
                              </p:par>
                            </p:childTnLst>
                          </p:cTn>
                        </p:par>
                        <p:par>
                          <p:cTn id="42" fill="hold">
                            <p:stCondLst>
                              <p:cond delay="5600"/>
                            </p:stCondLst>
                            <p:childTnLst>
                              <p:par>
                                <p:cTn id="43" presetID="22" presetClass="entr" presetSubtype="8" fill="hold" nodeType="afterEffect">
                                  <p:stCondLst>
                                    <p:cond delay="0"/>
                                  </p:stCondLst>
                                  <p:childTnLst>
                                    <p:set>
                                      <p:cBhvr>
                                        <p:cTn id="44" dur="1" fill="hold">
                                          <p:stCondLst>
                                            <p:cond delay="0"/>
                                          </p:stCondLst>
                                        </p:cTn>
                                        <p:tgtEl>
                                          <p:spTgt spid="171"/>
                                        </p:tgtEl>
                                        <p:attrNameLst>
                                          <p:attrName>style.visibility</p:attrName>
                                        </p:attrNameLst>
                                      </p:cBhvr>
                                      <p:to>
                                        <p:strVal val="visible"/>
                                      </p:to>
                                    </p:set>
                                    <p:animEffect transition="in" filter="wipe(left)">
                                      <p:cBhvr>
                                        <p:cTn id="45" dur="500"/>
                                        <p:tgtEl>
                                          <p:spTgt spid="171"/>
                                        </p:tgtEl>
                                      </p:cBhvr>
                                    </p:animEffect>
                                  </p:childTnLst>
                                </p:cTn>
                              </p:par>
                            </p:childTnLst>
                          </p:cTn>
                        </p:par>
                        <p:par>
                          <p:cTn id="46" fill="hold">
                            <p:stCondLst>
                              <p:cond delay="6100"/>
                            </p:stCondLst>
                            <p:childTnLst>
                              <p:par>
                                <p:cTn id="47" presetID="10" presetClass="entr" presetSubtype="0" fill="hold" nodeType="afterEffect">
                                  <p:stCondLst>
                                    <p:cond delay="0"/>
                                  </p:stCondLst>
                                  <p:childTnLst>
                                    <p:set>
                                      <p:cBhvr>
                                        <p:cTn id="48" dur="1" fill="hold">
                                          <p:stCondLst>
                                            <p:cond delay="0"/>
                                          </p:stCondLst>
                                        </p:cTn>
                                        <p:tgtEl>
                                          <p:spTgt spid="189"/>
                                        </p:tgtEl>
                                        <p:attrNameLst>
                                          <p:attrName>style.visibility</p:attrName>
                                        </p:attrNameLst>
                                      </p:cBhvr>
                                      <p:to>
                                        <p:strVal val="visible"/>
                                      </p:to>
                                    </p:set>
                                    <p:animEffect transition="in" filter="fade">
                                      <p:cBhvr>
                                        <p:cTn id="49" dur="500"/>
                                        <p:tgtEl>
                                          <p:spTgt spid="189"/>
                                        </p:tgtEl>
                                      </p:cBhvr>
                                    </p:animEffect>
                                  </p:childTnLst>
                                </p:cTn>
                              </p:par>
                            </p:childTnLst>
                          </p:cTn>
                        </p:par>
                        <p:par>
                          <p:cTn id="50" fill="hold">
                            <p:stCondLst>
                              <p:cond delay="6600"/>
                            </p:stCondLst>
                            <p:childTnLst>
                              <p:par>
                                <p:cTn id="51" presetID="22" presetClass="entr" presetSubtype="8" fill="hold" nodeType="afterEffect">
                                  <p:stCondLst>
                                    <p:cond delay="0"/>
                                  </p:stCondLst>
                                  <p:childTnLst>
                                    <p:set>
                                      <p:cBhvr>
                                        <p:cTn id="52" dur="1" fill="hold">
                                          <p:stCondLst>
                                            <p:cond delay="0"/>
                                          </p:stCondLst>
                                        </p:cTn>
                                        <p:tgtEl>
                                          <p:spTgt spid="180"/>
                                        </p:tgtEl>
                                        <p:attrNameLst>
                                          <p:attrName>style.visibility</p:attrName>
                                        </p:attrNameLst>
                                      </p:cBhvr>
                                      <p:to>
                                        <p:strVal val="visible"/>
                                      </p:to>
                                    </p:set>
                                    <p:animEffect transition="in" filter="wipe(left)">
                                      <p:cBhvr>
                                        <p:cTn id="53" dur="500"/>
                                        <p:tgtEl>
                                          <p:spTgt spid="180"/>
                                        </p:tgtEl>
                                      </p:cBhvr>
                                    </p:animEffect>
                                  </p:childTnLst>
                                </p:cTn>
                              </p:par>
                            </p:childTnLst>
                          </p:cTn>
                        </p:par>
                        <p:par>
                          <p:cTn id="54" fill="hold">
                            <p:stCondLst>
                              <p:cond delay="7100"/>
                            </p:stCondLst>
                            <p:childTnLst>
                              <p:par>
                                <p:cTn id="55" presetID="10" presetClass="entr" presetSubtype="0" fill="hold" nodeType="afterEffect">
                                  <p:stCondLst>
                                    <p:cond delay="0"/>
                                  </p:stCondLst>
                                  <p:childTnLst>
                                    <p:set>
                                      <p:cBhvr>
                                        <p:cTn id="56" dur="1" fill="hold">
                                          <p:stCondLst>
                                            <p:cond delay="0"/>
                                          </p:stCondLst>
                                        </p:cTn>
                                        <p:tgtEl>
                                          <p:spTgt spid="198"/>
                                        </p:tgtEl>
                                        <p:attrNameLst>
                                          <p:attrName>style.visibility</p:attrName>
                                        </p:attrNameLst>
                                      </p:cBhvr>
                                      <p:to>
                                        <p:strVal val="visible"/>
                                      </p:to>
                                    </p:set>
                                    <p:animEffect transition="in" filter="fade">
                                      <p:cBhvr>
                                        <p:cTn id="57" dur="500"/>
                                        <p:tgtEl>
                                          <p:spTgt spid="198"/>
                                        </p:tgtEl>
                                      </p:cBhvr>
                                    </p:animEffect>
                                  </p:childTnLst>
                                </p:cTn>
                              </p:par>
                            </p:childTnLst>
                          </p:cTn>
                        </p:par>
                        <p:par>
                          <p:cTn id="58" fill="hold">
                            <p:stCondLst>
                              <p:cond delay="7600"/>
                            </p:stCondLst>
                            <p:childTnLst>
                              <p:par>
                                <p:cTn id="59" presetID="22" presetClass="entr" presetSubtype="2" fill="hold" nodeType="afterEffect">
                                  <p:stCondLst>
                                    <p:cond delay="0"/>
                                  </p:stCondLst>
                                  <p:childTnLst>
                                    <p:set>
                                      <p:cBhvr>
                                        <p:cTn id="60" dur="1" fill="hold">
                                          <p:stCondLst>
                                            <p:cond delay="0"/>
                                          </p:stCondLst>
                                        </p:cTn>
                                        <p:tgtEl>
                                          <p:spTgt spid="177"/>
                                        </p:tgtEl>
                                        <p:attrNameLst>
                                          <p:attrName>style.visibility</p:attrName>
                                        </p:attrNameLst>
                                      </p:cBhvr>
                                      <p:to>
                                        <p:strVal val="visible"/>
                                      </p:to>
                                    </p:set>
                                    <p:animEffect transition="in" filter="wipe(right)">
                                      <p:cBhvr>
                                        <p:cTn id="61" dur="500"/>
                                        <p:tgtEl>
                                          <p:spTgt spid="177"/>
                                        </p:tgtEl>
                                      </p:cBhvr>
                                    </p:animEffect>
                                  </p:childTnLst>
                                </p:cTn>
                              </p:par>
                            </p:childTnLst>
                          </p:cTn>
                        </p:par>
                        <p:par>
                          <p:cTn id="62" fill="hold">
                            <p:stCondLst>
                              <p:cond delay="8100"/>
                            </p:stCondLst>
                            <p:childTnLst>
                              <p:par>
                                <p:cTn id="63" presetID="10" presetClass="entr" presetSubtype="0" fill="hold" nodeType="afterEffect">
                                  <p:stCondLst>
                                    <p:cond delay="0"/>
                                  </p:stCondLst>
                                  <p:childTnLst>
                                    <p:set>
                                      <p:cBhvr>
                                        <p:cTn id="64" dur="1" fill="hold">
                                          <p:stCondLst>
                                            <p:cond delay="0"/>
                                          </p:stCondLst>
                                        </p:cTn>
                                        <p:tgtEl>
                                          <p:spTgt spid="192"/>
                                        </p:tgtEl>
                                        <p:attrNameLst>
                                          <p:attrName>style.visibility</p:attrName>
                                        </p:attrNameLst>
                                      </p:cBhvr>
                                      <p:to>
                                        <p:strVal val="visible"/>
                                      </p:to>
                                    </p:set>
                                    <p:animEffect transition="in" filter="fade">
                                      <p:cBhvr>
                                        <p:cTn id="65" dur="500"/>
                                        <p:tgtEl>
                                          <p:spTgt spid="192"/>
                                        </p:tgtEl>
                                      </p:cBhvr>
                                    </p:animEffect>
                                  </p:childTnLst>
                                </p:cTn>
                              </p:par>
                            </p:childTnLst>
                          </p:cTn>
                        </p:par>
                        <p:par>
                          <p:cTn id="66" fill="hold">
                            <p:stCondLst>
                              <p:cond delay="8600"/>
                            </p:stCondLst>
                            <p:childTnLst>
                              <p:par>
                                <p:cTn id="67" presetID="22" presetClass="entr" presetSubtype="8" fill="hold" nodeType="afterEffect">
                                  <p:stCondLst>
                                    <p:cond delay="0"/>
                                  </p:stCondLst>
                                  <p:childTnLst>
                                    <p:set>
                                      <p:cBhvr>
                                        <p:cTn id="68" dur="1" fill="hold">
                                          <p:stCondLst>
                                            <p:cond delay="0"/>
                                          </p:stCondLst>
                                        </p:cTn>
                                        <p:tgtEl>
                                          <p:spTgt spid="183"/>
                                        </p:tgtEl>
                                        <p:attrNameLst>
                                          <p:attrName>style.visibility</p:attrName>
                                        </p:attrNameLst>
                                      </p:cBhvr>
                                      <p:to>
                                        <p:strVal val="visible"/>
                                      </p:to>
                                    </p:set>
                                    <p:animEffect transition="in" filter="wipe(left)">
                                      <p:cBhvr>
                                        <p:cTn id="69" dur="500"/>
                                        <p:tgtEl>
                                          <p:spTgt spid="183"/>
                                        </p:tgtEl>
                                      </p:cBhvr>
                                    </p:animEffect>
                                  </p:childTnLst>
                                </p:cTn>
                              </p:par>
                            </p:childTnLst>
                          </p:cTn>
                        </p:par>
                        <p:par>
                          <p:cTn id="70" fill="hold">
                            <p:stCondLst>
                              <p:cond delay="9100"/>
                            </p:stCondLst>
                            <p:childTnLst>
                              <p:par>
                                <p:cTn id="71" presetID="10" presetClass="entr" presetSubtype="0" fill="hold" nodeType="afterEffect">
                                  <p:stCondLst>
                                    <p:cond delay="0"/>
                                  </p:stCondLst>
                                  <p:childTnLst>
                                    <p:set>
                                      <p:cBhvr>
                                        <p:cTn id="72" dur="1" fill="hold">
                                          <p:stCondLst>
                                            <p:cond delay="0"/>
                                          </p:stCondLst>
                                        </p:cTn>
                                        <p:tgtEl>
                                          <p:spTgt spid="201"/>
                                        </p:tgtEl>
                                        <p:attrNameLst>
                                          <p:attrName>style.visibility</p:attrName>
                                        </p:attrNameLst>
                                      </p:cBhvr>
                                      <p:to>
                                        <p:strVal val="visible"/>
                                      </p:to>
                                    </p:set>
                                    <p:animEffect transition="in" filter="fade">
                                      <p:cBhvr>
                                        <p:cTn id="73" dur="5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p:bldP spid="14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自由: 形状 1"/>
          <p:cNvSpPr>
            <a:spLocks/>
          </p:cNvSpPr>
          <p:nvPr/>
        </p:nvSpPr>
        <p:spPr bwMode="auto">
          <a:xfrm rot="10800000">
            <a:off x="3397230" y="2635896"/>
            <a:ext cx="8794770" cy="1971348"/>
          </a:xfrm>
          <a:custGeom>
            <a:avLst/>
            <a:gdLst>
              <a:gd name="connsiteX0" fmla="*/ 8142861 w 8794770"/>
              <a:gd name="connsiteY0" fmla="*/ 1971348 h 1971348"/>
              <a:gd name="connsiteX1" fmla="*/ 7474830 w 8794770"/>
              <a:gd name="connsiteY1" fmla="*/ 1971348 h 1971348"/>
              <a:gd name="connsiteX2" fmla="*/ 7236982 w 8794770"/>
              <a:gd name="connsiteY2" fmla="*/ 1971348 h 1971348"/>
              <a:gd name="connsiteX3" fmla="*/ 0 w 8794770"/>
              <a:gd name="connsiteY3" fmla="*/ 1971348 h 1971348"/>
              <a:gd name="connsiteX4" fmla="*/ 0 w 8794770"/>
              <a:gd name="connsiteY4" fmla="*/ 0 h 1971348"/>
              <a:gd name="connsiteX5" fmla="*/ 7236982 w 8794770"/>
              <a:gd name="connsiteY5" fmla="*/ 0 h 1971348"/>
              <a:gd name="connsiteX6" fmla="*/ 7474830 w 8794770"/>
              <a:gd name="connsiteY6" fmla="*/ 0 h 1971348"/>
              <a:gd name="connsiteX7" fmla="*/ 7535993 w 8794770"/>
              <a:gd name="connsiteY7" fmla="*/ 0 h 1971348"/>
              <a:gd name="connsiteX8" fmla="*/ 8142861 w 8794770"/>
              <a:gd name="connsiteY8" fmla="*/ 0 h 1971348"/>
              <a:gd name="connsiteX9" fmla="*/ 8317566 w 8794770"/>
              <a:gd name="connsiteY9" fmla="*/ 100348 h 1971348"/>
              <a:gd name="connsiteX10" fmla="*/ 8770506 w 8794770"/>
              <a:gd name="connsiteY10" fmla="*/ 885326 h 1971348"/>
              <a:gd name="connsiteX11" fmla="*/ 8770506 w 8794770"/>
              <a:gd name="connsiteY11" fmla="*/ 1086022 h 1971348"/>
              <a:gd name="connsiteX12" fmla="*/ 8317566 w 8794770"/>
              <a:gd name="connsiteY12" fmla="*/ 1871000 h 1971348"/>
              <a:gd name="connsiteX13" fmla="*/ 8142861 w 8794770"/>
              <a:gd name="connsiteY13" fmla="*/ 1971348 h 197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94770" h="1971348">
                <a:moveTo>
                  <a:pt x="8142861" y="1971348"/>
                </a:moveTo>
                <a:lnTo>
                  <a:pt x="7474830" y="1971348"/>
                </a:lnTo>
                <a:lnTo>
                  <a:pt x="7236982" y="1971348"/>
                </a:lnTo>
                <a:lnTo>
                  <a:pt x="0" y="1971348"/>
                </a:lnTo>
                <a:lnTo>
                  <a:pt x="0" y="0"/>
                </a:lnTo>
                <a:lnTo>
                  <a:pt x="7236982" y="0"/>
                </a:lnTo>
                <a:lnTo>
                  <a:pt x="7474830" y="0"/>
                </a:lnTo>
                <a:lnTo>
                  <a:pt x="7535993" y="0"/>
                </a:lnTo>
                <a:cubicBezTo>
                  <a:pt x="8142861" y="0"/>
                  <a:pt x="8142861" y="0"/>
                  <a:pt x="8142861" y="0"/>
                </a:cubicBezTo>
                <a:cubicBezTo>
                  <a:pt x="8207567" y="0"/>
                  <a:pt x="8285213" y="45318"/>
                  <a:pt x="8317566" y="100348"/>
                </a:cubicBezTo>
                <a:cubicBezTo>
                  <a:pt x="8770506" y="885326"/>
                  <a:pt x="8770506" y="885326"/>
                  <a:pt x="8770506" y="885326"/>
                </a:cubicBezTo>
                <a:cubicBezTo>
                  <a:pt x="8802859" y="940356"/>
                  <a:pt x="8802859" y="1030992"/>
                  <a:pt x="8770506" y="1086022"/>
                </a:cubicBezTo>
                <a:cubicBezTo>
                  <a:pt x="8317566" y="1871000"/>
                  <a:pt x="8317566" y="1871000"/>
                  <a:pt x="8317566" y="1871000"/>
                </a:cubicBezTo>
                <a:cubicBezTo>
                  <a:pt x="8285213" y="1926030"/>
                  <a:pt x="8207567" y="1971348"/>
                  <a:pt x="8142861" y="1971348"/>
                </a:cubicBezTo>
                <a:close/>
              </a:path>
            </a:pathLst>
          </a:custGeom>
          <a:solidFill>
            <a:srgbClr val="262626"/>
          </a:solidFill>
          <a:ln w="15875">
            <a:noFill/>
          </a:ln>
          <a:effectLst/>
        </p:spPr>
        <p:txBody>
          <a:bodyPr vert="horz" wrap="square" lIns="91440" tIns="45720" rIns="91440" bIns="45720" numCol="1" anchor="t" anchorCtr="0" compatLnSpc="1">
            <a:prstTxWarp prst="textNoShape">
              <a:avLst/>
            </a:prstTxWarp>
            <a:noAutofit/>
          </a:bodyPr>
          <a:lstStyle/>
          <a:p>
            <a:endParaRPr lang="zh-CN" altLang="en-US"/>
          </a:p>
        </p:txBody>
      </p:sp>
      <p:sp>
        <p:nvSpPr>
          <p:cNvPr id="3" name="自由: 形状 2"/>
          <p:cNvSpPr/>
          <p:nvPr/>
        </p:nvSpPr>
        <p:spPr>
          <a:xfrm>
            <a:off x="0" y="2635895"/>
            <a:ext cx="3381456" cy="1971348"/>
          </a:xfrm>
          <a:custGeom>
            <a:avLst/>
            <a:gdLst>
              <a:gd name="connsiteX0" fmla="*/ 0 w 3381456"/>
              <a:gd name="connsiteY0" fmla="*/ 0 h 1971348"/>
              <a:gd name="connsiteX1" fmla="*/ 1824880 w 3381456"/>
              <a:gd name="connsiteY1" fmla="*/ 0 h 1971348"/>
              <a:gd name="connsiteX2" fmla="*/ 2061110 w 3381456"/>
              <a:gd name="connsiteY2" fmla="*/ 0 h 1971348"/>
              <a:gd name="connsiteX3" fmla="*/ 2730760 w 3381456"/>
              <a:gd name="connsiteY3" fmla="*/ 0 h 1971348"/>
              <a:gd name="connsiteX4" fmla="*/ 2905465 w 3381456"/>
              <a:gd name="connsiteY4" fmla="*/ 100348 h 1971348"/>
              <a:gd name="connsiteX5" fmla="*/ 3358405 w 3381456"/>
              <a:gd name="connsiteY5" fmla="*/ 885326 h 1971348"/>
              <a:gd name="connsiteX6" fmla="*/ 3358405 w 3381456"/>
              <a:gd name="connsiteY6" fmla="*/ 1086022 h 1971348"/>
              <a:gd name="connsiteX7" fmla="*/ 2905465 w 3381456"/>
              <a:gd name="connsiteY7" fmla="*/ 1871000 h 1971348"/>
              <a:gd name="connsiteX8" fmla="*/ 2730760 w 3381456"/>
              <a:gd name="connsiteY8" fmla="*/ 1971348 h 1971348"/>
              <a:gd name="connsiteX9" fmla="*/ 1824880 w 3381456"/>
              <a:gd name="connsiteY9" fmla="*/ 1971348 h 1971348"/>
              <a:gd name="connsiteX10" fmla="*/ 1824874 w 3381456"/>
              <a:gd name="connsiteY10" fmla="*/ 1971347 h 1971348"/>
              <a:gd name="connsiteX11" fmla="*/ 0 w 3381456"/>
              <a:gd name="connsiteY11" fmla="*/ 1971347 h 197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81456" h="1971348">
                <a:moveTo>
                  <a:pt x="0" y="0"/>
                </a:moveTo>
                <a:lnTo>
                  <a:pt x="1824880" y="0"/>
                </a:lnTo>
                <a:lnTo>
                  <a:pt x="2061110" y="0"/>
                </a:lnTo>
                <a:lnTo>
                  <a:pt x="2730760" y="0"/>
                </a:lnTo>
                <a:cubicBezTo>
                  <a:pt x="2793848" y="0"/>
                  <a:pt x="2873112" y="45318"/>
                  <a:pt x="2905465" y="100348"/>
                </a:cubicBezTo>
                <a:cubicBezTo>
                  <a:pt x="3358405" y="885326"/>
                  <a:pt x="3358405" y="885326"/>
                  <a:pt x="3358405" y="885326"/>
                </a:cubicBezTo>
                <a:cubicBezTo>
                  <a:pt x="3389140" y="940356"/>
                  <a:pt x="3389140" y="1030992"/>
                  <a:pt x="3358405" y="1086022"/>
                </a:cubicBezTo>
                <a:cubicBezTo>
                  <a:pt x="2905465" y="1871000"/>
                  <a:pt x="2905465" y="1871000"/>
                  <a:pt x="2905465" y="1871000"/>
                </a:cubicBezTo>
                <a:cubicBezTo>
                  <a:pt x="2873112" y="1926030"/>
                  <a:pt x="2793848" y="1971348"/>
                  <a:pt x="2730760" y="1971348"/>
                </a:cubicBezTo>
                <a:cubicBezTo>
                  <a:pt x="1824880" y="1971348"/>
                  <a:pt x="1824880" y="1971348"/>
                  <a:pt x="1824880" y="1971348"/>
                </a:cubicBezTo>
                <a:lnTo>
                  <a:pt x="1824874" y="1971347"/>
                </a:lnTo>
                <a:lnTo>
                  <a:pt x="0" y="197134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1215277" y="3159904"/>
            <a:ext cx="950901" cy="923330"/>
          </a:xfrm>
          <a:prstGeom prst="rect">
            <a:avLst/>
          </a:prstGeom>
          <a:noFill/>
        </p:spPr>
        <p:txBody>
          <a:bodyPr wrap="none" rtlCol="0">
            <a:spAutoFit/>
          </a:bodyPr>
          <a:lstStyle/>
          <a:p>
            <a:r>
              <a:rPr lang="en-US" altLang="zh-CN" sz="5400" dirty="0">
                <a:solidFill>
                  <a:schemeClr val="bg1"/>
                </a:solidFill>
                <a:latin typeface="华文细黑" panose="02010600040101010101" pitchFamily="2" charset="-122"/>
                <a:ea typeface="华文细黑" panose="02010600040101010101" pitchFamily="2" charset="-122"/>
              </a:rPr>
              <a:t>05</a:t>
            </a:r>
            <a:endParaRPr lang="zh-CN" altLang="en-US" sz="5400" dirty="0">
              <a:solidFill>
                <a:schemeClr val="bg1"/>
              </a:solidFill>
              <a:latin typeface="华文细黑" panose="02010600040101010101" pitchFamily="2" charset="-122"/>
              <a:ea typeface="华文细黑" panose="02010600040101010101" pitchFamily="2" charset="-122"/>
            </a:endParaRPr>
          </a:p>
        </p:txBody>
      </p:sp>
      <p:sp>
        <p:nvSpPr>
          <p:cNvPr id="5" name="文本框 4"/>
          <p:cNvSpPr txBox="1"/>
          <p:nvPr/>
        </p:nvSpPr>
        <p:spPr bwMode="auto">
          <a:xfrm>
            <a:off x="4838700" y="2954320"/>
            <a:ext cx="3168650" cy="830262"/>
          </a:xfrm>
          <a:prstGeom prst="rect">
            <a:avLst/>
          </a:prstGeom>
          <a:noFill/>
        </p:spPr>
        <p:txBody>
          <a:bodyPr>
            <a:spAutoFit/>
          </a:bodyPr>
          <a:lstStyle/>
          <a:p>
            <a:pPr defTabSz="685754" eaLnBrk="1" fontAlgn="auto" hangingPunct="1">
              <a:spcBef>
                <a:spcPts val="0"/>
              </a:spcBef>
              <a:spcAft>
                <a:spcPts val="0"/>
              </a:spcAft>
              <a:defRPr/>
            </a:pPr>
            <a:r>
              <a:rPr lang="en-US" altLang="zh-CN" sz="4800" dirty="0">
                <a:solidFill>
                  <a:schemeClr val="bg1">
                    <a:lumMod val="95000"/>
                  </a:schemeClr>
                </a:solidFill>
                <a:latin typeface="华文细黑" panose="02010600040101010101" pitchFamily="2" charset="-122"/>
                <a:ea typeface="华文细黑" panose="02010600040101010101" pitchFamily="2" charset="-122"/>
                <a:cs typeface="Arial" pitchFamily="34" charset="0"/>
              </a:rPr>
              <a:t>PART ONE</a:t>
            </a:r>
            <a:endParaRPr lang="zh-CN" altLang="en-US" sz="4800" baseline="-3000" dirty="0">
              <a:solidFill>
                <a:schemeClr val="bg1">
                  <a:lumMod val="95000"/>
                </a:schemeClr>
              </a:solidFill>
              <a:latin typeface="华文细黑" panose="02010600040101010101" pitchFamily="2" charset="-122"/>
              <a:ea typeface="华文细黑" panose="02010600040101010101" pitchFamily="2" charset="-122"/>
              <a:cs typeface="Arial" pitchFamily="34" charset="0"/>
            </a:endParaRPr>
          </a:p>
        </p:txBody>
      </p:sp>
      <p:sp>
        <p:nvSpPr>
          <p:cNvPr id="6" name="TextBox 111"/>
          <p:cNvSpPr txBox="1">
            <a:spLocks noChangeArrowheads="1"/>
          </p:cNvSpPr>
          <p:nvPr/>
        </p:nvSpPr>
        <p:spPr bwMode="auto">
          <a:xfrm>
            <a:off x="4838700" y="3735370"/>
            <a:ext cx="7023100" cy="456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29" tIns="34263" rIns="68529" bIns="34263">
            <a:spAutoFit/>
          </a:bodyPr>
          <a:lstStyle>
            <a:lvl1pPr>
              <a:defRPr>
                <a:solidFill>
                  <a:schemeClr val="tx1"/>
                </a:solidFill>
                <a:latin typeface="Lao UI" panose="020B0502040204020203" pitchFamily="34" charset="0"/>
                <a:ea typeface="微软雅黑" panose="020B0503020204020204" pitchFamily="34" charset="-122"/>
              </a:defRPr>
            </a:lvl1pPr>
            <a:lvl2pPr marL="742950" indent="-285750">
              <a:defRPr>
                <a:solidFill>
                  <a:schemeClr val="tx1"/>
                </a:solidFill>
                <a:latin typeface="Lao UI" panose="020B0502040204020203" pitchFamily="34" charset="0"/>
                <a:ea typeface="微软雅黑" panose="020B0503020204020204" pitchFamily="34" charset="-122"/>
              </a:defRPr>
            </a:lvl2pPr>
            <a:lvl3pPr marL="1143000" indent="-228600">
              <a:defRPr>
                <a:solidFill>
                  <a:schemeClr val="tx1"/>
                </a:solidFill>
                <a:latin typeface="Lao UI" panose="020B0502040204020203" pitchFamily="34" charset="0"/>
                <a:ea typeface="微软雅黑" panose="020B0503020204020204" pitchFamily="34" charset="-122"/>
              </a:defRPr>
            </a:lvl3pPr>
            <a:lvl4pPr marL="1600200" indent="-228600">
              <a:defRPr>
                <a:solidFill>
                  <a:schemeClr val="tx1"/>
                </a:solidFill>
                <a:latin typeface="Lao UI" panose="020B0502040204020203" pitchFamily="34" charset="0"/>
                <a:ea typeface="微软雅黑" panose="020B0503020204020204" pitchFamily="34" charset="-122"/>
              </a:defRPr>
            </a:lvl4pPr>
            <a:lvl5pPr marL="2057400" indent="-228600">
              <a:defRPr>
                <a:solidFill>
                  <a:schemeClr val="tx1"/>
                </a:solidFill>
                <a:latin typeface="Lao UI" panose="020B0502040204020203"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9pPr>
          </a:lstStyle>
          <a:p>
            <a:pPr defTabSz="685754" eaLnBrk="1" fontAlgn="auto" hangingPunct="1">
              <a:lnSpc>
                <a:spcPct val="120000"/>
              </a:lnSpc>
              <a:spcBef>
                <a:spcPts val="0"/>
              </a:spcBef>
              <a:spcAft>
                <a:spcPts val="0"/>
              </a:spcAft>
              <a:defRPr/>
            </a:pPr>
            <a:r>
              <a:rPr lang="en-US" altLang="zh-CN" sz="1050" dirty="0">
                <a:solidFill>
                  <a:schemeClr val="bg1"/>
                </a:solidFill>
                <a:latin typeface="华文细黑" panose="02010600040101010101" pitchFamily="2" charset="-122"/>
                <a:ea typeface="华文细黑" panose="02010600040101010101" pitchFamily="2" charset="-122"/>
                <a:cs typeface="Arial" panose="020B0604020202020204" pitchFamily="34" charset="0"/>
              </a:rPr>
              <a:t>Click here to modify the text , you may post text here . Click here to modify the text . Click here to modify the text , you may post text here . Click here to modify the text , you may post text here . </a:t>
            </a:r>
            <a:endParaRPr lang="zh-CN" altLang="en-US" sz="1050" baseline="-3000" dirty="0">
              <a:solidFill>
                <a:schemeClr val="bg1"/>
              </a:solidFill>
              <a:latin typeface="华文细黑" panose="02010600040101010101" pitchFamily="2" charset="-122"/>
              <a:ea typeface="华文细黑" panose="02010600040101010101" pitchFamily="2" charset="-122"/>
              <a:cs typeface="Arial" panose="020B0604020202020204" pitchFamily="34" charset="0"/>
            </a:endParaRPr>
          </a:p>
        </p:txBody>
      </p:sp>
    </p:spTree>
    <p:extLst>
      <p:ext uri="{BB962C8B-B14F-4D97-AF65-F5344CB8AC3E}">
        <p14:creationId xmlns:p14="http://schemas.microsoft.com/office/powerpoint/2010/main" val="2887179383"/>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Effect transition="in" filter="fade">
                                      <p:cBhvr>
                                        <p:cTn id="12" dur="1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Freeform 14"/>
          <p:cNvSpPr>
            <a:spLocks/>
          </p:cNvSpPr>
          <p:nvPr/>
        </p:nvSpPr>
        <p:spPr bwMode="auto">
          <a:xfrm rot="13500000">
            <a:off x="2907654" y="2743837"/>
            <a:ext cx="1159424" cy="1929367"/>
          </a:xfrm>
          <a:custGeom>
            <a:avLst/>
            <a:gdLst>
              <a:gd name="T0" fmla="*/ 329 w 486"/>
              <a:gd name="T1" fmla="*/ 0 h 799"/>
              <a:gd name="T2" fmla="*/ 378 w 486"/>
              <a:gd name="T3" fmla="*/ 1 h 799"/>
              <a:gd name="T4" fmla="*/ 430 w 486"/>
              <a:gd name="T5" fmla="*/ 7 h 799"/>
              <a:gd name="T6" fmla="*/ 486 w 486"/>
              <a:gd name="T7" fmla="*/ 19 h 799"/>
              <a:gd name="T8" fmla="*/ 483 w 486"/>
              <a:gd name="T9" fmla="*/ 30 h 799"/>
              <a:gd name="T10" fmla="*/ 428 w 486"/>
              <a:gd name="T11" fmla="*/ 19 h 799"/>
              <a:gd name="T12" fmla="*/ 376 w 486"/>
              <a:gd name="T13" fmla="*/ 13 h 799"/>
              <a:gd name="T14" fmla="*/ 329 w 486"/>
              <a:gd name="T15" fmla="*/ 12 h 799"/>
              <a:gd name="T16" fmla="*/ 278 w 486"/>
              <a:gd name="T17" fmla="*/ 15 h 799"/>
              <a:gd name="T18" fmla="*/ 231 w 486"/>
              <a:gd name="T19" fmla="*/ 22 h 799"/>
              <a:gd name="T20" fmla="*/ 191 w 486"/>
              <a:gd name="T21" fmla="*/ 36 h 799"/>
              <a:gd name="T22" fmla="*/ 153 w 486"/>
              <a:gd name="T23" fmla="*/ 53 h 799"/>
              <a:gd name="T24" fmla="*/ 122 w 486"/>
              <a:gd name="T25" fmla="*/ 74 h 799"/>
              <a:gd name="T26" fmla="*/ 94 w 486"/>
              <a:gd name="T27" fmla="*/ 101 h 799"/>
              <a:gd name="T28" fmla="*/ 72 w 486"/>
              <a:gd name="T29" fmla="*/ 129 h 799"/>
              <a:gd name="T30" fmla="*/ 52 w 486"/>
              <a:gd name="T31" fmla="*/ 162 h 799"/>
              <a:gd name="T32" fmla="*/ 38 w 486"/>
              <a:gd name="T33" fmla="*/ 198 h 799"/>
              <a:gd name="T34" fmla="*/ 27 w 486"/>
              <a:gd name="T35" fmla="*/ 235 h 799"/>
              <a:gd name="T36" fmla="*/ 18 w 486"/>
              <a:gd name="T37" fmla="*/ 275 h 799"/>
              <a:gd name="T38" fmla="*/ 14 w 486"/>
              <a:gd name="T39" fmla="*/ 317 h 799"/>
              <a:gd name="T40" fmla="*/ 12 w 486"/>
              <a:gd name="T41" fmla="*/ 361 h 799"/>
              <a:gd name="T42" fmla="*/ 17 w 486"/>
              <a:gd name="T43" fmla="*/ 434 h 799"/>
              <a:gd name="T44" fmla="*/ 27 w 486"/>
              <a:gd name="T45" fmla="*/ 510 h 799"/>
              <a:gd name="T46" fmla="*/ 45 w 486"/>
              <a:gd name="T47" fmla="*/ 584 h 799"/>
              <a:gd name="T48" fmla="*/ 67 w 486"/>
              <a:gd name="T49" fmla="*/ 657 h 799"/>
              <a:gd name="T50" fmla="*/ 95 w 486"/>
              <a:gd name="T51" fmla="*/ 727 h 799"/>
              <a:gd name="T52" fmla="*/ 127 w 486"/>
              <a:gd name="T53" fmla="*/ 793 h 799"/>
              <a:gd name="T54" fmla="*/ 127 w 486"/>
              <a:gd name="T55" fmla="*/ 793 h 799"/>
              <a:gd name="T56" fmla="*/ 115 w 486"/>
              <a:gd name="T57" fmla="*/ 799 h 799"/>
              <a:gd name="T58" fmla="*/ 84 w 486"/>
              <a:gd name="T59" fmla="*/ 733 h 799"/>
              <a:gd name="T60" fmla="*/ 55 w 486"/>
              <a:gd name="T61" fmla="*/ 662 h 799"/>
              <a:gd name="T62" fmla="*/ 33 w 486"/>
              <a:gd name="T63" fmla="*/ 587 h 799"/>
              <a:gd name="T64" fmla="*/ 15 w 486"/>
              <a:gd name="T65" fmla="*/ 512 h 799"/>
              <a:gd name="T66" fmla="*/ 5 w 486"/>
              <a:gd name="T67" fmla="*/ 436 h 799"/>
              <a:gd name="T68" fmla="*/ 0 w 486"/>
              <a:gd name="T69" fmla="*/ 361 h 799"/>
              <a:gd name="T70" fmla="*/ 2 w 486"/>
              <a:gd name="T71" fmla="*/ 312 h 799"/>
              <a:gd name="T72" fmla="*/ 8 w 486"/>
              <a:gd name="T73" fmla="*/ 266 h 799"/>
              <a:gd name="T74" fmla="*/ 17 w 486"/>
              <a:gd name="T75" fmla="*/ 222 h 799"/>
              <a:gd name="T76" fmla="*/ 32 w 486"/>
              <a:gd name="T77" fmla="*/ 180 h 799"/>
              <a:gd name="T78" fmla="*/ 49 w 486"/>
              <a:gd name="T79" fmla="*/ 143 h 799"/>
              <a:gd name="T80" fmla="*/ 73 w 486"/>
              <a:gd name="T81" fmla="*/ 107 h 799"/>
              <a:gd name="T82" fmla="*/ 97 w 486"/>
              <a:gd name="T83" fmla="*/ 80 h 799"/>
              <a:gd name="T84" fmla="*/ 125 w 486"/>
              <a:gd name="T85" fmla="*/ 56 h 799"/>
              <a:gd name="T86" fmla="*/ 158 w 486"/>
              <a:gd name="T87" fmla="*/ 37 h 799"/>
              <a:gd name="T88" fmla="*/ 194 w 486"/>
              <a:gd name="T89" fmla="*/ 21 h 799"/>
              <a:gd name="T90" fmla="*/ 235 w 486"/>
              <a:gd name="T91" fmla="*/ 9 h 799"/>
              <a:gd name="T92" fmla="*/ 280 w 486"/>
              <a:gd name="T93" fmla="*/ 1 h 799"/>
              <a:gd name="T94" fmla="*/ 329 w 486"/>
              <a:gd name="T95" fmla="*/ 0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6" h="799">
                <a:moveTo>
                  <a:pt x="329" y="0"/>
                </a:moveTo>
                <a:lnTo>
                  <a:pt x="378" y="1"/>
                </a:lnTo>
                <a:lnTo>
                  <a:pt x="430" y="7"/>
                </a:lnTo>
                <a:lnTo>
                  <a:pt x="486" y="19"/>
                </a:lnTo>
                <a:lnTo>
                  <a:pt x="483" y="30"/>
                </a:lnTo>
                <a:lnTo>
                  <a:pt x="428" y="19"/>
                </a:lnTo>
                <a:lnTo>
                  <a:pt x="376" y="13"/>
                </a:lnTo>
                <a:lnTo>
                  <a:pt x="329" y="12"/>
                </a:lnTo>
                <a:lnTo>
                  <a:pt x="278" y="15"/>
                </a:lnTo>
                <a:lnTo>
                  <a:pt x="231" y="22"/>
                </a:lnTo>
                <a:lnTo>
                  <a:pt x="191" y="36"/>
                </a:lnTo>
                <a:lnTo>
                  <a:pt x="153" y="53"/>
                </a:lnTo>
                <a:lnTo>
                  <a:pt x="122" y="74"/>
                </a:lnTo>
                <a:lnTo>
                  <a:pt x="94" y="101"/>
                </a:lnTo>
                <a:lnTo>
                  <a:pt x="72" y="129"/>
                </a:lnTo>
                <a:lnTo>
                  <a:pt x="52" y="162"/>
                </a:lnTo>
                <a:lnTo>
                  <a:pt x="38" y="198"/>
                </a:lnTo>
                <a:lnTo>
                  <a:pt x="27" y="235"/>
                </a:lnTo>
                <a:lnTo>
                  <a:pt x="18" y="275"/>
                </a:lnTo>
                <a:lnTo>
                  <a:pt x="14" y="317"/>
                </a:lnTo>
                <a:lnTo>
                  <a:pt x="12" y="361"/>
                </a:lnTo>
                <a:lnTo>
                  <a:pt x="17" y="434"/>
                </a:lnTo>
                <a:lnTo>
                  <a:pt x="27" y="510"/>
                </a:lnTo>
                <a:lnTo>
                  <a:pt x="45" y="584"/>
                </a:lnTo>
                <a:lnTo>
                  <a:pt x="67" y="657"/>
                </a:lnTo>
                <a:lnTo>
                  <a:pt x="95" y="727"/>
                </a:lnTo>
                <a:lnTo>
                  <a:pt x="127" y="793"/>
                </a:lnTo>
                <a:lnTo>
                  <a:pt x="127" y="793"/>
                </a:lnTo>
                <a:lnTo>
                  <a:pt x="115" y="799"/>
                </a:lnTo>
                <a:lnTo>
                  <a:pt x="84" y="733"/>
                </a:lnTo>
                <a:lnTo>
                  <a:pt x="55" y="662"/>
                </a:lnTo>
                <a:lnTo>
                  <a:pt x="33" y="587"/>
                </a:lnTo>
                <a:lnTo>
                  <a:pt x="15" y="512"/>
                </a:lnTo>
                <a:lnTo>
                  <a:pt x="5" y="436"/>
                </a:lnTo>
                <a:lnTo>
                  <a:pt x="0" y="361"/>
                </a:lnTo>
                <a:lnTo>
                  <a:pt x="2" y="312"/>
                </a:lnTo>
                <a:lnTo>
                  <a:pt x="8" y="266"/>
                </a:lnTo>
                <a:lnTo>
                  <a:pt x="17" y="222"/>
                </a:lnTo>
                <a:lnTo>
                  <a:pt x="32" y="180"/>
                </a:lnTo>
                <a:lnTo>
                  <a:pt x="49" y="143"/>
                </a:lnTo>
                <a:lnTo>
                  <a:pt x="73" y="107"/>
                </a:lnTo>
                <a:lnTo>
                  <a:pt x="97" y="80"/>
                </a:lnTo>
                <a:lnTo>
                  <a:pt x="125" y="56"/>
                </a:lnTo>
                <a:lnTo>
                  <a:pt x="158" y="37"/>
                </a:lnTo>
                <a:lnTo>
                  <a:pt x="194" y="21"/>
                </a:lnTo>
                <a:lnTo>
                  <a:pt x="235" y="9"/>
                </a:lnTo>
                <a:lnTo>
                  <a:pt x="280" y="1"/>
                </a:lnTo>
                <a:lnTo>
                  <a:pt x="329" y="0"/>
                </a:lnTo>
                <a:close/>
              </a:path>
            </a:pathLst>
          </a:custGeom>
          <a:solidFill>
            <a:schemeClr val="bg1">
              <a:lumMod val="50000"/>
            </a:schemeClr>
          </a:solidFill>
          <a:ln w="0">
            <a:noFill/>
            <a:prstDash val="solid"/>
            <a:round/>
            <a:headEnd/>
            <a:tailEnd/>
          </a:ln>
          <a:effectLst>
            <a:outerShdw algn="tl" rotWithShape="0">
              <a:srgbClr val="FFFFFF"/>
            </a:outerShdw>
          </a:effectLst>
        </p:spPr>
        <p:txBody>
          <a:bodyPr vert="horz" wrap="square" lIns="123718" tIns="61859" rIns="123718" bIns="61859" numCol="1"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a:ln>
                <a:noFill/>
              </a:ln>
              <a:effectLst/>
              <a:uLnTx/>
              <a:uFillTx/>
              <a:latin typeface="华文细黑" panose="02010600040101010101" pitchFamily="2" charset="-122"/>
              <a:ea typeface="华文细黑" panose="02010600040101010101" pitchFamily="2" charset="-122"/>
              <a:sym typeface="Gill Sans" charset="0"/>
            </a:endParaRPr>
          </a:p>
        </p:txBody>
      </p:sp>
      <p:sp>
        <p:nvSpPr>
          <p:cNvPr id="58" name="Freeform 6"/>
          <p:cNvSpPr>
            <a:spLocks/>
          </p:cNvSpPr>
          <p:nvPr/>
        </p:nvSpPr>
        <p:spPr bwMode="auto">
          <a:xfrm>
            <a:off x="-575932" y="2526233"/>
            <a:ext cx="11836986" cy="3103729"/>
          </a:xfrm>
          <a:custGeom>
            <a:avLst/>
            <a:gdLst>
              <a:gd name="T0" fmla="*/ 4415 w 4902"/>
              <a:gd name="T1" fmla="*/ 13 h 1301"/>
              <a:gd name="T2" fmla="*/ 4658 w 4902"/>
              <a:gd name="T3" fmla="*/ 87 h 1301"/>
              <a:gd name="T4" fmla="*/ 4902 w 4902"/>
              <a:gd name="T5" fmla="*/ 238 h 1301"/>
              <a:gd name="T6" fmla="*/ 4734 w 4902"/>
              <a:gd name="T7" fmla="*/ 139 h 1301"/>
              <a:gd name="T8" fmla="*/ 4492 w 4902"/>
              <a:gd name="T9" fmla="*/ 41 h 1301"/>
              <a:gd name="T10" fmla="*/ 4253 w 4902"/>
              <a:gd name="T11" fmla="*/ 11 h 1301"/>
              <a:gd name="T12" fmla="*/ 3954 w 4902"/>
              <a:gd name="T13" fmla="*/ 55 h 1301"/>
              <a:gd name="T14" fmla="*/ 3670 w 4902"/>
              <a:gd name="T15" fmla="*/ 165 h 1301"/>
              <a:gd name="T16" fmla="*/ 3409 w 4902"/>
              <a:gd name="T17" fmla="*/ 321 h 1301"/>
              <a:gd name="T18" fmla="*/ 3177 w 4902"/>
              <a:gd name="T19" fmla="*/ 495 h 1301"/>
              <a:gd name="T20" fmla="*/ 2982 w 4902"/>
              <a:gd name="T21" fmla="*/ 664 h 1301"/>
              <a:gd name="T22" fmla="*/ 2820 w 4902"/>
              <a:gd name="T23" fmla="*/ 812 h 1301"/>
              <a:gd name="T24" fmla="*/ 2635 w 4902"/>
              <a:gd name="T25" fmla="*/ 977 h 1301"/>
              <a:gd name="T26" fmla="*/ 2426 w 4902"/>
              <a:gd name="T27" fmla="*/ 1134 h 1301"/>
              <a:gd name="T28" fmla="*/ 2204 w 4902"/>
              <a:gd name="T29" fmla="*/ 1255 h 1301"/>
              <a:gd name="T30" fmla="*/ 1973 w 4902"/>
              <a:gd name="T31" fmla="*/ 1301 h 1301"/>
              <a:gd name="T32" fmla="*/ 1822 w 4902"/>
              <a:gd name="T33" fmla="*/ 1277 h 1301"/>
              <a:gd name="T34" fmla="*/ 1675 w 4902"/>
              <a:gd name="T35" fmla="*/ 1198 h 1301"/>
              <a:gd name="T36" fmla="*/ 1532 w 4902"/>
              <a:gd name="T37" fmla="*/ 1056 h 1301"/>
              <a:gd name="T38" fmla="*/ 1397 w 4902"/>
              <a:gd name="T39" fmla="*/ 841 h 1301"/>
              <a:gd name="T40" fmla="*/ 1242 w 4902"/>
              <a:gd name="T41" fmla="*/ 586 h 1301"/>
              <a:gd name="T42" fmla="*/ 1083 w 4902"/>
              <a:gd name="T43" fmla="*/ 409 h 1301"/>
              <a:gd name="T44" fmla="*/ 923 w 4902"/>
              <a:gd name="T45" fmla="*/ 301 h 1301"/>
              <a:gd name="T46" fmla="*/ 762 w 4902"/>
              <a:gd name="T47" fmla="*/ 257 h 1301"/>
              <a:gd name="T48" fmla="*/ 559 w 4902"/>
              <a:gd name="T49" fmla="*/ 275 h 1301"/>
              <a:gd name="T50" fmla="*/ 342 w 4902"/>
              <a:gd name="T51" fmla="*/ 379 h 1301"/>
              <a:gd name="T52" fmla="*/ 137 w 4902"/>
              <a:gd name="T53" fmla="*/ 547 h 1301"/>
              <a:gd name="T54" fmla="*/ 0 w 4902"/>
              <a:gd name="T55" fmla="*/ 676 h 1301"/>
              <a:gd name="T56" fmla="*/ 177 w 4902"/>
              <a:gd name="T57" fmla="*/ 492 h 1301"/>
              <a:gd name="T58" fmla="*/ 367 w 4902"/>
              <a:gd name="T59" fmla="*/ 348 h 1301"/>
              <a:gd name="T60" fmla="*/ 569 w 4902"/>
              <a:gd name="T61" fmla="*/ 260 h 1301"/>
              <a:gd name="T62" fmla="*/ 764 w 4902"/>
              <a:gd name="T63" fmla="*/ 245 h 1301"/>
              <a:gd name="T64" fmla="*/ 927 w 4902"/>
              <a:gd name="T65" fmla="*/ 291 h 1301"/>
              <a:gd name="T66" fmla="*/ 1091 w 4902"/>
              <a:gd name="T67" fmla="*/ 400 h 1301"/>
              <a:gd name="T68" fmla="*/ 1251 w 4902"/>
              <a:gd name="T69" fmla="*/ 578 h 1301"/>
              <a:gd name="T70" fmla="*/ 1407 w 4902"/>
              <a:gd name="T71" fmla="*/ 835 h 1301"/>
              <a:gd name="T72" fmla="*/ 1541 w 4902"/>
              <a:gd name="T73" fmla="*/ 1048 h 1301"/>
              <a:gd name="T74" fmla="*/ 1682 w 4902"/>
              <a:gd name="T75" fmla="*/ 1188 h 1301"/>
              <a:gd name="T76" fmla="*/ 1826 w 4902"/>
              <a:gd name="T77" fmla="*/ 1265 h 1301"/>
              <a:gd name="T78" fmla="*/ 1973 w 4902"/>
              <a:gd name="T79" fmla="*/ 1289 h 1301"/>
              <a:gd name="T80" fmla="*/ 2199 w 4902"/>
              <a:gd name="T81" fmla="*/ 1243 h 1301"/>
              <a:gd name="T82" fmla="*/ 2421 w 4902"/>
              <a:gd name="T83" fmla="*/ 1125 h 1301"/>
              <a:gd name="T84" fmla="*/ 2627 w 4902"/>
              <a:gd name="T85" fmla="*/ 968 h 1301"/>
              <a:gd name="T86" fmla="*/ 2811 w 4902"/>
              <a:gd name="T87" fmla="*/ 803 h 1301"/>
              <a:gd name="T88" fmla="*/ 2975 w 4902"/>
              <a:gd name="T89" fmla="*/ 655 h 1301"/>
              <a:gd name="T90" fmla="*/ 3169 w 4902"/>
              <a:gd name="T91" fmla="*/ 486 h 1301"/>
              <a:gd name="T92" fmla="*/ 3403 w 4902"/>
              <a:gd name="T93" fmla="*/ 310 h 1301"/>
              <a:gd name="T94" fmla="*/ 3664 w 4902"/>
              <a:gd name="T95" fmla="*/ 154 h 1301"/>
              <a:gd name="T96" fmla="*/ 3951 w 4902"/>
              <a:gd name="T97" fmla="*/ 43 h 1301"/>
              <a:gd name="T98" fmla="*/ 4253 w 4902"/>
              <a:gd name="T99" fmla="*/ 0 h 1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02" h="1301">
                <a:moveTo>
                  <a:pt x="4253" y="0"/>
                </a:moveTo>
                <a:lnTo>
                  <a:pt x="4333" y="3"/>
                </a:lnTo>
                <a:lnTo>
                  <a:pt x="4415" y="13"/>
                </a:lnTo>
                <a:lnTo>
                  <a:pt x="4495" y="29"/>
                </a:lnTo>
                <a:lnTo>
                  <a:pt x="4577" y="55"/>
                </a:lnTo>
                <a:lnTo>
                  <a:pt x="4658" y="87"/>
                </a:lnTo>
                <a:lnTo>
                  <a:pt x="4740" y="129"/>
                </a:lnTo>
                <a:lnTo>
                  <a:pt x="4822" y="178"/>
                </a:lnTo>
                <a:lnTo>
                  <a:pt x="4902" y="238"/>
                </a:lnTo>
                <a:lnTo>
                  <a:pt x="4895" y="246"/>
                </a:lnTo>
                <a:lnTo>
                  <a:pt x="4814" y="188"/>
                </a:lnTo>
                <a:lnTo>
                  <a:pt x="4734" y="139"/>
                </a:lnTo>
                <a:lnTo>
                  <a:pt x="4654" y="98"/>
                </a:lnTo>
                <a:lnTo>
                  <a:pt x="4572" y="66"/>
                </a:lnTo>
                <a:lnTo>
                  <a:pt x="4492" y="41"/>
                </a:lnTo>
                <a:lnTo>
                  <a:pt x="4412" y="25"/>
                </a:lnTo>
                <a:lnTo>
                  <a:pt x="4333" y="14"/>
                </a:lnTo>
                <a:lnTo>
                  <a:pt x="4253" y="11"/>
                </a:lnTo>
                <a:lnTo>
                  <a:pt x="4152" y="16"/>
                </a:lnTo>
                <a:lnTo>
                  <a:pt x="4052" y="31"/>
                </a:lnTo>
                <a:lnTo>
                  <a:pt x="3954" y="55"/>
                </a:lnTo>
                <a:lnTo>
                  <a:pt x="3857" y="84"/>
                </a:lnTo>
                <a:lnTo>
                  <a:pt x="3762" y="121"/>
                </a:lnTo>
                <a:lnTo>
                  <a:pt x="3670" y="165"/>
                </a:lnTo>
                <a:lnTo>
                  <a:pt x="3580" y="214"/>
                </a:lnTo>
                <a:lnTo>
                  <a:pt x="3493" y="266"/>
                </a:lnTo>
                <a:lnTo>
                  <a:pt x="3409" y="321"/>
                </a:lnTo>
                <a:lnTo>
                  <a:pt x="3328" y="377"/>
                </a:lnTo>
                <a:lnTo>
                  <a:pt x="3251" y="437"/>
                </a:lnTo>
                <a:lnTo>
                  <a:pt x="3177" y="495"/>
                </a:lnTo>
                <a:lnTo>
                  <a:pt x="3109" y="553"/>
                </a:lnTo>
                <a:lnTo>
                  <a:pt x="3043" y="609"/>
                </a:lnTo>
                <a:lnTo>
                  <a:pt x="2982" y="664"/>
                </a:lnTo>
                <a:lnTo>
                  <a:pt x="2926" y="715"/>
                </a:lnTo>
                <a:lnTo>
                  <a:pt x="2875" y="761"/>
                </a:lnTo>
                <a:lnTo>
                  <a:pt x="2820" y="812"/>
                </a:lnTo>
                <a:lnTo>
                  <a:pt x="2761" y="865"/>
                </a:lnTo>
                <a:lnTo>
                  <a:pt x="2700" y="920"/>
                </a:lnTo>
                <a:lnTo>
                  <a:pt x="2635" y="977"/>
                </a:lnTo>
                <a:lnTo>
                  <a:pt x="2568" y="1032"/>
                </a:lnTo>
                <a:lnTo>
                  <a:pt x="2498" y="1085"/>
                </a:lnTo>
                <a:lnTo>
                  <a:pt x="2426" y="1134"/>
                </a:lnTo>
                <a:lnTo>
                  <a:pt x="2354" y="1181"/>
                </a:lnTo>
                <a:lnTo>
                  <a:pt x="2279" y="1221"/>
                </a:lnTo>
                <a:lnTo>
                  <a:pt x="2204" y="1255"/>
                </a:lnTo>
                <a:lnTo>
                  <a:pt x="2128" y="1280"/>
                </a:lnTo>
                <a:lnTo>
                  <a:pt x="2051" y="1297"/>
                </a:lnTo>
                <a:lnTo>
                  <a:pt x="1973" y="1301"/>
                </a:lnTo>
                <a:lnTo>
                  <a:pt x="1923" y="1300"/>
                </a:lnTo>
                <a:lnTo>
                  <a:pt x="1872" y="1291"/>
                </a:lnTo>
                <a:lnTo>
                  <a:pt x="1822" y="1277"/>
                </a:lnTo>
                <a:lnTo>
                  <a:pt x="1773" y="1258"/>
                </a:lnTo>
                <a:lnTo>
                  <a:pt x="1724" y="1231"/>
                </a:lnTo>
                <a:lnTo>
                  <a:pt x="1675" y="1198"/>
                </a:lnTo>
                <a:lnTo>
                  <a:pt x="1626" y="1158"/>
                </a:lnTo>
                <a:lnTo>
                  <a:pt x="1578" y="1111"/>
                </a:lnTo>
                <a:lnTo>
                  <a:pt x="1532" y="1056"/>
                </a:lnTo>
                <a:lnTo>
                  <a:pt x="1486" y="993"/>
                </a:lnTo>
                <a:lnTo>
                  <a:pt x="1441" y="922"/>
                </a:lnTo>
                <a:lnTo>
                  <a:pt x="1397" y="841"/>
                </a:lnTo>
                <a:lnTo>
                  <a:pt x="1346" y="746"/>
                </a:lnTo>
                <a:lnTo>
                  <a:pt x="1294" y="661"/>
                </a:lnTo>
                <a:lnTo>
                  <a:pt x="1242" y="586"/>
                </a:lnTo>
                <a:lnTo>
                  <a:pt x="1189" y="519"/>
                </a:lnTo>
                <a:lnTo>
                  <a:pt x="1137" y="461"/>
                </a:lnTo>
                <a:lnTo>
                  <a:pt x="1083" y="409"/>
                </a:lnTo>
                <a:lnTo>
                  <a:pt x="1030" y="365"/>
                </a:lnTo>
                <a:lnTo>
                  <a:pt x="976" y="331"/>
                </a:lnTo>
                <a:lnTo>
                  <a:pt x="923" y="301"/>
                </a:lnTo>
                <a:lnTo>
                  <a:pt x="869" y="281"/>
                </a:lnTo>
                <a:lnTo>
                  <a:pt x="816" y="266"/>
                </a:lnTo>
                <a:lnTo>
                  <a:pt x="762" y="257"/>
                </a:lnTo>
                <a:lnTo>
                  <a:pt x="709" y="254"/>
                </a:lnTo>
                <a:lnTo>
                  <a:pt x="633" y="260"/>
                </a:lnTo>
                <a:lnTo>
                  <a:pt x="559" y="275"/>
                </a:lnTo>
                <a:lnTo>
                  <a:pt x="486" y="301"/>
                </a:lnTo>
                <a:lnTo>
                  <a:pt x="413" y="336"/>
                </a:lnTo>
                <a:lnTo>
                  <a:pt x="342" y="379"/>
                </a:lnTo>
                <a:lnTo>
                  <a:pt x="272" y="428"/>
                </a:lnTo>
                <a:lnTo>
                  <a:pt x="202" y="484"/>
                </a:lnTo>
                <a:lnTo>
                  <a:pt x="137" y="547"/>
                </a:lnTo>
                <a:lnTo>
                  <a:pt x="71" y="612"/>
                </a:lnTo>
                <a:lnTo>
                  <a:pt x="9" y="684"/>
                </a:lnTo>
                <a:lnTo>
                  <a:pt x="0" y="676"/>
                </a:lnTo>
                <a:lnTo>
                  <a:pt x="56" y="611"/>
                </a:lnTo>
                <a:lnTo>
                  <a:pt x="116" y="550"/>
                </a:lnTo>
                <a:lnTo>
                  <a:pt x="177" y="492"/>
                </a:lnTo>
                <a:lnTo>
                  <a:pt x="239" y="438"/>
                </a:lnTo>
                <a:lnTo>
                  <a:pt x="303" y="391"/>
                </a:lnTo>
                <a:lnTo>
                  <a:pt x="367" y="348"/>
                </a:lnTo>
                <a:lnTo>
                  <a:pt x="434" y="312"/>
                </a:lnTo>
                <a:lnTo>
                  <a:pt x="501" y="282"/>
                </a:lnTo>
                <a:lnTo>
                  <a:pt x="569" y="260"/>
                </a:lnTo>
                <a:lnTo>
                  <a:pt x="639" y="246"/>
                </a:lnTo>
                <a:lnTo>
                  <a:pt x="709" y="242"/>
                </a:lnTo>
                <a:lnTo>
                  <a:pt x="764" y="245"/>
                </a:lnTo>
                <a:lnTo>
                  <a:pt x="819" y="254"/>
                </a:lnTo>
                <a:lnTo>
                  <a:pt x="872" y="269"/>
                </a:lnTo>
                <a:lnTo>
                  <a:pt x="927" y="291"/>
                </a:lnTo>
                <a:lnTo>
                  <a:pt x="982" y="321"/>
                </a:lnTo>
                <a:lnTo>
                  <a:pt x="1037" y="357"/>
                </a:lnTo>
                <a:lnTo>
                  <a:pt x="1091" y="400"/>
                </a:lnTo>
                <a:lnTo>
                  <a:pt x="1146" y="452"/>
                </a:lnTo>
                <a:lnTo>
                  <a:pt x="1199" y="511"/>
                </a:lnTo>
                <a:lnTo>
                  <a:pt x="1251" y="578"/>
                </a:lnTo>
                <a:lnTo>
                  <a:pt x="1305" y="655"/>
                </a:lnTo>
                <a:lnTo>
                  <a:pt x="1357" y="740"/>
                </a:lnTo>
                <a:lnTo>
                  <a:pt x="1407" y="835"/>
                </a:lnTo>
                <a:lnTo>
                  <a:pt x="1452" y="914"/>
                </a:lnTo>
                <a:lnTo>
                  <a:pt x="1496" y="986"/>
                </a:lnTo>
                <a:lnTo>
                  <a:pt x="1541" y="1048"/>
                </a:lnTo>
                <a:lnTo>
                  <a:pt x="1587" y="1103"/>
                </a:lnTo>
                <a:lnTo>
                  <a:pt x="1634" y="1149"/>
                </a:lnTo>
                <a:lnTo>
                  <a:pt x="1682" y="1188"/>
                </a:lnTo>
                <a:lnTo>
                  <a:pt x="1730" y="1221"/>
                </a:lnTo>
                <a:lnTo>
                  <a:pt x="1777" y="1246"/>
                </a:lnTo>
                <a:lnTo>
                  <a:pt x="1826" y="1265"/>
                </a:lnTo>
                <a:lnTo>
                  <a:pt x="1875" y="1279"/>
                </a:lnTo>
                <a:lnTo>
                  <a:pt x="1924" y="1288"/>
                </a:lnTo>
                <a:lnTo>
                  <a:pt x="1973" y="1289"/>
                </a:lnTo>
                <a:lnTo>
                  <a:pt x="2049" y="1285"/>
                </a:lnTo>
                <a:lnTo>
                  <a:pt x="2125" y="1268"/>
                </a:lnTo>
                <a:lnTo>
                  <a:pt x="2199" y="1243"/>
                </a:lnTo>
                <a:lnTo>
                  <a:pt x="2273" y="1210"/>
                </a:lnTo>
                <a:lnTo>
                  <a:pt x="2348" y="1170"/>
                </a:lnTo>
                <a:lnTo>
                  <a:pt x="2421" y="1125"/>
                </a:lnTo>
                <a:lnTo>
                  <a:pt x="2490" y="1075"/>
                </a:lnTo>
                <a:lnTo>
                  <a:pt x="2560" y="1023"/>
                </a:lnTo>
                <a:lnTo>
                  <a:pt x="2627" y="968"/>
                </a:lnTo>
                <a:lnTo>
                  <a:pt x="2691" y="911"/>
                </a:lnTo>
                <a:lnTo>
                  <a:pt x="2753" y="856"/>
                </a:lnTo>
                <a:lnTo>
                  <a:pt x="2811" y="803"/>
                </a:lnTo>
                <a:lnTo>
                  <a:pt x="2868" y="752"/>
                </a:lnTo>
                <a:lnTo>
                  <a:pt x="2918" y="706"/>
                </a:lnTo>
                <a:lnTo>
                  <a:pt x="2975" y="655"/>
                </a:lnTo>
                <a:lnTo>
                  <a:pt x="3034" y="600"/>
                </a:lnTo>
                <a:lnTo>
                  <a:pt x="3100" y="544"/>
                </a:lnTo>
                <a:lnTo>
                  <a:pt x="3169" y="486"/>
                </a:lnTo>
                <a:lnTo>
                  <a:pt x="3244" y="426"/>
                </a:lnTo>
                <a:lnTo>
                  <a:pt x="3321" y="368"/>
                </a:lnTo>
                <a:lnTo>
                  <a:pt x="3403" y="310"/>
                </a:lnTo>
                <a:lnTo>
                  <a:pt x="3486" y="255"/>
                </a:lnTo>
                <a:lnTo>
                  <a:pt x="3574" y="203"/>
                </a:lnTo>
                <a:lnTo>
                  <a:pt x="3664" y="154"/>
                </a:lnTo>
                <a:lnTo>
                  <a:pt x="3758" y="111"/>
                </a:lnTo>
                <a:lnTo>
                  <a:pt x="3853" y="74"/>
                </a:lnTo>
                <a:lnTo>
                  <a:pt x="3951" y="43"/>
                </a:lnTo>
                <a:lnTo>
                  <a:pt x="4049" y="19"/>
                </a:lnTo>
                <a:lnTo>
                  <a:pt x="4150" y="4"/>
                </a:lnTo>
                <a:lnTo>
                  <a:pt x="4253" y="0"/>
                </a:lnTo>
                <a:close/>
              </a:path>
            </a:pathLst>
          </a:custGeom>
          <a:solidFill>
            <a:schemeClr val="bg1">
              <a:lumMod val="50000"/>
            </a:schemeClr>
          </a:solidFill>
          <a:ln w="0">
            <a:noFill/>
            <a:prstDash val="solid"/>
            <a:round/>
            <a:headEnd/>
            <a:tailEnd/>
          </a:ln>
          <a:effectLst>
            <a:outerShdw algn="tl" rotWithShape="0">
              <a:srgbClr val="FFFFFF"/>
            </a:outerShdw>
          </a:effectLst>
        </p:spPr>
        <p:txBody>
          <a:bodyPr vert="horz" wrap="square" lIns="123718" tIns="61859" rIns="123718" bIns="61859" numCol="1"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a:ln>
                <a:noFill/>
              </a:ln>
              <a:effectLst/>
              <a:uLnTx/>
              <a:uFillTx/>
              <a:latin typeface="华文细黑" panose="02010600040101010101" pitchFamily="2" charset="-122"/>
              <a:ea typeface="华文细黑" panose="02010600040101010101" pitchFamily="2" charset="-122"/>
              <a:sym typeface="Gill Sans" charset="0"/>
            </a:endParaRPr>
          </a:p>
        </p:txBody>
      </p:sp>
      <p:sp>
        <p:nvSpPr>
          <p:cNvPr id="59" name="Freeform 13"/>
          <p:cNvSpPr>
            <a:spLocks/>
          </p:cNvSpPr>
          <p:nvPr/>
        </p:nvSpPr>
        <p:spPr bwMode="auto">
          <a:xfrm>
            <a:off x="6442188" y="3892412"/>
            <a:ext cx="1714864" cy="436574"/>
          </a:xfrm>
          <a:custGeom>
            <a:avLst/>
            <a:gdLst>
              <a:gd name="T0" fmla="*/ 461 w 962"/>
              <a:gd name="T1" fmla="*/ 0 h 183"/>
              <a:gd name="T2" fmla="*/ 531 w 962"/>
              <a:gd name="T3" fmla="*/ 3 h 183"/>
              <a:gd name="T4" fmla="*/ 601 w 962"/>
              <a:gd name="T5" fmla="*/ 12 h 183"/>
              <a:gd name="T6" fmla="*/ 672 w 962"/>
              <a:gd name="T7" fmla="*/ 28 h 183"/>
              <a:gd name="T8" fmla="*/ 745 w 962"/>
              <a:gd name="T9" fmla="*/ 52 h 183"/>
              <a:gd name="T10" fmla="*/ 818 w 962"/>
              <a:gd name="T11" fmla="*/ 83 h 183"/>
              <a:gd name="T12" fmla="*/ 889 w 962"/>
              <a:gd name="T13" fmla="*/ 124 h 183"/>
              <a:gd name="T14" fmla="*/ 962 w 962"/>
              <a:gd name="T15" fmla="*/ 173 h 183"/>
              <a:gd name="T16" fmla="*/ 954 w 962"/>
              <a:gd name="T17" fmla="*/ 183 h 183"/>
              <a:gd name="T18" fmla="*/ 883 w 962"/>
              <a:gd name="T19" fmla="*/ 134 h 183"/>
              <a:gd name="T20" fmla="*/ 812 w 962"/>
              <a:gd name="T21" fmla="*/ 95 h 183"/>
              <a:gd name="T22" fmla="*/ 740 w 962"/>
              <a:gd name="T23" fmla="*/ 64 h 183"/>
              <a:gd name="T24" fmla="*/ 669 w 962"/>
              <a:gd name="T25" fmla="*/ 40 h 183"/>
              <a:gd name="T26" fmla="*/ 599 w 962"/>
              <a:gd name="T27" fmla="*/ 24 h 183"/>
              <a:gd name="T28" fmla="*/ 529 w 962"/>
              <a:gd name="T29" fmla="*/ 15 h 183"/>
              <a:gd name="T30" fmla="*/ 461 w 962"/>
              <a:gd name="T31" fmla="*/ 12 h 183"/>
              <a:gd name="T32" fmla="*/ 387 w 962"/>
              <a:gd name="T33" fmla="*/ 15 h 183"/>
              <a:gd name="T34" fmla="*/ 314 w 962"/>
              <a:gd name="T35" fmla="*/ 25 h 183"/>
              <a:gd name="T36" fmla="*/ 246 w 962"/>
              <a:gd name="T37" fmla="*/ 42 h 183"/>
              <a:gd name="T38" fmla="*/ 180 w 962"/>
              <a:gd name="T39" fmla="*/ 64 h 183"/>
              <a:gd name="T40" fmla="*/ 118 w 962"/>
              <a:gd name="T41" fmla="*/ 91 h 183"/>
              <a:gd name="T42" fmla="*/ 60 w 962"/>
              <a:gd name="T43" fmla="*/ 121 h 183"/>
              <a:gd name="T44" fmla="*/ 8 w 962"/>
              <a:gd name="T45" fmla="*/ 155 h 183"/>
              <a:gd name="T46" fmla="*/ 8 w 962"/>
              <a:gd name="T47" fmla="*/ 155 h 183"/>
              <a:gd name="T48" fmla="*/ 0 w 962"/>
              <a:gd name="T49" fmla="*/ 144 h 183"/>
              <a:gd name="T50" fmla="*/ 54 w 962"/>
              <a:gd name="T51" fmla="*/ 110 h 183"/>
              <a:gd name="T52" fmla="*/ 112 w 962"/>
              <a:gd name="T53" fmla="*/ 79 h 183"/>
              <a:gd name="T54" fmla="*/ 176 w 962"/>
              <a:gd name="T55" fmla="*/ 52 h 183"/>
              <a:gd name="T56" fmla="*/ 243 w 962"/>
              <a:gd name="T57" fmla="*/ 30 h 183"/>
              <a:gd name="T58" fmla="*/ 312 w 962"/>
              <a:gd name="T59" fmla="*/ 14 h 183"/>
              <a:gd name="T60" fmla="*/ 385 w 962"/>
              <a:gd name="T61" fmla="*/ 3 h 183"/>
              <a:gd name="T62" fmla="*/ 461 w 962"/>
              <a:gd name="T63"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2" h="183">
                <a:moveTo>
                  <a:pt x="461" y="0"/>
                </a:moveTo>
                <a:lnTo>
                  <a:pt x="531" y="3"/>
                </a:lnTo>
                <a:lnTo>
                  <a:pt x="601" y="12"/>
                </a:lnTo>
                <a:lnTo>
                  <a:pt x="672" y="28"/>
                </a:lnTo>
                <a:lnTo>
                  <a:pt x="745" y="52"/>
                </a:lnTo>
                <a:lnTo>
                  <a:pt x="818" y="83"/>
                </a:lnTo>
                <a:lnTo>
                  <a:pt x="889" y="124"/>
                </a:lnTo>
                <a:lnTo>
                  <a:pt x="962" y="173"/>
                </a:lnTo>
                <a:lnTo>
                  <a:pt x="954" y="183"/>
                </a:lnTo>
                <a:lnTo>
                  <a:pt x="883" y="134"/>
                </a:lnTo>
                <a:lnTo>
                  <a:pt x="812" y="95"/>
                </a:lnTo>
                <a:lnTo>
                  <a:pt x="740" y="64"/>
                </a:lnTo>
                <a:lnTo>
                  <a:pt x="669" y="40"/>
                </a:lnTo>
                <a:lnTo>
                  <a:pt x="599" y="24"/>
                </a:lnTo>
                <a:lnTo>
                  <a:pt x="529" y="15"/>
                </a:lnTo>
                <a:lnTo>
                  <a:pt x="461" y="12"/>
                </a:lnTo>
                <a:lnTo>
                  <a:pt x="387" y="15"/>
                </a:lnTo>
                <a:lnTo>
                  <a:pt x="314" y="25"/>
                </a:lnTo>
                <a:lnTo>
                  <a:pt x="246" y="42"/>
                </a:lnTo>
                <a:lnTo>
                  <a:pt x="180" y="64"/>
                </a:lnTo>
                <a:lnTo>
                  <a:pt x="118" y="91"/>
                </a:lnTo>
                <a:lnTo>
                  <a:pt x="60" y="121"/>
                </a:lnTo>
                <a:lnTo>
                  <a:pt x="8" y="155"/>
                </a:lnTo>
                <a:lnTo>
                  <a:pt x="8" y="155"/>
                </a:lnTo>
                <a:lnTo>
                  <a:pt x="0" y="144"/>
                </a:lnTo>
                <a:lnTo>
                  <a:pt x="54" y="110"/>
                </a:lnTo>
                <a:lnTo>
                  <a:pt x="112" y="79"/>
                </a:lnTo>
                <a:lnTo>
                  <a:pt x="176" y="52"/>
                </a:lnTo>
                <a:lnTo>
                  <a:pt x="243" y="30"/>
                </a:lnTo>
                <a:lnTo>
                  <a:pt x="312" y="14"/>
                </a:lnTo>
                <a:lnTo>
                  <a:pt x="385" y="3"/>
                </a:lnTo>
                <a:lnTo>
                  <a:pt x="461" y="0"/>
                </a:lnTo>
                <a:close/>
              </a:path>
            </a:pathLst>
          </a:custGeom>
          <a:solidFill>
            <a:schemeClr val="bg1">
              <a:lumMod val="50000"/>
            </a:schemeClr>
          </a:solidFill>
          <a:ln w="0">
            <a:noFill/>
            <a:prstDash val="solid"/>
            <a:round/>
            <a:headEnd/>
            <a:tailEnd/>
          </a:ln>
          <a:effectLst>
            <a:outerShdw algn="tl" rotWithShape="0">
              <a:srgbClr val="FFFFFF"/>
            </a:outerShdw>
          </a:effectLst>
        </p:spPr>
        <p:txBody>
          <a:bodyPr vert="horz" wrap="square" lIns="123718" tIns="61859" rIns="123718" bIns="61859" numCol="1"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a:ln>
                <a:noFill/>
              </a:ln>
              <a:effectLst/>
              <a:uLnTx/>
              <a:uFillTx/>
              <a:latin typeface="华文细黑" panose="02010600040101010101" pitchFamily="2" charset="-122"/>
              <a:ea typeface="华文细黑" panose="02010600040101010101" pitchFamily="2" charset="-122"/>
              <a:sym typeface="Gill Sans" charset="0"/>
            </a:endParaRPr>
          </a:p>
        </p:txBody>
      </p:sp>
      <p:grpSp>
        <p:nvGrpSpPr>
          <p:cNvPr id="60" name="Group 19"/>
          <p:cNvGrpSpPr/>
          <p:nvPr/>
        </p:nvGrpSpPr>
        <p:grpSpPr>
          <a:xfrm>
            <a:off x="157453" y="3860858"/>
            <a:ext cx="1912323" cy="1207982"/>
            <a:chOff x="552376" y="2667382"/>
            <a:chExt cx="1499240" cy="958587"/>
          </a:xfrm>
        </p:grpSpPr>
        <p:sp>
          <p:nvSpPr>
            <p:cNvPr id="61" name="Rectangle 26"/>
            <p:cNvSpPr>
              <a:spLocks/>
            </p:cNvSpPr>
            <p:nvPr/>
          </p:nvSpPr>
          <p:spPr bwMode="auto">
            <a:xfrm>
              <a:off x="552376" y="2880550"/>
              <a:ext cx="1499240" cy="745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ctr" fontAlgn="base">
                <a:lnSpc>
                  <a:spcPct val="150000"/>
                </a:lnSpc>
                <a:spcBef>
                  <a:spcPct val="0"/>
                </a:spcBef>
                <a:spcAft>
                  <a:spcPct val="0"/>
                </a:spcAft>
              </a:pPr>
              <a:r>
                <a:rPr lang="zh-CN" altLang="en-US" sz="1000" dirty="0">
                  <a:solidFill>
                    <a:schemeClr val="bg1">
                      <a:lumMod val="50000"/>
                    </a:schemeClr>
                  </a:solidFill>
                  <a:latin typeface="华文细黑" panose="02010600040101010101" pitchFamily="2" charset="-122"/>
                  <a:ea typeface="华文细黑" panose="02010600040101010101" pitchFamily="2" charset="-122"/>
                  <a:cs typeface="Lato Light" charset="0"/>
                  <a:sym typeface="Lato Light" charset="0"/>
                </a:rPr>
                <a:t>此处添加详细文本描述，建议与标题相关并符合整体语言风格，语言描述尽量简洁生动。</a:t>
              </a:r>
              <a:endParaRPr lang="en-US" sz="1000" dirty="0">
                <a:solidFill>
                  <a:schemeClr val="bg1">
                    <a:lumMod val="50000"/>
                  </a:schemeClr>
                </a:solidFill>
                <a:latin typeface="华文细黑" panose="02010600040101010101" pitchFamily="2" charset="-122"/>
                <a:ea typeface="华文细黑" panose="02010600040101010101" pitchFamily="2" charset="-122"/>
                <a:cs typeface="Lato Light" charset="0"/>
                <a:sym typeface="Lato Light" charset="0"/>
              </a:endParaRPr>
            </a:p>
          </p:txBody>
        </p:sp>
        <p:sp>
          <p:nvSpPr>
            <p:cNvPr id="62" name="Rectangle 27"/>
            <p:cNvSpPr>
              <a:spLocks/>
            </p:cNvSpPr>
            <p:nvPr/>
          </p:nvSpPr>
          <p:spPr bwMode="auto">
            <a:xfrm>
              <a:off x="6205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ctr" fontAlgn="base">
                <a:lnSpc>
                  <a:spcPct val="80000"/>
                </a:lnSpc>
                <a:spcBef>
                  <a:spcPct val="0"/>
                </a:spcBef>
                <a:spcAft>
                  <a:spcPct val="0"/>
                </a:spcAft>
              </a:pPr>
              <a:r>
                <a:rPr lang="zh-CN" altLang="en-US" dirty="0">
                  <a:solidFill>
                    <a:schemeClr val="accent1"/>
                  </a:solidFill>
                  <a:latin typeface="华文细黑" panose="02010600040101010101" pitchFamily="2" charset="-122"/>
                  <a:ea typeface="华文细黑" panose="02010600040101010101" pitchFamily="2" charset="-122"/>
                  <a:cs typeface="Bebas Neue" charset="0"/>
                  <a:sym typeface="Bebas Neue" charset="0"/>
                </a:rPr>
                <a:t>添加标题</a:t>
              </a:r>
              <a:endParaRPr lang="en-US" altLang="zh-CN" dirty="0">
                <a:solidFill>
                  <a:schemeClr val="accent1"/>
                </a:solidFill>
                <a:latin typeface="华文细黑" panose="02010600040101010101" pitchFamily="2" charset="-122"/>
                <a:ea typeface="华文细黑" panose="02010600040101010101" pitchFamily="2" charset="-122"/>
                <a:cs typeface="Bebas Neue" charset="0"/>
                <a:sym typeface="Bebas Neue" charset="0"/>
              </a:endParaRPr>
            </a:p>
          </p:txBody>
        </p:sp>
      </p:grpSp>
      <p:sp>
        <p:nvSpPr>
          <p:cNvPr id="63" name="Freeform 13"/>
          <p:cNvSpPr>
            <a:spLocks/>
          </p:cNvSpPr>
          <p:nvPr/>
        </p:nvSpPr>
        <p:spPr bwMode="auto">
          <a:xfrm rot="5910658">
            <a:off x="7191671" y="2532397"/>
            <a:ext cx="1299115" cy="441895"/>
          </a:xfrm>
          <a:custGeom>
            <a:avLst/>
            <a:gdLst>
              <a:gd name="T0" fmla="*/ 461 w 962"/>
              <a:gd name="T1" fmla="*/ 0 h 183"/>
              <a:gd name="T2" fmla="*/ 531 w 962"/>
              <a:gd name="T3" fmla="*/ 3 h 183"/>
              <a:gd name="T4" fmla="*/ 601 w 962"/>
              <a:gd name="T5" fmla="*/ 12 h 183"/>
              <a:gd name="T6" fmla="*/ 672 w 962"/>
              <a:gd name="T7" fmla="*/ 28 h 183"/>
              <a:gd name="T8" fmla="*/ 745 w 962"/>
              <a:gd name="T9" fmla="*/ 52 h 183"/>
              <a:gd name="T10" fmla="*/ 818 w 962"/>
              <a:gd name="T11" fmla="*/ 83 h 183"/>
              <a:gd name="T12" fmla="*/ 889 w 962"/>
              <a:gd name="T13" fmla="*/ 124 h 183"/>
              <a:gd name="T14" fmla="*/ 962 w 962"/>
              <a:gd name="T15" fmla="*/ 173 h 183"/>
              <a:gd name="T16" fmla="*/ 954 w 962"/>
              <a:gd name="T17" fmla="*/ 183 h 183"/>
              <a:gd name="T18" fmla="*/ 883 w 962"/>
              <a:gd name="T19" fmla="*/ 134 h 183"/>
              <a:gd name="T20" fmla="*/ 812 w 962"/>
              <a:gd name="T21" fmla="*/ 95 h 183"/>
              <a:gd name="T22" fmla="*/ 740 w 962"/>
              <a:gd name="T23" fmla="*/ 64 h 183"/>
              <a:gd name="T24" fmla="*/ 669 w 962"/>
              <a:gd name="T25" fmla="*/ 40 h 183"/>
              <a:gd name="T26" fmla="*/ 599 w 962"/>
              <a:gd name="T27" fmla="*/ 24 h 183"/>
              <a:gd name="T28" fmla="*/ 529 w 962"/>
              <a:gd name="T29" fmla="*/ 15 h 183"/>
              <a:gd name="T30" fmla="*/ 461 w 962"/>
              <a:gd name="T31" fmla="*/ 12 h 183"/>
              <a:gd name="T32" fmla="*/ 387 w 962"/>
              <a:gd name="T33" fmla="*/ 15 h 183"/>
              <a:gd name="T34" fmla="*/ 314 w 962"/>
              <a:gd name="T35" fmla="*/ 25 h 183"/>
              <a:gd name="T36" fmla="*/ 246 w 962"/>
              <a:gd name="T37" fmla="*/ 42 h 183"/>
              <a:gd name="T38" fmla="*/ 180 w 962"/>
              <a:gd name="T39" fmla="*/ 64 h 183"/>
              <a:gd name="T40" fmla="*/ 118 w 962"/>
              <a:gd name="T41" fmla="*/ 91 h 183"/>
              <a:gd name="T42" fmla="*/ 60 w 962"/>
              <a:gd name="T43" fmla="*/ 121 h 183"/>
              <a:gd name="T44" fmla="*/ 8 w 962"/>
              <a:gd name="T45" fmla="*/ 155 h 183"/>
              <a:gd name="T46" fmla="*/ 8 w 962"/>
              <a:gd name="T47" fmla="*/ 155 h 183"/>
              <a:gd name="T48" fmla="*/ 0 w 962"/>
              <a:gd name="T49" fmla="*/ 144 h 183"/>
              <a:gd name="T50" fmla="*/ 54 w 962"/>
              <a:gd name="T51" fmla="*/ 110 h 183"/>
              <a:gd name="T52" fmla="*/ 112 w 962"/>
              <a:gd name="T53" fmla="*/ 79 h 183"/>
              <a:gd name="T54" fmla="*/ 176 w 962"/>
              <a:gd name="T55" fmla="*/ 52 h 183"/>
              <a:gd name="T56" fmla="*/ 243 w 962"/>
              <a:gd name="T57" fmla="*/ 30 h 183"/>
              <a:gd name="T58" fmla="*/ 312 w 962"/>
              <a:gd name="T59" fmla="*/ 14 h 183"/>
              <a:gd name="T60" fmla="*/ 385 w 962"/>
              <a:gd name="T61" fmla="*/ 3 h 183"/>
              <a:gd name="T62" fmla="*/ 461 w 962"/>
              <a:gd name="T63"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2" h="183">
                <a:moveTo>
                  <a:pt x="461" y="0"/>
                </a:moveTo>
                <a:lnTo>
                  <a:pt x="531" y="3"/>
                </a:lnTo>
                <a:lnTo>
                  <a:pt x="601" y="12"/>
                </a:lnTo>
                <a:lnTo>
                  <a:pt x="672" y="28"/>
                </a:lnTo>
                <a:lnTo>
                  <a:pt x="745" y="52"/>
                </a:lnTo>
                <a:lnTo>
                  <a:pt x="818" y="83"/>
                </a:lnTo>
                <a:lnTo>
                  <a:pt x="889" y="124"/>
                </a:lnTo>
                <a:lnTo>
                  <a:pt x="962" y="173"/>
                </a:lnTo>
                <a:lnTo>
                  <a:pt x="954" y="183"/>
                </a:lnTo>
                <a:lnTo>
                  <a:pt x="883" y="134"/>
                </a:lnTo>
                <a:lnTo>
                  <a:pt x="812" y="95"/>
                </a:lnTo>
                <a:lnTo>
                  <a:pt x="740" y="64"/>
                </a:lnTo>
                <a:lnTo>
                  <a:pt x="669" y="40"/>
                </a:lnTo>
                <a:lnTo>
                  <a:pt x="599" y="24"/>
                </a:lnTo>
                <a:lnTo>
                  <a:pt x="529" y="15"/>
                </a:lnTo>
                <a:lnTo>
                  <a:pt x="461" y="12"/>
                </a:lnTo>
                <a:lnTo>
                  <a:pt x="387" y="15"/>
                </a:lnTo>
                <a:lnTo>
                  <a:pt x="314" y="25"/>
                </a:lnTo>
                <a:lnTo>
                  <a:pt x="246" y="42"/>
                </a:lnTo>
                <a:lnTo>
                  <a:pt x="180" y="64"/>
                </a:lnTo>
                <a:lnTo>
                  <a:pt x="118" y="91"/>
                </a:lnTo>
                <a:lnTo>
                  <a:pt x="60" y="121"/>
                </a:lnTo>
                <a:lnTo>
                  <a:pt x="8" y="155"/>
                </a:lnTo>
                <a:lnTo>
                  <a:pt x="8" y="155"/>
                </a:lnTo>
                <a:lnTo>
                  <a:pt x="0" y="144"/>
                </a:lnTo>
                <a:lnTo>
                  <a:pt x="54" y="110"/>
                </a:lnTo>
                <a:lnTo>
                  <a:pt x="112" y="79"/>
                </a:lnTo>
                <a:lnTo>
                  <a:pt x="176" y="52"/>
                </a:lnTo>
                <a:lnTo>
                  <a:pt x="243" y="30"/>
                </a:lnTo>
                <a:lnTo>
                  <a:pt x="312" y="14"/>
                </a:lnTo>
                <a:lnTo>
                  <a:pt x="385" y="3"/>
                </a:lnTo>
                <a:lnTo>
                  <a:pt x="461" y="0"/>
                </a:lnTo>
                <a:close/>
              </a:path>
            </a:pathLst>
          </a:custGeom>
          <a:solidFill>
            <a:schemeClr val="bg1">
              <a:lumMod val="50000"/>
            </a:schemeClr>
          </a:solidFill>
          <a:ln w="0">
            <a:noFill/>
            <a:prstDash val="solid"/>
            <a:round/>
            <a:headEnd/>
            <a:tailEnd/>
          </a:ln>
          <a:effectLst>
            <a:outerShdw algn="tl" rotWithShape="0">
              <a:srgbClr val="FFFFFF"/>
            </a:outerShdw>
          </a:effectLst>
        </p:spPr>
        <p:txBody>
          <a:bodyPr vert="horz" wrap="square" lIns="123718" tIns="61859" rIns="123718" bIns="61859" numCol="1"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a:ln>
                <a:noFill/>
              </a:ln>
              <a:effectLst/>
              <a:uLnTx/>
              <a:uFillTx/>
              <a:latin typeface="华文细黑" panose="02010600040101010101" pitchFamily="2" charset="-122"/>
              <a:ea typeface="华文细黑" panose="02010600040101010101" pitchFamily="2" charset="-122"/>
              <a:sym typeface="Gill Sans" charset="0"/>
            </a:endParaRPr>
          </a:p>
        </p:txBody>
      </p:sp>
      <p:grpSp>
        <p:nvGrpSpPr>
          <p:cNvPr id="64" name="Group 129"/>
          <p:cNvGrpSpPr/>
          <p:nvPr/>
        </p:nvGrpSpPr>
        <p:grpSpPr>
          <a:xfrm>
            <a:off x="2117228" y="2716823"/>
            <a:ext cx="1738475" cy="1074106"/>
            <a:chOff x="696724" y="2667382"/>
            <a:chExt cx="1362945" cy="852351"/>
          </a:xfrm>
        </p:grpSpPr>
        <p:sp>
          <p:nvSpPr>
            <p:cNvPr id="65" name="Rectangle 26"/>
            <p:cNvSpPr>
              <a:spLocks/>
            </p:cNvSpPr>
            <p:nvPr/>
          </p:nvSpPr>
          <p:spPr bwMode="auto">
            <a:xfrm>
              <a:off x="742241" y="2920895"/>
              <a:ext cx="1299057" cy="5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ctr" fontAlgn="base">
                <a:lnSpc>
                  <a:spcPct val="150000"/>
                </a:lnSpc>
                <a:spcBef>
                  <a:spcPct val="0"/>
                </a:spcBef>
                <a:spcAft>
                  <a:spcPct val="0"/>
                </a:spcAft>
              </a:pPr>
              <a:r>
                <a:rPr lang="zh-CN" altLang="en-US" sz="1000" dirty="0">
                  <a:solidFill>
                    <a:schemeClr val="bg1">
                      <a:lumMod val="50000"/>
                    </a:schemeClr>
                  </a:solidFill>
                  <a:latin typeface="华文细黑" panose="02010600040101010101" pitchFamily="2" charset="-122"/>
                  <a:ea typeface="华文细黑" panose="02010600040101010101" pitchFamily="2" charset="-122"/>
                  <a:cs typeface="Lato Light" charset="0"/>
                  <a:sym typeface="Lato Light" charset="0"/>
                </a:rPr>
                <a:t>此处添加详细文本描述，建议与标题相关并符合整体语言风格</a:t>
              </a:r>
              <a:endParaRPr lang="en-US" sz="1000" dirty="0">
                <a:solidFill>
                  <a:schemeClr val="bg1">
                    <a:lumMod val="50000"/>
                  </a:schemeClr>
                </a:solidFill>
                <a:latin typeface="华文细黑" panose="02010600040101010101" pitchFamily="2" charset="-122"/>
                <a:ea typeface="华文细黑" panose="02010600040101010101" pitchFamily="2" charset="-122"/>
                <a:cs typeface="Lato Light" charset="0"/>
                <a:sym typeface="Lato Light" charset="0"/>
              </a:endParaRPr>
            </a:p>
          </p:txBody>
        </p:sp>
        <p:sp>
          <p:nvSpPr>
            <p:cNvPr id="66" name="Rectangle 27"/>
            <p:cNvSpPr>
              <a:spLocks/>
            </p:cNvSpPr>
            <p:nvPr/>
          </p:nvSpPr>
          <p:spPr bwMode="auto">
            <a:xfrm>
              <a:off x="6967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ctr" fontAlgn="base">
                <a:lnSpc>
                  <a:spcPct val="80000"/>
                </a:lnSpc>
                <a:spcBef>
                  <a:spcPct val="0"/>
                </a:spcBef>
                <a:spcAft>
                  <a:spcPct val="0"/>
                </a:spcAft>
              </a:pPr>
              <a:r>
                <a:rPr lang="zh-CN" altLang="en-US" dirty="0">
                  <a:solidFill>
                    <a:schemeClr val="accent1"/>
                  </a:solidFill>
                  <a:latin typeface="华文细黑" panose="02010600040101010101" pitchFamily="2" charset="-122"/>
                  <a:ea typeface="华文细黑" panose="02010600040101010101" pitchFamily="2" charset="-122"/>
                  <a:cs typeface="Bebas Neue" charset="0"/>
                  <a:sym typeface="Bebas Neue" charset="0"/>
                </a:rPr>
                <a:t>添加标题</a:t>
              </a:r>
              <a:endParaRPr lang="en-US" altLang="zh-CN" dirty="0">
                <a:solidFill>
                  <a:schemeClr val="accent1"/>
                </a:solidFill>
                <a:latin typeface="华文细黑" panose="02010600040101010101" pitchFamily="2" charset="-122"/>
                <a:ea typeface="华文细黑" panose="02010600040101010101" pitchFamily="2" charset="-122"/>
                <a:cs typeface="Bebas Neue" charset="0"/>
                <a:sym typeface="Bebas Neue" charset="0"/>
              </a:endParaRPr>
            </a:p>
          </p:txBody>
        </p:sp>
      </p:grpSp>
      <p:grpSp>
        <p:nvGrpSpPr>
          <p:cNvPr id="67" name="Group 132"/>
          <p:cNvGrpSpPr/>
          <p:nvPr/>
        </p:nvGrpSpPr>
        <p:grpSpPr>
          <a:xfrm>
            <a:off x="5650007" y="1911912"/>
            <a:ext cx="1738475" cy="1093010"/>
            <a:chOff x="696724" y="2667382"/>
            <a:chExt cx="1362945" cy="867353"/>
          </a:xfrm>
        </p:grpSpPr>
        <p:sp>
          <p:nvSpPr>
            <p:cNvPr id="68" name="Rectangle 26"/>
            <p:cNvSpPr>
              <a:spLocks/>
            </p:cNvSpPr>
            <p:nvPr/>
          </p:nvSpPr>
          <p:spPr bwMode="auto">
            <a:xfrm>
              <a:off x="696724" y="2935897"/>
              <a:ext cx="1354892" cy="5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ctr" fontAlgn="base">
                <a:lnSpc>
                  <a:spcPct val="150000"/>
                </a:lnSpc>
                <a:spcBef>
                  <a:spcPct val="0"/>
                </a:spcBef>
                <a:spcAft>
                  <a:spcPct val="0"/>
                </a:spcAft>
              </a:pPr>
              <a:r>
                <a:rPr lang="zh-CN" altLang="en-US" sz="1000" dirty="0">
                  <a:solidFill>
                    <a:schemeClr val="bg1">
                      <a:lumMod val="50000"/>
                    </a:schemeClr>
                  </a:solidFill>
                  <a:latin typeface="华文细黑" panose="02010600040101010101" pitchFamily="2" charset="-122"/>
                  <a:ea typeface="华文细黑" panose="02010600040101010101" pitchFamily="2" charset="-122"/>
                  <a:cs typeface="Lato Light" charset="0"/>
                  <a:sym typeface="Lato Light" charset="0"/>
                </a:rPr>
                <a:t>此处添加详细文本描述，建议与标题相关并符合整体语言风格</a:t>
              </a:r>
              <a:endParaRPr lang="en-US" sz="1000" dirty="0">
                <a:solidFill>
                  <a:schemeClr val="bg1">
                    <a:lumMod val="50000"/>
                  </a:schemeClr>
                </a:solidFill>
                <a:latin typeface="华文细黑" panose="02010600040101010101" pitchFamily="2" charset="-122"/>
                <a:ea typeface="华文细黑" panose="02010600040101010101" pitchFamily="2" charset="-122"/>
                <a:cs typeface="Lato Light" charset="0"/>
                <a:sym typeface="Lato Light" charset="0"/>
              </a:endParaRPr>
            </a:p>
          </p:txBody>
        </p:sp>
        <p:sp>
          <p:nvSpPr>
            <p:cNvPr id="80" name="Rectangle 27"/>
            <p:cNvSpPr>
              <a:spLocks/>
            </p:cNvSpPr>
            <p:nvPr/>
          </p:nvSpPr>
          <p:spPr bwMode="auto">
            <a:xfrm>
              <a:off x="6967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ctr" fontAlgn="base">
                <a:lnSpc>
                  <a:spcPct val="80000"/>
                </a:lnSpc>
                <a:spcBef>
                  <a:spcPct val="0"/>
                </a:spcBef>
                <a:spcAft>
                  <a:spcPct val="0"/>
                </a:spcAft>
              </a:pPr>
              <a:r>
                <a:rPr lang="zh-CN" altLang="en-US" dirty="0">
                  <a:solidFill>
                    <a:schemeClr val="accent1"/>
                  </a:solidFill>
                  <a:latin typeface="华文细黑" panose="02010600040101010101" pitchFamily="2" charset="-122"/>
                  <a:ea typeface="华文细黑" panose="02010600040101010101" pitchFamily="2" charset="-122"/>
                  <a:cs typeface="Bebas Neue" charset="0"/>
                  <a:sym typeface="Bebas Neue" charset="0"/>
                </a:rPr>
                <a:t>添加标题</a:t>
              </a:r>
              <a:endParaRPr lang="en-US" altLang="zh-CN" dirty="0">
                <a:solidFill>
                  <a:schemeClr val="accent1"/>
                </a:solidFill>
                <a:latin typeface="华文细黑" panose="02010600040101010101" pitchFamily="2" charset="-122"/>
                <a:ea typeface="华文细黑" panose="02010600040101010101" pitchFamily="2" charset="-122"/>
                <a:cs typeface="Bebas Neue" charset="0"/>
                <a:sym typeface="Bebas Neue" charset="0"/>
              </a:endParaRPr>
            </a:p>
          </p:txBody>
        </p:sp>
      </p:grpSp>
      <p:grpSp>
        <p:nvGrpSpPr>
          <p:cNvPr id="81" name="Group 135"/>
          <p:cNvGrpSpPr/>
          <p:nvPr/>
        </p:nvGrpSpPr>
        <p:grpSpPr>
          <a:xfrm>
            <a:off x="5092762" y="5410894"/>
            <a:ext cx="1912323" cy="1046677"/>
            <a:chOff x="552376" y="2667382"/>
            <a:chExt cx="1499240" cy="830586"/>
          </a:xfrm>
        </p:grpSpPr>
        <p:sp>
          <p:nvSpPr>
            <p:cNvPr id="82" name="Rectangle 26"/>
            <p:cNvSpPr>
              <a:spLocks/>
            </p:cNvSpPr>
            <p:nvPr/>
          </p:nvSpPr>
          <p:spPr bwMode="auto">
            <a:xfrm>
              <a:off x="552376" y="2907455"/>
              <a:ext cx="1499240" cy="5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ctr" fontAlgn="base">
                <a:lnSpc>
                  <a:spcPct val="150000"/>
                </a:lnSpc>
                <a:spcBef>
                  <a:spcPct val="0"/>
                </a:spcBef>
                <a:spcAft>
                  <a:spcPct val="0"/>
                </a:spcAft>
              </a:pPr>
              <a:r>
                <a:rPr lang="zh-CN" altLang="en-US" sz="1000" dirty="0">
                  <a:solidFill>
                    <a:schemeClr val="bg1">
                      <a:lumMod val="50000"/>
                    </a:schemeClr>
                  </a:solidFill>
                  <a:latin typeface="华文细黑" panose="02010600040101010101" pitchFamily="2" charset="-122"/>
                  <a:ea typeface="华文细黑" panose="02010600040101010101" pitchFamily="2" charset="-122"/>
                  <a:cs typeface="Lato Light" charset="0"/>
                  <a:sym typeface="Lato Light" charset="0"/>
                </a:rPr>
                <a:t>此处添加详细文本描述，建议与标题相关并符合整体语言风格，语言描述尽量简洁生动。</a:t>
              </a:r>
              <a:endParaRPr lang="en-US" sz="1000" dirty="0">
                <a:solidFill>
                  <a:schemeClr val="bg1">
                    <a:lumMod val="50000"/>
                  </a:schemeClr>
                </a:solidFill>
                <a:latin typeface="华文细黑" panose="02010600040101010101" pitchFamily="2" charset="-122"/>
                <a:ea typeface="华文细黑" panose="02010600040101010101" pitchFamily="2" charset="-122"/>
                <a:cs typeface="Lato Light" charset="0"/>
                <a:sym typeface="Lato Light" charset="0"/>
              </a:endParaRPr>
            </a:p>
          </p:txBody>
        </p:sp>
        <p:sp>
          <p:nvSpPr>
            <p:cNvPr id="98" name="Rectangle 27"/>
            <p:cNvSpPr>
              <a:spLocks/>
            </p:cNvSpPr>
            <p:nvPr/>
          </p:nvSpPr>
          <p:spPr bwMode="auto">
            <a:xfrm>
              <a:off x="6205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ctr" fontAlgn="base">
                <a:lnSpc>
                  <a:spcPct val="80000"/>
                </a:lnSpc>
                <a:spcBef>
                  <a:spcPct val="0"/>
                </a:spcBef>
                <a:spcAft>
                  <a:spcPct val="0"/>
                </a:spcAft>
              </a:pPr>
              <a:r>
                <a:rPr lang="zh-CN" altLang="en-US" dirty="0">
                  <a:solidFill>
                    <a:schemeClr val="accent1"/>
                  </a:solidFill>
                  <a:latin typeface="华文细黑" panose="02010600040101010101" pitchFamily="2" charset="-122"/>
                  <a:ea typeface="华文细黑" panose="02010600040101010101" pitchFamily="2" charset="-122"/>
                  <a:cs typeface="Bebas Neue" charset="0"/>
                  <a:sym typeface="Bebas Neue" charset="0"/>
                </a:rPr>
                <a:t>添加标题</a:t>
              </a:r>
              <a:endParaRPr lang="en-US" altLang="zh-CN" dirty="0">
                <a:solidFill>
                  <a:schemeClr val="accent1"/>
                </a:solidFill>
                <a:latin typeface="华文细黑" panose="02010600040101010101" pitchFamily="2" charset="-122"/>
                <a:ea typeface="华文细黑" panose="02010600040101010101" pitchFamily="2" charset="-122"/>
                <a:cs typeface="Bebas Neue" charset="0"/>
                <a:sym typeface="Bebas Neue" charset="0"/>
              </a:endParaRPr>
            </a:p>
          </p:txBody>
        </p:sp>
      </p:grpSp>
      <p:grpSp>
        <p:nvGrpSpPr>
          <p:cNvPr id="99" name="Group 138"/>
          <p:cNvGrpSpPr/>
          <p:nvPr/>
        </p:nvGrpSpPr>
        <p:grpSpPr>
          <a:xfrm>
            <a:off x="7334826" y="4948332"/>
            <a:ext cx="1912323" cy="1048492"/>
            <a:chOff x="552376" y="2667382"/>
            <a:chExt cx="1499240" cy="832026"/>
          </a:xfrm>
        </p:grpSpPr>
        <p:sp>
          <p:nvSpPr>
            <p:cNvPr id="100" name="Rectangle 26"/>
            <p:cNvSpPr>
              <a:spLocks/>
            </p:cNvSpPr>
            <p:nvPr/>
          </p:nvSpPr>
          <p:spPr bwMode="auto">
            <a:xfrm>
              <a:off x="552376" y="2908895"/>
              <a:ext cx="1499240" cy="5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ctr" fontAlgn="base">
                <a:lnSpc>
                  <a:spcPct val="150000"/>
                </a:lnSpc>
                <a:spcBef>
                  <a:spcPct val="0"/>
                </a:spcBef>
                <a:spcAft>
                  <a:spcPct val="0"/>
                </a:spcAft>
              </a:pPr>
              <a:r>
                <a:rPr lang="zh-CN" altLang="en-US" sz="1000" dirty="0">
                  <a:solidFill>
                    <a:schemeClr val="bg1">
                      <a:lumMod val="50000"/>
                    </a:schemeClr>
                  </a:solidFill>
                  <a:latin typeface="华文细黑" panose="02010600040101010101" pitchFamily="2" charset="-122"/>
                  <a:ea typeface="华文细黑" panose="02010600040101010101" pitchFamily="2" charset="-122"/>
                  <a:cs typeface="Lato Light" charset="0"/>
                  <a:sym typeface="Lato Light" charset="0"/>
                </a:rPr>
                <a:t>此处添加详细文本描述，建议与标题相关并符合整体语言风格，语言描述尽量简洁生动。</a:t>
              </a:r>
              <a:endParaRPr lang="en-US" sz="1000" dirty="0">
                <a:solidFill>
                  <a:schemeClr val="bg1">
                    <a:lumMod val="50000"/>
                  </a:schemeClr>
                </a:solidFill>
                <a:latin typeface="华文细黑" panose="02010600040101010101" pitchFamily="2" charset="-122"/>
                <a:ea typeface="华文细黑" panose="02010600040101010101" pitchFamily="2" charset="-122"/>
                <a:cs typeface="Lato Light" charset="0"/>
                <a:sym typeface="Lato Light" charset="0"/>
              </a:endParaRPr>
            </a:p>
          </p:txBody>
        </p:sp>
        <p:sp>
          <p:nvSpPr>
            <p:cNvPr id="101" name="Rectangle 27"/>
            <p:cNvSpPr>
              <a:spLocks/>
            </p:cNvSpPr>
            <p:nvPr/>
          </p:nvSpPr>
          <p:spPr bwMode="auto">
            <a:xfrm>
              <a:off x="6205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ctr" fontAlgn="base">
                <a:lnSpc>
                  <a:spcPct val="80000"/>
                </a:lnSpc>
                <a:spcBef>
                  <a:spcPct val="0"/>
                </a:spcBef>
                <a:spcAft>
                  <a:spcPct val="0"/>
                </a:spcAft>
              </a:pPr>
              <a:r>
                <a:rPr lang="zh-CN" altLang="en-US" dirty="0">
                  <a:solidFill>
                    <a:schemeClr val="accent1"/>
                  </a:solidFill>
                  <a:latin typeface="华文细黑" panose="02010600040101010101" pitchFamily="2" charset="-122"/>
                  <a:ea typeface="华文细黑" panose="02010600040101010101" pitchFamily="2" charset="-122"/>
                  <a:cs typeface="Bebas Neue" charset="0"/>
                  <a:sym typeface="Bebas Neue" charset="0"/>
                </a:rPr>
                <a:t>添加标题</a:t>
              </a:r>
              <a:endParaRPr lang="en-US" altLang="zh-CN" dirty="0">
                <a:solidFill>
                  <a:schemeClr val="accent1"/>
                </a:solidFill>
                <a:latin typeface="华文细黑" panose="02010600040101010101" pitchFamily="2" charset="-122"/>
                <a:ea typeface="华文细黑" panose="02010600040101010101" pitchFamily="2" charset="-122"/>
                <a:cs typeface="Bebas Neue" charset="0"/>
                <a:sym typeface="Bebas Neue" charset="0"/>
              </a:endParaRPr>
            </a:p>
          </p:txBody>
        </p:sp>
      </p:grpSp>
      <p:grpSp>
        <p:nvGrpSpPr>
          <p:cNvPr id="102" name="Group 141"/>
          <p:cNvGrpSpPr/>
          <p:nvPr/>
        </p:nvGrpSpPr>
        <p:grpSpPr>
          <a:xfrm>
            <a:off x="10011900" y="3614118"/>
            <a:ext cx="1912323" cy="1056440"/>
            <a:chOff x="552376" y="2667382"/>
            <a:chExt cx="1499240" cy="838333"/>
          </a:xfrm>
        </p:grpSpPr>
        <p:sp>
          <p:nvSpPr>
            <p:cNvPr id="103" name="Rectangle 26"/>
            <p:cNvSpPr>
              <a:spLocks/>
            </p:cNvSpPr>
            <p:nvPr/>
          </p:nvSpPr>
          <p:spPr bwMode="auto">
            <a:xfrm>
              <a:off x="552376" y="2915202"/>
              <a:ext cx="1499240" cy="5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ctr" fontAlgn="base">
                <a:lnSpc>
                  <a:spcPct val="150000"/>
                </a:lnSpc>
                <a:spcBef>
                  <a:spcPct val="0"/>
                </a:spcBef>
                <a:spcAft>
                  <a:spcPct val="0"/>
                </a:spcAft>
              </a:pPr>
              <a:r>
                <a:rPr lang="zh-CN" altLang="en-US" sz="1000" dirty="0">
                  <a:solidFill>
                    <a:schemeClr val="bg1">
                      <a:lumMod val="50000"/>
                    </a:schemeClr>
                  </a:solidFill>
                  <a:latin typeface="华文细黑" panose="02010600040101010101" pitchFamily="2" charset="-122"/>
                  <a:ea typeface="华文细黑" panose="02010600040101010101" pitchFamily="2" charset="-122"/>
                  <a:cs typeface="Lato Light" charset="0"/>
                  <a:sym typeface="Lato Light" charset="0"/>
                </a:rPr>
                <a:t>此处添加详细文本描述，建议与标题相关并符合整体语言风格，语言描述尽量简洁生动。</a:t>
              </a:r>
              <a:endParaRPr lang="en-US" sz="1000" dirty="0">
                <a:solidFill>
                  <a:schemeClr val="bg1">
                    <a:lumMod val="50000"/>
                  </a:schemeClr>
                </a:solidFill>
                <a:latin typeface="华文细黑" panose="02010600040101010101" pitchFamily="2" charset="-122"/>
                <a:ea typeface="华文细黑" panose="02010600040101010101" pitchFamily="2" charset="-122"/>
                <a:cs typeface="Lato Light" charset="0"/>
                <a:sym typeface="Lato Light" charset="0"/>
              </a:endParaRPr>
            </a:p>
          </p:txBody>
        </p:sp>
        <p:sp>
          <p:nvSpPr>
            <p:cNvPr id="104" name="Rectangle 27"/>
            <p:cNvSpPr>
              <a:spLocks/>
            </p:cNvSpPr>
            <p:nvPr/>
          </p:nvSpPr>
          <p:spPr bwMode="auto">
            <a:xfrm>
              <a:off x="6205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ctr" fontAlgn="base">
                <a:lnSpc>
                  <a:spcPct val="80000"/>
                </a:lnSpc>
                <a:spcBef>
                  <a:spcPct val="0"/>
                </a:spcBef>
                <a:spcAft>
                  <a:spcPct val="0"/>
                </a:spcAft>
              </a:pPr>
              <a:r>
                <a:rPr lang="zh-CN" altLang="en-US" dirty="0">
                  <a:solidFill>
                    <a:schemeClr val="accent1"/>
                  </a:solidFill>
                  <a:latin typeface="华文细黑" panose="02010600040101010101" pitchFamily="2" charset="-122"/>
                  <a:ea typeface="华文细黑" panose="02010600040101010101" pitchFamily="2" charset="-122"/>
                  <a:cs typeface="Bebas Neue" charset="0"/>
                  <a:sym typeface="Bebas Neue" charset="0"/>
                </a:rPr>
                <a:t>添加标题</a:t>
              </a:r>
              <a:endParaRPr lang="en-US" altLang="zh-CN" dirty="0">
                <a:solidFill>
                  <a:schemeClr val="accent1"/>
                </a:solidFill>
                <a:latin typeface="华文细黑" panose="02010600040101010101" pitchFamily="2" charset="-122"/>
                <a:ea typeface="华文细黑" panose="02010600040101010101" pitchFamily="2" charset="-122"/>
                <a:cs typeface="Bebas Neue" charset="0"/>
                <a:sym typeface="Bebas Neue" charset="0"/>
              </a:endParaRPr>
            </a:p>
          </p:txBody>
        </p:sp>
      </p:grpSp>
      <p:grpSp>
        <p:nvGrpSpPr>
          <p:cNvPr id="105" name="Group 15"/>
          <p:cNvGrpSpPr/>
          <p:nvPr/>
        </p:nvGrpSpPr>
        <p:grpSpPr>
          <a:xfrm>
            <a:off x="7859027" y="3815679"/>
            <a:ext cx="894680" cy="883907"/>
            <a:chOff x="6590322" y="2740893"/>
            <a:chExt cx="467298" cy="467298"/>
          </a:xfrm>
        </p:grpSpPr>
        <p:sp>
          <p:nvSpPr>
            <p:cNvPr id="106" name="Freeform 11"/>
            <p:cNvSpPr>
              <a:spLocks/>
            </p:cNvSpPr>
            <p:nvPr/>
          </p:nvSpPr>
          <p:spPr bwMode="auto">
            <a:xfrm>
              <a:off x="6590322" y="2740893"/>
              <a:ext cx="467298" cy="467298"/>
            </a:xfrm>
            <a:custGeom>
              <a:avLst/>
              <a:gdLst>
                <a:gd name="T0" fmla="*/ 103 w 204"/>
                <a:gd name="T1" fmla="*/ 0 h 204"/>
                <a:gd name="T2" fmla="*/ 130 w 204"/>
                <a:gd name="T3" fmla="*/ 3 h 204"/>
                <a:gd name="T4" fmla="*/ 153 w 204"/>
                <a:gd name="T5" fmla="*/ 13 h 204"/>
                <a:gd name="T6" fmla="*/ 174 w 204"/>
                <a:gd name="T7" fmla="*/ 30 h 204"/>
                <a:gd name="T8" fmla="*/ 191 w 204"/>
                <a:gd name="T9" fmla="*/ 51 h 204"/>
                <a:gd name="T10" fmla="*/ 201 w 204"/>
                <a:gd name="T11" fmla="*/ 74 h 204"/>
                <a:gd name="T12" fmla="*/ 204 w 204"/>
                <a:gd name="T13" fmla="*/ 101 h 204"/>
                <a:gd name="T14" fmla="*/ 201 w 204"/>
                <a:gd name="T15" fmla="*/ 128 h 204"/>
                <a:gd name="T16" fmla="*/ 191 w 204"/>
                <a:gd name="T17" fmla="*/ 153 h 204"/>
                <a:gd name="T18" fmla="*/ 174 w 204"/>
                <a:gd name="T19" fmla="*/ 174 h 204"/>
                <a:gd name="T20" fmla="*/ 153 w 204"/>
                <a:gd name="T21" fmla="*/ 189 h 204"/>
                <a:gd name="T22" fmla="*/ 130 w 204"/>
                <a:gd name="T23" fmla="*/ 199 h 204"/>
                <a:gd name="T24" fmla="*/ 103 w 204"/>
                <a:gd name="T25" fmla="*/ 204 h 204"/>
                <a:gd name="T26" fmla="*/ 76 w 204"/>
                <a:gd name="T27" fmla="*/ 199 h 204"/>
                <a:gd name="T28" fmla="*/ 51 w 204"/>
                <a:gd name="T29" fmla="*/ 189 h 204"/>
                <a:gd name="T30" fmla="*/ 30 w 204"/>
                <a:gd name="T31" fmla="*/ 174 h 204"/>
                <a:gd name="T32" fmla="*/ 15 w 204"/>
                <a:gd name="T33" fmla="*/ 153 h 204"/>
                <a:gd name="T34" fmla="*/ 5 w 204"/>
                <a:gd name="T35" fmla="*/ 128 h 204"/>
                <a:gd name="T36" fmla="*/ 0 w 204"/>
                <a:gd name="T37" fmla="*/ 101 h 204"/>
                <a:gd name="T38" fmla="*/ 5 w 204"/>
                <a:gd name="T39" fmla="*/ 74 h 204"/>
                <a:gd name="T40" fmla="*/ 15 w 204"/>
                <a:gd name="T41" fmla="*/ 51 h 204"/>
                <a:gd name="T42" fmla="*/ 30 w 204"/>
                <a:gd name="T43" fmla="*/ 30 h 204"/>
                <a:gd name="T44" fmla="*/ 51 w 204"/>
                <a:gd name="T45" fmla="*/ 13 h 204"/>
                <a:gd name="T46" fmla="*/ 76 w 204"/>
                <a:gd name="T47" fmla="*/ 3 h 204"/>
                <a:gd name="T48" fmla="*/ 103 w 204"/>
                <a:gd name="T49"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4" h="204">
                  <a:moveTo>
                    <a:pt x="103" y="0"/>
                  </a:moveTo>
                  <a:lnTo>
                    <a:pt x="130" y="3"/>
                  </a:lnTo>
                  <a:lnTo>
                    <a:pt x="153" y="13"/>
                  </a:lnTo>
                  <a:lnTo>
                    <a:pt x="174" y="30"/>
                  </a:lnTo>
                  <a:lnTo>
                    <a:pt x="191" y="51"/>
                  </a:lnTo>
                  <a:lnTo>
                    <a:pt x="201" y="74"/>
                  </a:lnTo>
                  <a:lnTo>
                    <a:pt x="204" y="101"/>
                  </a:lnTo>
                  <a:lnTo>
                    <a:pt x="201" y="128"/>
                  </a:lnTo>
                  <a:lnTo>
                    <a:pt x="191" y="153"/>
                  </a:lnTo>
                  <a:lnTo>
                    <a:pt x="174" y="174"/>
                  </a:lnTo>
                  <a:lnTo>
                    <a:pt x="153" y="189"/>
                  </a:lnTo>
                  <a:lnTo>
                    <a:pt x="130" y="199"/>
                  </a:lnTo>
                  <a:lnTo>
                    <a:pt x="103" y="204"/>
                  </a:lnTo>
                  <a:lnTo>
                    <a:pt x="76" y="199"/>
                  </a:lnTo>
                  <a:lnTo>
                    <a:pt x="51" y="189"/>
                  </a:lnTo>
                  <a:lnTo>
                    <a:pt x="30" y="174"/>
                  </a:lnTo>
                  <a:lnTo>
                    <a:pt x="15" y="153"/>
                  </a:lnTo>
                  <a:lnTo>
                    <a:pt x="5" y="128"/>
                  </a:lnTo>
                  <a:lnTo>
                    <a:pt x="0" y="101"/>
                  </a:lnTo>
                  <a:lnTo>
                    <a:pt x="5" y="74"/>
                  </a:lnTo>
                  <a:lnTo>
                    <a:pt x="15" y="51"/>
                  </a:lnTo>
                  <a:lnTo>
                    <a:pt x="30" y="30"/>
                  </a:lnTo>
                  <a:lnTo>
                    <a:pt x="51" y="13"/>
                  </a:lnTo>
                  <a:lnTo>
                    <a:pt x="76" y="3"/>
                  </a:lnTo>
                  <a:lnTo>
                    <a:pt x="103" y="0"/>
                  </a:lnTo>
                  <a:close/>
                </a:path>
              </a:pathLst>
            </a:cu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latin typeface="华文细黑" panose="02010600040101010101" pitchFamily="2" charset="-122"/>
                <a:ea typeface="华文细黑" panose="02010600040101010101" pitchFamily="2" charset="-122"/>
                <a:sym typeface="Gill Sans" charset="0"/>
              </a:endParaRPr>
            </a:p>
          </p:txBody>
        </p:sp>
        <p:sp>
          <p:nvSpPr>
            <p:cNvPr id="107" name="Freeform 6"/>
            <p:cNvSpPr>
              <a:spLocks noEditPoints="1"/>
            </p:cNvSpPr>
            <p:nvPr/>
          </p:nvSpPr>
          <p:spPr bwMode="auto">
            <a:xfrm>
              <a:off x="6675355" y="2902547"/>
              <a:ext cx="281167" cy="187114"/>
            </a:xfrm>
            <a:custGeom>
              <a:avLst/>
              <a:gdLst>
                <a:gd name="T0" fmla="*/ 176 w 176"/>
                <a:gd name="T1" fmla="*/ 99 h 117"/>
                <a:gd name="T2" fmla="*/ 176 w 176"/>
                <a:gd name="T3" fmla="*/ 108 h 117"/>
                <a:gd name="T4" fmla="*/ 161 w 176"/>
                <a:gd name="T5" fmla="*/ 117 h 117"/>
                <a:gd name="T6" fmla="*/ 15 w 176"/>
                <a:gd name="T7" fmla="*/ 117 h 117"/>
                <a:gd name="T8" fmla="*/ 0 w 176"/>
                <a:gd name="T9" fmla="*/ 108 h 117"/>
                <a:gd name="T10" fmla="*/ 0 w 176"/>
                <a:gd name="T11" fmla="*/ 99 h 117"/>
                <a:gd name="T12" fmla="*/ 15 w 176"/>
                <a:gd name="T13" fmla="*/ 99 h 117"/>
                <a:gd name="T14" fmla="*/ 161 w 176"/>
                <a:gd name="T15" fmla="*/ 99 h 117"/>
                <a:gd name="T16" fmla="*/ 176 w 176"/>
                <a:gd name="T17" fmla="*/ 99 h 117"/>
                <a:gd name="T18" fmla="*/ 24 w 176"/>
                <a:gd name="T19" fmla="*/ 79 h 117"/>
                <a:gd name="T20" fmla="*/ 24 w 176"/>
                <a:gd name="T21" fmla="*/ 14 h 117"/>
                <a:gd name="T22" fmla="*/ 38 w 176"/>
                <a:gd name="T23" fmla="*/ 0 h 117"/>
                <a:gd name="T24" fmla="*/ 138 w 176"/>
                <a:gd name="T25" fmla="*/ 0 h 117"/>
                <a:gd name="T26" fmla="*/ 152 w 176"/>
                <a:gd name="T27" fmla="*/ 14 h 117"/>
                <a:gd name="T28" fmla="*/ 152 w 176"/>
                <a:gd name="T29" fmla="*/ 79 h 117"/>
                <a:gd name="T30" fmla="*/ 138 w 176"/>
                <a:gd name="T31" fmla="*/ 93 h 117"/>
                <a:gd name="T32" fmla="*/ 38 w 176"/>
                <a:gd name="T33" fmla="*/ 93 h 117"/>
                <a:gd name="T34" fmla="*/ 24 w 176"/>
                <a:gd name="T35" fmla="*/ 79 h 117"/>
                <a:gd name="T36" fmla="*/ 35 w 176"/>
                <a:gd name="T37" fmla="*/ 79 h 117"/>
                <a:gd name="T38" fmla="*/ 38 w 176"/>
                <a:gd name="T39" fmla="*/ 82 h 117"/>
                <a:gd name="T40" fmla="*/ 138 w 176"/>
                <a:gd name="T41" fmla="*/ 82 h 117"/>
                <a:gd name="T42" fmla="*/ 141 w 176"/>
                <a:gd name="T43" fmla="*/ 79 h 117"/>
                <a:gd name="T44" fmla="*/ 141 w 176"/>
                <a:gd name="T45" fmla="*/ 14 h 117"/>
                <a:gd name="T46" fmla="*/ 138 w 176"/>
                <a:gd name="T47" fmla="*/ 11 h 117"/>
                <a:gd name="T48" fmla="*/ 38 w 176"/>
                <a:gd name="T49" fmla="*/ 11 h 117"/>
                <a:gd name="T50" fmla="*/ 35 w 176"/>
                <a:gd name="T51" fmla="*/ 14 h 117"/>
                <a:gd name="T52" fmla="*/ 35 w 176"/>
                <a:gd name="T53" fmla="*/ 79 h 117"/>
                <a:gd name="T54" fmla="*/ 97 w 176"/>
                <a:gd name="T55" fmla="*/ 107 h 117"/>
                <a:gd name="T56" fmla="*/ 95 w 176"/>
                <a:gd name="T57" fmla="*/ 105 h 117"/>
                <a:gd name="T58" fmla="*/ 81 w 176"/>
                <a:gd name="T59" fmla="*/ 105 h 117"/>
                <a:gd name="T60" fmla="*/ 79 w 176"/>
                <a:gd name="T61" fmla="*/ 107 h 117"/>
                <a:gd name="T62" fmla="*/ 81 w 176"/>
                <a:gd name="T63" fmla="*/ 108 h 117"/>
                <a:gd name="T64" fmla="*/ 95 w 176"/>
                <a:gd name="T65" fmla="*/ 108 h 117"/>
                <a:gd name="T66" fmla="*/ 97 w 176"/>
                <a:gd name="T67" fmla="*/ 10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17">
                  <a:moveTo>
                    <a:pt x="176" y="99"/>
                  </a:moveTo>
                  <a:cubicBezTo>
                    <a:pt x="176" y="108"/>
                    <a:pt x="176" y="108"/>
                    <a:pt x="176" y="108"/>
                  </a:cubicBezTo>
                  <a:cubicBezTo>
                    <a:pt x="176" y="113"/>
                    <a:pt x="169" y="117"/>
                    <a:pt x="161" y="117"/>
                  </a:cubicBezTo>
                  <a:cubicBezTo>
                    <a:pt x="15" y="117"/>
                    <a:pt x="15" y="117"/>
                    <a:pt x="15" y="117"/>
                  </a:cubicBezTo>
                  <a:cubicBezTo>
                    <a:pt x="7" y="117"/>
                    <a:pt x="0" y="113"/>
                    <a:pt x="0" y="108"/>
                  </a:cubicBezTo>
                  <a:cubicBezTo>
                    <a:pt x="0" y="99"/>
                    <a:pt x="0" y="99"/>
                    <a:pt x="0" y="99"/>
                  </a:cubicBezTo>
                  <a:cubicBezTo>
                    <a:pt x="15" y="99"/>
                    <a:pt x="15" y="99"/>
                    <a:pt x="15" y="99"/>
                  </a:cubicBezTo>
                  <a:cubicBezTo>
                    <a:pt x="161" y="99"/>
                    <a:pt x="161" y="99"/>
                    <a:pt x="161" y="99"/>
                  </a:cubicBezTo>
                  <a:lnTo>
                    <a:pt x="176" y="99"/>
                  </a:lnTo>
                  <a:close/>
                  <a:moveTo>
                    <a:pt x="24" y="79"/>
                  </a:moveTo>
                  <a:cubicBezTo>
                    <a:pt x="24" y="14"/>
                    <a:pt x="24" y="14"/>
                    <a:pt x="24" y="14"/>
                  </a:cubicBezTo>
                  <a:cubicBezTo>
                    <a:pt x="24" y="6"/>
                    <a:pt x="30" y="0"/>
                    <a:pt x="38" y="0"/>
                  </a:cubicBezTo>
                  <a:cubicBezTo>
                    <a:pt x="138" y="0"/>
                    <a:pt x="138" y="0"/>
                    <a:pt x="138" y="0"/>
                  </a:cubicBezTo>
                  <a:cubicBezTo>
                    <a:pt x="146" y="0"/>
                    <a:pt x="152" y="6"/>
                    <a:pt x="152" y="14"/>
                  </a:cubicBezTo>
                  <a:cubicBezTo>
                    <a:pt x="152" y="79"/>
                    <a:pt x="152" y="79"/>
                    <a:pt x="152" y="79"/>
                  </a:cubicBezTo>
                  <a:cubicBezTo>
                    <a:pt x="152" y="87"/>
                    <a:pt x="146" y="93"/>
                    <a:pt x="138" y="93"/>
                  </a:cubicBezTo>
                  <a:cubicBezTo>
                    <a:pt x="38" y="93"/>
                    <a:pt x="38" y="93"/>
                    <a:pt x="38" y="93"/>
                  </a:cubicBezTo>
                  <a:cubicBezTo>
                    <a:pt x="30" y="93"/>
                    <a:pt x="24" y="87"/>
                    <a:pt x="24" y="79"/>
                  </a:cubicBezTo>
                  <a:close/>
                  <a:moveTo>
                    <a:pt x="35" y="79"/>
                  </a:moveTo>
                  <a:cubicBezTo>
                    <a:pt x="35" y="80"/>
                    <a:pt x="37" y="82"/>
                    <a:pt x="38" y="82"/>
                  </a:cubicBezTo>
                  <a:cubicBezTo>
                    <a:pt x="138" y="82"/>
                    <a:pt x="138" y="82"/>
                    <a:pt x="138" y="82"/>
                  </a:cubicBezTo>
                  <a:cubicBezTo>
                    <a:pt x="139" y="82"/>
                    <a:pt x="141" y="80"/>
                    <a:pt x="141" y="79"/>
                  </a:cubicBezTo>
                  <a:cubicBezTo>
                    <a:pt x="141" y="14"/>
                    <a:pt x="141" y="14"/>
                    <a:pt x="141" y="14"/>
                  </a:cubicBezTo>
                  <a:cubicBezTo>
                    <a:pt x="141" y="13"/>
                    <a:pt x="139" y="11"/>
                    <a:pt x="138" y="11"/>
                  </a:cubicBezTo>
                  <a:cubicBezTo>
                    <a:pt x="38" y="11"/>
                    <a:pt x="38" y="11"/>
                    <a:pt x="38" y="11"/>
                  </a:cubicBezTo>
                  <a:cubicBezTo>
                    <a:pt x="37" y="11"/>
                    <a:pt x="35" y="13"/>
                    <a:pt x="35" y="14"/>
                  </a:cubicBezTo>
                  <a:lnTo>
                    <a:pt x="35" y="79"/>
                  </a:lnTo>
                  <a:close/>
                  <a:moveTo>
                    <a:pt x="97" y="107"/>
                  </a:moveTo>
                  <a:cubicBezTo>
                    <a:pt x="97" y="106"/>
                    <a:pt x="96" y="105"/>
                    <a:pt x="95" y="105"/>
                  </a:cubicBezTo>
                  <a:cubicBezTo>
                    <a:pt x="81" y="105"/>
                    <a:pt x="81" y="105"/>
                    <a:pt x="81" y="105"/>
                  </a:cubicBezTo>
                  <a:cubicBezTo>
                    <a:pt x="80" y="105"/>
                    <a:pt x="79" y="106"/>
                    <a:pt x="79" y="107"/>
                  </a:cubicBezTo>
                  <a:cubicBezTo>
                    <a:pt x="79" y="107"/>
                    <a:pt x="80" y="108"/>
                    <a:pt x="81" y="108"/>
                  </a:cubicBezTo>
                  <a:cubicBezTo>
                    <a:pt x="95" y="108"/>
                    <a:pt x="95" y="108"/>
                    <a:pt x="95" y="108"/>
                  </a:cubicBezTo>
                  <a:cubicBezTo>
                    <a:pt x="96" y="108"/>
                    <a:pt x="97" y="107"/>
                    <a:pt x="97" y="10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a:ln>
                  <a:noFill/>
                </a:ln>
                <a:effectLst/>
                <a:uLnTx/>
                <a:uFillTx/>
                <a:latin typeface="华文细黑" panose="02010600040101010101" pitchFamily="2" charset="-122"/>
                <a:ea typeface="华文细黑" panose="02010600040101010101" pitchFamily="2" charset="-122"/>
                <a:sym typeface="Gill Sans" charset="0"/>
              </a:endParaRPr>
            </a:p>
          </p:txBody>
        </p:sp>
      </p:grpSp>
      <p:grpSp>
        <p:nvGrpSpPr>
          <p:cNvPr id="108" name="Group 1"/>
          <p:cNvGrpSpPr/>
          <p:nvPr/>
        </p:nvGrpSpPr>
        <p:grpSpPr>
          <a:xfrm>
            <a:off x="605290" y="2692673"/>
            <a:ext cx="890295" cy="883906"/>
            <a:chOff x="1066082" y="1818668"/>
            <a:chExt cx="465007" cy="467298"/>
          </a:xfrm>
        </p:grpSpPr>
        <p:sp>
          <p:nvSpPr>
            <p:cNvPr id="109" name="Freeform 7"/>
            <p:cNvSpPr>
              <a:spLocks/>
            </p:cNvSpPr>
            <p:nvPr/>
          </p:nvSpPr>
          <p:spPr bwMode="auto">
            <a:xfrm>
              <a:off x="1066082" y="1818668"/>
              <a:ext cx="465007" cy="467298"/>
            </a:xfrm>
            <a:custGeom>
              <a:avLst/>
              <a:gdLst>
                <a:gd name="T0" fmla="*/ 102 w 203"/>
                <a:gd name="T1" fmla="*/ 0 h 204"/>
                <a:gd name="T2" fmla="*/ 129 w 203"/>
                <a:gd name="T3" fmla="*/ 3 h 204"/>
                <a:gd name="T4" fmla="*/ 153 w 203"/>
                <a:gd name="T5" fmla="*/ 13 h 204"/>
                <a:gd name="T6" fmla="*/ 174 w 203"/>
                <a:gd name="T7" fmla="*/ 30 h 204"/>
                <a:gd name="T8" fmla="*/ 190 w 203"/>
                <a:gd name="T9" fmla="*/ 50 h 204"/>
                <a:gd name="T10" fmla="*/ 200 w 203"/>
                <a:gd name="T11" fmla="*/ 74 h 204"/>
                <a:gd name="T12" fmla="*/ 203 w 203"/>
                <a:gd name="T13" fmla="*/ 102 h 204"/>
                <a:gd name="T14" fmla="*/ 200 w 203"/>
                <a:gd name="T15" fmla="*/ 129 h 204"/>
                <a:gd name="T16" fmla="*/ 190 w 203"/>
                <a:gd name="T17" fmla="*/ 153 h 204"/>
                <a:gd name="T18" fmla="*/ 174 w 203"/>
                <a:gd name="T19" fmla="*/ 174 h 204"/>
                <a:gd name="T20" fmla="*/ 153 w 203"/>
                <a:gd name="T21" fmla="*/ 190 h 204"/>
                <a:gd name="T22" fmla="*/ 129 w 203"/>
                <a:gd name="T23" fmla="*/ 201 h 204"/>
                <a:gd name="T24" fmla="*/ 102 w 203"/>
                <a:gd name="T25" fmla="*/ 204 h 204"/>
                <a:gd name="T26" fmla="*/ 74 w 203"/>
                <a:gd name="T27" fmla="*/ 201 h 204"/>
                <a:gd name="T28" fmla="*/ 50 w 203"/>
                <a:gd name="T29" fmla="*/ 190 h 204"/>
                <a:gd name="T30" fmla="*/ 30 w 203"/>
                <a:gd name="T31" fmla="*/ 174 h 204"/>
                <a:gd name="T32" fmla="*/ 13 w 203"/>
                <a:gd name="T33" fmla="*/ 153 h 204"/>
                <a:gd name="T34" fmla="*/ 3 w 203"/>
                <a:gd name="T35" fmla="*/ 129 h 204"/>
                <a:gd name="T36" fmla="*/ 0 w 203"/>
                <a:gd name="T37" fmla="*/ 102 h 204"/>
                <a:gd name="T38" fmla="*/ 3 w 203"/>
                <a:gd name="T39" fmla="*/ 74 h 204"/>
                <a:gd name="T40" fmla="*/ 13 w 203"/>
                <a:gd name="T41" fmla="*/ 50 h 204"/>
                <a:gd name="T42" fmla="*/ 30 w 203"/>
                <a:gd name="T43" fmla="*/ 30 h 204"/>
                <a:gd name="T44" fmla="*/ 50 w 203"/>
                <a:gd name="T45" fmla="*/ 13 h 204"/>
                <a:gd name="T46" fmla="*/ 74 w 203"/>
                <a:gd name="T47" fmla="*/ 3 h 204"/>
                <a:gd name="T48" fmla="*/ 102 w 203"/>
                <a:gd name="T49"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3" h="204">
                  <a:moveTo>
                    <a:pt x="102" y="0"/>
                  </a:moveTo>
                  <a:lnTo>
                    <a:pt x="129" y="3"/>
                  </a:lnTo>
                  <a:lnTo>
                    <a:pt x="153" y="13"/>
                  </a:lnTo>
                  <a:lnTo>
                    <a:pt x="174" y="30"/>
                  </a:lnTo>
                  <a:lnTo>
                    <a:pt x="190" y="50"/>
                  </a:lnTo>
                  <a:lnTo>
                    <a:pt x="200" y="74"/>
                  </a:lnTo>
                  <a:lnTo>
                    <a:pt x="203" y="102"/>
                  </a:lnTo>
                  <a:lnTo>
                    <a:pt x="200" y="129"/>
                  </a:lnTo>
                  <a:lnTo>
                    <a:pt x="190" y="153"/>
                  </a:lnTo>
                  <a:lnTo>
                    <a:pt x="174" y="174"/>
                  </a:lnTo>
                  <a:lnTo>
                    <a:pt x="153" y="190"/>
                  </a:lnTo>
                  <a:lnTo>
                    <a:pt x="129" y="201"/>
                  </a:lnTo>
                  <a:lnTo>
                    <a:pt x="102" y="204"/>
                  </a:lnTo>
                  <a:lnTo>
                    <a:pt x="74" y="201"/>
                  </a:lnTo>
                  <a:lnTo>
                    <a:pt x="50" y="190"/>
                  </a:lnTo>
                  <a:lnTo>
                    <a:pt x="30" y="174"/>
                  </a:lnTo>
                  <a:lnTo>
                    <a:pt x="13" y="153"/>
                  </a:lnTo>
                  <a:lnTo>
                    <a:pt x="3" y="129"/>
                  </a:lnTo>
                  <a:lnTo>
                    <a:pt x="0" y="102"/>
                  </a:lnTo>
                  <a:lnTo>
                    <a:pt x="3" y="74"/>
                  </a:lnTo>
                  <a:lnTo>
                    <a:pt x="13" y="50"/>
                  </a:lnTo>
                  <a:lnTo>
                    <a:pt x="30" y="30"/>
                  </a:lnTo>
                  <a:lnTo>
                    <a:pt x="50" y="13"/>
                  </a:lnTo>
                  <a:lnTo>
                    <a:pt x="74" y="3"/>
                  </a:lnTo>
                  <a:lnTo>
                    <a:pt x="102" y="0"/>
                  </a:lnTo>
                  <a:close/>
                </a:path>
              </a:pathLst>
            </a:cu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latin typeface="华文细黑" panose="02010600040101010101" pitchFamily="2" charset="-122"/>
                <a:ea typeface="华文细黑" panose="02010600040101010101" pitchFamily="2" charset="-122"/>
                <a:sym typeface="Gill Sans" charset="0"/>
              </a:endParaRPr>
            </a:p>
          </p:txBody>
        </p:sp>
        <p:sp>
          <p:nvSpPr>
            <p:cNvPr id="110" name="Freeform 7"/>
            <p:cNvSpPr>
              <a:spLocks noEditPoints="1"/>
            </p:cNvSpPr>
            <p:nvPr/>
          </p:nvSpPr>
          <p:spPr bwMode="auto">
            <a:xfrm>
              <a:off x="1201520" y="1950501"/>
              <a:ext cx="201931" cy="187104"/>
            </a:xfrm>
            <a:custGeom>
              <a:avLst/>
              <a:gdLst>
                <a:gd name="T0" fmla="*/ 31 w 177"/>
                <a:gd name="T1" fmla="*/ 94 h 164"/>
                <a:gd name="T2" fmla="*/ 19 w 177"/>
                <a:gd name="T3" fmla="*/ 94 h 164"/>
                <a:gd name="T4" fmla="*/ 1 w 177"/>
                <a:gd name="T5" fmla="*/ 79 h 164"/>
                <a:gd name="T6" fmla="*/ 12 w 177"/>
                <a:gd name="T7" fmla="*/ 47 h 164"/>
                <a:gd name="T8" fmla="*/ 36 w 177"/>
                <a:gd name="T9" fmla="*/ 55 h 164"/>
                <a:gd name="T10" fmla="*/ 48 w 177"/>
                <a:gd name="T11" fmla="*/ 52 h 164"/>
                <a:gd name="T12" fmla="*/ 48 w 177"/>
                <a:gd name="T13" fmla="*/ 59 h 164"/>
                <a:gd name="T14" fmla="*/ 55 w 177"/>
                <a:gd name="T15" fmla="*/ 82 h 164"/>
                <a:gd name="T16" fmla="*/ 31 w 177"/>
                <a:gd name="T17" fmla="*/ 94 h 164"/>
                <a:gd name="T18" fmla="*/ 36 w 177"/>
                <a:gd name="T19" fmla="*/ 47 h 164"/>
                <a:gd name="T20" fmla="*/ 12 w 177"/>
                <a:gd name="T21" fmla="*/ 23 h 164"/>
                <a:gd name="T22" fmla="*/ 36 w 177"/>
                <a:gd name="T23" fmla="*/ 0 h 164"/>
                <a:gd name="T24" fmla="*/ 59 w 177"/>
                <a:gd name="T25" fmla="*/ 23 h 164"/>
                <a:gd name="T26" fmla="*/ 36 w 177"/>
                <a:gd name="T27" fmla="*/ 47 h 164"/>
                <a:gd name="T28" fmla="*/ 129 w 177"/>
                <a:gd name="T29" fmla="*/ 164 h 164"/>
                <a:gd name="T30" fmla="*/ 49 w 177"/>
                <a:gd name="T31" fmla="*/ 164 h 164"/>
                <a:gd name="T32" fmla="*/ 24 w 177"/>
                <a:gd name="T33" fmla="*/ 140 h 164"/>
                <a:gd name="T34" fmla="*/ 56 w 177"/>
                <a:gd name="T35" fmla="*/ 88 h 164"/>
                <a:gd name="T36" fmla="*/ 89 w 177"/>
                <a:gd name="T37" fmla="*/ 101 h 164"/>
                <a:gd name="T38" fmla="*/ 121 w 177"/>
                <a:gd name="T39" fmla="*/ 88 h 164"/>
                <a:gd name="T40" fmla="*/ 153 w 177"/>
                <a:gd name="T41" fmla="*/ 140 h 164"/>
                <a:gd name="T42" fmla="*/ 129 w 177"/>
                <a:gd name="T43" fmla="*/ 164 h 164"/>
                <a:gd name="T44" fmla="*/ 89 w 177"/>
                <a:gd name="T45" fmla="*/ 94 h 164"/>
                <a:gd name="T46" fmla="*/ 53 w 177"/>
                <a:gd name="T47" fmla="*/ 59 h 164"/>
                <a:gd name="T48" fmla="*/ 89 w 177"/>
                <a:gd name="T49" fmla="*/ 23 h 164"/>
                <a:gd name="T50" fmla="*/ 124 w 177"/>
                <a:gd name="T51" fmla="*/ 59 h 164"/>
                <a:gd name="T52" fmla="*/ 89 w 177"/>
                <a:gd name="T53" fmla="*/ 94 h 164"/>
                <a:gd name="T54" fmla="*/ 141 w 177"/>
                <a:gd name="T55" fmla="*/ 47 h 164"/>
                <a:gd name="T56" fmla="*/ 118 w 177"/>
                <a:gd name="T57" fmla="*/ 23 h 164"/>
                <a:gd name="T58" fmla="*/ 141 w 177"/>
                <a:gd name="T59" fmla="*/ 0 h 164"/>
                <a:gd name="T60" fmla="*/ 165 w 177"/>
                <a:gd name="T61" fmla="*/ 23 h 164"/>
                <a:gd name="T62" fmla="*/ 141 w 177"/>
                <a:gd name="T63" fmla="*/ 47 h 164"/>
                <a:gd name="T64" fmla="*/ 159 w 177"/>
                <a:gd name="T65" fmla="*/ 94 h 164"/>
                <a:gd name="T66" fmla="*/ 146 w 177"/>
                <a:gd name="T67" fmla="*/ 94 h 164"/>
                <a:gd name="T68" fmla="*/ 122 w 177"/>
                <a:gd name="T69" fmla="*/ 82 h 164"/>
                <a:gd name="T70" fmla="*/ 130 w 177"/>
                <a:gd name="T71" fmla="*/ 59 h 164"/>
                <a:gd name="T72" fmla="*/ 129 w 177"/>
                <a:gd name="T73" fmla="*/ 52 h 164"/>
                <a:gd name="T74" fmla="*/ 141 w 177"/>
                <a:gd name="T75" fmla="*/ 55 h 164"/>
                <a:gd name="T76" fmla="*/ 165 w 177"/>
                <a:gd name="T77" fmla="*/ 47 h 164"/>
                <a:gd name="T78" fmla="*/ 177 w 177"/>
                <a:gd name="T79" fmla="*/ 79 h 164"/>
                <a:gd name="T80" fmla="*/ 159 w 177"/>
                <a:gd name="T81" fmla="*/ 9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7" h="164">
                  <a:moveTo>
                    <a:pt x="31" y="94"/>
                  </a:moveTo>
                  <a:cubicBezTo>
                    <a:pt x="19" y="94"/>
                    <a:pt x="19" y="94"/>
                    <a:pt x="19" y="94"/>
                  </a:cubicBezTo>
                  <a:cubicBezTo>
                    <a:pt x="9" y="94"/>
                    <a:pt x="1" y="89"/>
                    <a:pt x="1" y="79"/>
                  </a:cubicBezTo>
                  <a:cubicBezTo>
                    <a:pt x="1" y="72"/>
                    <a:pt x="0" y="47"/>
                    <a:pt x="12" y="47"/>
                  </a:cubicBezTo>
                  <a:cubicBezTo>
                    <a:pt x="14" y="47"/>
                    <a:pt x="24" y="55"/>
                    <a:pt x="36" y="55"/>
                  </a:cubicBezTo>
                  <a:cubicBezTo>
                    <a:pt x="40" y="55"/>
                    <a:pt x="44" y="54"/>
                    <a:pt x="48" y="52"/>
                  </a:cubicBezTo>
                  <a:cubicBezTo>
                    <a:pt x="48" y="54"/>
                    <a:pt x="48" y="57"/>
                    <a:pt x="48" y="59"/>
                  </a:cubicBezTo>
                  <a:cubicBezTo>
                    <a:pt x="48" y="67"/>
                    <a:pt x="50" y="75"/>
                    <a:pt x="55" y="82"/>
                  </a:cubicBezTo>
                  <a:cubicBezTo>
                    <a:pt x="46" y="82"/>
                    <a:pt x="37" y="86"/>
                    <a:pt x="31" y="94"/>
                  </a:cubicBezTo>
                  <a:close/>
                  <a:moveTo>
                    <a:pt x="36" y="47"/>
                  </a:moveTo>
                  <a:cubicBezTo>
                    <a:pt x="23" y="47"/>
                    <a:pt x="12" y="36"/>
                    <a:pt x="12" y="23"/>
                  </a:cubicBezTo>
                  <a:cubicBezTo>
                    <a:pt x="12" y="10"/>
                    <a:pt x="23" y="0"/>
                    <a:pt x="36" y="0"/>
                  </a:cubicBezTo>
                  <a:cubicBezTo>
                    <a:pt x="49" y="0"/>
                    <a:pt x="59" y="10"/>
                    <a:pt x="59" y="23"/>
                  </a:cubicBezTo>
                  <a:cubicBezTo>
                    <a:pt x="59" y="36"/>
                    <a:pt x="49" y="47"/>
                    <a:pt x="36" y="47"/>
                  </a:cubicBezTo>
                  <a:close/>
                  <a:moveTo>
                    <a:pt x="129" y="164"/>
                  </a:moveTo>
                  <a:cubicBezTo>
                    <a:pt x="49" y="164"/>
                    <a:pt x="49" y="164"/>
                    <a:pt x="49" y="164"/>
                  </a:cubicBezTo>
                  <a:cubicBezTo>
                    <a:pt x="34" y="164"/>
                    <a:pt x="24" y="155"/>
                    <a:pt x="24" y="140"/>
                  </a:cubicBezTo>
                  <a:cubicBezTo>
                    <a:pt x="24" y="120"/>
                    <a:pt x="29" y="88"/>
                    <a:pt x="56" y="88"/>
                  </a:cubicBezTo>
                  <a:cubicBezTo>
                    <a:pt x="59" y="88"/>
                    <a:pt x="70" y="101"/>
                    <a:pt x="89" y="101"/>
                  </a:cubicBezTo>
                  <a:cubicBezTo>
                    <a:pt x="107" y="101"/>
                    <a:pt x="118" y="88"/>
                    <a:pt x="121" y="88"/>
                  </a:cubicBezTo>
                  <a:cubicBezTo>
                    <a:pt x="148" y="88"/>
                    <a:pt x="153" y="120"/>
                    <a:pt x="153" y="140"/>
                  </a:cubicBezTo>
                  <a:cubicBezTo>
                    <a:pt x="153" y="155"/>
                    <a:pt x="143" y="164"/>
                    <a:pt x="129" y="164"/>
                  </a:cubicBezTo>
                  <a:close/>
                  <a:moveTo>
                    <a:pt x="89" y="94"/>
                  </a:moveTo>
                  <a:cubicBezTo>
                    <a:pt x="69" y="94"/>
                    <a:pt x="53" y="78"/>
                    <a:pt x="53" y="59"/>
                  </a:cubicBezTo>
                  <a:cubicBezTo>
                    <a:pt x="53" y="39"/>
                    <a:pt x="69" y="23"/>
                    <a:pt x="89" y="23"/>
                  </a:cubicBezTo>
                  <a:cubicBezTo>
                    <a:pt x="108" y="23"/>
                    <a:pt x="124" y="39"/>
                    <a:pt x="124" y="59"/>
                  </a:cubicBezTo>
                  <a:cubicBezTo>
                    <a:pt x="124" y="78"/>
                    <a:pt x="108" y="94"/>
                    <a:pt x="89" y="94"/>
                  </a:cubicBezTo>
                  <a:close/>
                  <a:moveTo>
                    <a:pt x="141" y="47"/>
                  </a:moveTo>
                  <a:cubicBezTo>
                    <a:pt x="128" y="47"/>
                    <a:pt x="118" y="36"/>
                    <a:pt x="118" y="23"/>
                  </a:cubicBezTo>
                  <a:cubicBezTo>
                    <a:pt x="118" y="10"/>
                    <a:pt x="128" y="0"/>
                    <a:pt x="141" y="0"/>
                  </a:cubicBezTo>
                  <a:cubicBezTo>
                    <a:pt x="154" y="0"/>
                    <a:pt x="165" y="10"/>
                    <a:pt x="165" y="23"/>
                  </a:cubicBezTo>
                  <a:cubicBezTo>
                    <a:pt x="165" y="36"/>
                    <a:pt x="154" y="47"/>
                    <a:pt x="141" y="47"/>
                  </a:cubicBezTo>
                  <a:close/>
                  <a:moveTo>
                    <a:pt x="159" y="94"/>
                  </a:moveTo>
                  <a:cubicBezTo>
                    <a:pt x="146" y="94"/>
                    <a:pt x="146" y="94"/>
                    <a:pt x="146" y="94"/>
                  </a:cubicBezTo>
                  <a:cubicBezTo>
                    <a:pt x="140" y="86"/>
                    <a:pt x="132" y="82"/>
                    <a:pt x="122" y="82"/>
                  </a:cubicBezTo>
                  <a:cubicBezTo>
                    <a:pt x="127" y="75"/>
                    <a:pt x="130" y="67"/>
                    <a:pt x="130" y="59"/>
                  </a:cubicBezTo>
                  <a:cubicBezTo>
                    <a:pt x="130" y="57"/>
                    <a:pt x="129" y="54"/>
                    <a:pt x="129" y="52"/>
                  </a:cubicBezTo>
                  <a:cubicBezTo>
                    <a:pt x="133" y="54"/>
                    <a:pt x="137" y="55"/>
                    <a:pt x="141" y="55"/>
                  </a:cubicBezTo>
                  <a:cubicBezTo>
                    <a:pt x="154" y="55"/>
                    <a:pt x="163" y="47"/>
                    <a:pt x="165" y="47"/>
                  </a:cubicBezTo>
                  <a:cubicBezTo>
                    <a:pt x="177" y="47"/>
                    <a:pt x="177" y="72"/>
                    <a:pt x="177" y="79"/>
                  </a:cubicBezTo>
                  <a:cubicBezTo>
                    <a:pt x="177" y="89"/>
                    <a:pt x="168" y="94"/>
                    <a:pt x="15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a:ln>
                  <a:noFill/>
                </a:ln>
                <a:effectLst/>
                <a:uLnTx/>
                <a:uFillTx/>
                <a:latin typeface="华文细黑" panose="02010600040101010101" pitchFamily="2" charset="-122"/>
                <a:ea typeface="华文细黑" panose="02010600040101010101" pitchFamily="2" charset="-122"/>
                <a:sym typeface="Gill Sans" charset="0"/>
              </a:endParaRPr>
            </a:p>
          </p:txBody>
        </p:sp>
      </p:grpSp>
      <p:grpSp>
        <p:nvGrpSpPr>
          <p:cNvPr id="111" name="Group 2"/>
          <p:cNvGrpSpPr/>
          <p:nvPr/>
        </p:nvGrpSpPr>
        <p:grpSpPr>
          <a:xfrm>
            <a:off x="3889153" y="2645176"/>
            <a:ext cx="890295" cy="879573"/>
            <a:chOff x="3635896" y="1825130"/>
            <a:chExt cx="465007" cy="465007"/>
          </a:xfrm>
        </p:grpSpPr>
        <p:sp>
          <p:nvSpPr>
            <p:cNvPr id="112" name="Freeform 8"/>
            <p:cNvSpPr>
              <a:spLocks/>
            </p:cNvSpPr>
            <p:nvPr/>
          </p:nvSpPr>
          <p:spPr bwMode="auto">
            <a:xfrm>
              <a:off x="3635896" y="1825130"/>
              <a:ext cx="465007" cy="465007"/>
            </a:xfrm>
            <a:custGeom>
              <a:avLst/>
              <a:gdLst>
                <a:gd name="T0" fmla="*/ 101 w 203"/>
                <a:gd name="T1" fmla="*/ 0 h 203"/>
                <a:gd name="T2" fmla="*/ 129 w 203"/>
                <a:gd name="T3" fmla="*/ 2 h 203"/>
                <a:gd name="T4" fmla="*/ 153 w 203"/>
                <a:gd name="T5" fmla="*/ 13 h 203"/>
                <a:gd name="T6" fmla="*/ 173 w 203"/>
                <a:gd name="T7" fmla="*/ 29 h 203"/>
                <a:gd name="T8" fmla="*/ 190 w 203"/>
                <a:gd name="T9" fmla="*/ 50 h 203"/>
                <a:gd name="T10" fmla="*/ 200 w 203"/>
                <a:gd name="T11" fmla="*/ 74 h 203"/>
                <a:gd name="T12" fmla="*/ 203 w 203"/>
                <a:gd name="T13" fmla="*/ 101 h 203"/>
                <a:gd name="T14" fmla="*/ 200 w 203"/>
                <a:gd name="T15" fmla="*/ 129 h 203"/>
                <a:gd name="T16" fmla="*/ 190 w 203"/>
                <a:gd name="T17" fmla="*/ 153 h 203"/>
                <a:gd name="T18" fmla="*/ 173 w 203"/>
                <a:gd name="T19" fmla="*/ 174 h 203"/>
                <a:gd name="T20" fmla="*/ 153 w 203"/>
                <a:gd name="T21" fmla="*/ 190 h 203"/>
                <a:gd name="T22" fmla="*/ 129 w 203"/>
                <a:gd name="T23" fmla="*/ 200 h 203"/>
                <a:gd name="T24" fmla="*/ 101 w 203"/>
                <a:gd name="T25" fmla="*/ 203 h 203"/>
                <a:gd name="T26" fmla="*/ 74 w 203"/>
                <a:gd name="T27" fmla="*/ 200 h 203"/>
                <a:gd name="T28" fmla="*/ 50 w 203"/>
                <a:gd name="T29" fmla="*/ 190 h 203"/>
                <a:gd name="T30" fmla="*/ 29 w 203"/>
                <a:gd name="T31" fmla="*/ 174 h 203"/>
                <a:gd name="T32" fmla="*/ 13 w 203"/>
                <a:gd name="T33" fmla="*/ 153 h 203"/>
                <a:gd name="T34" fmla="*/ 3 w 203"/>
                <a:gd name="T35" fmla="*/ 129 h 203"/>
                <a:gd name="T36" fmla="*/ 0 w 203"/>
                <a:gd name="T37" fmla="*/ 101 h 203"/>
                <a:gd name="T38" fmla="*/ 3 w 203"/>
                <a:gd name="T39" fmla="*/ 74 h 203"/>
                <a:gd name="T40" fmla="*/ 13 w 203"/>
                <a:gd name="T41" fmla="*/ 50 h 203"/>
                <a:gd name="T42" fmla="*/ 29 w 203"/>
                <a:gd name="T43" fmla="*/ 29 h 203"/>
                <a:gd name="T44" fmla="*/ 50 w 203"/>
                <a:gd name="T45" fmla="*/ 13 h 203"/>
                <a:gd name="T46" fmla="*/ 74 w 203"/>
                <a:gd name="T47" fmla="*/ 2 h 203"/>
                <a:gd name="T48" fmla="*/ 101 w 203"/>
                <a:gd name="T49"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3" h="203">
                  <a:moveTo>
                    <a:pt x="101" y="0"/>
                  </a:moveTo>
                  <a:lnTo>
                    <a:pt x="129" y="2"/>
                  </a:lnTo>
                  <a:lnTo>
                    <a:pt x="153" y="13"/>
                  </a:lnTo>
                  <a:lnTo>
                    <a:pt x="173" y="29"/>
                  </a:lnTo>
                  <a:lnTo>
                    <a:pt x="190" y="50"/>
                  </a:lnTo>
                  <a:lnTo>
                    <a:pt x="200" y="74"/>
                  </a:lnTo>
                  <a:lnTo>
                    <a:pt x="203" y="101"/>
                  </a:lnTo>
                  <a:lnTo>
                    <a:pt x="200" y="129"/>
                  </a:lnTo>
                  <a:lnTo>
                    <a:pt x="190" y="153"/>
                  </a:lnTo>
                  <a:lnTo>
                    <a:pt x="173" y="174"/>
                  </a:lnTo>
                  <a:lnTo>
                    <a:pt x="153" y="190"/>
                  </a:lnTo>
                  <a:lnTo>
                    <a:pt x="129" y="200"/>
                  </a:lnTo>
                  <a:lnTo>
                    <a:pt x="101" y="203"/>
                  </a:lnTo>
                  <a:lnTo>
                    <a:pt x="74" y="200"/>
                  </a:lnTo>
                  <a:lnTo>
                    <a:pt x="50" y="190"/>
                  </a:lnTo>
                  <a:lnTo>
                    <a:pt x="29" y="174"/>
                  </a:lnTo>
                  <a:lnTo>
                    <a:pt x="13" y="153"/>
                  </a:lnTo>
                  <a:lnTo>
                    <a:pt x="3" y="129"/>
                  </a:lnTo>
                  <a:lnTo>
                    <a:pt x="0" y="101"/>
                  </a:lnTo>
                  <a:lnTo>
                    <a:pt x="3" y="74"/>
                  </a:lnTo>
                  <a:lnTo>
                    <a:pt x="13" y="50"/>
                  </a:lnTo>
                  <a:lnTo>
                    <a:pt x="29" y="29"/>
                  </a:lnTo>
                  <a:lnTo>
                    <a:pt x="50" y="13"/>
                  </a:lnTo>
                  <a:lnTo>
                    <a:pt x="74" y="2"/>
                  </a:lnTo>
                  <a:lnTo>
                    <a:pt x="101" y="0"/>
                  </a:lnTo>
                  <a:close/>
                </a:path>
              </a:pathLst>
            </a:cu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latin typeface="华文细黑" panose="02010600040101010101" pitchFamily="2" charset="-122"/>
                <a:ea typeface="华文细黑" panose="02010600040101010101" pitchFamily="2" charset="-122"/>
                <a:sym typeface="Gill Sans" charset="0"/>
              </a:endParaRPr>
            </a:p>
          </p:txBody>
        </p:sp>
        <p:sp>
          <p:nvSpPr>
            <p:cNvPr id="113" name="Freeform 8"/>
            <p:cNvSpPr>
              <a:spLocks noEditPoints="1"/>
            </p:cNvSpPr>
            <p:nvPr/>
          </p:nvSpPr>
          <p:spPr bwMode="auto">
            <a:xfrm>
              <a:off x="3788568" y="1952360"/>
              <a:ext cx="160132" cy="238609"/>
            </a:xfrm>
            <a:custGeom>
              <a:avLst/>
              <a:gdLst>
                <a:gd name="T0" fmla="*/ 85 w 94"/>
                <a:gd name="T1" fmla="*/ 44 h 140"/>
                <a:gd name="T2" fmla="*/ 45 w 94"/>
                <a:gd name="T3" fmla="*/ 90 h 140"/>
                <a:gd name="T4" fmla="*/ 26 w 94"/>
                <a:gd name="T5" fmla="*/ 105 h 140"/>
                <a:gd name="T6" fmla="*/ 26 w 94"/>
                <a:gd name="T7" fmla="*/ 108 h 140"/>
                <a:gd name="T8" fmla="*/ 35 w 94"/>
                <a:gd name="T9" fmla="*/ 123 h 140"/>
                <a:gd name="T10" fmla="*/ 17 w 94"/>
                <a:gd name="T11" fmla="*/ 140 h 140"/>
                <a:gd name="T12" fmla="*/ 0 w 94"/>
                <a:gd name="T13" fmla="*/ 123 h 140"/>
                <a:gd name="T14" fmla="*/ 9 w 94"/>
                <a:gd name="T15" fmla="*/ 108 h 140"/>
                <a:gd name="T16" fmla="*/ 9 w 94"/>
                <a:gd name="T17" fmla="*/ 33 h 140"/>
                <a:gd name="T18" fmla="*/ 0 w 94"/>
                <a:gd name="T19" fmla="*/ 17 h 140"/>
                <a:gd name="T20" fmla="*/ 17 w 94"/>
                <a:gd name="T21" fmla="*/ 0 h 140"/>
                <a:gd name="T22" fmla="*/ 35 w 94"/>
                <a:gd name="T23" fmla="*/ 17 h 140"/>
                <a:gd name="T24" fmla="*/ 26 w 94"/>
                <a:gd name="T25" fmla="*/ 33 h 140"/>
                <a:gd name="T26" fmla="*/ 26 w 94"/>
                <a:gd name="T27" fmla="*/ 78 h 140"/>
                <a:gd name="T28" fmla="*/ 40 w 94"/>
                <a:gd name="T29" fmla="*/ 73 h 140"/>
                <a:gd name="T30" fmla="*/ 67 w 94"/>
                <a:gd name="T31" fmla="*/ 44 h 140"/>
                <a:gd name="T32" fmla="*/ 58 w 94"/>
                <a:gd name="T33" fmla="*/ 29 h 140"/>
                <a:gd name="T34" fmla="*/ 76 w 94"/>
                <a:gd name="T35" fmla="*/ 11 h 140"/>
                <a:gd name="T36" fmla="*/ 94 w 94"/>
                <a:gd name="T37" fmla="*/ 29 h 140"/>
                <a:gd name="T38" fmla="*/ 85 w 94"/>
                <a:gd name="T39" fmla="*/ 44 h 140"/>
                <a:gd name="T40" fmla="*/ 17 w 94"/>
                <a:gd name="T41" fmla="*/ 9 h 140"/>
                <a:gd name="T42" fmla="*/ 9 w 94"/>
                <a:gd name="T43" fmla="*/ 17 h 140"/>
                <a:gd name="T44" fmla="*/ 17 w 94"/>
                <a:gd name="T45" fmla="*/ 26 h 140"/>
                <a:gd name="T46" fmla="*/ 26 w 94"/>
                <a:gd name="T47" fmla="*/ 17 h 140"/>
                <a:gd name="T48" fmla="*/ 17 w 94"/>
                <a:gd name="T49" fmla="*/ 9 h 140"/>
                <a:gd name="T50" fmla="*/ 17 w 94"/>
                <a:gd name="T51" fmla="*/ 114 h 140"/>
                <a:gd name="T52" fmla="*/ 9 w 94"/>
                <a:gd name="T53" fmla="*/ 123 h 140"/>
                <a:gd name="T54" fmla="*/ 17 w 94"/>
                <a:gd name="T55" fmla="*/ 132 h 140"/>
                <a:gd name="T56" fmla="*/ 26 w 94"/>
                <a:gd name="T57" fmla="*/ 123 h 140"/>
                <a:gd name="T58" fmla="*/ 17 w 94"/>
                <a:gd name="T59" fmla="*/ 114 h 140"/>
                <a:gd name="T60" fmla="*/ 76 w 94"/>
                <a:gd name="T61" fmla="*/ 20 h 140"/>
                <a:gd name="T62" fmla="*/ 67 w 94"/>
                <a:gd name="T63" fmla="*/ 29 h 140"/>
                <a:gd name="T64" fmla="*/ 76 w 94"/>
                <a:gd name="T65" fmla="*/ 38 h 140"/>
                <a:gd name="T66" fmla="*/ 85 w 94"/>
                <a:gd name="T67" fmla="*/ 29 h 140"/>
                <a:gd name="T68" fmla="*/ 76 w 94"/>
                <a:gd name="T69" fmla="*/ 2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4" h="140">
                  <a:moveTo>
                    <a:pt x="85" y="44"/>
                  </a:moveTo>
                  <a:cubicBezTo>
                    <a:pt x="84" y="77"/>
                    <a:pt x="61" y="85"/>
                    <a:pt x="45" y="90"/>
                  </a:cubicBezTo>
                  <a:cubicBezTo>
                    <a:pt x="31" y="94"/>
                    <a:pt x="26" y="96"/>
                    <a:pt x="26" y="105"/>
                  </a:cubicBezTo>
                  <a:cubicBezTo>
                    <a:pt x="26" y="108"/>
                    <a:pt x="26" y="108"/>
                    <a:pt x="26" y="108"/>
                  </a:cubicBezTo>
                  <a:cubicBezTo>
                    <a:pt x="31" y="111"/>
                    <a:pt x="35" y="116"/>
                    <a:pt x="35" y="123"/>
                  </a:cubicBezTo>
                  <a:cubicBezTo>
                    <a:pt x="35" y="132"/>
                    <a:pt x="27" y="140"/>
                    <a:pt x="17" y="140"/>
                  </a:cubicBezTo>
                  <a:cubicBezTo>
                    <a:pt x="8" y="140"/>
                    <a:pt x="0" y="132"/>
                    <a:pt x="0" y="123"/>
                  </a:cubicBezTo>
                  <a:cubicBezTo>
                    <a:pt x="0" y="116"/>
                    <a:pt x="3" y="111"/>
                    <a:pt x="9" y="108"/>
                  </a:cubicBezTo>
                  <a:cubicBezTo>
                    <a:pt x="9" y="33"/>
                    <a:pt x="9" y="33"/>
                    <a:pt x="9" y="33"/>
                  </a:cubicBezTo>
                  <a:cubicBezTo>
                    <a:pt x="3" y="29"/>
                    <a:pt x="0" y="24"/>
                    <a:pt x="0" y="17"/>
                  </a:cubicBezTo>
                  <a:cubicBezTo>
                    <a:pt x="0" y="8"/>
                    <a:pt x="8" y="0"/>
                    <a:pt x="17" y="0"/>
                  </a:cubicBezTo>
                  <a:cubicBezTo>
                    <a:pt x="27" y="0"/>
                    <a:pt x="35" y="8"/>
                    <a:pt x="35" y="17"/>
                  </a:cubicBezTo>
                  <a:cubicBezTo>
                    <a:pt x="35" y="24"/>
                    <a:pt x="31" y="29"/>
                    <a:pt x="26" y="33"/>
                  </a:cubicBezTo>
                  <a:cubicBezTo>
                    <a:pt x="26" y="78"/>
                    <a:pt x="26" y="78"/>
                    <a:pt x="26" y="78"/>
                  </a:cubicBezTo>
                  <a:cubicBezTo>
                    <a:pt x="31" y="76"/>
                    <a:pt x="36" y="74"/>
                    <a:pt x="40" y="73"/>
                  </a:cubicBezTo>
                  <a:cubicBezTo>
                    <a:pt x="57" y="67"/>
                    <a:pt x="67" y="63"/>
                    <a:pt x="67" y="44"/>
                  </a:cubicBezTo>
                  <a:cubicBezTo>
                    <a:pt x="62" y="41"/>
                    <a:pt x="58" y="36"/>
                    <a:pt x="58" y="29"/>
                  </a:cubicBezTo>
                  <a:cubicBezTo>
                    <a:pt x="58" y="19"/>
                    <a:pt x="66" y="11"/>
                    <a:pt x="76" y="11"/>
                  </a:cubicBezTo>
                  <a:cubicBezTo>
                    <a:pt x="86" y="11"/>
                    <a:pt x="94" y="19"/>
                    <a:pt x="94" y="29"/>
                  </a:cubicBezTo>
                  <a:cubicBezTo>
                    <a:pt x="94" y="36"/>
                    <a:pt x="90" y="41"/>
                    <a:pt x="85" y="44"/>
                  </a:cubicBezTo>
                  <a:close/>
                  <a:moveTo>
                    <a:pt x="17" y="9"/>
                  </a:moveTo>
                  <a:cubicBezTo>
                    <a:pt x="13" y="9"/>
                    <a:pt x="9" y="12"/>
                    <a:pt x="9" y="17"/>
                  </a:cubicBezTo>
                  <a:cubicBezTo>
                    <a:pt x="9" y="22"/>
                    <a:pt x="13" y="26"/>
                    <a:pt x="17" y="26"/>
                  </a:cubicBezTo>
                  <a:cubicBezTo>
                    <a:pt x="22" y="26"/>
                    <a:pt x="26" y="22"/>
                    <a:pt x="26" y="17"/>
                  </a:cubicBezTo>
                  <a:cubicBezTo>
                    <a:pt x="26" y="12"/>
                    <a:pt x="22" y="9"/>
                    <a:pt x="17" y="9"/>
                  </a:cubicBezTo>
                  <a:close/>
                  <a:moveTo>
                    <a:pt x="17" y="114"/>
                  </a:moveTo>
                  <a:cubicBezTo>
                    <a:pt x="13" y="114"/>
                    <a:pt x="9" y="118"/>
                    <a:pt x="9" y="123"/>
                  </a:cubicBezTo>
                  <a:cubicBezTo>
                    <a:pt x="9" y="128"/>
                    <a:pt x="13" y="132"/>
                    <a:pt x="17" y="132"/>
                  </a:cubicBezTo>
                  <a:cubicBezTo>
                    <a:pt x="22" y="132"/>
                    <a:pt x="26" y="128"/>
                    <a:pt x="26" y="123"/>
                  </a:cubicBezTo>
                  <a:cubicBezTo>
                    <a:pt x="26" y="118"/>
                    <a:pt x="22" y="114"/>
                    <a:pt x="17" y="114"/>
                  </a:cubicBezTo>
                  <a:close/>
                  <a:moveTo>
                    <a:pt x="76" y="20"/>
                  </a:moveTo>
                  <a:cubicBezTo>
                    <a:pt x="71" y="20"/>
                    <a:pt x="67" y="24"/>
                    <a:pt x="67" y="29"/>
                  </a:cubicBezTo>
                  <a:cubicBezTo>
                    <a:pt x="67" y="34"/>
                    <a:pt x="71" y="38"/>
                    <a:pt x="76" y="38"/>
                  </a:cubicBezTo>
                  <a:cubicBezTo>
                    <a:pt x="81" y="38"/>
                    <a:pt x="85" y="34"/>
                    <a:pt x="85" y="29"/>
                  </a:cubicBezTo>
                  <a:cubicBezTo>
                    <a:pt x="85" y="24"/>
                    <a:pt x="81" y="20"/>
                    <a:pt x="7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a:ln>
                  <a:noFill/>
                </a:ln>
                <a:effectLst/>
                <a:uLnTx/>
                <a:uFillTx/>
                <a:latin typeface="华文细黑" panose="02010600040101010101" pitchFamily="2" charset="-122"/>
                <a:ea typeface="华文细黑" panose="02010600040101010101" pitchFamily="2" charset="-122"/>
                <a:sym typeface="Gill Sans" charset="0"/>
              </a:endParaRPr>
            </a:p>
          </p:txBody>
        </p:sp>
      </p:grpSp>
      <p:grpSp>
        <p:nvGrpSpPr>
          <p:cNvPr id="114" name="Group 17"/>
          <p:cNvGrpSpPr/>
          <p:nvPr/>
        </p:nvGrpSpPr>
        <p:grpSpPr>
          <a:xfrm>
            <a:off x="7400661" y="1512401"/>
            <a:ext cx="894679" cy="879573"/>
            <a:chOff x="6365383" y="987574"/>
            <a:chExt cx="467298" cy="465007"/>
          </a:xfrm>
        </p:grpSpPr>
        <p:sp>
          <p:nvSpPr>
            <p:cNvPr id="115" name="Freeform 10"/>
            <p:cNvSpPr>
              <a:spLocks/>
            </p:cNvSpPr>
            <p:nvPr/>
          </p:nvSpPr>
          <p:spPr bwMode="auto">
            <a:xfrm>
              <a:off x="6365383" y="987574"/>
              <a:ext cx="467298" cy="465007"/>
            </a:xfrm>
            <a:custGeom>
              <a:avLst/>
              <a:gdLst>
                <a:gd name="T0" fmla="*/ 101 w 204"/>
                <a:gd name="T1" fmla="*/ 0 h 203"/>
                <a:gd name="T2" fmla="*/ 130 w 204"/>
                <a:gd name="T3" fmla="*/ 3 h 203"/>
                <a:gd name="T4" fmla="*/ 153 w 204"/>
                <a:gd name="T5" fmla="*/ 13 h 203"/>
                <a:gd name="T6" fmla="*/ 174 w 204"/>
                <a:gd name="T7" fmla="*/ 29 h 203"/>
                <a:gd name="T8" fmla="*/ 191 w 204"/>
                <a:gd name="T9" fmla="*/ 50 h 203"/>
                <a:gd name="T10" fmla="*/ 201 w 204"/>
                <a:gd name="T11" fmla="*/ 74 h 203"/>
                <a:gd name="T12" fmla="*/ 204 w 204"/>
                <a:gd name="T13" fmla="*/ 102 h 203"/>
                <a:gd name="T14" fmla="*/ 201 w 204"/>
                <a:gd name="T15" fmla="*/ 129 h 203"/>
                <a:gd name="T16" fmla="*/ 191 w 204"/>
                <a:gd name="T17" fmla="*/ 153 h 203"/>
                <a:gd name="T18" fmla="*/ 174 w 204"/>
                <a:gd name="T19" fmla="*/ 174 h 203"/>
                <a:gd name="T20" fmla="*/ 153 w 204"/>
                <a:gd name="T21" fmla="*/ 190 h 203"/>
                <a:gd name="T22" fmla="*/ 130 w 204"/>
                <a:gd name="T23" fmla="*/ 200 h 203"/>
                <a:gd name="T24" fmla="*/ 101 w 204"/>
                <a:gd name="T25" fmla="*/ 203 h 203"/>
                <a:gd name="T26" fmla="*/ 75 w 204"/>
                <a:gd name="T27" fmla="*/ 200 h 203"/>
                <a:gd name="T28" fmla="*/ 51 w 204"/>
                <a:gd name="T29" fmla="*/ 190 h 203"/>
                <a:gd name="T30" fmla="*/ 30 w 204"/>
                <a:gd name="T31" fmla="*/ 174 h 203"/>
                <a:gd name="T32" fmla="*/ 14 w 204"/>
                <a:gd name="T33" fmla="*/ 153 h 203"/>
                <a:gd name="T34" fmla="*/ 3 w 204"/>
                <a:gd name="T35" fmla="*/ 129 h 203"/>
                <a:gd name="T36" fmla="*/ 0 w 204"/>
                <a:gd name="T37" fmla="*/ 102 h 203"/>
                <a:gd name="T38" fmla="*/ 3 w 204"/>
                <a:gd name="T39" fmla="*/ 74 h 203"/>
                <a:gd name="T40" fmla="*/ 14 w 204"/>
                <a:gd name="T41" fmla="*/ 50 h 203"/>
                <a:gd name="T42" fmla="*/ 30 w 204"/>
                <a:gd name="T43" fmla="*/ 29 h 203"/>
                <a:gd name="T44" fmla="*/ 51 w 204"/>
                <a:gd name="T45" fmla="*/ 13 h 203"/>
                <a:gd name="T46" fmla="*/ 75 w 204"/>
                <a:gd name="T47" fmla="*/ 3 h 203"/>
                <a:gd name="T48" fmla="*/ 101 w 204"/>
                <a:gd name="T49"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4" h="203">
                  <a:moveTo>
                    <a:pt x="101" y="0"/>
                  </a:moveTo>
                  <a:lnTo>
                    <a:pt x="130" y="3"/>
                  </a:lnTo>
                  <a:lnTo>
                    <a:pt x="153" y="13"/>
                  </a:lnTo>
                  <a:lnTo>
                    <a:pt x="174" y="29"/>
                  </a:lnTo>
                  <a:lnTo>
                    <a:pt x="191" y="50"/>
                  </a:lnTo>
                  <a:lnTo>
                    <a:pt x="201" y="74"/>
                  </a:lnTo>
                  <a:lnTo>
                    <a:pt x="204" y="102"/>
                  </a:lnTo>
                  <a:lnTo>
                    <a:pt x="201" y="129"/>
                  </a:lnTo>
                  <a:lnTo>
                    <a:pt x="191" y="153"/>
                  </a:lnTo>
                  <a:lnTo>
                    <a:pt x="174" y="174"/>
                  </a:lnTo>
                  <a:lnTo>
                    <a:pt x="153" y="190"/>
                  </a:lnTo>
                  <a:lnTo>
                    <a:pt x="130" y="200"/>
                  </a:lnTo>
                  <a:lnTo>
                    <a:pt x="101" y="203"/>
                  </a:lnTo>
                  <a:lnTo>
                    <a:pt x="75" y="200"/>
                  </a:lnTo>
                  <a:lnTo>
                    <a:pt x="51" y="190"/>
                  </a:lnTo>
                  <a:lnTo>
                    <a:pt x="30" y="174"/>
                  </a:lnTo>
                  <a:lnTo>
                    <a:pt x="14" y="153"/>
                  </a:lnTo>
                  <a:lnTo>
                    <a:pt x="3" y="129"/>
                  </a:lnTo>
                  <a:lnTo>
                    <a:pt x="0" y="102"/>
                  </a:lnTo>
                  <a:lnTo>
                    <a:pt x="3" y="74"/>
                  </a:lnTo>
                  <a:lnTo>
                    <a:pt x="14" y="50"/>
                  </a:lnTo>
                  <a:lnTo>
                    <a:pt x="30" y="29"/>
                  </a:lnTo>
                  <a:lnTo>
                    <a:pt x="51" y="13"/>
                  </a:lnTo>
                  <a:lnTo>
                    <a:pt x="75" y="3"/>
                  </a:lnTo>
                  <a:lnTo>
                    <a:pt x="101" y="0"/>
                  </a:lnTo>
                  <a:close/>
                </a:path>
              </a:pathLst>
            </a:cu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latin typeface="华文细黑" panose="02010600040101010101" pitchFamily="2" charset="-122"/>
                <a:ea typeface="华文细黑" panose="02010600040101010101" pitchFamily="2" charset="-122"/>
                <a:sym typeface="Gill Sans" charset="0"/>
              </a:endParaRPr>
            </a:p>
          </p:txBody>
        </p:sp>
        <p:sp>
          <p:nvSpPr>
            <p:cNvPr id="116" name="Freeform 9"/>
            <p:cNvSpPr>
              <a:spLocks noEditPoints="1"/>
            </p:cNvSpPr>
            <p:nvPr/>
          </p:nvSpPr>
          <p:spPr bwMode="auto">
            <a:xfrm>
              <a:off x="6481239" y="1121413"/>
              <a:ext cx="248533" cy="197326"/>
            </a:xfrm>
            <a:custGeom>
              <a:avLst/>
              <a:gdLst>
                <a:gd name="T0" fmla="*/ 302 w 302"/>
                <a:gd name="T1" fmla="*/ 226 h 226"/>
                <a:gd name="T2" fmla="*/ 0 w 302"/>
                <a:gd name="T3" fmla="*/ 226 h 226"/>
                <a:gd name="T4" fmla="*/ 0 w 302"/>
                <a:gd name="T5" fmla="*/ 0 h 226"/>
                <a:gd name="T6" fmla="*/ 17 w 302"/>
                <a:gd name="T7" fmla="*/ 0 h 226"/>
                <a:gd name="T8" fmla="*/ 17 w 302"/>
                <a:gd name="T9" fmla="*/ 206 h 226"/>
                <a:gd name="T10" fmla="*/ 302 w 302"/>
                <a:gd name="T11" fmla="*/ 206 h 226"/>
                <a:gd name="T12" fmla="*/ 302 w 302"/>
                <a:gd name="T13" fmla="*/ 226 h 226"/>
                <a:gd name="T14" fmla="*/ 282 w 302"/>
                <a:gd name="T15" fmla="*/ 188 h 226"/>
                <a:gd name="T16" fmla="*/ 37 w 302"/>
                <a:gd name="T17" fmla="*/ 188 h 226"/>
                <a:gd name="T18" fmla="*/ 37 w 302"/>
                <a:gd name="T19" fmla="*/ 103 h 226"/>
                <a:gd name="T20" fmla="*/ 103 w 302"/>
                <a:gd name="T21" fmla="*/ 17 h 226"/>
                <a:gd name="T22" fmla="*/ 189 w 302"/>
                <a:gd name="T23" fmla="*/ 103 h 226"/>
                <a:gd name="T24" fmla="*/ 245 w 302"/>
                <a:gd name="T25" fmla="*/ 56 h 226"/>
                <a:gd name="T26" fmla="*/ 282 w 302"/>
                <a:gd name="T27" fmla="*/ 18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2" h="226">
                  <a:moveTo>
                    <a:pt x="302" y="226"/>
                  </a:moveTo>
                  <a:lnTo>
                    <a:pt x="0" y="226"/>
                  </a:lnTo>
                  <a:lnTo>
                    <a:pt x="0" y="0"/>
                  </a:lnTo>
                  <a:lnTo>
                    <a:pt x="17" y="0"/>
                  </a:lnTo>
                  <a:lnTo>
                    <a:pt x="17" y="206"/>
                  </a:lnTo>
                  <a:lnTo>
                    <a:pt x="302" y="206"/>
                  </a:lnTo>
                  <a:lnTo>
                    <a:pt x="302" y="226"/>
                  </a:lnTo>
                  <a:close/>
                  <a:moveTo>
                    <a:pt x="282" y="188"/>
                  </a:moveTo>
                  <a:lnTo>
                    <a:pt x="37" y="188"/>
                  </a:lnTo>
                  <a:lnTo>
                    <a:pt x="37" y="103"/>
                  </a:lnTo>
                  <a:lnTo>
                    <a:pt x="103" y="17"/>
                  </a:lnTo>
                  <a:lnTo>
                    <a:pt x="189" y="103"/>
                  </a:lnTo>
                  <a:lnTo>
                    <a:pt x="245" y="56"/>
                  </a:lnTo>
                  <a:lnTo>
                    <a:pt x="282" y="18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a:ln>
                  <a:noFill/>
                </a:ln>
                <a:effectLst/>
                <a:uLnTx/>
                <a:uFillTx/>
                <a:latin typeface="华文细黑" panose="02010600040101010101" pitchFamily="2" charset="-122"/>
                <a:ea typeface="华文细黑" panose="02010600040101010101" pitchFamily="2" charset="-122"/>
                <a:sym typeface="Gill Sans" charset="0"/>
              </a:endParaRPr>
            </a:p>
          </p:txBody>
        </p:sp>
      </p:grpSp>
      <p:grpSp>
        <p:nvGrpSpPr>
          <p:cNvPr id="117" name="Group 3"/>
          <p:cNvGrpSpPr/>
          <p:nvPr/>
        </p:nvGrpSpPr>
        <p:grpSpPr>
          <a:xfrm>
            <a:off x="5532519" y="4218267"/>
            <a:ext cx="890295" cy="888241"/>
            <a:chOff x="4770914" y="3090921"/>
            <a:chExt cx="465007" cy="469589"/>
          </a:xfrm>
        </p:grpSpPr>
        <p:sp>
          <p:nvSpPr>
            <p:cNvPr id="118" name="Freeform 9"/>
            <p:cNvSpPr>
              <a:spLocks/>
            </p:cNvSpPr>
            <p:nvPr/>
          </p:nvSpPr>
          <p:spPr bwMode="auto">
            <a:xfrm>
              <a:off x="4770914" y="3090921"/>
              <a:ext cx="465007" cy="469589"/>
            </a:xfrm>
            <a:custGeom>
              <a:avLst/>
              <a:gdLst>
                <a:gd name="T0" fmla="*/ 102 w 203"/>
                <a:gd name="T1" fmla="*/ 0 h 205"/>
                <a:gd name="T2" fmla="*/ 129 w 203"/>
                <a:gd name="T3" fmla="*/ 4 h 205"/>
                <a:gd name="T4" fmla="*/ 153 w 203"/>
                <a:gd name="T5" fmla="*/ 14 h 205"/>
                <a:gd name="T6" fmla="*/ 174 w 203"/>
                <a:gd name="T7" fmla="*/ 29 h 205"/>
                <a:gd name="T8" fmla="*/ 190 w 203"/>
                <a:gd name="T9" fmla="*/ 50 h 205"/>
                <a:gd name="T10" fmla="*/ 200 w 203"/>
                <a:gd name="T11" fmla="*/ 75 h 205"/>
                <a:gd name="T12" fmla="*/ 203 w 203"/>
                <a:gd name="T13" fmla="*/ 102 h 205"/>
                <a:gd name="T14" fmla="*/ 200 w 203"/>
                <a:gd name="T15" fmla="*/ 129 h 205"/>
                <a:gd name="T16" fmla="*/ 190 w 203"/>
                <a:gd name="T17" fmla="*/ 154 h 205"/>
                <a:gd name="T18" fmla="*/ 174 w 203"/>
                <a:gd name="T19" fmla="*/ 174 h 205"/>
                <a:gd name="T20" fmla="*/ 153 w 203"/>
                <a:gd name="T21" fmla="*/ 190 h 205"/>
                <a:gd name="T22" fmla="*/ 129 w 203"/>
                <a:gd name="T23" fmla="*/ 200 h 205"/>
                <a:gd name="T24" fmla="*/ 102 w 203"/>
                <a:gd name="T25" fmla="*/ 205 h 205"/>
                <a:gd name="T26" fmla="*/ 76 w 203"/>
                <a:gd name="T27" fmla="*/ 200 h 205"/>
                <a:gd name="T28" fmla="*/ 50 w 203"/>
                <a:gd name="T29" fmla="*/ 190 h 205"/>
                <a:gd name="T30" fmla="*/ 29 w 203"/>
                <a:gd name="T31" fmla="*/ 174 h 205"/>
                <a:gd name="T32" fmla="*/ 15 w 203"/>
                <a:gd name="T33" fmla="*/ 154 h 205"/>
                <a:gd name="T34" fmla="*/ 4 w 203"/>
                <a:gd name="T35" fmla="*/ 129 h 205"/>
                <a:gd name="T36" fmla="*/ 0 w 203"/>
                <a:gd name="T37" fmla="*/ 102 h 205"/>
                <a:gd name="T38" fmla="*/ 4 w 203"/>
                <a:gd name="T39" fmla="*/ 75 h 205"/>
                <a:gd name="T40" fmla="*/ 15 w 203"/>
                <a:gd name="T41" fmla="*/ 50 h 205"/>
                <a:gd name="T42" fmla="*/ 29 w 203"/>
                <a:gd name="T43" fmla="*/ 29 h 205"/>
                <a:gd name="T44" fmla="*/ 50 w 203"/>
                <a:gd name="T45" fmla="*/ 14 h 205"/>
                <a:gd name="T46" fmla="*/ 76 w 203"/>
                <a:gd name="T47" fmla="*/ 4 h 205"/>
                <a:gd name="T48" fmla="*/ 102 w 203"/>
                <a:gd name="T49" fmla="*/ 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3" h="205">
                  <a:moveTo>
                    <a:pt x="102" y="0"/>
                  </a:moveTo>
                  <a:lnTo>
                    <a:pt x="129" y="4"/>
                  </a:lnTo>
                  <a:lnTo>
                    <a:pt x="153" y="14"/>
                  </a:lnTo>
                  <a:lnTo>
                    <a:pt x="174" y="29"/>
                  </a:lnTo>
                  <a:lnTo>
                    <a:pt x="190" y="50"/>
                  </a:lnTo>
                  <a:lnTo>
                    <a:pt x="200" y="75"/>
                  </a:lnTo>
                  <a:lnTo>
                    <a:pt x="203" y="102"/>
                  </a:lnTo>
                  <a:lnTo>
                    <a:pt x="200" y="129"/>
                  </a:lnTo>
                  <a:lnTo>
                    <a:pt x="190" y="154"/>
                  </a:lnTo>
                  <a:lnTo>
                    <a:pt x="174" y="174"/>
                  </a:lnTo>
                  <a:lnTo>
                    <a:pt x="153" y="190"/>
                  </a:lnTo>
                  <a:lnTo>
                    <a:pt x="129" y="200"/>
                  </a:lnTo>
                  <a:lnTo>
                    <a:pt x="102" y="205"/>
                  </a:lnTo>
                  <a:lnTo>
                    <a:pt x="76" y="200"/>
                  </a:lnTo>
                  <a:lnTo>
                    <a:pt x="50" y="190"/>
                  </a:lnTo>
                  <a:lnTo>
                    <a:pt x="29" y="174"/>
                  </a:lnTo>
                  <a:lnTo>
                    <a:pt x="15" y="154"/>
                  </a:lnTo>
                  <a:lnTo>
                    <a:pt x="4" y="129"/>
                  </a:lnTo>
                  <a:lnTo>
                    <a:pt x="0" y="102"/>
                  </a:lnTo>
                  <a:lnTo>
                    <a:pt x="4" y="75"/>
                  </a:lnTo>
                  <a:lnTo>
                    <a:pt x="15" y="50"/>
                  </a:lnTo>
                  <a:lnTo>
                    <a:pt x="29" y="29"/>
                  </a:lnTo>
                  <a:lnTo>
                    <a:pt x="50" y="14"/>
                  </a:lnTo>
                  <a:lnTo>
                    <a:pt x="76" y="4"/>
                  </a:lnTo>
                  <a:lnTo>
                    <a:pt x="102" y="0"/>
                  </a:lnTo>
                  <a:close/>
                </a:path>
              </a:pathLst>
            </a:cu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latin typeface="华文细黑" panose="02010600040101010101" pitchFamily="2" charset="-122"/>
                <a:ea typeface="华文细黑" panose="02010600040101010101" pitchFamily="2" charset="-122"/>
                <a:sym typeface="Gill Sans" charset="0"/>
              </a:endParaRPr>
            </a:p>
          </p:txBody>
        </p:sp>
        <p:sp>
          <p:nvSpPr>
            <p:cNvPr id="119" name="Freeform 10"/>
            <p:cNvSpPr>
              <a:spLocks noEditPoints="1"/>
            </p:cNvSpPr>
            <p:nvPr/>
          </p:nvSpPr>
          <p:spPr bwMode="auto">
            <a:xfrm>
              <a:off x="4897743" y="3250081"/>
              <a:ext cx="196891" cy="153798"/>
            </a:xfrm>
            <a:custGeom>
              <a:avLst/>
              <a:gdLst>
                <a:gd name="T0" fmla="*/ 164 w 164"/>
                <a:gd name="T1" fmla="*/ 114 h 128"/>
                <a:gd name="T2" fmla="*/ 149 w 164"/>
                <a:gd name="T3" fmla="*/ 128 h 128"/>
                <a:gd name="T4" fmla="*/ 15 w 164"/>
                <a:gd name="T5" fmla="*/ 128 h 128"/>
                <a:gd name="T6" fmla="*/ 0 w 164"/>
                <a:gd name="T7" fmla="*/ 114 h 128"/>
                <a:gd name="T8" fmla="*/ 0 w 164"/>
                <a:gd name="T9" fmla="*/ 14 h 128"/>
                <a:gd name="T10" fmla="*/ 15 w 164"/>
                <a:gd name="T11" fmla="*/ 0 h 128"/>
                <a:gd name="T12" fmla="*/ 149 w 164"/>
                <a:gd name="T13" fmla="*/ 0 h 128"/>
                <a:gd name="T14" fmla="*/ 164 w 164"/>
                <a:gd name="T15" fmla="*/ 14 h 128"/>
                <a:gd name="T16" fmla="*/ 164 w 164"/>
                <a:gd name="T17" fmla="*/ 114 h 128"/>
                <a:gd name="T18" fmla="*/ 149 w 164"/>
                <a:gd name="T19" fmla="*/ 11 h 128"/>
                <a:gd name="T20" fmla="*/ 15 w 164"/>
                <a:gd name="T21" fmla="*/ 11 h 128"/>
                <a:gd name="T22" fmla="*/ 12 w 164"/>
                <a:gd name="T23" fmla="*/ 14 h 128"/>
                <a:gd name="T24" fmla="*/ 25 w 164"/>
                <a:gd name="T25" fmla="*/ 40 h 128"/>
                <a:gd name="T26" fmla="*/ 62 w 164"/>
                <a:gd name="T27" fmla="*/ 69 h 128"/>
                <a:gd name="T28" fmla="*/ 82 w 164"/>
                <a:gd name="T29" fmla="*/ 82 h 128"/>
                <a:gd name="T30" fmla="*/ 82 w 164"/>
                <a:gd name="T31" fmla="*/ 82 h 128"/>
                <a:gd name="T32" fmla="*/ 82 w 164"/>
                <a:gd name="T33" fmla="*/ 82 h 128"/>
                <a:gd name="T34" fmla="*/ 102 w 164"/>
                <a:gd name="T35" fmla="*/ 69 h 128"/>
                <a:gd name="T36" fmla="*/ 139 w 164"/>
                <a:gd name="T37" fmla="*/ 40 h 128"/>
                <a:gd name="T38" fmla="*/ 152 w 164"/>
                <a:gd name="T39" fmla="*/ 18 h 128"/>
                <a:gd name="T40" fmla="*/ 149 w 164"/>
                <a:gd name="T41" fmla="*/ 11 h 128"/>
                <a:gd name="T42" fmla="*/ 152 w 164"/>
                <a:gd name="T43" fmla="*/ 43 h 128"/>
                <a:gd name="T44" fmla="*/ 146 w 164"/>
                <a:gd name="T45" fmla="*/ 50 h 128"/>
                <a:gd name="T46" fmla="*/ 107 w 164"/>
                <a:gd name="T47" fmla="*/ 80 h 128"/>
                <a:gd name="T48" fmla="*/ 82 w 164"/>
                <a:gd name="T49" fmla="*/ 93 h 128"/>
                <a:gd name="T50" fmla="*/ 82 w 164"/>
                <a:gd name="T51" fmla="*/ 93 h 128"/>
                <a:gd name="T52" fmla="*/ 82 w 164"/>
                <a:gd name="T53" fmla="*/ 93 h 128"/>
                <a:gd name="T54" fmla="*/ 57 w 164"/>
                <a:gd name="T55" fmla="*/ 80 h 128"/>
                <a:gd name="T56" fmla="*/ 18 w 164"/>
                <a:gd name="T57" fmla="*/ 50 h 128"/>
                <a:gd name="T58" fmla="*/ 12 w 164"/>
                <a:gd name="T59" fmla="*/ 43 h 128"/>
                <a:gd name="T60" fmla="*/ 12 w 164"/>
                <a:gd name="T61" fmla="*/ 114 h 128"/>
                <a:gd name="T62" fmla="*/ 15 w 164"/>
                <a:gd name="T63" fmla="*/ 117 h 128"/>
                <a:gd name="T64" fmla="*/ 149 w 164"/>
                <a:gd name="T65" fmla="*/ 117 h 128"/>
                <a:gd name="T66" fmla="*/ 152 w 164"/>
                <a:gd name="T67" fmla="*/ 114 h 128"/>
                <a:gd name="T68" fmla="*/ 152 w 164"/>
                <a:gd name="T6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4" h="128">
                  <a:moveTo>
                    <a:pt x="164" y="114"/>
                  </a:moveTo>
                  <a:cubicBezTo>
                    <a:pt x="164" y="122"/>
                    <a:pt x="157" y="128"/>
                    <a:pt x="149" y="128"/>
                  </a:cubicBezTo>
                  <a:cubicBezTo>
                    <a:pt x="15" y="128"/>
                    <a:pt x="15" y="128"/>
                    <a:pt x="15" y="128"/>
                  </a:cubicBezTo>
                  <a:cubicBezTo>
                    <a:pt x="7" y="128"/>
                    <a:pt x="0" y="122"/>
                    <a:pt x="0" y="114"/>
                  </a:cubicBezTo>
                  <a:cubicBezTo>
                    <a:pt x="0" y="14"/>
                    <a:pt x="0" y="14"/>
                    <a:pt x="0" y="14"/>
                  </a:cubicBezTo>
                  <a:cubicBezTo>
                    <a:pt x="0" y="6"/>
                    <a:pt x="7" y="0"/>
                    <a:pt x="15" y="0"/>
                  </a:cubicBezTo>
                  <a:cubicBezTo>
                    <a:pt x="149" y="0"/>
                    <a:pt x="149" y="0"/>
                    <a:pt x="149" y="0"/>
                  </a:cubicBezTo>
                  <a:cubicBezTo>
                    <a:pt x="157" y="0"/>
                    <a:pt x="164" y="6"/>
                    <a:pt x="164" y="14"/>
                  </a:cubicBezTo>
                  <a:lnTo>
                    <a:pt x="164" y="114"/>
                  </a:lnTo>
                  <a:close/>
                  <a:moveTo>
                    <a:pt x="149" y="11"/>
                  </a:moveTo>
                  <a:cubicBezTo>
                    <a:pt x="15" y="11"/>
                    <a:pt x="15" y="11"/>
                    <a:pt x="15" y="11"/>
                  </a:cubicBezTo>
                  <a:cubicBezTo>
                    <a:pt x="13" y="11"/>
                    <a:pt x="12" y="13"/>
                    <a:pt x="12" y="14"/>
                  </a:cubicBezTo>
                  <a:cubicBezTo>
                    <a:pt x="12" y="25"/>
                    <a:pt x="17" y="34"/>
                    <a:pt x="25" y="40"/>
                  </a:cubicBezTo>
                  <a:cubicBezTo>
                    <a:pt x="37" y="50"/>
                    <a:pt x="50" y="59"/>
                    <a:pt x="62" y="69"/>
                  </a:cubicBezTo>
                  <a:cubicBezTo>
                    <a:pt x="67" y="73"/>
                    <a:pt x="76" y="82"/>
                    <a:pt x="82" y="82"/>
                  </a:cubicBezTo>
                  <a:cubicBezTo>
                    <a:pt x="82" y="82"/>
                    <a:pt x="82" y="82"/>
                    <a:pt x="82" y="82"/>
                  </a:cubicBezTo>
                  <a:cubicBezTo>
                    <a:pt x="82" y="82"/>
                    <a:pt x="82" y="82"/>
                    <a:pt x="82" y="82"/>
                  </a:cubicBezTo>
                  <a:cubicBezTo>
                    <a:pt x="89" y="82"/>
                    <a:pt x="97" y="73"/>
                    <a:pt x="102" y="69"/>
                  </a:cubicBezTo>
                  <a:cubicBezTo>
                    <a:pt x="114" y="59"/>
                    <a:pt x="127" y="50"/>
                    <a:pt x="139" y="40"/>
                  </a:cubicBezTo>
                  <a:cubicBezTo>
                    <a:pt x="145" y="36"/>
                    <a:pt x="152" y="25"/>
                    <a:pt x="152" y="18"/>
                  </a:cubicBezTo>
                  <a:cubicBezTo>
                    <a:pt x="152" y="15"/>
                    <a:pt x="153" y="11"/>
                    <a:pt x="149" y="11"/>
                  </a:cubicBezTo>
                  <a:close/>
                  <a:moveTo>
                    <a:pt x="152" y="43"/>
                  </a:moveTo>
                  <a:cubicBezTo>
                    <a:pt x="150" y="46"/>
                    <a:pt x="148" y="48"/>
                    <a:pt x="146" y="50"/>
                  </a:cubicBezTo>
                  <a:cubicBezTo>
                    <a:pt x="133" y="60"/>
                    <a:pt x="120" y="70"/>
                    <a:pt x="107" y="80"/>
                  </a:cubicBezTo>
                  <a:cubicBezTo>
                    <a:pt x="100" y="86"/>
                    <a:pt x="92" y="93"/>
                    <a:pt x="82" y="93"/>
                  </a:cubicBezTo>
                  <a:cubicBezTo>
                    <a:pt x="82" y="93"/>
                    <a:pt x="82" y="93"/>
                    <a:pt x="82" y="93"/>
                  </a:cubicBezTo>
                  <a:cubicBezTo>
                    <a:pt x="82" y="93"/>
                    <a:pt x="82" y="93"/>
                    <a:pt x="82" y="93"/>
                  </a:cubicBezTo>
                  <a:cubicBezTo>
                    <a:pt x="72" y="93"/>
                    <a:pt x="64" y="86"/>
                    <a:pt x="57" y="80"/>
                  </a:cubicBezTo>
                  <a:cubicBezTo>
                    <a:pt x="44" y="70"/>
                    <a:pt x="31" y="60"/>
                    <a:pt x="18" y="50"/>
                  </a:cubicBezTo>
                  <a:cubicBezTo>
                    <a:pt x="16" y="48"/>
                    <a:pt x="14" y="46"/>
                    <a:pt x="12" y="43"/>
                  </a:cubicBezTo>
                  <a:cubicBezTo>
                    <a:pt x="12" y="114"/>
                    <a:pt x="12" y="114"/>
                    <a:pt x="12" y="114"/>
                  </a:cubicBezTo>
                  <a:cubicBezTo>
                    <a:pt x="12" y="115"/>
                    <a:pt x="13" y="117"/>
                    <a:pt x="15" y="117"/>
                  </a:cubicBezTo>
                  <a:cubicBezTo>
                    <a:pt x="149" y="117"/>
                    <a:pt x="149" y="117"/>
                    <a:pt x="149" y="117"/>
                  </a:cubicBezTo>
                  <a:cubicBezTo>
                    <a:pt x="151" y="117"/>
                    <a:pt x="152" y="115"/>
                    <a:pt x="152" y="114"/>
                  </a:cubicBezTo>
                  <a:lnTo>
                    <a:pt x="152" y="4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a:ln>
                  <a:noFill/>
                </a:ln>
                <a:effectLst/>
                <a:uLnTx/>
                <a:uFillTx/>
                <a:latin typeface="华文细黑" panose="02010600040101010101" pitchFamily="2" charset="-122"/>
                <a:ea typeface="华文细黑" panose="02010600040101010101" pitchFamily="2" charset="-122"/>
                <a:sym typeface="Gill Sans" charset="0"/>
              </a:endParaRPr>
            </a:p>
          </p:txBody>
        </p:sp>
      </p:grpSp>
      <p:grpSp>
        <p:nvGrpSpPr>
          <p:cNvPr id="120" name="Group 18"/>
          <p:cNvGrpSpPr/>
          <p:nvPr/>
        </p:nvGrpSpPr>
        <p:grpSpPr>
          <a:xfrm>
            <a:off x="10511198" y="2382512"/>
            <a:ext cx="894680" cy="883907"/>
            <a:chOff x="7850778" y="1338532"/>
            <a:chExt cx="467298" cy="467298"/>
          </a:xfrm>
        </p:grpSpPr>
        <p:sp>
          <p:nvSpPr>
            <p:cNvPr id="121" name="Freeform 12"/>
            <p:cNvSpPr>
              <a:spLocks/>
            </p:cNvSpPr>
            <p:nvPr/>
          </p:nvSpPr>
          <p:spPr bwMode="auto">
            <a:xfrm>
              <a:off x="7850778" y="1338532"/>
              <a:ext cx="467298" cy="467298"/>
            </a:xfrm>
            <a:custGeom>
              <a:avLst/>
              <a:gdLst>
                <a:gd name="T0" fmla="*/ 101 w 204"/>
                <a:gd name="T1" fmla="*/ 0 h 204"/>
                <a:gd name="T2" fmla="*/ 129 w 204"/>
                <a:gd name="T3" fmla="*/ 3 h 204"/>
                <a:gd name="T4" fmla="*/ 153 w 204"/>
                <a:gd name="T5" fmla="*/ 13 h 204"/>
                <a:gd name="T6" fmla="*/ 174 w 204"/>
                <a:gd name="T7" fmla="*/ 30 h 204"/>
                <a:gd name="T8" fmla="*/ 190 w 204"/>
                <a:gd name="T9" fmla="*/ 51 h 204"/>
                <a:gd name="T10" fmla="*/ 201 w 204"/>
                <a:gd name="T11" fmla="*/ 74 h 204"/>
                <a:gd name="T12" fmla="*/ 204 w 204"/>
                <a:gd name="T13" fmla="*/ 101 h 204"/>
                <a:gd name="T14" fmla="*/ 201 w 204"/>
                <a:gd name="T15" fmla="*/ 128 h 204"/>
                <a:gd name="T16" fmla="*/ 190 w 204"/>
                <a:gd name="T17" fmla="*/ 153 h 204"/>
                <a:gd name="T18" fmla="*/ 174 w 204"/>
                <a:gd name="T19" fmla="*/ 174 h 204"/>
                <a:gd name="T20" fmla="*/ 153 w 204"/>
                <a:gd name="T21" fmla="*/ 189 h 204"/>
                <a:gd name="T22" fmla="*/ 129 w 204"/>
                <a:gd name="T23" fmla="*/ 199 h 204"/>
                <a:gd name="T24" fmla="*/ 101 w 204"/>
                <a:gd name="T25" fmla="*/ 204 h 204"/>
                <a:gd name="T26" fmla="*/ 74 w 204"/>
                <a:gd name="T27" fmla="*/ 199 h 204"/>
                <a:gd name="T28" fmla="*/ 51 w 204"/>
                <a:gd name="T29" fmla="*/ 189 h 204"/>
                <a:gd name="T30" fmla="*/ 30 w 204"/>
                <a:gd name="T31" fmla="*/ 174 h 204"/>
                <a:gd name="T32" fmla="*/ 13 w 204"/>
                <a:gd name="T33" fmla="*/ 153 h 204"/>
                <a:gd name="T34" fmla="*/ 3 w 204"/>
                <a:gd name="T35" fmla="*/ 128 h 204"/>
                <a:gd name="T36" fmla="*/ 0 w 204"/>
                <a:gd name="T37" fmla="*/ 101 h 204"/>
                <a:gd name="T38" fmla="*/ 3 w 204"/>
                <a:gd name="T39" fmla="*/ 74 h 204"/>
                <a:gd name="T40" fmla="*/ 13 w 204"/>
                <a:gd name="T41" fmla="*/ 51 h 204"/>
                <a:gd name="T42" fmla="*/ 30 w 204"/>
                <a:gd name="T43" fmla="*/ 30 h 204"/>
                <a:gd name="T44" fmla="*/ 51 w 204"/>
                <a:gd name="T45" fmla="*/ 13 h 204"/>
                <a:gd name="T46" fmla="*/ 74 w 204"/>
                <a:gd name="T47" fmla="*/ 3 h 204"/>
                <a:gd name="T48" fmla="*/ 101 w 204"/>
                <a:gd name="T49"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4" h="204">
                  <a:moveTo>
                    <a:pt x="101" y="0"/>
                  </a:moveTo>
                  <a:lnTo>
                    <a:pt x="129" y="3"/>
                  </a:lnTo>
                  <a:lnTo>
                    <a:pt x="153" y="13"/>
                  </a:lnTo>
                  <a:lnTo>
                    <a:pt x="174" y="30"/>
                  </a:lnTo>
                  <a:lnTo>
                    <a:pt x="190" y="51"/>
                  </a:lnTo>
                  <a:lnTo>
                    <a:pt x="201" y="74"/>
                  </a:lnTo>
                  <a:lnTo>
                    <a:pt x="204" y="101"/>
                  </a:lnTo>
                  <a:lnTo>
                    <a:pt x="201" y="128"/>
                  </a:lnTo>
                  <a:lnTo>
                    <a:pt x="190" y="153"/>
                  </a:lnTo>
                  <a:lnTo>
                    <a:pt x="174" y="174"/>
                  </a:lnTo>
                  <a:lnTo>
                    <a:pt x="153" y="189"/>
                  </a:lnTo>
                  <a:lnTo>
                    <a:pt x="129" y="199"/>
                  </a:lnTo>
                  <a:lnTo>
                    <a:pt x="101" y="204"/>
                  </a:lnTo>
                  <a:lnTo>
                    <a:pt x="74" y="199"/>
                  </a:lnTo>
                  <a:lnTo>
                    <a:pt x="51" y="189"/>
                  </a:lnTo>
                  <a:lnTo>
                    <a:pt x="30" y="174"/>
                  </a:lnTo>
                  <a:lnTo>
                    <a:pt x="13" y="153"/>
                  </a:lnTo>
                  <a:lnTo>
                    <a:pt x="3" y="128"/>
                  </a:lnTo>
                  <a:lnTo>
                    <a:pt x="0" y="101"/>
                  </a:lnTo>
                  <a:lnTo>
                    <a:pt x="3" y="74"/>
                  </a:lnTo>
                  <a:lnTo>
                    <a:pt x="13" y="51"/>
                  </a:lnTo>
                  <a:lnTo>
                    <a:pt x="30" y="30"/>
                  </a:lnTo>
                  <a:lnTo>
                    <a:pt x="51" y="13"/>
                  </a:lnTo>
                  <a:lnTo>
                    <a:pt x="74" y="3"/>
                  </a:lnTo>
                  <a:lnTo>
                    <a:pt x="101" y="0"/>
                  </a:lnTo>
                  <a:close/>
                </a:path>
              </a:pathLst>
            </a:cu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latin typeface="华文细黑" panose="02010600040101010101" pitchFamily="2" charset="-122"/>
                <a:ea typeface="华文细黑" panose="02010600040101010101" pitchFamily="2" charset="-122"/>
                <a:sym typeface="Gill Sans" charset="0"/>
              </a:endParaRPr>
            </a:p>
          </p:txBody>
        </p:sp>
        <p:sp>
          <p:nvSpPr>
            <p:cNvPr id="122" name="Freeform 11"/>
            <p:cNvSpPr>
              <a:spLocks noEditPoints="1"/>
            </p:cNvSpPr>
            <p:nvPr/>
          </p:nvSpPr>
          <p:spPr bwMode="auto">
            <a:xfrm>
              <a:off x="7988817" y="1473766"/>
              <a:ext cx="201169" cy="200352"/>
            </a:xfrm>
            <a:custGeom>
              <a:avLst/>
              <a:gdLst>
                <a:gd name="T0" fmla="*/ 141 w 152"/>
                <a:gd name="T1" fmla="*/ 152 h 152"/>
                <a:gd name="T2" fmla="*/ 132 w 152"/>
                <a:gd name="T3" fmla="*/ 148 h 152"/>
                <a:gd name="T4" fmla="*/ 101 w 152"/>
                <a:gd name="T5" fmla="*/ 117 h 152"/>
                <a:gd name="T6" fmla="*/ 65 w 152"/>
                <a:gd name="T7" fmla="*/ 128 h 152"/>
                <a:gd name="T8" fmla="*/ 0 w 152"/>
                <a:gd name="T9" fmla="*/ 64 h 152"/>
                <a:gd name="T10" fmla="*/ 65 w 152"/>
                <a:gd name="T11" fmla="*/ 0 h 152"/>
                <a:gd name="T12" fmla="*/ 129 w 152"/>
                <a:gd name="T13" fmla="*/ 64 h 152"/>
                <a:gd name="T14" fmla="*/ 118 w 152"/>
                <a:gd name="T15" fmla="*/ 100 h 152"/>
                <a:gd name="T16" fmla="*/ 149 w 152"/>
                <a:gd name="T17" fmla="*/ 132 h 152"/>
                <a:gd name="T18" fmla="*/ 152 w 152"/>
                <a:gd name="T19" fmla="*/ 140 h 152"/>
                <a:gd name="T20" fmla="*/ 141 w 152"/>
                <a:gd name="T21" fmla="*/ 152 h 152"/>
                <a:gd name="T22" fmla="*/ 65 w 152"/>
                <a:gd name="T23" fmla="*/ 23 h 152"/>
                <a:gd name="T24" fmla="*/ 24 w 152"/>
                <a:gd name="T25" fmla="*/ 64 h 152"/>
                <a:gd name="T26" fmla="*/ 65 w 152"/>
                <a:gd name="T27" fmla="*/ 105 h 152"/>
                <a:gd name="T28" fmla="*/ 106 w 152"/>
                <a:gd name="T29" fmla="*/ 64 h 152"/>
                <a:gd name="T30" fmla="*/ 65 w 152"/>
                <a:gd name="T31" fmla="*/ 2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152">
                  <a:moveTo>
                    <a:pt x="141" y="152"/>
                  </a:moveTo>
                  <a:cubicBezTo>
                    <a:pt x="138" y="152"/>
                    <a:pt x="135" y="151"/>
                    <a:pt x="132" y="148"/>
                  </a:cubicBezTo>
                  <a:cubicBezTo>
                    <a:pt x="101" y="117"/>
                    <a:pt x="101" y="117"/>
                    <a:pt x="101" y="117"/>
                  </a:cubicBezTo>
                  <a:cubicBezTo>
                    <a:pt x="90" y="124"/>
                    <a:pt x="78" y="128"/>
                    <a:pt x="65" y="128"/>
                  </a:cubicBezTo>
                  <a:cubicBezTo>
                    <a:pt x="29" y="128"/>
                    <a:pt x="0" y="100"/>
                    <a:pt x="0" y="64"/>
                  </a:cubicBezTo>
                  <a:cubicBezTo>
                    <a:pt x="0" y="28"/>
                    <a:pt x="29" y="0"/>
                    <a:pt x="65" y="0"/>
                  </a:cubicBezTo>
                  <a:cubicBezTo>
                    <a:pt x="100" y="0"/>
                    <a:pt x="129" y="28"/>
                    <a:pt x="129" y="64"/>
                  </a:cubicBezTo>
                  <a:cubicBezTo>
                    <a:pt x="129" y="77"/>
                    <a:pt x="125" y="90"/>
                    <a:pt x="118" y="100"/>
                  </a:cubicBezTo>
                  <a:cubicBezTo>
                    <a:pt x="149" y="132"/>
                    <a:pt x="149" y="132"/>
                    <a:pt x="149" y="132"/>
                  </a:cubicBezTo>
                  <a:cubicBezTo>
                    <a:pt x="151" y="134"/>
                    <a:pt x="152" y="137"/>
                    <a:pt x="152" y="140"/>
                  </a:cubicBezTo>
                  <a:cubicBezTo>
                    <a:pt x="152" y="147"/>
                    <a:pt x="147" y="152"/>
                    <a:pt x="141" y="152"/>
                  </a:cubicBezTo>
                  <a:close/>
                  <a:moveTo>
                    <a:pt x="65" y="23"/>
                  </a:moveTo>
                  <a:cubicBezTo>
                    <a:pt x="42" y="23"/>
                    <a:pt x="24" y="41"/>
                    <a:pt x="24" y="64"/>
                  </a:cubicBezTo>
                  <a:cubicBezTo>
                    <a:pt x="24" y="87"/>
                    <a:pt x="42" y="105"/>
                    <a:pt x="65" y="105"/>
                  </a:cubicBezTo>
                  <a:cubicBezTo>
                    <a:pt x="87" y="105"/>
                    <a:pt x="106" y="87"/>
                    <a:pt x="106" y="64"/>
                  </a:cubicBezTo>
                  <a:cubicBezTo>
                    <a:pt x="106" y="41"/>
                    <a:pt x="87" y="23"/>
                    <a:pt x="65" y="2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a:ln>
                  <a:noFill/>
                </a:ln>
                <a:effectLst/>
                <a:uLnTx/>
                <a:uFillTx/>
                <a:latin typeface="华文细黑" panose="02010600040101010101" pitchFamily="2" charset="-122"/>
                <a:ea typeface="华文细黑" panose="02010600040101010101" pitchFamily="2" charset="-122"/>
                <a:sym typeface="Gill Sans" charset="0"/>
              </a:endParaRPr>
            </a:p>
          </p:txBody>
        </p:sp>
      </p:grpSp>
      <p:cxnSp>
        <p:nvCxnSpPr>
          <p:cNvPr id="136" name="直接连接符 135"/>
          <p:cNvCxnSpPr/>
          <p:nvPr/>
        </p:nvCxnSpPr>
        <p:spPr>
          <a:xfrm>
            <a:off x="1661359" y="1052062"/>
            <a:ext cx="9685166" cy="1597"/>
          </a:xfrm>
          <a:prstGeom prst="line">
            <a:avLst/>
          </a:prstGeom>
          <a:ln w="19050">
            <a:solidFill>
              <a:schemeClr val="bg2">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37" name="组合 136"/>
          <p:cNvGrpSpPr/>
          <p:nvPr/>
        </p:nvGrpSpPr>
        <p:grpSpPr>
          <a:xfrm>
            <a:off x="567138" y="369630"/>
            <a:ext cx="942567" cy="804941"/>
            <a:chOff x="-232427" y="-283585"/>
            <a:chExt cx="2596386" cy="2217283"/>
          </a:xfrm>
        </p:grpSpPr>
        <p:sp>
          <p:nvSpPr>
            <p:cNvPr id="138" name="椭圆 137"/>
            <p:cNvSpPr/>
            <p:nvPr/>
          </p:nvSpPr>
          <p:spPr>
            <a:xfrm>
              <a:off x="-232427" y="-181291"/>
              <a:ext cx="942567" cy="942567"/>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dirty="0">
                <a:ea typeface="华文细黑" panose="02010600040101010101" pitchFamily="2" charset="-122"/>
              </a:endParaRPr>
            </a:p>
          </p:txBody>
        </p:sp>
        <p:sp>
          <p:nvSpPr>
            <p:cNvPr id="139" name="椭圆 138"/>
            <p:cNvSpPr/>
            <p:nvPr/>
          </p:nvSpPr>
          <p:spPr>
            <a:xfrm>
              <a:off x="1360810" y="855446"/>
              <a:ext cx="927953" cy="927953"/>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140" name="椭圆 139"/>
            <p:cNvSpPr/>
            <p:nvPr/>
          </p:nvSpPr>
          <p:spPr>
            <a:xfrm>
              <a:off x="308145" y="808463"/>
              <a:ext cx="1125235" cy="1125235"/>
            </a:xfrm>
            <a:prstGeom prst="ellipse">
              <a:avLst/>
            </a:prstGeom>
            <a:gradFill flip="none" rotWithShape="1">
              <a:gsLst>
                <a:gs pos="0">
                  <a:schemeClr val="bg1"/>
                </a:gs>
                <a:gs pos="36000">
                  <a:schemeClr val="bg1"/>
                </a:gs>
                <a:gs pos="100000">
                  <a:srgbClr val="C7C7C7"/>
                </a:gs>
              </a:gsLst>
              <a:lin ang="13500000" scaled="1"/>
              <a:tileRect/>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141" name="椭圆 140"/>
            <p:cNvSpPr/>
            <p:nvPr/>
          </p:nvSpPr>
          <p:spPr>
            <a:xfrm>
              <a:off x="166801" y="-283585"/>
              <a:ext cx="2089723" cy="2089721"/>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2032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142" name="文本框 17"/>
            <p:cNvSpPr txBox="1"/>
            <p:nvPr/>
          </p:nvSpPr>
          <p:spPr>
            <a:xfrm>
              <a:off x="131421" y="168317"/>
              <a:ext cx="2125103" cy="1271698"/>
            </a:xfrm>
            <a:prstGeom prst="rect">
              <a:avLst/>
            </a:prstGeom>
            <a:noFill/>
          </p:spPr>
          <p:txBody>
            <a:bodyPr wrap="square" rtlCol="0">
              <a:spAutoFit/>
            </a:bodyPr>
            <a:lstStyle/>
            <a:p>
              <a:pPr algn="ctr"/>
              <a:r>
                <a:rPr lang="en-US" altLang="zh-CN" sz="2400" b="1" dirty="0">
                  <a:solidFill>
                    <a:schemeClr val="accent2"/>
                  </a:solidFill>
                  <a:latin typeface="华文细黑" panose="02010600040101010101" pitchFamily="2" charset="-122"/>
                  <a:ea typeface="华文细黑" panose="02010600040101010101" pitchFamily="2" charset="-122"/>
                </a:rPr>
                <a:t>01</a:t>
              </a:r>
              <a:endParaRPr lang="zh-CN" altLang="en-US" sz="3200" b="1" dirty="0">
                <a:solidFill>
                  <a:schemeClr val="accent2"/>
                </a:solidFill>
                <a:latin typeface="华文细黑" panose="02010600040101010101" pitchFamily="2" charset="-122"/>
                <a:ea typeface="华文细黑" panose="02010600040101010101" pitchFamily="2" charset="-122"/>
              </a:endParaRPr>
            </a:p>
          </p:txBody>
        </p:sp>
        <p:sp>
          <p:nvSpPr>
            <p:cNvPr id="143" name="椭圆 142"/>
            <p:cNvSpPr/>
            <p:nvPr/>
          </p:nvSpPr>
          <p:spPr>
            <a:xfrm>
              <a:off x="2149085" y="-283585"/>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ea typeface="华文细黑" panose="02010600040101010101" pitchFamily="2" charset="-122"/>
              </a:endParaRPr>
            </a:p>
          </p:txBody>
        </p:sp>
        <p:sp>
          <p:nvSpPr>
            <p:cNvPr id="144" name="椭圆 143"/>
            <p:cNvSpPr/>
            <p:nvPr/>
          </p:nvSpPr>
          <p:spPr>
            <a:xfrm>
              <a:off x="23983" y="1333840"/>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ea typeface="华文细黑" panose="02010600040101010101" pitchFamily="2" charset="-122"/>
              </a:endParaRPr>
            </a:p>
          </p:txBody>
        </p:sp>
      </p:grpSp>
      <p:sp>
        <p:nvSpPr>
          <p:cNvPr id="145" name="标题 1"/>
          <p:cNvSpPr txBox="1">
            <a:spLocks/>
          </p:cNvSpPr>
          <p:nvPr/>
        </p:nvSpPr>
        <p:spPr>
          <a:xfrm>
            <a:off x="1708744" y="616240"/>
            <a:ext cx="6911141" cy="683927"/>
          </a:xfrm>
          <a:prstGeom prst="rect">
            <a:avLst/>
          </a:prstGeom>
        </p:spPr>
        <p:txBody>
          <a:bodyPr>
            <a:normAutofit/>
          </a:bodyPr>
          <a:lstStyle>
            <a:lvl1pPr algn="ctr" defTabSz="914400" rtl="0" eaLnBrk="1" latinLnBrk="0" hangingPunct="1">
              <a:lnSpc>
                <a:spcPct val="90000"/>
              </a:lnSpc>
              <a:spcBef>
                <a:spcPct val="0"/>
              </a:spcBef>
              <a:buNone/>
              <a:defRPr sz="3600" b="0" kern="1200">
                <a:solidFill>
                  <a:schemeClr val="bg1">
                    <a:lumMod val="50000"/>
                  </a:schemeClr>
                </a:solidFill>
                <a:effectLst/>
                <a:latin typeface="+mj-ea"/>
                <a:ea typeface="+mj-ea"/>
                <a:cs typeface="+mj-cs"/>
              </a:defRPr>
            </a:lvl1pPr>
          </a:lstStyle>
          <a:p>
            <a:pPr algn="l"/>
            <a:r>
              <a:rPr lang="zh-CN" altLang="en-US" sz="1600" dirty="0">
                <a:solidFill>
                  <a:schemeClr val="accent2"/>
                </a:solidFill>
                <a:latin typeface="华文细黑" panose="02010600040101010101" pitchFamily="2" charset="-122"/>
                <a:ea typeface="华文细黑" panose="02010600040101010101" pitchFamily="2" charset="-122"/>
              </a:rPr>
              <a:t>点击输入您的主标题 </a:t>
            </a:r>
            <a:r>
              <a:rPr lang="en-US" altLang="zh-CN" sz="1600" dirty="0">
                <a:latin typeface="华文细黑" panose="02010600040101010101" pitchFamily="2" charset="-122"/>
                <a:ea typeface="华文细黑" panose="02010600040101010101" pitchFamily="2" charset="-122"/>
              </a:rPr>
              <a:t>/ </a:t>
            </a:r>
            <a:r>
              <a:rPr lang="zh-CN" altLang="en-US" sz="1600" dirty="0">
                <a:latin typeface="华文细黑" panose="02010600040101010101" pitchFamily="2" charset="-122"/>
                <a:ea typeface="华文细黑" panose="02010600040101010101" pitchFamily="2" charset="-122"/>
              </a:rPr>
              <a:t>或您公司</a:t>
            </a:r>
            <a:r>
              <a:rPr lang="en-US" altLang="zh-CN" sz="1600" dirty="0">
                <a:latin typeface="华文细黑" panose="02010600040101010101" pitchFamily="2" charset="-122"/>
                <a:ea typeface="华文细黑" panose="02010600040101010101" pitchFamily="2" charset="-122"/>
              </a:rPr>
              <a:t>LOGO</a:t>
            </a:r>
            <a:r>
              <a:rPr lang="zh-CN" altLang="en-US" sz="1600" dirty="0">
                <a:latin typeface="华文细黑" panose="02010600040101010101" pitchFamily="2" charset="-122"/>
                <a:ea typeface="华文细黑" panose="02010600040101010101" pitchFamily="2" charset="-122"/>
              </a:rPr>
              <a:t>名称</a:t>
            </a:r>
            <a:endParaRPr lang="en-US" altLang="zh-CN" sz="1600" dirty="0">
              <a:latin typeface="华文细黑" panose="02010600040101010101" pitchFamily="2" charset="-122"/>
              <a:ea typeface="华文细黑" panose="02010600040101010101" pitchFamily="2" charset="-122"/>
              <a:cs typeface="Lato Light"/>
            </a:endParaRPr>
          </a:p>
        </p:txBody>
      </p:sp>
      <p:sp>
        <p:nvSpPr>
          <p:cNvPr id="146" name="标题 1"/>
          <p:cNvSpPr txBox="1">
            <a:spLocks/>
          </p:cNvSpPr>
          <p:nvPr/>
        </p:nvSpPr>
        <p:spPr>
          <a:xfrm>
            <a:off x="10318678" y="635290"/>
            <a:ext cx="1046898" cy="683927"/>
          </a:xfrm>
          <a:prstGeom prst="rect">
            <a:avLst/>
          </a:prstGeom>
        </p:spPr>
        <p:txBody>
          <a:bodyPr>
            <a:normAutofit/>
          </a:bodyPr>
          <a:lstStyle>
            <a:lvl1pPr algn="ctr" defTabSz="914400" rtl="0" eaLnBrk="1" latinLnBrk="0" hangingPunct="1">
              <a:lnSpc>
                <a:spcPct val="90000"/>
              </a:lnSpc>
              <a:spcBef>
                <a:spcPct val="0"/>
              </a:spcBef>
              <a:buNone/>
              <a:defRPr sz="3600" b="0" kern="1200">
                <a:solidFill>
                  <a:schemeClr val="bg1">
                    <a:lumMod val="50000"/>
                  </a:schemeClr>
                </a:solidFill>
                <a:effectLst/>
                <a:latin typeface="+mj-ea"/>
                <a:ea typeface="+mj-ea"/>
                <a:cs typeface="+mj-cs"/>
              </a:defRPr>
            </a:lvl1pPr>
          </a:lstStyle>
          <a:p>
            <a:pPr algn="l"/>
            <a:r>
              <a:rPr lang="en-US" altLang="zh-CN" sz="1800" dirty="0">
                <a:solidFill>
                  <a:schemeClr val="bg2"/>
                </a:solidFill>
                <a:latin typeface="华文细黑" panose="02010600040101010101" pitchFamily="2" charset="-122"/>
                <a:ea typeface="华文细黑" panose="02010600040101010101" pitchFamily="2" charset="-122"/>
              </a:rPr>
              <a:t>LOGO</a:t>
            </a:r>
            <a:endParaRPr lang="en-US" altLang="zh-CN" sz="1800" dirty="0">
              <a:solidFill>
                <a:schemeClr val="bg2"/>
              </a:solidFill>
              <a:latin typeface="华文细黑" panose="02010600040101010101" pitchFamily="2" charset="-122"/>
              <a:ea typeface="华文细黑" panose="02010600040101010101" pitchFamily="2" charset="-122"/>
              <a:cs typeface="Lato Light"/>
            </a:endParaRPr>
          </a:p>
        </p:txBody>
      </p:sp>
    </p:spTree>
    <p:extLst>
      <p:ext uri="{BB962C8B-B14F-4D97-AF65-F5344CB8AC3E}">
        <p14:creationId xmlns:p14="http://schemas.microsoft.com/office/powerpoint/2010/main" val="3113630819"/>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fade">
                                      <p:cBhvr>
                                        <p:cTn id="7" dur="500"/>
                                        <p:tgtEl>
                                          <p:spTgt spid="13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Effect transition="in" filter="wipe(left)">
                                      <p:cBhvr>
                                        <p:cTn id="11" dur="500"/>
                                        <p:tgtEl>
                                          <p:spTgt spid="136"/>
                                        </p:tgtEl>
                                      </p:cBhvr>
                                    </p:animEffect>
                                  </p:childTnLst>
                                </p:cTn>
                              </p:par>
                            </p:childTnLst>
                          </p:cTn>
                        </p:par>
                        <p:par>
                          <p:cTn id="12" fill="hold">
                            <p:stCondLst>
                              <p:cond delay="1000"/>
                            </p:stCondLst>
                            <p:childTnLst>
                              <p:par>
                                <p:cTn id="13" presetID="2" presetClass="entr" presetSubtype="2" decel="100000" fill="hold" grpId="0" nodeType="afterEffect">
                                  <p:stCondLst>
                                    <p:cond delay="0"/>
                                  </p:stCondLst>
                                  <p:iterate type="lt">
                                    <p:tmPct val="10000"/>
                                  </p:iterate>
                                  <p:childTnLst>
                                    <p:set>
                                      <p:cBhvr>
                                        <p:cTn id="14" dur="1" fill="hold">
                                          <p:stCondLst>
                                            <p:cond delay="0"/>
                                          </p:stCondLst>
                                        </p:cTn>
                                        <p:tgtEl>
                                          <p:spTgt spid="145"/>
                                        </p:tgtEl>
                                        <p:attrNameLst>
                                          <p:attrName>style.visibility</p:attrName>
                                        </p:attrNameLst>
                                      </p:cBhvr>
                                      <p:to>
                                        <p:strVal val="visible"/>
                                      </p:to>
                                    </p:set>
                                    <p:anim calcmode="lin" valueType="num">
                                      <p:cBhvr additive="base">
                                        <p:cTn id="15" dur="500" fill="hold"/>
                                        <p:tgtEl>
                                          <p:spTgt spid="145"/>
                                        </p:tgtEl>
                                        <p:attrNameLst>
                                          <p:attrName>ppt_x</p:attrName>
                                        </p:attrNameLst>
                                      </p:cBhvr>
                                      <p:tavLst>
                                        <p:tav tm="0">
                                          <p:val>
                                            <p:strVal val="1+#ppt_w/2"/>
                                          </p:val>
                                        </p:tav>
                                        <p:tav tm="100000">
                                          <p:val>
                                            <p:strVal val="#ppt_x"/>
                                          </p:val>
                                        </p:tav>
                                      </p:tavLst>
                                    </p:anim>
                                    <p:anim calcmode="lin" valueType="num">
                                      <p:cBhvr additive="base">
                                        <p:cTn id="16" dur="500" fill="hold"/>
                                        <p:tgtEl>
                                          <p:spTgt spid="145"/>
                                        </p:tgtEl>
                                        <p:attrNameLst>
                                          <p:attrName>ppt_y</p:attrName>
                                        </p:attrNameLst>
                                      </p:cBhvr>
                                      <p:tavLst>
                                        <p:tav tm="0">
                                          <p:val>
                                            <p:strVal val="#ppt_y"/>
                                          </p:val>
                                        </p:tav>
                                        <p:tav tm="100000">
                                          <p:val>
                                            <p:strVal val="#ppt_y"/>
                                          </p:val>
                                        </p:tav>
                                      </p:tavLst>
                                    </p:anim>
                                  </p:childTnLst>
                                </p:cTn>
                              </p:par>
                            </p:childTnLst>
                          </p:cTn>
                        </p:par>
                        <p:par>
                          <p:cTn id="17" fill="hold">
                            <p:stCondLst>
                              <p:cond delay="2450"/>
                            </p:stCondLst>
                            <p:childTnLst>
                              <p:par>
                                <p:cTn id="18" presetID="2" presetClass="entr" presetSubtype="2" decel="100000" fill="hold" grpId="0" nodeType="afterEffect">
                                  <p:stCondLst>
                                    <p:cond delay="0"/>
                                  </p:stCondLst>
                                  <p:iterate type="lt">
                                    <p:tmPct val="10000"/>
                                  </p:iterate>
                                  <p:childTnLst>
                                    <p:set>
                                      <p:cBhvr>
                                        <p:cTn id="19" dur="1" fill="hold">
                                          <p:stCondLst>
                                            <p:cond delay="0"/>
                                          </p:stCondLst>
                                        </p:cTn>
                                        <p:tgtEl>
                                          <p:spTgt spid="146"/>
                                        </p:tgtEl>
                                        <p:attrNameLst>
                                          <p:attrName>style.visibility</p:attrName>
                                        </p:attrNameLst>
                                      </p:cBhvr>
                                      <p:to>
                                        <p:strVal val="visible"/>
                                      </p:to>
                                    </p:set>
                                    <p:anim calcmode="lin" valueType="num">
                                      <p:cBhvr additive="base">
                                        <p:cTn id="20" dur="500" fill="hold"/>
                                        <p:tgtEl>
                                          <p:spTgt spid="146"/>
                                        </p:tgtEl>
                                        <p:attrNameLst>
                                          <p:attrName>ppt_x</p:attrName>
                                        </p:attrNameLst>
                                      </p:cBhvr>
                                      <p:tavLst>
                                        <p:tav tm="0">
                                          <p:val>
                                            <p:strVal val="1+#ppt_w/2"/>
                                          </p:val>
                                        </p:tav>
                                        <p:tav tm="100000">
                                          <p:val>
                                            <p:strVal val="#ppt_x"/>
                                          </p:val>
                                        </p:tav>
                                      </p:tavLst>
                                    </p:anim>
                                    <p:anim calcmode="lin" valueType="num">
                                      <p:cBhvr additive="base">
                                        <p:cTn id="21" dur="500" fill="hold"/>
                                        <p:tgtEl>
                                          <p:spTgt spid="146"/>
                                        </p:tgtEl>
                                        <p:attrNameLst>
                                          <p:attrName>ppt_y</p:attrName>
                                        </p:attrNameLst>
                                      </p:cBhvr>
                                      <p:tavLst>
                                        <p:tav tm="0">
                                          <p:val>
                                            <p:strVal val="#ppt_y"/>
                                          </p:val>
                                        </p:tav>
                                        <p:tav tm="100000">
                                          <p:val>
                                            <p:strVal val="#ppt_y"/>
                                          </p:val>
                                        </p:tav>
                                      </p:tavLst>
                                    </p:anim>
                                  </p:childTnLst>
                                </p:cTn>
                              </p:par>
                            </p:childTnLst>
                          </p:cTn>
                        </p:par>
                        <p:par>
                          <p:cTn id="22" fill="hold">
                            <p:stCondLst>
                              <p:cond delay="3100"/>
                            </p:stCondLst>
                            <p:childTnLst>
                              <p:par>
                                <p:cTn id="23" presetID="22" presetClass="entr" presetSubtype="8" fill="hold" grpId="0" nodeType="afterEffect">
                                  <p:stCondLst>
                                    <p:cond delay="0"/>
                                  </p:stCondLst>
                                  <p:childTnLst>
                                    <p:set>
                                      <p:cBhvr>
                                        <p:cTn id="24" dur="1" fill="hold">
                                          <p:stCondLst>
                                            <p:cond delay="0"/>
                                          </p:stCondLst>
                                        </p:cTn>
                                        <p:tgtEl>
                                          <p:spTgt spid="58"/>
                                        </p:tgtEl>
                                        <p:attrNameLst>
                                          <p:attrName>style.visibility</p:attrName>
                                        </p:attrNameLst>
                                      </p:cBhvr>
                                      <p:to>
                                        <p:strVal val="visible"/>
                                      </p:to>
                                    </p:set>
                                    <p:animEffect transition="in" filter="wipe(left)">
                                      <p:cBhvr>
                                        <p:cTn id="25" dur="500"/>
                                        <p:tgtEl>
                                          <p:spTgt spid="58"/>
                                        </p:tgtEl>
                                      </p:cBhvr>
                                    </p:animEffect>
                                  </p:childTnLst>
                                </p:cTn>
                              </p:par>
                            </p:childTnLst>
                          </p:cTn>
                        </p:par>
                        <p:par>
                          <p:cTn id="26" fill="hold">
                            <p:stCondLst>
                              <p:cond delay="3600"/>
                            </p:stCondLst>
                            <p:childTnLst>
                              <p:par>
                                <p:cTn id="27" presetID="53" presetClass="entr" presetSubtype="16" fill="hold" nodeType="afterEffect">
                                  <p:stCondLst>
                                    <p:cond delay="0"/>
                                  </p:stCondLst>
                                  <p:childTnLst>
                                    <p:set>
                                      <p:cBhvr>
                                        <p:cTn id="28" dur="1" fill="hold">
                                          <p:stCondLst>
                                            <p:cond delay="0"/>
                                          </p:stCondLst>
                                        </p:cTn>
                                        <p:tgtEl>
                                          <p:spTgt spid="108"/>
                                        </p:tgtEl>
                                        <p:attrNameLst>
                                          <p:attrName>style.visibility</p:attrName>
                                        </p:attrNameLst>
                                      </p:cBhvr>
                                      <p:to>
                                        <p:strVal val="visible"/>
                                      </p:to>
                                    </p:set>
                                    <p:anim calcmode="lin" valueType="num">
                                      <p:cBhvr>
                                        <p:cTn id="29" dur="500" fill="hold"/>
                                        <p:tgtEl>
                                          <p:spTgt spid="108"/>
                                        </p:tgtEl>
                                        <p:attrNameLst>
                                          <p:attrName>ppt_w</p:attrName>
                                        </p:attrNameLst>
                                      </p:cBhvr>
                                      <p:tavLst>
                                        <p:tav tm="0">
                                          <p:val>
                                            <p:fltVal val="0"/>
                                          </p:val>
                                        </p:tav>
                                        <p:tav tm="100000">
                                          <p:val>
                                            <p:strVal val="#ppt_w"/>
                                          </p:val>
                                        </p:tav>
                                      </p:tavLst>
                                    </p:anim>
                                    <p:anim calcmode="lin" valueType="num">
                                      <p:cBhvr>
                                        <p:cTn id="30" dur="500" fill="hold"/>
                                        <p:tgtEl>
                                          <p:spTgt spid="108"/>
                                        </p:tgtEl>
                                        <p:attrNameLst>
                                          <p:attrName>ppt_h</p:attrName>
                                        </p:attrNameLst>
                                      </p:cBhvr>
                                      <p:tavLst>
                                        <p:tav tm="0">
                                          <p:val>
                                            <p:fltVal val="0"/>
                                          </p:val>
                                        </p:tav>
                                        <p:tav tm="100000">
                                          <p:val>
                                            <p:strVal val="#ppt_h"/>
                                          </p:val>
                                        </p:tav>
                                      </p:tavLst>
                                    </p:anim>
                                    <p:animEffect transition="in" filter="fade">
                                      <p:cBhvr>
                                        <p:cTn id="31" dur="500"/>
                                        <p:tgtEl>
                                          <p:spTgt spid="108"/>
                                        </p:tgtEl>
                                      </p:cBhvr>
                                    </p:animEffect>
                                  </p:childTnLst>
                                </p:cTn>
                              </p:par>
                            </p:childTnLst>
                          </p:cTn>
                        </p:par>
                        <p:par>
                          <p:cTn id="32" fill="hold">
                            <p:stCondLst>
                              <p:cond delay="4100"/>
                            </p:stCondLst>
                            <p:childTnLst>
                              <p:par>
                                <p:cTn id="33" presetID="22" presetClass="entr" presetSubtype="1"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up)">
                                      <p:cBhvr>
                                        <p:cTn id="35" dur="500"/>
                                        <p:tgtEl>
                                          <p:spTgt spid="60"/>
                                        </p:tgtEl>
                                      </p:cBhvr>
                                    </p:animEffect>
                                  </p:childTnLst>
                                </p:cTn>
                              </p:par>
                            </p:childTnLst>
                          </p:cTn>
                        </p:par>
                        <p:par>
                          <p:cTn id="36" fill="hold">
                            <p:stCondLst>
                              <p:cond delay="4600"/>
                            </p:stCondLst>
                            <p:childTnLst>
                              <p:par>
                                <p:cTn id="37" presetID="22" presetClass="entr" presetSubtype="8"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left)">
                                      <p:cBhvr>
                                        <p:cTn id="39" dur="500"/>
                                        <p:tgtEl>
                                          <p:spTgt spid="50"/>
                                        </p:tgtEl>
                                      </p:cBhvr>
                                    </p:animEffect>
                                  </p:childTnLst>
                                </p:cTn>
                              </p:par>
                              <p:par>
                                <p:cTn id="40" presetID="53" presetClass="entr" presetSubtype="16" fill="hold" nodeType="withEffect">
                                  <p:stCondLst>
                                    <p:cond delay="0"/>
                                  </p:stCondLst>
                                  <p:childTnLst>
                                    <p:set>
                                      <p:cBhvr>
                                        <p:cTn id="41" dur="1" fill="hold">
                                          <p:stCondLst>
                                            <p:cond delay="0"/>
                                          </p:stCondLst>
                                        </p:cTn>
                                        <p:tgtEl>
                                          <p:spTgt spid="111"/>
                                        </p:tgtEl>
                                        <p:attrNameLst>
                                          <p:attrName>style.visibility</p:attrName>
                                        </p:attrNameLst>
                                      </p:cBhvr>
                                      <p:to>
                                        <p:strVal val="visible"/>
                                      </p:to>
                                    </p:set>
                                    <p:anim calcmode="lin" valueType="num">
                                      <p:cBhvr>
                                        <p:cTn id="42" dur="500" fill="hold"/>
                                        <p:tgtEl>
                                          <p:spTgt spid="111"/>
                                        </p:tgtEl>
                                        <p:attrNameLst>
                                          <p:attrName>ppt_w</p:attrName>
                                        </p:attrNameLst>
                                      </p:cBhvr>
                                      <p:tavLst>
                                        <p:tav tm="0">
                                          <p:val>
                                            <p:fltVal val="0"/>
                                          </p:val>
                                        </p:tav>
                                        <p:tav tm="100000">
                                          <p:val>
                                            <p:strVal val="#ppt_w"/>
                                          </p:val>
                                        </p:tav>
                                      </p:tavLst>
                                    </p:anim>
                                    <p:anim calcmode="lin" valueType="num">
                                      <p:cBhvr>
                                        <p:cTn id="43" dur="500" fill="hold"/>
                                        <p:tgtEl>
                                          <p:spTgt spid="111"/>
                                        </p:tgtEl>
                                        <p:attrNameLst>
                                          <p:attrName>ppt_h</p:attrName>
                                        </p:attrNameLst>
                                      </p:cBhvr>
                                      <p:tavLst>
                                        <p:tav tm="0">
                                          <p:val>
                                            <p:fltVal val="0"/>
                                          </p:val>
                                        </p:tav>
                                        <p:tav tm="100000">
                                          <p:val>
                                            <p:strVal val="#ppt_h"/>
                                          </p:val>
                                        </p:tav>
                                      </p:tavLst>
                                    </p:anim>
                                    <p:animEffect transition="in" filter="fade">
                                      <p:cBhvr>
                                        <p:cTn id="44" dur="500"/>
                                        <p:tgtEl>
                                          <p:spTgt spid="111"/>
                                        </p:tgtEl>
                                      </p:cBhvr>
                                    </p:animEffect>
                                  </p:childTnLst>
                                </p:cTn>
                              </p:par>
                            </p:childTnLst>
                          </p:cTn>
                        </p:par>
                        <p:par>
                          <p:cTn id="45" fill="hold">
                            <p:stCondLst>
                              <p:cond delay="5100"/>
                            </p:stCondLst>
                            <p:childTnLst>
                              <p:par>
                                <p:cTn id="46" presetID="22" presetClass="entr" presetSubtype="1" fill="hold" nodeType="afterEffect">
                                  <p:stCondLst>
                                    <p:cond delay="0"/>
                                  </p:stCondLst>
                                  <p:childTnLst>
                                    <p:set>
                                      <p:cBhvr>
                                        <p:cTn id="47" dur="1" fill="hold">
                                          <p:stCondLst>
                                            <p:cond delay="0"/>
                                          </p:stCondLst>
                                        </p:cTn>
                                        <p:tgtEl>
                                          <p:spTgt spid="64"/>
                                        </p:tgtEl>
                                        <p:attrNameLst>
                                          <p:attrName>style.visibility</p:attrName>
                                        </p:attrNameLst>
                                      </p:cBhvr>
                                      <p:to>
                                        <p:strVal val="visible"/>
                                      </p:to>
                                    </p:set>
                                    <p:animEffect transition="in" filter="wipe(up)">
                                      <p:cBhvr>
                                        <p:cTn id="48" dur="500"/>
                                        <p:tgtEl>
                                          <p:spTgt spid="64"/>
                                        </p:tgtEl>
                                      </p:cBhvr>
                                    </p:animEffect>
                                  </p:childTnLst>
                                </p:cTn>
                              </p:par>
                            </p:childTnLst>
                          </p:cTn>
                        </p:par>
                        <p:par>
                          <p:cTn id="49" fill="hold">
                            <p:stCondLst>
                              <p:cond delay="5600"/>
                            </p:stCondLst>
                            <p:childTnLst>
                              <p:par>
                                <p:cTn id="50" presetID="53" presetClass="entr" presetSubtype="16" fill="hold" nodeType="afterEffect">
                                  <p:stCondLst>
                                    <p:cond delay="0"/>
                                  </p:stCondLst>
                                  <p:childTnLst>
                                    <p:set>
                                      <p:cBhvr>
                                        <p:cTn id="51" dur="1" fill="hold">
                                          <p:stCondLst>
                                            <p:cond delay="0"/>
                                          </p:stCondLst>
                                        </p:cTn>
                                        <p:tgtEl>
                                          <p:spTgt spid="117"/>
                                        </p:tgtEl>
                                        <p:attrNameLst>
                                          <p:attrName>style.visibility</p:attrName>
                                        </p:attrNameLst>
                                      </p:cBhvr>
                                      <p:to>
                                        <p:strVal val="visible"/>
                                      </p:to>
                                    </p:set>
                                    <p:anim calcmode="lin" valueType="num">
                                      <p:cBhvr>
                                        <p:cTn id="52" dur="500" fill="hold"/>
                                        <p:tgtEl>
                                          <p:spTgt spid="117"/>
                                        </p:tgtEl>
                                        <p:attrNameLst>
                                          <p:attrName>ppt_w</p:attrName>
                                        </p:attrNameLst>
                                      </p:cBhvr>
                                      <p:tavLst>
                                        <p:tav tm="0">
                                          <p:val>
                                            <p:fltVal val="0"/>
                                          </p:val>
                                        </p:tav>
                                        <p:tav tm="100000">
                                          <p:val>
                                            <p:strVal val="#ppt_w"/>
                                          </p:val>
                                        </p:tav>
                                      </p:tavLst>
                                    </p:anim>
                                    <p:anim calcmode="lin" valueType="num">
                                      <p:cBhvr>
                                        <p:cTn id="53" dur="500" fill="hold"/>
                                        <p:tgtEl>
                                          <p:spTgt spid="117"/>
                                        </p:tgtEl>
                                        <p:attrNameLst>
                                          <p:attrName>ppt_h</p:attrName>
                                        </p:attrNameLst>
                                      </p:cBhvr>
                                      <p:tavLst>
                                        <p:tav tm="0">
                                          <p:val>
                                            <p:fltVal val="0"/>
                                          </p:val>
                                        </p:tav>
                                        <p:tav tm="100000">
                                          <p:val>
                                            <p:strVal val="#ppt_h"/>
                                          </p:val>
                                        </p:tav>
                                      </p:tavLst>
                                    </p:anim>
                                    <p:animEffect transition="in" filter="fade">
                                      <p:cBhvr>
                                        <p:cTn id="54" dur="500"/>
                                        <p:tgtEl>
                                          <p:spTgt spid="117"/>
                                        </p:tgtEl>
                                      </p:cBhvr>
                                    </p:animEffect>
                                  </p:childTnLst>
                                </p:cTn>
                              </p:par>
                            </p:childTnLst>
                          </p:cTn>
                        </p:par>
                        <p:par>
                          <p:cTn id="55" fill="hold">
                            <p:stCondLst>
                              <p:cond delay="6100"/>
                            </p:stCondLst>
                            <p:childTnLst>
                              <p:par>
                                <p:cTn id="56" presetID="22" presetClass="entr" presetSubtype="1"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500"/>
                                        <p:tgtEl>
                                          <p:spTgt spid="81"/>
                                        </p:tgtEl>
                                      </p:cBhvr>
                                    </p:animEffect>
                                  </p:childTnLst>
                                </p:cTn>
                              </p:par>
                            </p:childTnLst>
                          </p:cTn>
                        </p:par>
                        <p:par>
                          <p:cTn id="59" fill="hold">
                            <p:stCondLst>
                              <p:cond delay="6600"/>
                            </p:stCondLst>
                            <p:childTnLst>
                              <p:par>
                                <p:cTn id="60" presetID="22" presetClass="entr" presetSubtype="8" fill="hold" grpId="0"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wipe(left)">
                                      <p:cBhvr>
                                        <p:cTn id="62" dur="500"/>
                                        <p:tgtEl>
                                          <p:spTgt spid="59"/>
                                        </p:tgtEl>
                                      </p:cBhvr>
                                    </p:animEffect>
                                  </p:childTnLst>
                                </p:cTn>
                              </p:par>
                              <p:par>
                                <p:cTn id="63" presetID="53" presetClass="entr" presetSubtype="16" fill="hold" nodeType="withEffect">
                                  <p:stCondLst>
                                    <p:cond delay="0"/>
                                  </p:stCondLst>
                                  <p:childTnLst>
                                    <p:set>
                                      <p:cBhvr>
                                        <p:cTn id="64" dur="1" fill="hold">
                                          <p:stCondLst>
                                            <p:cond delay="0"/>
                                          </p:stCondLst>
                                        </p:cTn>
                                        <p:tgtEl>
                                          <p:spTgt spid="105"/>
                                        </p:tgtEl>
                                        <p:attrNameLst>
                                          <p:attrName>style.visibility</p:attrName>
                                        </p:attrNameLst>
                                      </p:cBhvr>
                                      <p:to>
                                        <p:strVal val="visible"/>
                                      </p:to>
                                    </p:set>
                                    <p:anim calcmode="lin" valueType="num">
                                      <p:cBhvr>
                                        <p:cTn id="65" dur="500" fill="hold"/>
                                        <p:tgtEl>
                                          <p:spTgt spid="105"/>
                                        </p:tgtEl>
                                        <p:attrNameLst>
                                          <p:attrName>ppt_w</p:attrName>
                                        </p:attrNameLst>
                                      </p:cBhvr>
                                      <p:tavLst>
                                        <p:tav tm="0">
                                          <p:val>
                                            <p:fltVal val="0"/>
                                          </p:val>
                                        </p:tav>
                                        <p:tav tm="100000">
                                          <p:val>
                                            <p:strVal val="#ppt_w"/>
                                          </p:val>
                                        </p:tav>
                                      </p:tavLst>
                                    </p:anim>
                                    <p:anim calcmode="lin" valueType="num">
                                      <p:cBhvr>
                                        <p:cTn id="66" dur="500" fill="hold"/>
                                        <p:tgtEl>
                                          <p:spTgt spid="105"/>
                                        </p:tgtEl>
                                        <p:attrNameLst>
                                          <p:attrName>ppt_h</p:attrName>
                                        </p:attrNameLst>
                                      </p:cBhvr>
                                      <p:tavLst>
                                        <p:tav tm="0">
                                          <p:val>
                                            <p:fltVal val="0"/>
                                          </p:val>
                                        </p:tav>
                                        <p:tav tm="100000">
                                          <p:val>
                                            <p:strVal val="#ppt_h"/>
                                          </p:val>
                                        </p:tav>
                                      </p:tavLst>
                                    </p:anim>
                                    <p:animEffect transition="in" filter="fade">
                                      <p:cBhvr>
                                        <p:cTn id="67" dur="500"/>
                                        <p:tgtEl>
                                          <p:spTgt spid="105"/>
                                        </p:tgtEl>
                                      </p:cBhvr>
                                    </p:animEffect>
                                  </p:childTnLst>
                                </p:cTn>
                              </p:par>
                            </p:childTnLst>
                          </p:cTn>
                        </p:par>
                        <p:par>
                          <p:cTn id="68" fill="hold">
                            <p:stCondLst>
                              <p:cond delay="7100"/>
                            </p:stCondLst>
                            <p:childTnLst>
                              <p:par>
                                <p:cTn id="69" presetID="22" presetClass="entr" presetSubtype="1"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up)">
                                      <p:cBhvr>
                                        <p:cTn id="71" dur="500"/>
                                        <p:tgtEl>
                                          <p:spTgt spid="99"/>
                                        </p:tgtEl>
                                      </p:cBhvr>
                                    </p:animEffect>
                                  </p:childTnLst>
                                </p:cTn>
                              </p:par>
                            </p:childTnLst>
                          </p:cTn>
                        </p:par>
                        <p:par>
                          <p:cTn id="72" fill="hold">
                            <p:stCondLst>
                              <p:cond delay="7600"/>
                            </p:stCondLst>
                            <p:childTnLst>
                              <p:par>
                                <p:cTn id="73" presetID="22" presetClass="entr" presetSubtype="4" fill="hold" grpId="0" nodeType="afterEffect">
                                  <p:stCondLst>
                                    <p:cond delay="0"/>
                                  </p:stCondLst>
                                  <p:childTnLst>
                                    <p:set>
                                      <p:cBhvr>
                                        <p:cTn id="74" dur="1" fill="hold">
                                          <p:stCondLst>
                                            <p:cond delay="0"/>
                                          </p:stCondLst>
                                        </p:cTn>
                                        <p:tgtEl>
                                          <p:spTgt spid="63"/>
                                        </p:tgtEl>
                                        <p:attrNameLst>
                                          <p:attrName>style.visibility</p:attrName>
                                        </p:attrNameLst>
                                      </p:cBhvr>
                                      <p:to>
                                        <p:strVal val="visible"/>
                                      </p:to>
                                    </p:set>
                                    <p:animEffect transition="in" filter="wipe(down)">
                                      <p:cBhvr>
                                        <p:cTn id="75" dur="500"/>
                                        <p:tgtEl>
                                          <p:spTgt spid="63"/>
                                        </p:tgtEl>
                                      </p:cBhvr>
                                    </p:animEffect>
                                  </p:childTnLst>
                                </p:cTn>
                              </p:par>
                              <p:par>
                                <p:cTn id="76" presetID="53" presetClass="entr" presetSubtype="16" fill="hold" nodeType="withEffect">
                                  <p:stCondLst>
                                    <p:cond delay="0"/>
                                  </p:stCondLst>
                                  <p:childTnLst>
                                    <p:set>
                                      <p:cBhvr>
                                        <p:cTn id="77" dur="1" fill="hold">
                                          <p:stCondLst>
                                            <p:cond delay="0"/>
                                          </p:stCondLst>
                                        </p:cTn>
                                        <p:tgtEl>
                                          <p:spTgt spid="114"/>
                                        </p:tgtEl>
                                        <p:attrNameLst>
                                          <p:attrName>style.visibility</p:attrName>
                                        </p:attrNameLst>
                                      </p:cBhvr>
                                      <p:to>
                                        <p:strVal val="visible"/>
                                      </p:to>
                                    </p:set>
                                    <p:anim calcmode="lin" valueType="num">
                                      <p:cBhvr>
                                        <p:cTn id="78" dur="500" fill="hold"/>
                                        <p:tgtEl>
                                          <p:spTgt spid="114"/>
                                        </p:tgtEl>
                                        <p:attrNameLst>
                                          <p:attrName>ppt_w</p:attrName>
                                        </p:attrNameLst>
                                      </p:cBhvr>
                                      <p:tavLst>
                                        <p:tav tm="0">
                                          <p:val>
                                            <p:fltVal val="0"/>
                                          </p:val>
                                        </p:tav>
                                        <p:tav tm="100000">
                                          <p:val>
                                            <p:strVal val="#ppt_w"/>
                                          </p:val>
                                        </p:tav>
                                      </p:tavLst>
                                    </p:anim>
                                    <p:anim calcmode="lin" valueType="num">
                                      <p:cBhvr>
                                        <p:cTn id="79" dur="500" fill="hold"/>
                                        <p:tgtEl>
                                          <p:spTgt spid="114"/>
                                        </p:tgtEl>
                                        <p:attrNameLst>
                                          <p:attrName>ppt_h</p:attrName>
                                        </p:attrNameLst>
                                      </p:cBhvr>
                                      <p:tavLst>
                                        <p:tav tm="0">
                                          <p:val>
                                            <p:fltVal val="0"/>
                                          </p:val>
                                        </p:tav>
                                        <p:tav tm="100000">
                                          <p:val>
                                            <p:strVal val="#ppt_h"/>
                                          </p:val>
                                        </p:tav>
                                      </p:tavLst>
                                    </p:anim>
                                    <p:animEffect transition="in" filter="fade">
                                      <p:cBhvr>
                                        <p:cTn id="80" dur="500"/>
                                        <p:tgtEl>
                                          <p:spTgt spid="114"/>
                                        </p:tgtEl>
                                      </p:cBhvr>
                                    </p:animEffect>
                                  </p:childTnLst>
                                </p:cTn>
                              </p:par>
                            </p:childTnLst>
                          </p:cTn>
                        </p:par>
                        <p:par>
                          <p:cTn id="81" fill="hold">
                            <p:stCondLst>
                              <p:cond delay="8100"/>
                            </p:stCondLst>
                            <p:childTnLst>
                              <p:par>
                                <p:cTn id="82" presetID="22" presetClass="entr" presetSubtype="1"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Effect transition="in" filter="wipe(up)">
                                      <p:cBhvr>
                                        <p:cTn id="84" dur="500"/>
                                        <p:tgtEl>
                                          <p:spTgt spid="67"/>
                                        </p:tgtEl>
                                      </p:cBhvr>
                                    </p:animEffect>
                                  </p:childTnLst>
                                </p:cTn>
                              </p:par>
                            </p:childTnLst>
                          </p:cTn>
                        </p:par>
                        <p:par>
                          <p:cTn id="85" fill="hold">
                            <p:stCondLst>
                              <p:cond delay="8600"/>
                            </p:stCondLst>
                            <p:childTnLst>
                              <p:par>
                                <p:cTn id="86" presetID="53" presetClass="entr" presetSubtype="16" fill="hold" nodeType="afterEffect">
                                  <p:stCondLst>
                                    <p:cond delay="0"/>
                                  </p:stCondLst>
                                  <p:childTnLst>
                                    <p:set>
                                      <p:cBhvr>
                                        <p:cTn id="87" dur="1" fill="hold">
                                          <p:stCondLst>
                                            <p:cond delay="0"/>
                                          </p:stCondLst>
                                        </p:cTn>
                                        <p:tgtEl>
                                          <p:spTgt spid="120"/>
                                        </p:tgtEl>
                                        <p:attrNameLst>
                                          <p:attrName>style.visibility</p:attrName>
                                        </p:attrNameLst>
                                      </p:cBhvr>
                                      <p:to>
                                        <p:strVal val="visible"/>
                                      </p:to>
                                    </p:set>
                                    <p:anim calcmode="lin" valueType="num">
                                      <p:cBhvr>
                                        <p:cTn id="88" dur="500" fill="hold"/>
                                        <p:tgtEl>
                                          <p:spTgt spid="120"/>
                                        </p:tgtEl>
                                        <p:attrNameLst>
                                          <p:attrName>ppt_w</p:attrName>
                                        </p:attrNameLst>
                                      </p:cBhvr>
                                      <p:tavLst>
                                        <p:tav tm="0">
                                          <p:val>
                                            <p:fltVal val="0"/>
                                          </p:val>
                                        </p:tav>
                                        <p:tav tm="100000">
                                          <p:val>
                                            <p:strVal val="#ppt_w"/>
                                          </p:val>
                                        </p:tav>
                                      </p:tavLst>
                                    </p:anim>
                                    <p:anim calcmode="lin" valueType="num">
                                      <p:cBhvr>
                                        <p:cTn id="89" dur="500" fill="hold"/>
                                        <p:tgtEl>
                                          <p:spTgt spid="120"/>
                                        </p:tgtEl>
                                        <p:attrNameLst>
                                          <p:attrName>ppt_h</p:attrName>
                                        </p:attrNameLst>
                                      </p:cBhvr>
                                      <p:tavLst>
                                        <p:tav tm="0">
                                          <p:val>
                                            <p:fltVal val="0"/>
                                          </p:val>
                                        </p:tav>
                                        <p:tav tm="100000">
                                          <p:val>
                                            <p:strVal val="#ppt_h"/>
                                          </p:val>
                                        </p:tav>
                                      </p:tavLst>
                                    </p:anim>
                                    <p:animEffect transition="in" filter="fade">
                                      <p:cBhvr>
                                        <p:cTn id="90" dur="500"/>
                                        <p:tgtEl>
                                          <p:spTgt spid="120"/>
                                        </p:tgtEl>
                                      </p:cBhvr>
                                    </p:animEffect>
                                  </p:childTnLst>
                                </p:cTn>
                              </p:par>
                            </p:childTnLst>
                          </p:cTn>
                        </p:par>
                        <p:par>
                          <p:cTn id="91" fill="hold">
                            <p:stCondLst>
                              <p:cond delay="9100"/>
                            </p:stCondLst>
                            <p:childTnLst>
                              <p:par>
                                <p:cTn id="92" presetID="22" presetClass="entr" presetSubtype="1" fill="hold" nodeType="afterEffect">
                                  <p:stCondLst>
                                    <p:cond delay="0"/>
                                  </p:stCondLst>
                                  <p:childTnLst>
                                    <p:set>
                                      <p:cBhvr>
                                        <p:cTn id="93" dur="1" fill="hold">
                                          <p:stCondLst>
                                            <p:cond delay="0"/>
                                          </p:stCondLst>
                                        </p:cTn>
                                        <p:tgtEl>
                                          <p:spTgt spid="102"/>
                                        </p:tgtEl>
                                        <p:attrNameLst>
                                          <p:attrName>style.visibility</p:attrName>
                                        </p:attrNameLst>
                                      </p:cBhvr>
                                      <p:to>
                                        <p:strVal val="visible"/>
                                      </p:to>
                                    </p:set>
                                    <p:animEffect transition="in" filter="wipe(up)">
                                      <p:cBhvr>
                                        <p:cTn id="94"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8" grpId="0" animBg="1"/>
      <p:bldP spid="59" grpId="0" animBg="1"/>
      <p:bldP spid="63" grpId="0" animBg="1"/>
      <p:bldP spid="145" grpId="0"/>
      <p:bldP spid="14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6" name="直接连接符 135"/>
          <p:cNvCxnSpPr/>
          <p:nvPr/>
        </p:nvCxnSpPr>
        <p:spPr>
          <a:xfrm>
            <a:off x="1661359" y="1052062"/>
            <a:ext cx="9685166" cy="1597"/>
          </a:xfrm>
          <a:prstGeom prst="line">
            <a:avLst/>
          </a:prstGeom>
          <a:ln w="19050">
            <a:solidFill>
              <a:schemeClr val="bg2">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37" name="组合 136"/>
          <p:cNvGrpSpPr/>
          <p:nvPr/>
        </p:nvGrpSpPr>
        <p:grpSpPr>
          <a:xfrm>
            <a:off x="567138" y="369630"/>
            <a:ext cx="942567" cy="804941"/>
            <a:chOff x="-232427" y="-283585"/>
            <a:chExt cx="2596386" cy="2217283"/>
          </a:xfrm>
        </p:grpSpPr>
        <p:sp>
          <p:nvSpPr>
            <p:cNvPr id="138" name="椭圆 137"/>
            <p:cNvSpPr/>
            <p:nvPr/>
          </p:nvSpPr>
          <p:spPr>
            <a:xfrm>
              <a:off x="-232427" y="-181291"/>
              <a:ext cx="942567" cy="942567"/>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dirty="0">
                <a:ea typeface="华文细黑" panose="02010600040101010101" pitchFamily="2" charset="-122"/>
              </a:endParaRPr>
            </a:p>
          </p:txBody>
        </p:sp>
        <p:sp>
          <p:nvSpPr>
            <p:cNvPr id="139" name="椭圆 138"/>
            <p:cNvSpPr/>
            <p:nvPr/>
          </p:nvSpPr>
          <p:spPr>
            <a:xfrm>
              <a:off x="1360810" y="855446"/>
              <a:ext cx="927953" cy="927953"/>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140" name="椭圆 139"/>
            <p:cNvSpPr/>
            <p:nvPr/>
          </p:nvSpPr>
          <p:spPr>
            <a:xfrm>
              <a:off x="308145" y="808463"/>
              <a:ext cx="1125235" cy="1125235"/>
            </a:xfrm>
            <a:prstGeom prst="ellipse">
              <a:avLst/>
            </a:prstGeom>
            <a:gradFill flip="none" rotWithShape="1">
              <a:gsLst>
                <a:gs pos="0">
                  <a:schemeClr val="bg1"/>
                </a:gs>
                <a:gs pos="36000">
                  <a:schemeClr val="bg1"/>
                </a:gs>
                <a:gs pos="100000">
                  <a:srgbClr val="C7C7C7"/>
                </a:gs>
              </a:gsLst>
              <a:lin ang="13500000" scaled="1"/>
              <a:tileRect/>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141" name="椭圆 140"/>
            <p:cNvSpPr/>
            <p:nvPr/>
          </p:nvSpPr>
          <p:spPr>
            <a:xfrm>
              <a:off x="166801" y="-283585"/>
              <a:ext cx="2089723" cy="2089721"/>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2032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142" name="文本框 17"/>
            <p:cNvSpPr txBox="1"/>
            <p:nvPr/>
          </p:nvSpPr>
          <p:spPr>
            <a:xfrm>
              <a:off x="131421" y="168317"/>
              <a:ext cx="2125103" cy="1271698"/>
            </a:xfrm>
            <a:prstGeom prst="rect">
              <a:avLst/>
            </a:prstGeom>
            <a:noFill/>
          </p:spPr>
          <p:txBody>
            <a:bodyPr wrap="square" rtlCol="0">
              <a:spAutoFit/>
            </a:bodyPr>
            <a:lstStyle/>
            <a:p>
              <a:pPr algn="ctr"/>
              <a:r>
                <a:rPr lang="en-US" altLang="zh-CN" sz="2400" b="1" dirty="0">
                  <a:solidFill>
                    <a:schemeClr val="accent1"/>
                  </a:solidFill>
                  <a:latin typeface="华文细黑" panose="02010600040101010101" pitchFamily="2" charset="-122"/>
                  <a:ea typeface="华文细黑" panose="02010600040101010101" pitchFamily="2" charset="-122"/>
                </a:rPr>
                <a:t>01</a:t>
              </a:r>
              <a:endParaRPr lang="zh-CN" altLang="en-US" sz="3200" b="1" dirty="0">
                <a:solidFill>
                  <a:schemeClr val="accent1"/>
                </a:solidFill>
                <a:latin typeface="华文细黑" panose="02010600040101010101" pitchFamily="2" charset="-122"/>
                <a:ea typeface="华文细黑" panose="02010600040101010101" pitchFamily="2" charset="-122"/>
              </a:endParaRPr>
            </a:p>
          </p:txBody>
        </p:sp>
        <p:sp>
          <p:nvSpPr>
            <p:cNvPr id="143" name="椭圆 142"/>
            <p:cNvSpPr/>
            <p:nvPr/>
          </p:nvSpPr>
          <p:spPr>
            <a:xfrm>
              <a:off x="2149085" y="-283585"/>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ea typeface="华文细黑" panose="02010600040101010101" pitchFamily="2" charset="-122"/>
              </a:endParaRPr>
            </a:p>
          </p:txBody>
        </p:sp>
        <p:sp>
          <p:nvSpPr>
            <p:cNvPr id="144" name="椭圆 143"/>
            <p:cNvSpPr/>
            <p:nvPr/>
          </p:nvSpPr>
          <p:spPr>
            <a:xfrm>
              <a:off x="23983" y="1333840"/>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ea typeface="华文细黑" panose="02010600040101010101" pitchFamily="2" charset="-122"/>
              </a:endParaRPr>
            </a:p>
          </p:txBody>
        </p:sp>
      </p:grpSp>
      <p:sp>
        <p:nvSpPr>
          <p:cNvPr id="145" name="标题 1"/>
          <p:cNvSpPr txBox="1">
            <a:spLocks/>
          </p:cNvSpPr>
          <p:nvPr/>
        </p:nvSpPr>
        <p:spPr>
          <a:xfrm>
            <a:off x="1708744" y="616240"/>
            <a:ext cx="6911141" cy="683927"/>
          </a:xfrm>
          <a:prstGeom prst="rect">
            <a:avLst/>
          </a:prstGeom>
        </p:spPr>
        <p:txBody>
          <a:bodyPr>
            <a:normAutofit/>
          </a:bodyPr>
          <a:lstStyle>
            <a:lvl1pPr algn="ctr" defTabSz="914400" rtl="0" eaLnBrk="1" latinLnBrk="0" hangingPunct="1">
              <a:lnSpc>
                <a:spcPct val="90000"/>
              </a:lnSpc>
              <a:spcBef>
                <a:spcPct val="0"/>
              </a:spcBef>
              <a:buNone/>
              <a:defRPr sz="3600" b="0" kern="1200">
                <a:solidFill>
                  <a:schemeClr val="bg1">
                    <a:lumMod val="50000"/>
                  </a:schemeClr>
                </a:solidFill>
                <a:effectLst/>
                <a:latin typeface="+mj-ea"/>
                <a:ea typeface="+mj-ea"/>
                <a:cs typeface="+mj-cs"/>
              </a:defRPr>
            </a:lvl1pPr>
          </a:lstStyle>
          <a:p>
            <a:pPr algn="l"/>
            <a:r>
              <a:rPr lang="zh-CN" altLang="en-US" sz="1600" dirty="0">
                <a:solidFill>
                  <a:schemeClr val="accent1"/>
                </a:solidFill>
                <a:latin typeface="华文细黑" panose="02010600040101010101" pitchFamily="2" charset="-122"/>
                <a:ea typeface="华文细黑" panose="02010600040101010101" pitchFamily="2" charset="-122"/>
              </a:rPr>
              <a:t>点击输入您的主标题 </a:t>
            </a:r>
            <a:r>
              <a:rPr lang="en-US" altLang="zh-CN" sz="1600" dirty="0">
                <a:latin typeface="华文细黑" panose="02010600040101010101" pitchFamily="2" charset="-122"/>
                <a:ea typeface="华文细黑" panose="02010600040101010101" pitchFamily="2" charset="-122"/>
              </a:rPr>
              <a:t>/ </a:t>
            </a:r>
            <a:r>
              <a:rPr lang="zh-CN" altLang="en-US" sz="1600" dirty="0">
                <a:latin typeface="华文细黑" panose="02010600040101010101" pitchFamily="2" charset="-122"/>
                <a:ea typeface="华文细黑" panose="02010600040101010101" pitchFamily="2" charset="-122"/>
              </a:rPr>
              <a:t>或您公司</a:t>
            </a:r>
            <a:r>
              <a:rPr lang="en-US" altLang="zh-CN" sz="1600" dirty="0">
                <a:latin typeface="华文细黑" panose="02010600040101010101" pitchFamily="2" charset="-122"/>
                <a:ea typeface="华文细黑" panose="02010600040101010101" pitchFamily="2" charset="-122"/>
              </a:rPr>
              <a:t>LOGO</a:t>
            </a:r>
            <a:r>
              <a:rPr lang="zh-CN" altLang="en-US" sz="1600" dirty="0">
                <a:latin typeface="华文细黑" panose="02010600040101010101" pitchFamily="2" charset="-122"/>
                <a:ea typeface="华文细黑" panose="02010600040101010101" pitchFamily="2" charset="-122"/>
              </a:rPr>
              <a:t>名称</a:t>
            </a:r>
            <a:endParaRPr lang="en-US" altLang="zh-CN" sz="1600" dirty="0">
              <a:latin typeface="华文细黑" panose="02010600040101010101" pitchFamily="2" charset="-122"/>
              <a:ea typeface="华文细黑" panose="02010600040101010101" pitchFamily="2" charset="-122"/>
              <a:cs typeface="Lato Light"/>
            </a:endParaRPr>
          </a:p>
        </p:txBody>
      </p:sp>
      <p:sp>
        <p:nvSpPr>
          <p:cNvPr id="146" name="标题 1"/>
          <p:cNvSpPr txBox="1">
            <a:spLocks/>
          </p:cNvSpPr>
          <p:nvPr/>
        </p:nvSpPr>
        <p:spPr>
          <a:xfrm>
            <a:off x="10318678" y="635290"/>
            <a:ext cx="1046898" cy="683927"/>
          </a:xfrm>
          <a:prstGeom prst="rect">
            <a:avLst/>
          </a:prstGeom>
        </p:spPr>
        <p:txBody>
          <a:bodyPr>
            <a:normAutofit/>
          </a:bodyPr>
          <a:lstStyle>
            <a:lvl1pPr algn="ctr" defTabSz="914400" rtl="0" eaLnBrk="1" latinLnBrk="0" hangingPunct="1">
              <a:lnSpc>
                <a:spcPct val="90000"/>
              </a:lnSpc>
              <a:spcBef>
                <a:spcPct val="0"/>
              </a:spcBef>
              <a:buNone/>
              <a:defRPr sz="3600" b="0" kern="1200">
                <a:solidFill>
                  <a:schemeClr val="bg1">
                    <a:lumMod val="50000"/>
                  </a:schemeClr>
                </a:solidFill>
                <a:effectLst/>
                <a:latin typeface="+mj-ea"/>
                <a:ea typeface="+mj-ea"/>
                <a:cs typeface="+mj-cs"/>
              </a:defRPr>
            </a:lvl1pPr>
          </a:lstStyle>
          <a:p>
            <a:pPr algn="l"/>
            <a:r>
              <a:rPr lang="en-US" altLang="zh-CN" sz="1800" dirty="0">
                <a:solidFill>
                  <a:schemeClr val="bg2"/>
                </a:solidFill>
                <a:latin typeface="华文细黑" panose="02010600040101010101" pitchFamily="2" charset="-122"/>
                <a:ea typeface="华文细黑" panose="02010600040101010101" pitchFamily="2" charset="-122"/>
              </a:rPr>
              <a:t>LOGO</a:t>
            </a:r>
            <a:endParaRPr lang="en-US" altLang="zh-CN" sz="1800" dirty="0">
              <a:solidFill>
                <a:schemeClr val="bg2"/>
              </a:solidFill>
              <a:latin typeface="华文细黑" panose="02010600040101010101" pitchFamily="2" charset="-122"/>
              <a:ea typeface="华文细黑" panose="02010600040101010101" pitchFamily="2" charset="-122"/>
              <a:cs typeface="Lato Light"/>
            </a:endParaRPr>
          </a:p>
        </p:txBody>
      </p:sp>
      <p:sp>
        <p:nvSpPr>
          <p:cNvPr id="80" name="Freeform 7"/>
          <p:cNvSpPr>
            <a:spLocks/>
          </p:cNvSpPr>
          <p:nvPr/>
        </p:nvSpPr>
        <p:spPr bwMode="auto">
          <a:xfrm>
            <a:off x="5381625" y="1648507"/>
            <a:ext cx="1169987" cy="4479925"/>
          </a:xfrm>
          <a:custGeom>
            <a:avLst/>
            <a:gdLst>
              <a:gd name="T0" fmla="*/ 0 w 777"/>
              <a:gd name="T1" fmla="*/ 2974 h 2974"/>
              <a:gd name="T2" fmla="*/ 507 w 777"/>
              <a:gd name="T3" fmla="*/ 2467 h 2974"/>
              <a:gd name="T4" fmla="*/ 388 w 777"/>
              <a:gd name="T5" fmla="*/ 2138 h 2974"/>
              <a:gd name="T6" fmla="*/ 277 w 777"/>
              <a:gd name="T7" fmla="*/ 1818 h 2974"/>
              <a:gd name="T8" fmla="*/ 398 w 777"/>
              <a:gd name="T9" fmla="*/ 1488 h 2974"/>
              <a:gd name="T10" fmla="*/ 507 w 777"/>
              <a:gd name="T11" fmla="*/ 1171 h 2974"/>
              <a:gd name="T12" fmla="*/ 390 w 777"/>
              <a:gd name="T13" fmla="*/ 844 h 2974"/>
              <a:gd name="T14" fmla="*/ 267 w 777"/>
              <a:gd name="T15" fmla="*/ 511 h 2974"/>
              <a:gd name="T16" fmla="*/ 777 w 777"/>
              <a:gd name="T17" fmla="*/ 0 h 2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7" h="2974">
                <a:moveTo>
                  <a:pt x="0" y="2974"/>
                </a:moveTo>
                <a:cubicBezTo>
                  <a:pt x="280" y="2974"/>
                  <a:pt x="507" y="2747"/>
                  <a:pt x="507" y="2467"/>
                </a:cubicBezTo>
                <a:cubicBezTo>
                  <a:pt x="507" y="2342"/>
                  <a:pt x="459" y="2227"/>
                  <a:pt x="388" y="2138"/>
                </a:cubicBezTo>
                <a:cubicBezTo>
                  <a:pt x="317" y="2049"/>
                  <a:pt x="277" y="1939"/>
                  <a:pt x="277" y="1818"/>
                </a:cubicBezTo>
                <a:cubicBezTo>
                  <a:pt x="277" y="1692"/>
                  <a:pt x="326" y="1577"/>
                  <a:pt x="398" y="1488"/>
                </a:cubicBezTo>
                <a:cubicBezTo>
                  <a:pt x="469" y="1400"/>
                  <a:pt x="507" y="1290"/>
                  <a:pt x="507" y="1171"/>
                </a:cubicBezTo>
                <a:cubicBezTo>
                  <a:pt x="507" y="1047"/>
                  <a:pt x="465" y="933"/>
                  <a:pt x="390" y="844"/>
                </a:cubicBezTo>
                <a:cubicBezTo>
                  <a:pt x="315" y="754"/>
                  <a:pt x="267" y="638"/>
                  <a:pt x="267" y="511"/>
                </a:cubicBezTo>
                <a:cubicBezTo>
                  <a:pt x="267" y="229"/>
                  <a:pt x="496" y="0"/>
                  <a:pt x="777" y="0"/>
                </a:cubicBezTo>
              </a:path>
            </a:pathLst>
          </a:custGeom>
          <a:noFill/>
          <a:ln w="12700" cap="flat">
            <a:solidFill>
              <a:schemeClr val="bg2"/>
            </a:solidFill>
            <a:prstDash val="solid"/>
            <a:miter lim="800000"/>
            <a:headEnd type="oval" w="med" len="med"/>
            <a:tailEnd type="oval" w="med" len="med"/>
          </a:ln>
          <a:extLst>
            <a:ext uri="{909E8E84-426E-40DD-AFC4-6F175D3DCCD1}">
              <a14:hiddenFill xmlns:a14="http://schemas.microsoft.com/office/drawing/2010/main">
                <a:solidFill>
                  <a:srgbClr val="FFFFFF"/>
                </a:solidFill>
              </a14:hiddenFill>
            </a:ext>
          </a:extLst>
        </p:spPr>
        <p:txBody>
          <a:bodyPr lIns="91426" tIns="45713" rIns="91426" bIns="45713"/>
          <a:lstStyle/>
          <a:p>
            <a:pPr defTabSz="806226">
              <a:defRPr/>
            </a:pPr>
            <a:endParaRPr lang="zh-CN" altLang="en-US" sz="1600" kern="0">
              <a:solidFill>
                <a:sysClr val="windowText" lastClr="000000"/>
              </a:solidFill>
              <a:ea typeface="华文细黑" panose="02010600040101010101" pitchFamily="2" charset="-122"/>
            </a:endParaRPr>
          </a:p>
        </p:txBody>
      </p:sp>
      <p:sp>
        <p:nvSpPr>
          <p:cNvPr id="81" name="Oval 8"/>
          <p:cNvSpPr>
            <a:spLocks noChangeArrowheads="1"/>
          </p:cNvSpPr>
          <p:nvPr/>
        </p:nvSpPr>
        <p:spPr bwMode="auto">
          <a:xfrm>
            <a:off x="6007100" y="1862819"/>
            <a:ext cx="1106487" cy="1109663"/>
          </a:xfrm>
          <a:prstGeom prst="ellipse">
            <a:avLst/>
          </a:pr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华文细黑" panose="02010600040101010101" pitchFamily="2" charset="-122"/>
                <a:ea typeface="华文细黑" panose="02010600040101010101" pitchFamily="2" charset="-122"/>
              </a:rPr>
              <a:t>添加</a:t>
            </a:r>
            <a:endParaRPr lang="en-US" altLang="zh-CN" sz="1400" dirty="0">
              <a:solidFill>
                <a:schemeClr val="bg1"/>
              </a:solidFill>
              <a:latin typeface="华文细黑" panose="02010600040101010101" pitchFamily="2" charset="-122"/>
              <a:ea typeface="华文细黑" panose="02010600040101010101" pitchFamily="2" charset="-122"/>
            </a:endParaRPr>
          </a:p>
          <a:p>
            <a:pPr algn="ctr"/>
            <a:r>
              <a:rPr lang="zh-CN" altLang="en-US" sz="1400" dirty="0">
                <a:solidFill>
                  <a:schemeClr val="bg1"/>
                </a:solidFill>
                <a:latin typeface="华文细黑" panose="02010600040101010101" pitchFamily="2" charset="-122"/>
                <a:ea typeface="华文细黑" panose="02010600040101010101" pitchFamily="2" charset="-122"/>
              </a:rPr>
              <a:t>关键字</a:t>
            </a:r>
          </a:p>
        </p:txBody>
      </p:sp>
      <p:sp>
        <p:nvSpPr>
          <p:cNvPr id="82" name="Oval 9"/>
          <p:cNvSpPr>
            <a:spLocks noChangeArrowheads="1"/>
          </p:cNvSpPr>
          <p:nvPr/>
        </p:nvSpPr>
        <p:spPr bwMode="auto">
          <a:xfrm>
            <a:off x="4829175" y="2858182"/>
            <a:ext cx="1108075" cy="1106487"/>
          </a:xfrm>
          <a:prstGeom prst="ellipse">
            <a:avLst/>
          </a:pr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华文细黑" panose="02010600040101010101" pitchFamily="2" charset="-122"/>
                <a:ea typeface="华文细黑" panose="02010600040101010101" pitchFamily="2" charset="-122"/>
              </a:rPr>
              <a:t>添加</a:t>
            </a:r>
            <a:endParaRPr lang="en-US" altLang="zh-CN" sz="1400" dirty="0">
              <a:solidFill>
                <a:schemeClr val="bg1"/>
              </a:solidFill>
              <a:latin typeface="华文细黑" panose="02010600040101010101" pitchFamily="2" charset="-122"/>
              <a:ea typeface="华文细黑" panose="02010600040101010101" pitchFamily="2" charset="-122"/>
            </a:endParaRPr>
          </a:p>
          <a:p>
            <a:pPr algn="ctr"/>
            <a:r>
              <a:rPr lang="zh-CN" altLang="en-US" sz="1400" dirty="0">
                <a:solidFill>
                  <a:schemeClr val="bg1"/>
                </a:solidFill>
                <a:latin typeface="华文细黑" panose="02010600040101010101" pitchFamily="2" charset="-122"/>
                <a:ea typeface="华文细黑" panose="02010600040101010101" pitchFamily="2" charset="-122"/>
              </a:rPr>
              <a:t>关键字</a:t>
            </a:r>
          </a:p>
        </p:txBody>
      </p:sp>
      <p:sp>
        <p:nvSpPr>
          <p:cNvPr id="98" name="Oval 10"/>
          <p:cNvSpPr>
            <a:spLocks noChangeArrowheads="1"/>
          </p:cNvSpPr>
          <p:nvPr/>
        </p:nvSpPr>
        <p:spPr bwMode="auto">
          <a:xfrm>
            <a:off x="6015037" y="3832907"/>
            <a:ext cx="1108075" cy="1108075"/>
          </a:xfrm>
          <a:prstGeom prst="ellipse">
            <a:avLst/>
          </a:pr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华文细黑" panose="02010600040101010101" pitchFamily="2" charset="-122"/>
                <a:ea typeface="华文细黑" panose="02010600040101010101" pitchFamily="2" charset="-122"/>
              </a:rPr>
              <a:t>添加</a:t>
            </a:r>
            <a:endParaRPr lang="en-US" altLang="zh-CN" sz="1400" dirty="0">
              <a:solidFill>
                <a:schemeClr val="bg1"/>
              </a:solidFill>
              <a:latin typeface="华文细黑" panose="02010600040101010101" pitchFamily="2" charset="-122"/>
              <a:ea typeface="华文细黑" panose="02010600040101010101" pitchFamily="2" charset="-122"/>
            </a:endParaRPr>
          </a:p>
          <a:p>
            <a:pPr algn="ctr"/>
            <a:r>
              <a:rPr lang="zh-CN" altLang="en-US" sz="1400" dirty="0">
                <a:solidFill>
                  <a:schemeClr val="bg1"/>
                </a:solidFill>
                <a:latin typeface="华文细黑" panose="02010600040101010101" pitchFamily="2" charset="-122"/>
                <a:ea typeface="华文细黑" panose="02010600040101010101" pitchFamily="2" charset="-122"/>
              </a:rPr>
              <a:t>关键字</a:t>
            </a:r>
          </a:p>
        </p:txBody>
      </p:sp>
      <p:sp>
        <p:nvSpPr>
          <p:cNvPr id="99" name="Oval 11"/>
          <p:cNvSpPr>
            <a:spLocks noChangeArrowheads="1"/>
          </p:cNvSpPr>
          <p:nvPr/>
        </p:nvSpPr>
        <p:spPr bwMode="auto">
          <a:xfrm>
            <a:off x="4833937" y="4812394"/>
            <a:ext cx="1108075" cy="1106488"/>
          </a:xfrm>
          <a:prstGeom prst="ellipse">
            <a:avLst/>
          </a:pr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华文细黑" panose="02010600040101010101" pitchFamily="2" charset="-122"/>
                <a:ea typeface="华文细黑" panose="02010600040101010101" pitchFamily="2" charset="-122"/>
              </a:rPr>
              <a:t>添加</a:t>
            </a:r>
            <a:endParaRPr lang="en-US" altLang="zh-CN" sz="1400" dirty="0">
              <a:solidFill>
                <a:schemeClr val="bg1"/>
              </a:solidFill>
              <a:latin typeface="华文细黑" panose="02010600040101010101" pitchFamily="2" charset="-122"/>
              <a:ea typeface="华文细黑" panose="02010600040101010101" pitchFamily="2" charset="-122"/>
            </a:endParaRPr>
          </a:p>
          <a:p>
            <a:pPr algn="ctr"/>
            <a:r>
              <a:rPr lang="zh-CN" altLang="en-US" sz="1400" dirty="0">
                <a:solidFill>
                  <a:schemeClr val="bg1"/>
                </a:solidFill>
                <a:latin typeface="华文细黑" panose="02010600040101010101" pitchFamily="2" charset="-122"/>
                <a:ea typeface="华文细黑" panose="02010600040101010101" pitchFamily="2" charset="-122"/>
              </a:rPr>
              <a:t>关键字</a:t>
            </a:r>
          </a:p>
        </p:txBody>
      </p:sp>
      <p:sp>
        <p:nvSpPr>
          <p:cNvPr id="100" name="Oval 12"/>
          <p:cNvSpPr>
            <a:spLocks noChangeArrowheads="1"/>
          </p:cNvSpPr>
          <p:nvPr/>
        </p:nvSpPr>
        <p:spPr bwMode="auto">
          <a:xfrm>
            <a:off x="5722937" y="2121582"/>
            <a:ext cx="165100" cy="163512"/>
          </a:xfrm>
          <a:prstGeom prst="ellipse">
            <a:avLst/>
          </a:prstGeom>
          <a:solidFill>
            <a:srgbClr val="FFFFFF"/>
          </a:solidFill>
          <a:ln w="12700" cap="flat">
            <a:solidFill>
              <a:sysClr val="window" lastClr="FFFFFF">
                <a:lumMod val="65000"/>
              </a:sysClr>
            </a:solidFill>
            <a:prstDash val="solid"/>
            <a:miter lim="800000"/>
            <a:headEnd/>
            <a:tailEnd/>
          </a:ln>
        </p:spPr>
        <p:txBody>
          <a:bodyPr lIns="91426" tIns="45713" rIns="91426" bIns="45713"/>
          <a:lstStyle/>
          <a:p>
            <a:pPr defTabSz="806226">
              <a:defRPr/>
            </a:pPr>
            <a:endParaRPr lang="zh-CN" altLang="en-US" sz="1600" kern="0">
              <a:solidFill>
                <a:sysClr val="windowText" lastClr="000000"/>
              </a:solidFill>
              <a:ea typeface="华文细黑" panose="02010600040101010101" pitchFamily="2" charset="-122"/>
            </a:endParaRPr>
          </a:p>
        </p:txBody>
      </p:sp>
      <p:sp>
        <p:nvSpPr>
          <p:cNvPr id="101" name="Oval 13"/>
          <p:cNvSpPr>
            <a:spLocks noChangeArrowheads="1"/>
          </p:cNvSpPr>
          <p:nvPr/>
        </p:nvSpPr>
        <p:spPr bwMode="auto">
          <a:xfrm>
            <a:off x="6091237" y="3342369"/>
            <a:ext cx="163513" cy="165100"/>
          </a:xfrm>
          <a:prstGeom prst="ellipse">
            <a:avLst/>
          </a:prstGeom>
          <a:solidFill>
            <a:srgbClr val="FFFFFF"/>
          </a:solidFill>
          <a:ln w="12700" cap="flat">
            <a:solidFill>
              <a:sysClr val="window" lastClr="FFFFFF">
                <a:lumMod val="65000"/>
              </a:sysClr>
            </a:solidFill>
            <a:prstDash val="solid"/>
            <a:miter lim="800000"/>
            <a:headEnd/>
            <a:tailEnd/>
          </a:ln>
        </p:spPr>
        <p:txBody>
          <a:bodyPr lIns="91426" tIns="45713" rIns="91426" bIns="45713"/>
          <a:lstStyle/>
          <a:p>
            <a:pPr defTabSz="806226">
              <a:defRPr/>
            </a:pPr>
            <a:endParaRPr lang="zh-CN" altLang="en-US" sz="1600" kern="0">
              <a:solidFill>
                <a:sysClr val="windowText" lastClr="000000"/>
              </a:solidFill>
              <a:ea typeface="华文细黑" panose="02010600040101010101" pitchFamily="2" charset="-122"/>
            </a:endParaRPr>
          </a:p>
        </p:txBody>
      </p:sp>
      <p:sp>
        <p:nvSpPr>
          <p:cNvPr id="102" name="Oval 14"/>
          <p:cNvSpPr>
            <a:spLocks noChangeArrowheads="1"/>
          </p:cNvSpPr>
          <p:nvPr/>
        </p:nvSpPr>
        <p:spPr bwMode="auto">
          <a:xfrm>
            <a:off x="5715000" y="4264707"/>
            <a:ext cx="163512" cy="165100"/>
          </a:xfrm>
          <a:prstGeom prst="ellipse">
            <a:avLst/>
          </a:prstGeom>
          <a:solidFill>
            <a:srgbClr val="FFFFFF"/>
          </a:solidFill>
          <a:ln w="12700" cap="flat">
            <a:solidFill>
              <a:sysClr val="window" lastClr="FFFFFF">
                <a:lumMod val="65000"/>
              </a:sysClr>
            </a:solidFill>
            <a:prstDash val="solid"/>
            <a:miter lim="800000"/>
            <a:headEnd/>
            <a:tailEnd/>
          </a:ln>
        </p:spPr>
        <p:txBody>
          <a:bodyPr lIns="91426" tIns="45713" rIns="91426" bIns="45713"/>
          <a:lstStyle/>
          <a:p>
            <a:pPr defTabSz="806226">
              <a:defRPr/>
            </a:pPr>
            <a:endParaRPr lang="zh-CN" altLang="en-US" sz="1600" kern="0">
              <a:solidFill>
                <a:sysClr val="windowText" lastClr="000000"/>
              </a:solidFill>
              <a:ea typeface="华文细黑" panose="02010600040101010101" pitchFamily="2" charset="-122"/>
            </a:endParaRPr>
          </a:p>
        </p:txBody>
      </p:sp>
      <p:sp>
        <p:nvSpPr>
          <p:cNvPr id="103" name="Oval 15"/>
          <p:cNvSpPr>
            <a:spLocks noChangeArrowheads="1"/>
          </p:cNvSpPr>
          <p:nvPr/>
        </p:nvSpPr>
        <p:spPr bwMode="auto">
          <a:xfrm>
            <a:off x="6045200" y="5555344"/>
            <a:ext cx="165100" cy="165100"/>
          </a:xfrm>
          <a:prstGeom prst="ellipse">
            <a:avLst/>
          </a:prstGeom>
          <a:solidFill>
            <a:srgbClr val="FFFFFF"/>
          </a:solidFill>
          <a:ln w="12700" cap="flat">
            <a:solidFill>
              <a:sysClr val="window" lastClr="FFFFFF">
                <a:lumMod val="65000"/>
              </a:sysClr>
            </a:solidFill>
            <a:prstDash val="solid"/>
            <a:miter lim="800000"/>
            <a:headEnd/>
            <a:tailEnd/>
          </a:ln>
        </p:spPr>
        <p:txBody>
          <a:bodyPr lIns="91426" tIns="45713" rIns="91426" bIns="45713"/>
          <a:lstStyle/>
          <a:p>
            <a:pPr defTabSz="806226">
              <a:defRPr/>
            </a:pPr>
            <a:endParaRPr lang="zh-CN" altLang="en-US" sz="1600" kern="0">
              <a:solidFill>
                <a:sysClr val="windowText" lastClr="000000"/>
              </a:solidFill>
              <a:ea typeface="华文细黑" panose="02010600040101010101" pitchFamily="2" charset="-122"/>
            </a:endParaRPr>
          </a:p>
        </p:txBody>
      </p:sp>
      <p:sp>
        <p:nvSpPr>
          <p:cNvPr id="104" name="Line 16"/>
          <p:cNvSpPr>
            <a:spLocks noChangeShapeType="1"/>
          </p:cNvSpPr>
          <p:nvPr/>
        </p:nvSpPr>
        <p:spPr bwMode="auto">
          <a:xfrm flipH="1">
            <a:off x="4694237" y="2204132"/>
            <a:ext cx="1028700" cy="0"/>
          </a:xfrm>
          <a:prstGeom prst="line">
            <a:avLst/>
          </a:prstGeom>
          <a:noFill/>
          <a:ln w="12700" cap="flat">
            <a:solidFill>
              <a:schemeClr val="bg2"/>
            </a:solidFill>
            <a:prstDash val="solid"/>
            <a:miter lim="800000"/>
            <a:headEnd type="none" w="med" len="med"/>
            <a:tailEnd type="oval" w="med" len="med"/>
          </a:ln>
          <a:extLst>
            <a:ext uri="{909E8E84-426E-40DD-AFC4-6F175D3DCCD1}">
              <a14:hiddenFill xmlns:a14="http://schemas.microsoft.com/office/drawing/2010/main">
                <a:noFill/>
              </a14:hiddenFill>
            </a:ext>
          </a:extLst>
        </p:spPr>
        <p:txBody>
          <a:bodyPr lIns="91426" tIns="45713" rIns="91426" bIns="45713"/>
          <a:lstStyle/>
          <a:p>
            <a:pPr defTabSz="806226">
              <a:defRPr/>
            </a:pPr>
            <a:endParaRPr lang="zh-CN" altLang="en-US" sz="1600" kern="0">
              <a:solidFill>
                <a:sysClr val="windowText" lastClr="000000"/>
              </a:solidFill>
            </a:endParaRPr>
          </a:p>
        </p:txBody>
      </p:sp>
      <p:sp>
        <p:nvSpPr>
          <p:cNvPr id="105" name="Line 17"/>
          <p:cNvSpPr>
            <a:spLocks noChangeShapeType="1"/>
          </p:cNvSpPr>
          <p:nvPr/>
        </p:nvSpPr>
        <p:spPr bwMode="auto">
          <a:xfrm flipH="1">
            <a:off x="6254750" y="3423332"/>
            <a:ext cx="1028700" cy="0"/>
          </a:xfrm>
          <a:prstGeom prst="line">
            <a:avLst/>
          </a:prstGeom>
          <a:noFill/>
          <a:ln w="12700" cap="flat">
            <a:solidFill>
              <a:schemeClr val="bg2"/>
            </a:solidFill>
            <a:prstDash val="solid"/>
            <a:miter lim="800000"/>
            <a:headEnd type="oval" w="med" len="med"/>
            <a:tailEnd type="none" w="med" len="med"/>
          </a:ln>
          <a:extLst>
            <a:ext uri="{909E8E84-426E-40DD-AFC4-6F175D3DCCD1}">
              <a14:hiddenFill xmlns:a14="http://schemas.microsoft.com/office/drawing/2010/main">
                <a:noFill/>
              </a14:hiddenFill>
            </a:ext>
          </a:extLst>
        </p:spPr>
        <p:txBody>
          <a:bodyPr lIns="91426" tIns="45713" rIns="91426" bIns="45713"/>
          <a:lstStyle/>
          <a:p>
            <a:pPr defTabSz="806226">
              <a:defRPr/>
            </a:pPr>
            <a:endParaRPr lang="zh-CN" altLang="en-US" sz="1600" kern="0">
              <a:solidFill>
                <a:sysClr val="windowText" lastClr="000000"/>
              </a:solidFill>
            </a:endParaRPr>
          </a:p>
        </p:txBody>
      </p:sp>
      <p:sp>
        <p:nvSpPr>
          <p:cNvPr id="106" name="Line 18"/>
          <p:cNvSpPr>
            <a:spLocks noChangeShapeType="1"/>
          </p:cNvSpPr>
          <p:nvPr/>
        </p:nvSpPr>
        <p:spPr bwMode="auto">
          <a:xfrm flipH="1">
            <a:off x="4257675" y="4347257"/>
            <a:ext cx="1458912" cy="0"/>
          </a:xfrm>
          <a:prstGeom prst="line">
            <a:avLst/>
          </a:prstGeom>
          <a:noFill/>
          <a:ln w="12700" cap="flat">
            <a:solidFill>
              <a:schemeClr val="bg2"/>
            </a:solidFill>
            <a:prstDash val="solid"/>
            <a:miter lim="800000"/>
            <a:headEnd type="none" w="med" len="med"/>
            <a:tailEnd type="oval" w="med" len="med"/>
          </a:ln>
          <a:extLst>
            <a:ext uri="{909E8E84-426E-40DD-AFC4-6F175D3DCCD1}">
              <a14:hiddenFill xmlns:a14="http://schemas.microsoft.com/office/drawing/2010/main">
                <a:noFill/>
              </a14:hiddenFill>
            </a:ext>
          </a:extLst>
        </p:spPr>
        <p:txBody>
          <a:bodyPr lIns="91426" tIns="45713" rIns="91426" bIns="45713"/>
          <a:lstStyle/>
          <a:p>
            <a:pPr defTabSz="806226">
              <a:defRPr/>
            </a:pPr>
            <a:endParaRPr lang="zh-CN" altLang="en-US" sz="1600" kern="0">
              <a:solidFill>
                <a:sysClr val="windowText" lastClr="000000"/>
              </a:solidFill>
            </a:endParaRPr>
          </a:p>
        </p:txBody>
      </p:sp>
      <p:sp>
        <p:nvSpPr>
          <p:cNvPr id="107" name="Line 19"/>
          <p:cNvSpPr>
            <a:spLocks noChangeShapeType="1"/>
          </p:cNvSpPr>
          <p:nvPr/>
        </p:nvSpPr>
        <p:spPr bwMode="auto">
          <a:xfrm flipH="1">
            <a:off x="6208712" y="5639482"/>
            <a:ext cx="1027113" cy="0"/>
          </a:xfrm>
          <a:prstGeom prst="line">
            <a:avLst/>
          </a:prstGeom>
          <a:noFill/>
          <a:ln w="12700" cap="flat">
            <a:solidFill>
              <a:schemeClr val="bg2"/>
            </a:solidFill>
            <a:prstDash val="solid"/>
            <a:miter lim="800000"/>
            <a:headEnd type="oval" w="med" len="med"/>
            <a:tailEnd type="none" w="med" len="med"/>
          </a:ln>
          <a:extLst>
            <a:ext uri="{909E8E84-426E-40DD-AFC4-6F175D3DCCD1}">
              <a14:hiddenFill xmlns:a14="http://schemas.microsoft.com/office/drawing/2010/main">
                <a:noFill/>
              </a14:hiddenFill>
            </a:ext>
          </a:extLst>
        </p:spPr>
        <p:txBody>
          <a:bodyPr lIns="91426" tIns="45713" rIns="91426" bIns="45713"/>
          <a:lstStyle/>
          <a:p>
            <a:pPr defTabSz="806226">
              <a:defRPr/>
            </a:pPr>
            <a:endParaRPr lang="zh-CN" altLang="en-US" sz="1600" kern="0">
              <a:solidFill>
                <a:sysClr val="windowText" lastClr="000000"/>
              </a:solidFill>
            </a:endParaRPr>
          </a:p>
        </p:txBody>
      </p:sp>
      <p:sp>
        <p:nvSpPr>
          <p:cNvPr id="108" name="TextBox 107"/>
          <p:cNvSpPr txBox="1"/>
          <p:nvPr/>
        </p:nvSpPr>
        <p:spPr>
          <a:xfrm>
            <a:off x="2058987" y="2059669"/>
            <a:ext cx="2465388" cy="752475"/>
          </a:xfrm>
          <a:prstGeom prst="rect">
            <a:avLst/>
          </a:prstGeom>
          <a:noFill/>
        </p:spPr>
        <p:txBody>
          <a:bodyPr lIns="91426" tIns="45713" rIns="91426" bIns="45713">
            <a:spAutoFit/>
          </a:bodyPr>
          <a:lstStyle/>
          <a:p>
            <a:pPr algn="r" defTabSz="806226">
              <a:lnSpc>
                <a:spcPct val="130000"/>
              </a:lnSpc>
              <a:defRPr/>
            </a:pPr>
            <a:r>
              <a:rPr lang="zh-CN" altLang="en-US" sz="1100" kern="0" dirty="0">
                <a:solidFill>
                  <a:schemeClr val="tx1">
                    <a:lumMod val="50000"/>
                    <a:lumOff val="50000"/>
                  </a:schemeClr>
                </a:solidFill>
                <a:latin typeface="华文细黑" panose="02010600040101010101" pitchFamily="2" charset="-122"/>
                <a:ea typeface="华文细黑" panose="02010600040101010101" pitchFamily="2" charset="-122"/>
              </a:rPr>
              <a:t>您的内容打在这里，或者通过复制您的文本后，在此框中选择粘贴，并选择只保留文字。您的内容打在这里。</a:t>
            </a:r>
          </a:p>
        </p:txBody>
      </p:sp>
      <p:sp>
        <p:nvSpPr>
          <p:cNvPr id="109" name="TextBox 108"/>
          <p:cNvSpPr txBox="1"/>
          <p:nvPr/>
        </p:nvSpPr>
        <p:spPr>
          <a:xfrm>
            <a:off x="3516312" y="1721532"/>
            <a:ext cx="1008063" cy="322262"/>
          </a:xfrm>
          <a:prstGeom prst="rect">
            <a:avLst/>
          </a:prstGeom>
          <a:noFill/>
        </p:spPr>
        <p:txBody>
          <a:bodyPr lIns="91426" tIns="0" rIns="91426" bIns="0">
            <a:spAutoFit/>
          </a:bodyPr>
          <a:lstStyle/>
          <a:p>
            <a:pPr algn="r" defTabSz="806226">
              <a:lnSpc>
                <a:spcPct val="150000"/>
              </a:lnSpc>
              <a:defRPr/>
            </a:pPr>
            <a:r>
              <a:rPr lang="zh-CN" altLang="en-US" sz="1400" kern="0" dirty="0">
                <a:solidFill>
                  <a:schemeClr val="accent1"/>
                </a:solidFill>
                <a:latin typeface="华文细黑" panose="02010600040101010101" pitchFamily="2" charset="-122"/>
                <a:ea typeface="华文细黑" panose="02010600040101010101" pitchFamily="2" charset="-122"/>
                <a:cs typeface="华文黑体" pitchFamily="2" charset="-122"/>
              </a:rPr>
              <a:t>添加标题</a:t>
            </a:r>
          </a:p>
        </p:txBody>
      </p:sp>
      <p:sp>
        <p:nvSpPr>
          <p:cNvPr id="110" name="TextBox 109"/>
          <p:cNvSpPr txBox="1"/>
          <p:nvPr/>
        </p:nvSpPr>
        <p:spPr>
          <a:xfrm>
            <a:off x="7470775" y="3275694"/>
            <a:ext cx="2465387" cy="752475"/>
          </a:xfrm>
          <a:prstGeom prst="rect">
            <a:avLst/>
          </a:prstGeom>
          <a:noFill/>
        </p:spPr>
        <p:txBody>
          <a:bodyPr lIns="91426" tIns="45713" rIns="91426" bIns="45713">
            <a:spAutoFit/>
          </a:bodyPr>
          <a:lstStyle/>
          <a:p>
            <a:pPr defTabSz="806226">
              <a:lnSpc>
                <a:spcPct val="130000"/>
              </a:lnSpc>
              <a:defRPr/>
            </a:pPr>
            <a:r>
              <a:rPr lang="zh-CN" altLang="en-US" sz="1100" kern="0" dirty="0">
                <a:solidFill>
                  <a:schemeClr val="tx1">
                    <a:lumMod val="50000"/>
                    <a:lumOff val="50000"/>
                  </a:schemeClr>
                </a:solidFill>
                <a:latin typeface="华文细黑" panose="02010600040101010101" pitchFamily="2" charset="-122"/>
                <a:ea typeface="华文细黑" panose="02010600040101010101" pitchFamily="2" charset="-122"/>
              </a:rPr>
              <a:t>您的内容打在这里，或者通过复制您的文本后，在此框中选择粘贴，并选择只保留文字。您的内容打在这里。</a:t>
            </a:r>
          </a:p>
        </p:txBody>
      </p:sp>
      <p:sp>
        <p:nvSpPr>
          <p:cNvPr id="111" name="TextBox 110"/>
          <p:cNvSpPr txBox="1"/>
          <p:nvPr/>
        </p:nvSpPr>
        <p:spPr>
          <a:xfrm>
            <a:off x="7470775" y="2937557"/>
            <a:ext cx="1008062" cy="283860"/>
          </a:xfrm>
          <a:prstGeom prst="rect">
            <a:avLst/>
          </a:prstGeom>
          <a:noFill/>
        </p:spPr>
        <p:txBody>
          <a:bodyPr lIns="91426" tIns="0" rIns="91426" bIns="0">
            <a:spAutoFit/>
          </a:bodyPr>
          <a:lstStyle/>
          <a:p>
            <a:pPr defTabSz="806226">
              <a:lnSpc>
                <a:spcPct val="150000"/>
              </a:lnSpc>
              <a:defRPr/>
            </a:pPr>
            <a:r>
              <a:rPr lang="zh-CN" altLang="en-US" sz="1400" kern="0" dirty="0">
                <a:solidFill>
                  <a:schemeClr val="accent1"/>
                </a:solidFill>
                <a:latin typeface="华文细黑" panose="02010600040101010101" pitchFamily="2" charset="-122"/>
                <a:ea typeface="华文细黑" panose="02010600040101010101" pitchFamily="2" charset="-122"/>
                <a:cs typeface="华文黑体" pitchFamily="2" charset="-122"/>
              </a:rPr>
              <a:t>添加标题</a:t>
            </a:r>
          </a:p>
        </p:txBody>
      </p:sp>
      <p:sp>
        <p:nvSpPr>
          <p:cNvPr id="112" name="TextBox 111"/>
          <p:cNvSpPr txBox="1"/>
          <p:nvPr/>
        </p:nvSpPr>
        <p:spPr>
          <a:xfrm>
            <a:off x="1638300" y="4240894"/>
            <a:ext cx="2465387" cy="752475"/>
          </a:xfrm>
          <a:prstGeom prst="rect">
            <a:avLst/>
          </a:prstGeom>
          <a:noFill/>
        </p:spPr>
        <p:txBody>
          <a:bodyPr lIns="91426" tIns="45713" rIns="91426" bIns="45713">
            <a:spAutoFit/>
          </a:bodyPr>
          <a:lstStyle/>
          <a:p>
            <a:pPr algn="r" defTabSz="806226">
              <a:lnSpc>
                <a:spcPct val="130000"/>
              </a:lnSpc>
              <a:defRPr/>
            </a:pPr>
            <a:r>
              <a:rPr lang="zh-CN" altLang="en-US" sz="1100" kern="0" dirty="0">
                <a:solidFill>
                  <a:schemeClr val="tx1">
                    <a:lumMod val="50000"/>
                    <a:lumOff val="50000"/>
                  </a:schemeClr>
                </a:solidFill>
                <a:latin typeface="华文细黑" panose="02010600040101010101" pitchFamily="2" charset="-122"/>
                <a:ea typeface="华文细黑" panose="02010600040101010101" pitchFamily="2" charset="-122"/>
              </a:rPr>
              <a:t>您的内容打在这里，或者通过复制您的文本后，在此框中选择粘贴，并选择只保留文字。您的内容打在这里。</a:t>
            </a:r>
          </a:p>
        </p:txBody>
      </p:sp>
      <p:sp>
        <p:nvSpPr>
          <p:cNvPr id="113" name="TextBox 112"/>
          <p:cNvSpPr txBox="1"/>
          <p:nvPr/>
        </p:nvSpPr>
        <p:spPr>
          <a:xfrm>
            <a:off x="3095625" y="3902757"/>
            <a:ext cx="1008062" cy="283860"/>
          </a:xfrm>
          <a:prstGeom prst="rect">
            <a:avLst/>
          </a:prstGeom>
          <a:noFill/>
        </p:spPr>
        <p:txBody>
          <a:bodyPr lIns="91426" tIns="0" rIns="91426" bIns="0">
            <a:spAutoFit/>
          </a:bodyPr>
          <a:lstStyle/>
          <a:p>
            <a:pPr algn="r" defTabSz="806226">
              <a:lnSpc>
                <a:spcPct val="150000"/>
              </a:lnSpc>
              <a:defRPr/>
            </a:pPr>
            <a:r>
              <a:rPr lang="zh-CN" altLang="en-US" sz="1400" kern="0" dirty="0">
                <a:solidFill>
                  <a:schemeClr val="accent1"/>
                </a:solidFill>
                <a:latin typeface="华文细黑" panose="02010600040101010101" pitchFamily="2" charset="-122"/>
                <a:ea typeface="华文细黑" panose="02010600040101010101" pitchFamily="2" charset="-122"/>
                <a:cs typeface="华文黑体" pitchFamily="2" charset="-122"/>
              </a:rPr>
              <a:t>添加标题</a:t>
            </a:r>
          </a:p>
        </p:txBody>
      </p:sp>
      <p:sp>
        <p:nvSpPr>
          <p:cNvPr id="114" name="TextBox 113"/>
          <p:cNvSpPr txBox="1"/>
          <p:nvPr/>
        </p:nvSpPr>
        <p:spPr>
          <a:xfrm>
            <a:off x="7343775" y="5487082"/>
            <a:ext cx="2466975" cy="752475"/>
          </a:xfrm>
          <a:prstGeom prst="rect">
            <a:avLst/>
          </a:prstGeom>
          <a:noFill/>
        </p:spPr>
        <p:txBody>
          <a:bodyPr lIns="91426" tIns="45713" rIns="91426" bIns="45713">
            <a:spAutoFit/>
          </a:bodyPr>
          <a:lstStyle/>
          <a:p>
            <a:pPr defTabSz="806226">
              <a:lnSpc>
                <a:spcPct val="130000"/>
              </a:lnSpc>
              <a:defRPr/>
            </a:pPr>
            <a:r>
              <a:rPr lang="zh-CN" altLang="en-US" sz="1100" kern="0" dirty="0">
                <a:solidFill>
                  <a:schemeClr val="tx1">
                    <a:lumMod val="50000"/>
                    <a:lumOff val="50000"/>
                  </a:schemeClr>
                </a:solidFill>
                <a:latin typeface="华文细黑" panose="02010600040101010101" pitchFamily="2" charset="-122"/>
                <a:ea typeface="华文细黑" panose="02010600040101010101" pitchFamily="2" charset="-122"/>
              </a:rPr>
              <a:t>您的内容打在这里，或者通过复制您的文本后，在此框中选择粘贴，并选择只保留文字。您的内容打在这里。</a:t>
            </a:r>
          </a:p>
        </p:txBody>
      </p:sp>
      <p:sp>
        <p:nvSpPr>
          <p:cNvPr id="115" name="TextBox 114"/>
          <p:cNvSpPr txBox="1"/>
          <p:nvPr/>
        </p:nvSpPr>
        <p:spPr>
          <a:xfrm>
            <a:off x="7343775" y="5148944"/>
            <a:ext cx="1008062" cy="283860"/>
          </a:xfrm>
          <a:prstGeom prst="rect">
            <a:avLst/>
          </a:prstGeom>
          <a:noFill/>
        </p:spPr>
        <p:txBody>
          <a:bodyPr lIns="91426" tIns="0" rIns="91426" bIns="0">
            <a:spAutoFit/>
          </a:bodyPr>
          <a:lstStyle/>
          <a:p>
            <a:pPr defTabSz="806226">
              <a:lnSpc>
                <a:spcPct val="150000"/>
              </a:lnSpc>
              <a:defRPr/>
            </a:pPr>
            <a:r>
              <a:rPr lang="zh-CN" altLang="en-US" sz="1400" kern="0" dirty="0">
                <a:solidFill>
                  <a:schemeClr val="accent1"/>
                </a:solidFill>
                <a:latin typeface="华文细黑" panose="02010600040101010101" pitchFamily="2" charset="-122"/>
                <a:ea typeface="华文细黑" panose="02010600040101010101" pitchFamily="2" charset="-122"/>
                <a:cs typeface="华文黑体" pitchFamily="2" charset="-122"/>
              </a:rPr>
              <a:t>添加标题</a:t>
            </a:r>
          </a:p>
        </p:txBody>
      </p:sp>
    </p:spTree>
    <p:extLst>
      <p:ext uri="{BB962C8B-B14F-4D97-AF65-F5344CB8AC3E}">
        <p14:creationId xmlns:p14="http://schemas.microsoft.com/office/powerpoint/2010/main" val="226016745"/>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fade">
                                      <p:cBhvr>
                                        <p:cTn id="7" dur="500"/>
                                        <p:tgtEl>
                                          <p:spTgt spid="13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Effect transition="in" filter="wipe(left)">
                                      <p:cBhvr>
                                        <p:cTn id="11" dur="500"/>
                                        <p:tgtEl>
                                          <p:spTgt spid="136"/>
                                        </p:tgtEl>
                                      </p:cBhvr>
                                    </p:animEffect>
                                  </p:childTnLst>
                                </p:cTn>
                              </p:par>
                            </p:childTnLst>
                          </p:cTn>
                        </p:par>
                        <p:par>
                          <p:cTn id="12" fill="hold">
                            <p:stCondLst>
                              <p:cond delay="1000"/>
                            </p:stCondLst>
                            <p:childTnLst>
                              <p:par>
                                <p:cTn id="13" presetID="2" presetClass="entr" presetSubtype="2" decel="100000" fill="hold" grpId="0" nodeType="afterEffect">
                                  <p:stCondLst>
                                    <p:cond delay="0"/>
                                  </p:stCondLst>
                                  <p:iterate type="lt">
                                    <p:tmPct val="10000"/>
                                  </p:iterate>
                                  <p:childTnLst>
                                    <p:set>
                                      <p:cBhvr>
                                        <p:cTn id="14" dur="1" fill="hold">
                                          <p:stCondLst>
                                            <p:cond delay="0"/>
                                          </p:stCondLst>
                                        </p:cTn>
                                        <p:tgtEl>
                                          <p:spTgt spid="145"/>
                                        </p:tgtEl>
                                        <p:attrNameLst>
                                          <p:attrName>style.visibility</p:attrName>
                                        </p:attrNameLst>
                                      </p:cBhvr>
                                      <p:to>
                                        <p:strVal val="visible"/>
                                      </p:to>
                                    </p:set>
                                    <p:anim calcmode="lin" valueType="num">
                                      <p:cBhvr additive="base">
                                        <p:cTn id="15" dur="500" fill="hold"/>
                                        <p:tgtEl>
                                          <p:spTgt spid="145"/>
                                        </p:tgtEl>
                                        <p:attrNameLst>
                                          <p:attrName>ppt_x</p:attrName>
                                        </p:attrNameLst>
                                      </p:cBhvr>
                                      <p:tavLst>
                                        <p:tav tm="0">
                                          <p:val>
                                            <p:strVal val="1+#ppt_w/2"/>
                                          </p:val>
                                        </p:tav>
                                        <p:tav tm="100000">
                                          <p:val>
                                            <p:strVal val="#ppt_x"/>
                                          </p:val>
                                        </p:tav>
                                      </p:tavLst>
                                    </p:anim>
                                    <p:anim calcmode="lin" valueType="num">
                                      <p:cBhvr additive="base">
                                        <p:cTn id="16" dur="500" fill="hold"/>
                                        <p:tgtEl>
                                          <p:spTgt spid="145"/>
                                        </p:tgtEl>
                                        <p:attrNameLst>
                                          <p:attrName>ppt_y</p:attrName>
                                        </p:attrNameLst>
                                      </p:cBhvr>
                                      <p:tavLst>
                                        <p:tav tm="0">
                                          <p:val>
                                            <p:strVal val="#ppt_y"/>
                                          </p:val>
                                        </p:tav>
                                        <p:tav tm="100000">
                                          <p:val>
                                            <p:strVal val="#ppt_y"/>
                                          </p:val>
                                        </p:tav>
                                      </p:tavLst>
                                    </p:anim>
                                  </p:childTnLst>
                                </p:cTn>
                              </p:par>
                            </p:childTnLst>
                          </p:cTn>
                        </p:par>
                        <p:par>
                          <p:cTn id="17" fill="hold">
                            <p:stCondLst>
                              <p:cond delay="2450"/>
                            </p:stCondLst>
                            <p:childTnLst>
                              <p:par>
                                <p:cTn id="18" presetID="2" presetClass="entr" presetSubtype="2" decel="100000" fill="hold" grpId="0" nodeType="afterEffect">
                                  <p:stCondLst>
                                    <p:cond delay="0"/>
                                  </p:stCondLst>
                                  <p:iterate type="lt">
                                    <p:tmPct val="10000"/>
                                  </p:iterate>
                                  <p:childTnLst>
                                    <p:set>
                                      <p:cBhvr>
                                        <p:cTn id="19" dur="1" fill="hold">
                                          <p:stCondLst>
                                            <p:cond delay="0"/>
                                          </p:stCondLst>
                                        </p:cTn>
                                        <p:tgtEl>
                                          <p:spTgt spid="146"/>
                                        </p:tgtEl>
                                        <p:attrNameLst>
                                          <p:attrName>style.visibility</p:attrName>
                                        </p:attrNameLst>
                                      </p:cBhvr>
                                      <p:to>
                                        <p:strVal val="visible"/>
                                      </p:to>
                                    </p:set>
                                    <p:anim calcmode="lin" valueType="num">
                                      <p:cBhvr additive="base">
                                        <p:cTn id="20" dur="500" fill="hold"/>
                                        <p:tgtEl>
                                          <p:spTgt spid="146"/>
                                        </p:tgtEl>
                                        <p:attrNameLst>
                                          <p:attrName>ppt_x</p:attrName>
                                        </p:attrNameLst>
                                      </p:cBhvr>
                                      <p:tavLst>
                                        <p:tav tm="0">
                                          <p:val>
                                            <p:strVal val="1+#ppt_w/2"/>
                                          </p:val>
                                        </p:tav>
                                        <p:tav tm="100000">
                                          <p:val>
                                            <p:strVal val="#ppt_x"/>
                                          </p:val>
                                        </p:tav>
                                      </p:tavLst>
                                    </p:anim>
                                    <p:anim calcmode="lin" valueType="num">
                                      <p:cBhvr additive="base">
                                        <p:cTn id="21" dur="500" fill="hold"/>
                                        <p:tgtEl>
                                          <p:spTgt spid="146"/>
                                        </p:tgtEl>
                                        <p:attrNameLst>
                                          <p:attrName>ppt_y</p:attrName>
                                        </p:attrNameLst>
                                      </p:cBhvr>
                                      <p:tavLst>
                                        <p:tav tm="0">
                                          <p:val>
                                            <p:strVal val="#ppt_y"/>
                                          </p:val>
                                        </p:tav>
                                        <p:tav tm="100000">
                                          <p:val>
                                            <p:strVal val="#ppt_y"/>
                                          </p:val>
                                        </p:tav>
                                      </p:tavLst>
                                    </p:anim>
                                  </p:childTnLst>
                                </p:cTn>
                              </p:par>
                            </p:childTnLst>
                          </p:cTn>
                        </p:par>
                        <p:par>
                          <p:cTn id="22" fill="hold">
                            <p:stCondLst>
                              <p:cond delay="3100"/>
                            </p:stCondLst>
                            <p:childTnLst>
                              <p:par>
                                <p:cTn id="23" presetID="22" presetClass="entr" presetSubtype="1" fill="hold" nodeType="afterEffect">
                                  <p:stCondLst>
                                    <p:cond delay="0"/>
                                  </p:stCondLst>
                                  <p:childTnLst>
                                    <p:set>
                                      <p:cBhvr>
                                        <p:cTn id="24" dur="1" fill="hold">
                                          <p:stCondLst>
                                            <p:cond delay="0"/>
                                          </p:stCondLst>
                                        </p:cTn>
                                        <p:tgtEl>
                                          <p:spTgt spid="80"/>
                                        </p:tgtEl>
                                        <p:attrNameLst>
                                          <p:attrName>style.visibility</p:attrName>
                                        </p:attrNameLst>
                                      </p:cBhvr>
                                      <p:to>
                                        <p:strVal val="visible"/>
                                      </p:to>
                                    </p:set>
                                    <p:animEffect transition="in" filter="wipe(up)">
                                      <p:cBhvr>
                                        <p:cTn id="25" dur="4000"/>
                                        <p:tgtEl>
                                          <p:spTgt spid="80"/>
                                        </p:tgtEl>
                                      </p:cBhvr>
                                    </p:animEffect>
                                  </p:childTnLst>
                                </p:cTn>
                              </p:par>
                              <p:par>
                                <p:cTn id="26" presetID="49" presetClass="entr" presetSubtype="0" decel="100000" fill="hold" grpId="0" nodeType="withEffect">
                                  <p:stCondLst>
                                    <p:cond delay="500"/>
                                  </p:stCondLst>
                                  <p:childTnLst>
                                    <p:set>
                                      <p:cBhvr>
                                        <p:cTn id="27" dur="1" fill="hold">
                                          <p:stCondLst>
                                            <p:cond delay="0"/>
                                          </p:stCondLst>
                                        </p:cTn>
                                        <p:tgtEl>
                                          <p:spTgt spid="81"/>
                                        </p:tgtEl>
                                        <p:attrNameLst>
                                          <p:attrName>style.visibility</p:attrName>
                                        </p:attrNameLst>
                                      </p:cBhvr>
                                      <p:to>
                                        <p:strVal val="visible"/>
                                      </p:to>
                                    </p:set>
                                    <p:anim calcmode="lin" valueType="num">
                                      <p:cBhvr>
                                        <p:cTn id="28" dur="500" fill="hold"/>
                                        <p:tgtEl>
                                          <p:spTgt spid="81"/>
                                        </p:tgtEl>
                                        <p:attrNameLst>
                                          <p:attrName>ppt_w</p:attrName>
                                        </p:attrNameLst>
                                      </p:cBhvr>
                                      <p:tavLst>
                                        <p:tav tm="0">
                                          <p:val>
                                            <p:fltVal val="0"/>
                                          </p:val>
                                        </p:tav>
                                        <p:tav tm="100000">
                                          <p:val>
                                            <p:strVal val="#ppt_w"/>
                                          </p:val>
                                        </p:tav>
                                      </p:tavLst>
                                    </p:anim>
                                    <p:anim calcmode="lin" valueType="num">
                                      <p:cBhvr>
                                        <p:cTn id="29" dur="500" fill="hold"/>
                                        <p:tgtEl>
                                          <p:spTgt spid="81"/>
                                        </p:tgtEl>
                                        <p:attrNameLst>
                                          <p:attrName>ppt_h</p:attrName>
                                        </p:attrNameLst>
                                      </p:cBhvr>
                                      <p:tavLst>
                                        <p:tav tm="0">
                                          <p:val>
                                            <p:fltVal val="0"/>
                                          </p:val>
                                        </p:tav>
                                        <p:tav tm="100000">
                                          <p:val>
                                            <p:strVal val="#ppt_h"/>
                                          </p:val>
                                        </p:tav>
                                      </p:tavLst>
                                    </p:anim>
                                    <p:anim calcmode="lin" valueType="num">
                                      <p:cBhvr>
                                        <p:cTn id="30" dur="500" fill="hold"/>
                                        <p:tgtEl>
                                          <p:spTgt spid="81"/>
                                        </p:tgtEl>
                                        <p:attrNameLst>
                                          <p:attrName>style.rotation</p:attrName>
                                        </p:attrNameLst>
                                      </p:cBhvr>
                                      <p:tavLst>
                                        <p:tav tm="0">
                                          <p:val>
                                            <p:fltVal val="360"/>
                                          </p:val>
                                        </p:tav>
                                        <p:tav tm="100000">
                                          <p:val>
                                            <p:fltVal val="0"/>
                                          </p:val>
                                        </p:tav>
                                      </p:tavLst>
                                    </p:anim>
                                    <p:animEffect transition="in" filter="fade">
                                      <p:cBhvr>
                                        <p:cTn id="31" dur="500"/>
                                        <p:tgtEl>
                                          <p:spTgt spid="81"/>
                                        </p:tgtEl>
                                      </p:cBhvr>
                                    </p:animEffect>
                                  </p:childTnLst>
                                </p:cTn>
                              </p:par>
                              <p:par>
                                <p:cTn id="32" presetID="10" presetClass="entr" presetSubtype="0" fill="hold" grpId="0" nodeType="withEffect">
                                  <p:stCondLst>
                                    <p:cond delay="500"/>
                                  </p:stCondLst>
                                  <p:childTnLst>
                                    <p:set>
                                      <p:cBhvr>
                                        <p:cTn id="33" dur="1" fill="hold">
                                          <p:stCondLst>
                                            <p:cond delay="0"/>
                                          </p:stCondLst>
                                        </p:cTn>
                                        <p:tgtEl>
                                          <p:spTgt spid="100"/>
                                        </p:tgtEl>
                                        <p:attrNameLst>
                                          <p:attrName>style.visibility</p:attrName>
                                        </p:attrNameLst>
                                      </p:cBhvr>
                                      <p:to>
                                        <p:strVal val="visible"/>
                                      </p:to>
                                    </p:set>
                                    <p:animEffect transition="in" filter="fade">
                                      <p:cBhvr>
                                        <p:cTn id="34" dur="500"/>
                                        <p:tgtEl>
                                          <p:spTgt spid="100"/>
                                        </p:tgtEl>
                                      </p:cBhvr>
                                    </p:animEffect>
                                  </p:childTnLst>
                                </p:cTn>
                              </p:par>
                              <p:par>
                                <p:cTn id="35" presetID="22" presetClass="entr" presetSubtype="2" fill="hold" nodeType="withEffect">
                                  <p:stCondLst>
                                    <p:cond delay="500"/>
                                  </p:stCondLst>
                                  <p:childTnLst>
                                    <p:set>
                                      <p:cBhvr>
                                        <p:cTn id="36" dur="1" fill="hold">
                                          <p:stCondLst>
                                            <p:cond delay="0"/>
                                          </p:stCondLst>
                                        </p:cTn>
                                        <p:tgtEl>
                                          <p:spTgt spid="104"/>
                                        </p:tgtEl>
                                        <p:attrNameLst>
                                          <p:attrName>style.visibility</p:attrName>
                                        </p:attrNameLst>
                                      </p:cBhvr>
                                      <p:to>
                                        <p:strVal val="visible"/>
                                      </p:to>
                                    </p:set>
                                    <p:animEffect transition="in" filter="wipe(right)">
                                      <p:cBhvr>
                                        <p:cTn id="37" dur="500"/>
                                        <p:tgtEl>
                                          <p:spTgt spid="104"/>
                                        </p:tgtEl>
                                      </p:cBhvr>
                                    </p:animEffect>
                                  </p:childTnLst>
                                </p:cTn>
                              </p:par>
                              <p:par>
                                <p:cTn id="38" presetID="12" presetClass="entr" presetSubtype="2" fill="hold" grpId="0" nodeType="withEffect">
                                  <p:stCondLst>
                                    <p:cond delay="1000"/>
                                  </p:stCondLst>
                                  <p:childTnLst>
                                    <p:set>
                                      <p:cBhvr>
                                        <p:cTn id="39" dur="1" fill="hold">
                                          <p:stCondLst>
                                            <p:cond delay="0"/>
                                          </p:stCondLst>
                                        </p:cTn>
                                        <p:tgtEl>
                                          <p:spTgt spid="109"/>
                                        </p:tgtEl>
                                        <p:attrNameLst>
                                          <p:attrName>style.visibility</p:attrName>
                                        </p:attrNameLst>
                                      </p:cBhvr>
                                      <p:to>
                                        <p:strVal val="visible"/>
                                      </p:to>
                                    </p:set>
                                    <p:anim calcmode="lin" valueType="num">
                                      <p:cBhvr additive="base">
                                        <p:cTn id="40" dur="500"/>
                                        <p:tgtEl>
                                          <p:spTgt spid="109"/>
                                        </p:tgtEl>
                                        <p:attrNameLst>
                                          <p:attrName>ppt_x</p:attrName>
                                        </p:attrNameLst>
                                      </p:cBhvr>
                                      <p:tavLst>
                                        <p:tav tm="0">
                                          <p:val>
                                            <p:strVal val="#ppt_x+#ppt_w*1.125000"/>
                                          </p:val>
                                        </p:tav>
                                        <p:tav tm="100000">
                                          <p:val>
                                            <p:strVal val="#ppt_x"/>
                                          </p:val>
                                        </p:tav>
                                      </p:tavLst>
                                    </p:anim>
                                    <p:animEffect transition="in" filter="wipe(left)">
                                      <p:cBhvr>
                                        <p:cTn id="41" dur="500"/>
                                        <p:tgtEl>
                                          <p:spTgt spid="109"/>
                                        </p:tgtEl>
                                      </p:cBhvr>
                                    </p:animEffect>
                                  </p:childTnLst>
                                </p:cTn>
                              </p:par>
                              <p:par>
                                <p:cTn id="42" presetID="12" presetClass="entr" presetSubtype="2" fill="hold" grpId="0" nodeType="withEffect">
                                  <p:stCondLst>
                                    <p:cond delay="1000"/>
                                  </p:stCondLst>
                                  <p:childTnLst>
                                    <p:set>
                                      <p:cBhvr>
                                        <p:cTn id="43" dur="1" fill="hold">
                                          <p:stCondLst>
                                            <p:cond delay="0"/>
                                          </p:stCondLst>
                                        </p:cTn>
                                        <p:tgtEl>
                                          <p:spTgt spid="108"/>
                                        </p:tgtEl>
                                        <p:attrNameLst>
                                          <p:attrName>style.visibility</p:attrName>
                                        </p:attrNameLst>
                                      </p:cBhvr>
                                      <p:to>
                                        <p:strVal val="visible"/>
                                      </p:to>
                                    </p:set>
                                    <p:anim calcmode="lin" valueType="num">
                                      <p:cBhvr additive="base">
                                        <p:cTn id="44" dur="500"/>
                                        <p:tgtEl>
                                          <p:spTgt spid="108"/>
                                        </p:tgtEl>
                                        <p:attrNameLst>
                                          <p:attrName>ppt_x</p:attrName>
                                        </p:attrNameLst>
                                      </p:cBhvr>
                                      <p:tavLst>
                                        <p:tav tm="0">
                                          <p:val>
                                            <p:strVal val="#ppt_x+#ppt_w*1.125000"/>
                                          </p:val>
                                        </p:tav>
                                        <p:tav tm="100000">
                                          <p:val>
                                            <p:strVal val="#ppt_x"/>
                                          </p:val>
                                        </p:tav>
                                      </p:tavLst>
                                    </p:anim>
                                    <p:animEffect transition="in" filter="wipe(left)">
                                      <p:cBhvr>
                                        <p:cTn id="45" dur="500"/>
                                        <p:tgtEl>
                                          <p:spTgt spid="108"/>
                                        </p:tgtEl>
                                      </p:cBhvr>
                                    </p:animEffect>
                                  </p:childTnLst>
                                </p:cTn>
                              </p:par>
                              <p:par>
                                <p:cTn id="46" presetID="49" presetClass="entr" presetSubtype="0" decel="100000" fill="hold" grpId="0" nodeType="withEffect">
                                  <p:stCondLst>
                                    <p:cond delay="1500"/>
                                  </p:stCondLst>
                                  <p:childTnLst>
                                    <p:set>
                                      <p:cBhvr>
                                        <p:cTn id="47" dur="1" fill="hold">
                                          <p:stCondLst>
                                            <p:cond delay="0"/>
                                          </p:stCondLst>
                                        </p:cTn>
                                        <p:tgtEl>
                                          <p:spTgt spid="82"/>
                                        </p:tgtEl>
                                        <p:attrNameLst>
                                          <p:attrName>style.visibility</p:attrName>
                                        </p:attrNameLst>
                                      </p:cBhvr>
                                      <p:to>
                                        <p:strVal val="visible"/>
                                      </p:to>
                                    </p:set>
                                    <p:anim calcmode="lin" valueType="num">
                                      <p:cBhvr>
                                        <p:cTn id="48" dur="500" fill="hold"/>
                                        <p:tgtEl>
                                          <p:spTgt spid="82"/>
                                        </p:tgtEl>
                                        <p:attrNameLst>
                                          <p:attrName>ppt_w</p:attrName>
                                        </p:attrNameLst>
                                      </p:cBhvr>
                                      <p:tavLst>
                                        <p:tav tm="0">
                                          <p:val>
                                            <p:fltVal val="0"/>
                                          </p:val>
                                        </p:tav>
                                        <p:tav tm="100000">
                                          <p:val>
                                            <p:strVal val="#ppt_w"/>
                                          </p:val>
                                        </p:tav>
                                      </p:tavLst>
                                    </p:anim>
                                    <p:anim calcmode="lin" valueType="num">
                                      <p:cBhvr>
                                        <p:cTn id="49" dur="500" fill="hold"/>
                                        <p:tgtEl>
                                          <p:spTgt spid="82"/>
                                        </p:tgtEl>
                                        <p:attrNameLst>
                                          <p:attrName>ppt_h</p:attrName>
                                        </p:attrNameLst>
                                      </p:cBhvr>
                                      <p:tavLst>
                                        <p:tav tm="0">
                                          <p:val>
                                            <p:fltVal val="0"/>
                                          </p:val>
                                        </p:tav>
                                        <p:tav tm="100000">
                                          <p:val>
                                            <p:strVal val="#ppt_h"/>
                                          </p:val>
                                        </p:tav>
                                      </p:tavLst>
                                    </p:anim>
                                    <p:anim calcmode="lin" valueType="num">
                                      <p:cBhvr>
                                        <p:cTn id="50" dur="500" fill="hold"/>
                                        <p:tgtEl>
                                          <p:spTgt spid="82"/>
                                        </p:tgtEl>
                                        <p:attrNameLst>
                                          <p:attrName>style.rotation</p:attrName>
                                        </p:attrNameLst>
                                      </p:cBhvr>
                                      <p:tavLst>
                                        <p:tav tm="0">
                                          <p:val>
                                            <p:fltVal val="360"/>
                                          </p:val>
                                        </p:tav>
                                        <p:tav tm="100000">
                                          <p:val>
                                            <p:fltVal val="0"/>
                                          </p:val>
                                        </p:tav>
                                      </p:tavLst>
                                    </p:anim>
                                    <p:animEffect transition="in" filter="fade">
                                      <p:cBhvr>
                                        <p:cTn id="51" dur="500"/>
                                        <p:tgtEl>
                                          <p:spTgt spid="82"/>
                                        </p:tgtEl>
                                      </p:cBhvr>
                                    </p:animEffect>
                                  </p:childTnLst>
                                </p:cTn>
                              </p:par>
                              <p:par>
                                <p:cTn id="52" presetID="10" presetClass="entr" presetSubtype="0" fill="hold" grpId="0" nodeType="withEffect">
                                  <p:stCondLst>
                                    <p:cond delay="1500"/>
                                  </p:stCondLst>
                                  <p:childTnLst>
                                    <p:set>
                                      <p:cBhvr>
                                        <p:cTn id="53" dur="1" fill="hold">
                                          <p:stCondLst>
                                            <p:cond delay="0"/>
                                          </p:stCondLst>
                                        </p:cTn>
                                        <p:tgtEl>
                                          <p:spTgt spid="101"/>
                                        </p:tgtEl>
                                        <p:attrNameLst>
                                          <p:attrName>style.visibility</p:attrName>
                                        </p:attrNameLst>
                                      </p:cBhvr>
                                      <p:to>
                                        <p:strVal val="visible"/>
                                      </p:to>
                                    </p:set>
                                    <p:animEffect transition="in" filter="fade">
                                      <p:cBhvr>
                                        <p:cTn id="54" dur="500"/>
                                        <p:tgtEl>
                                          <p:spTgt spid="101"/>
                                        </p:tgtEl>
                                      </p:cBhvr>
                                    </p:animEffect>
                                  </p:childTnLst>
                                </p:cTn>
                              </p:par>
                              <p:par>
                                <p:cTn id="55" presetID="22" presetClass="entr" presetSubtype="8" fill="hold" nodeType="withEffect">
                                  <p:stCondLst>
                                    <p:cond delay="1500"/>
                                  </p:stCondLst>
                                  <p:childTnLst>
                                    <p:set>
                                      <p:cBhvr>
                                        <p:cTn id="56" dur="1" fill="hold">
                                          <p:stCondLst>
                                            <p:cond delay="0"/>
                                          </p:stCondLst>
                                        </p:cTn>
                                        <p:tgtEl>
                                          <p:spTgt spid="105"/>
                                        </p:tgtEl>
                                        <p:attrNameLst>
                                          <p:attrName>style.visibility</p:attrName>
                                        </p:attrNameLst>
                                      </p:cBhvr>
                                      <p:to>
                                        <p:strVal val="visible"/>
                                      </p:to>
                                    </p:set>
                                    <p:animEffect transition="in" filter="wipe(left)">
                                      <p:cBhvr>
                                        <p:cTn id="57" dur="500"/>
                                        <p:tgtEl>
                                          <p:spTgt spid="105"/>
                                        </p:tgtEl>
                                      </p:cBhvr>
                                    </p:animEffect>
                                  </p:childTnLst>
                                </p:cTn>
                              </p:par>
                              <p:par>
                                <p:cTn id="58" presetID="12" presetClass="entr" presetSubtype="8" fill="hold" grpId="0" nodeType="withEffect">
                                  <p:stCondLst>
                                    <p:cond delay="2000"/>
                                  </p:stCondLst>
                                  <p:childTnLst>
                                    <p:set>
                                      <p:cBhvr>
                                        <p:cTn id="59" dur="1" fill="hold">
                                          <p:stCondLst>
                                            <p:cond delay="0"/>
                                          </p:stCondLst>
                                        </p:cTn>
                                        <p:tgtEl>
                                          <p:spTgt spid="111"/>
                                        </p:tgtEl>
                                        <p:attrNameLst>
                                          <p:attrName>style.visibility</p:attrName>
                                        </p:attrNameLst>
                                      </p:cBhvr>
                                      <p:to>
                                        <p:strVal val="visible"/>
                                      </p:to>
                                    </p:set>
                                    <p:anim calcmode="lin" valueType="num">
                                      <p:cBhvr additive="base">
                                        <p:cTn id="60" dur="500"/>
                                        <p:tgtEl>
                                          <p:spTgt spid="111"/>
                                        </p:tgtEl>
                                        <p:attrNameLst>
                                          <p:attrName>ppt_x</p:attrName>
                                        </p:attrNameLst>
                                      </p:cBhvr>
                                      <p:tavLst>
                                        <p:tav tm="0">
                                          <p:val>
                                            <p:strVal val="#ppt_x-#ppt_w*1.125000"/>
                                          </p:val>
                                        </p:tav>
                                        <p:tav tm="100000">
                                          <p:val>
                                            <p:strVal val="#ppt_x"/>
                                          </p:val>
                                        </p:tav>
                                      </p:tavLst>
                                    </p:anim>
                                    <p:animEffect transition="in" filter="wipe(right)">
                                      <p:cBhvr>
                                        <p:cTn id="61" dur="500"/>
                                        <p:tgtEl>
                                          <p:spTgt spid="111"/>
                                        </p:tgtEl>
                                      </p:cBhvr>
                                    </p:animEffect>
                                  </p:childTnLst>
                                </p:cTn>
                              </p:par>
                              <p:par>
                                <p:cTn id="62" presetID="12" presetClass="entr" presetSubtype="8" fill="hold" grpId="0" nodeType="withEffect">
                                  <p:stCondLst>
                                    <p:cond delay="2000"/>
                                  </p:stCondLst>
                                  <p:childTnLst>
                                    <p:set>
                                      <p:cBhvr>
                                        <p:cTn id="63" dur="1" fill="hold">
                                          <p:stCondLst>
                                            <p:cond delay="0"/>
                                          </p:stCondLst>
                                        </p:cTn>
                                        <p:tgtEl>
                                          <p:spTgt spid="110"/>
                                        </p:tgtEl>
                                        <p:attrNameLst>
                                          <p:attrName>style.visibility</p:attrName>
                                        </p:attrNameLst>
                                      </p:cBhvr>
                                      <p:to>
                                        <p:strVal val="visible"/>
                                      </p:to>
                                    </p:set>
                                    <p:anim calcmode="lin" valueType="num">
                                      <p:cBhvr additive="base">
                                        <p:cTn id="64" dur="500"/>
                                        <p:tgtEl>
                                          <p:spTgt spid="110"/>
                                        </p:tgtEl>
                                        <p:attrNameLst>
                                          <p:attrName>ppt_x</p:attrName>
                                        </p:attrNameLst>
                                      </p:cBhvr>
                                      <p:tavLst>
                                        <p:tav tm="0">
                                          <p:val>
                                            <p:strVal val="#ppt_x-#ppt_w*1.125000"/>
                                          </p:val>
                                        </p:tav>
                                        <p:tav tm="100000">
                                          <p:val>
                                            <p:strVal val="#ppt_x"/>
                                          </p:val>
                                        </p:tav>
                                      </p:tavLst>
                                    </p:anim>
                                    <p:animEffect transition="in" filter="wipe(right)">
                                      <p:cBhvr>
                                        <p:cTn id="65" dur="500"/>
                                        <p:tgtEl>
                                          <p:spTgt spid="110"/>
                                        </p:tgtEl>
                                      </p:cBhvr>
                                    </p:animEffect>
                                  </p:childTnLst>
                                </p:cTn>
                              </p:par>
                              <p:par>
                                <p:cTn id="66" presetID="49" presetClass="entr" presetSubtype="0" decel="100000" fill="hold" grpId="0" nodeType="withEffect">
                                  <p:stCondLst>
                                    <p:cond delay="2500"/>
                                  </p:stCondLst>
                                  <p:childTnLst>
                                    <p:set>
                                      <p:cBhvr>
                                        <p:cTn id="67" dur="1" fill="hold">
                                          <p:stCondLst>
                                            <p:cond delay="0"/>
                                          </p:stCondLst>
                                        </p:cTn>
                                        <p:tgtEl>
                                          <p:spTgt spid="98"/>
                                        </p:tgtEl>
                                        <p:attrNameLst>
                                          <p:attrName>style.visibility</p:attrName>
                                        </p:attrNameLst>
                                      </p:cBhvr>
                                      <p:to>
                                        <p:strVal val="visible"/>
                                      </p:to>
                                    </p:set>
                                    <p:anim calcmode="lin" valueType="num">
                                      <p:cBhvr>
                                        <p:cTn id="68" dur="500" fill="hold"/>
                                        <p:tgtEl>
                                          <p:spTgt spid="98"/>
                                        </p:tgtEl>
                                        <p:attrNameLst>
                                          <p:attrName>ppt_w</p:attrName>
                                        </p:attrNameLst>
                                      </p:cBhvr>
                                      <p:tavLst>
                                        <p:tav tm="0">
                                          <p:val>
                                            <p:fltVal val="0"/>
                                          </p:val>
                                        </p:tav>
                                        <p:tav tm="100000">
                                          <p:val>
                                            <p:strVal val="#ppt_w"/>
                                          </p:val>
                                        </p:tav>
                                      </p:tavLst>
                                    </p:anim>
                                    <p:anim calcmode="lin" valueType="num">
                                      <p:cBhvr>
                                        <p:cTn id="69" dur="500" fill="hold"/>
                                        <p:tgtEl>
                                          <p:spTgt spid="98"/>
                                        </p:tgtEl>
                                        <p:attrNameLst>
                                          <p:attrName>ppt_h</p:attrName>
                                        </p:attrNameLst>
                                      </p:cBhvr>
                                      <p:tavLst>
                                        <p:tav tm="0">
                                          <p:val>
                                            <p:fltVal val="0"/>
                                          </p:val>
                                        </p:tav>
                                        <p:tav tm="100000">
                                          <p:val>
                                            <p:strVal val="#ppt_h"/>
                                          </p:val>
                                        </p:tav>
                                      </p:tavLst>
                                    </p:anim>
                                    <p:anim calcmode="lin" valueType="num">
                                      <p:cBhvr>
                                        <p:cTn id="70" dur="500" fill="hold"/>
                                        <p:tgtEl>
                                          <p:spTgt spid="98"/>
                                        </p:tgtEl>
                                        <p:attrNameLst>
                                          <p:attrName>style.rotation</p:attrName>
                                        </p:attrNameLst>
                                      </p:cBhvr>
                                      <p:tavLst>
                                        <p:tav tm="0">
                                          <p:val>
                                            <p:fltVal val="360"/>
                                          </p:val>
                                        </p:tav>
                                        <p:tav tm="100000">
                                          <p:val>
                                            <p:fltVal val="0"/>
                                          </p:val>
                                        </p:tav>
                                      </p:tavLst>
                                    </p:anim>
                                    <p:animEffect transition="in" filter="fade">
                                      <p:cBhvr>
                                        <p:cTn id="71" dur="500"/>
                                        <p:tgtEl>
                                          <p:spTgt spid="98"/>
                                        </p:tgtEl>
                                      </p:cBhvr>
                                    </p:animEffect>
                                  </p:childTnLst>
                                </p:cTn>
                              </p:par>
                              <p:par>
                                <p:cTn id="72" presetID="10" presetClass="entr" presetSubtype="0" fill="hold" grpId="0" nodeType="withEffect">
                                  <p:stCondLst>
                                    <p:cond delay="2500"/>
                                  </p:stCondLst>
                                  <p:childTnLst>
                                    <p:set>
                                      <p:cBhvr>
                                        <p:cTn id="73" dur="1" fill="hold">
                                          <p:stCondLst>
                                            <p:cond delay="0"/>
                                          </p:stCondLst>
                                        </p:cTn>
                                        <p:tgtEl>
                                          <p:spTgt spid="102"/>
                                        </p:tgtEl>
                                        <p:attrNameLst>
                                          <p:attrName>style.visibility</p:attrName>
                                        </p:attrNameLst>
                                      </p:cBhvr>
                                      <p:to>
                                        <p:strVal val="visible"/>
                                      </p:to>
                                    </p:set>
                                    <p:animEffect transition="in" filter="fade">
                                      <p:cBhvr>
                                        <p:cTn id="74" dur="500"/>
                                        <p:tgtEl>
                                          <p:spTgt spid="102"/>
                                        </p:tgtEl>
                                      </p:cBhvr>
                                    </p:animEffect>
                                  </p:childTnLst>
                                </p:cTn>
                              </p:par>
                              <p:par>
                                <p:cTn id="75" presetID="22" presetClass="entr" presetSubtype="2" fill="hold" nodeType="withEffect">
                                  <p:stCondLst>
                                    <p:cond delay="2500"/>
                                  </p:stCondLst>
                                  <p:childTnLst>
                                    <p:set>
                                      <p:cBhvr>
                                        <p:cTn id="76" dur="1" fill="hold">
                                          <p:stCondLst>
                                            <p:cond delay="0"/>
                                          </p:stCondLst>
                                        </p:cTn>
                                        <p:tgtEl>
                                          <p:spTgt spid="106"/>
                                        </p:tgtEl>
                                        <p:attrNameLst>
                                          <p:attrName>style.visibility</p:attrName>
                                        </p:attrNameLst>
                                      </p:cBhvr>
                                      <p:to>
                                        <p:strVal val="visible"/>
                                      </p:to>
                                    </p:set>
                                    <p:animEffect transition="in" filter="wipe(right)">
                                      <p:cBhvr>
                                        <p:cTn id="77" dur="500"/>
                                        <p:tgtEl>
                                          <p:spTgt spid="106"/>
                                        </p:tgtEl>
                                      </p:cBhvr>
                                    </p:animEffect>
                                  </p:childTnLst>
                                </p:cTn>
                              </p:par>
                              <p:par>
                                <p:cTn id="78" presetID="12" presetClass="entr" presetSubtype="2" fill="hold" grpId="0" nodeType="withEffect">
                                  <p:stCondLst>
                                    <p:cond delay="3000"/>
                                  </p:stCondLst>
                                  <p:childTnLst>
                                    <p:set>
                                      <p:cBhvr>
                                        <p:cTn id="79" dur="1" fill="hold">
                                          <p:stCondLst>
                                            <p:cond delay="0"/>
                                          </p:stCondLst>
                                        </p:cTn>
                                        <p:tgtEl>
                                          <p:spTgt spid="113"/>
                                        </p:tgtEl>
                                        <p:attrNameLst>
                                          <p:attrName>style.visibility</p:attrName>
                                        </p:attrNameLst>
                                      </p:cBhvr>
                                      <p:to>
                                        <p:strVal val="visible"/>
                                      </p:to>
                                    </p:set>
                                    <p:anim calcmode="lin" valueType="num">
                                      <p:cBhvr additive="base">
                                        <p:cTn id="80" dur="500"/>
                                        <p:tgtEl>
                                          <p:spTgt spid="113"/>
                                        </p:tgtEl>
                                        <p:attrNameLst>
                                          <p:attrName>ppt_x</p:attrName>
                                        </p:attrNameLst>
                                      </p:cBhvr>
                                      <p:tavLst>
                                        <p:tav tm="0">
                                          <p:val>
                                            <p:strVal val="#ppt_x+#ppt_w*1.125000"/>
                                          </p:val>
                                        </p:tav>
                                        <p:tav tm="100000">
                                          <p:val>
                                            <p:strVal val="#ppt_x"/>
                                          </p:val>
                                        </p:tav>
                                      </p:tavLst>
                                    </p:anim>
                                    <p:animEffect transition="in" filter="wipe(left)">
                                      <p:cBhvr>
                                        <p:cTn id="81" dur="500"/>
                                        <p:tgtEl>
                                          <p:spTgt spid="113"/>
                                        </p:tgtEl>
                                      </p:cBhvr>
                                    </p:animEffect>
                                  </p:childTnLst>
                                </p:cTn>
                              </p:par>
                              <p:par>
                                <p:cTn id="82" presetID="12" presetClass="entr" presetSubtype="2" fill="hold" grpId="0" nodeType="withEffect">
                                  <p:stCondLst>
                                    <p:cond delay="3000"/>
                                  </p:stCondLst>
                                  <p:childTnLst>
                                    <p:set>
                                      <p:cBhvr>
                                        <p:cTn id="83" dur="1" fill="hold">
                                          <p:stCondLst>
                                            <p:cond delay="0"/>
                                          </p:stCondLst>
                                        </p:cTn>
                                        <p:tgtEl>
                                          <p:spTgt spid="112"/>
                                        </p:tgtEl>
                                        <p:attrNameLst>
                                          <p:attrName>style.visibility</p:attrName>
                                        </p:attrNameLst>
                                      </p:cBhvr>
                                      <p:to>
                                        <p:strVal val="visible"/>
                                      </p:to>
                                    </p:set>
                                    <p:anim calcmode="lin" valueType="num">
                                      <p:cBhvr additive="base">
                                        <p:cTn id="84" dur="500"/>
                                        <p:tgtEl>
                                          <p:spTgt spid="112"/>
                                        </p:tgtEl>
                                        <p:attrNameLst>
                                          <p:attrName>ppt_x</p:attrName>
                                        </p:attrNameLst>
                                      </p:cBhvr>
                                      <p:tavLst>
                                        <p:tav tm="0">
                                          <p:val>
                                            <p:strVal val="#ppt_x+#ppt_w*1.125000"/>
                                          </p:val>
                                        </p:tav>
                                        <p:tav tm="100000">
                                          <p:val>
                                            <p:strVal val="#ppt_x"/>
                                          </p:val>
                                        </p:tav>
                                      </p:tavLst>
                                    </p:anim>
                                    <p:animEffect transition="in" filter="wipe(left)">
                                      <p:cBhvr>
                                        <p:cTn id="85" dur="500"/>
                                        <p:tgtEl>
                                          <p:spTgt spid="112"/>
                                        </p:tgtEl>
                                      </p:cBhvr>
                                    </p:animEffect>
                                  </p:childTnLst>
                                </p:cTn>
                              </p:par>
                              <p:par>
                                <p:cTn id="86" presetID="49" presetClass="entr" presetSubtype="0" decel="100000" fill="hold" grpId="0" nodeType="withEffect">
                                  <p:stCondLst>
                                    <p:cond delay="3500"/>
                                  </p:stCondLst>
                                  <p:childTnLst>
                                    <p:set>
                                      <p:cBhvr>
                                        <p:cTn id="87" dur="1" fill="hold">
                                          <p:stCondLst>
                                            <p:cond delay="0"/>
                                          </p:stCondLst>
                                        </p:cTn>
                                        <p:tgtEl>
                                          <p:spTgt spid="99"/>
                                        </p:tgtEl>
                                        <p:attrNameLst>
                                          <p:attrName>style.visibility</p:attrName>
                                        </p:attrNameLst>
                                      </p:cBhvr>
                                      <p:to>
                                        <p:strVal val="visible"/>
                                      </p:to>
                                    </p:set>
                                    <p:anim calcmode="lin" valueType="num">
                                      <p:cBhvr>
                                        <p:cTn id="88" dur="500" fill="hold"/>
                                        <p:tgtEl>
                                          <p:spTgt spid="99"/>
                                        </p:tgtEl>
                                        <p:attrNameLst>
                                          <p:attrName>ppt_w</p:attrName>
                                        </p:attrNameLst>
                                      </p:cBhvr>
                                      <p:tavLst>
                                        <p:tav tm="0">
                                          <p:val>
                                            <p:fltVal val="0"/>
                                          </p:val>
                                        </p:tav>
                                        <p:tav tm="100000">
                                          <p:val>
                                            <p:strVal val="#ppt_w"/>
                                          </p:val>
                                        </p:tav>
                                      </p:tavLst>
                                    </p:anim>
                                    <p:anim calcmode="lin" valueType="num">
                                      <p:cBhvr>
                                        <p:cTn id="89" dur="500" fill="hold"/>
                                        <p:tgtEl>
                                          <p:spTgt spid="99"/>
                                        </p:tgtEl>
                                        <p:attrNameLst>
                                          <p:attrName>ppt_h</p:attrName>
                                        </p:attrNameLst>
                                      </p:cBhvr>
                                      <p:tavLst>
                                        <p:tav tm="0">
                                          <p:val>
                                            <p:fltVal val="0"/>
                                          </p:val>
                                        </p:tav>
                                        <p:tav tm="100000">
                                          <p:val>
                                            <p:strVal val="#ppt_h"/>
                                          </p:val>
                                        </p:tav>
                                      </p:tavLst>
                                    </p:anim>
                                    <p:anim calcmode="lin" valueType="num">
                                      <p:cBhvr>
                                        <p:cTn id="90" dur="500" fill="hold"/>
                                        <p:tgtEl>
                                          <p:spTgt spid="99"/>
                                        </p:tgtEl>
                                        <p:attrNameLst>
                                          <p:attrName>style.rotation</p:attrName>
                                        </p:attrNameLst>
                                      </p:cBhvr>
                                      <p:tavLst>
                                        <p:tav tm="0">
                                          <p:val>
                                            <p:fltVal val="360"/>
                                          </p:val>
                                        </p:tav>
                                        <p:tav tm="100000">
                                          <p:val>
                                            <p:fltVal val="0"/>
                                          </p:val>
                                        </p:tav>
                                      </p:tavLst>
                                    </p:anim>
                                    <p:animEffect transition="in" filter="fade">
                                      <p:cBhvr>
                                        <p:cTn id="91" dur="500"/>
                                        <p:tgtEl>
                                          <p:spTgt spid="99"/>
                                        </p:tgtEl>
                                      </p:cBhvr>
                                    </p:animEffect>
                                  </p:childTnLst>
                                </p:cTn>
                              </p:par>
                              <p:par>
                                <p:cTn id="92" presetID="10" presetClass="entr" presetSubtype="0" fill="hold" grpId="0" nodeType="withEffect">
                                  <p:stCondLst>
                                    <p:cond delay="3500"/>
                                  </p:stCondLst>
                                  <p:childTnLst>
                                    <p:set>
                                      <p:cBhvr>
                                        <p:cTn id="93" dur="1" fill="hold">
                                          <p:stCondLst>
                                            <p:cond delay="0"/>
                                          </p:stCondLst>
                                        </p:cTn>
                                        <p:tgtEl>
                                          <p:spTgt spid="103"/>
                                        </p:tgtEl>
                                        <p:attrNameLst>
                                          <p:attrName>style.visibility</p:attrName>
                                        </p:attrNameLst>
                                      </p:cBhvr>
                                      <p:to>
                                        <p:strVal val="visible"/>
                                      </p:to>
                                    </p:set>
                                    <p:animEffect transition="in" filter="fade">
                                      <p:cBhvr>
                                        <p:cTn id="94" dur="500"/>
                                        <p:tgtEl>
                                          <p:spTgt spid="103"/>
                                        </p:tgtEl>
                                      </p:cBhvr>
                                    </p:animEffect>
                                  </p:childTnLst>
                                </p:cTn>
                              </p:par>
                              <p:par>
                                <p:cTn id="95" presetID="22" presetClass="entr" presetSubtype="8" fill="hold" nodeType="withEffect">
                                  <p:stCondLst>
                                    <p:cond delay="3500"/>
                                  </p:stCondLst>
                                  <p:childTnLst>
                                    <p:set>
                                      <p:cBhvr>
                                        <p:cTn id="96" dur="1" fill="hold">
                                          <p:stCondLst>
                                            <p:cond delay="0"/>
                                          </p:stCondLst>
                                        </p:cTn>
                                        <p:tgtEl>
                                          <p:spTgt spid="107"/>
                                        </p:tgtEl>
                                        <p:attrNameLst>
                                          <p:attrName>style.visibility</p:attrName>
                                        </p:attrNameLst>
                                      </p:cBhvr>
                                      <p:to>
                                        <p:strVal val="visible"/>
                                      </p:to>
                                    </p:set>
                                    <p:animEffect transition="in" filter="wipe(left)">
                                      <p:cBhvr>
                                        <p:cTn id="97" dur="500"/>
                                        <p:tgtEl>
                                          <p:spTgt spid="107"/>
                                        </p:tgtEl>
                                      </p:cBhvr>
                                    </p:animEffect>
                                  </p:childTnLst>
                                </p:cTn>
                              </p:par>
                              <p:par>
                                <p:cTn id="98" presetID="12" presetClass="entr" presetSubtype="8" fill="hold" grpId="0" nodeType="withEffect">
                                  <p:stCondLst>
                                    <p:cond delay="4000"/>
                                  </p:stCondLst>
                                  <p:childTnLst>
                                    <p:set>
                                      <p:cBhvr>
                                        <p:cTn id="99" dur="1" fill="hold">
                                          <p:stCondLst>
                                            <p:cond delay="0"/>
                                          </p:stCondLst>
                                        </p:cTn>
                                        <p:tgtEl>
                                          <p:spTgt spid="115"/>
                                        </p:tgtEl>
                                        <p:attrNameLst>
                                          <p:attrName>style.visibility</p:attrName>
                                        </p:attrNameLst>
                                      </p:cBhvr>
                                      <p:to>
                                        <p:strVal val="visible"/>
                                      </p:to>
                                    </p:set>
                                    <p:anim calcmode="lin" valueType="num">
                                      <p:cBhvr additive="base">
                                        <p:cTn id="100" dur="500"/>
                                        <p:tgtEl>
                                          <p:spTgt spid="115"/>
                                        </p:tgtEl>
                                        <p:attrNameLst>
                                          <p:attrName>ppt_x</p:attrName>
                                        </p:attrNameLst>
                                      </p:cBhvr>
                                      <p:tavLst>
                                        <p:tav tm="0">
                                          <p:val>
                                            <p:strVal val="#ppt_x-#ppt_w*1.125000"/>
                                          </p:val>
                                        </p:tav>
                                        <p:tav tm="100000">
                                          <p:val>
                                            <p:strVal val="#ppt_x"/>
                                          </p:val>
                                        </p:tav>
                                      </p:tavLst>
                                    </p:anim>
                                    <p:animEffect transition="in" filter="wipe(right)">
                                      <p:cBhvr>
                                        <p:cTn id="101" dur="500"/>
                                        <p:tgtEl>
                                          <p:spTgt spid="115"/>
                                        </p:tgtEl>
                                      </p:cBhvr>
                                    </p:animEffect>
                                  </p:childTnLst>
                                </p:cTn>
                              </p:par>
                              <p:par>
                                <p:cTn id="102" presetID="12" presetClass="entr" presetSubtype="8" fill="hold" grpId="0" nodeType="withEffect">
                                  <p:stCondLst>
                                    <p:cond delay="4000"/>
                                  </p:stCondLst>
                                  <p:childTnLst>
                                    <p:set>
                                      <p:cBhvr>
                                        <p:cTn id="103" dur="1" fill="hold">
                                          <p:stCondLst>
                                            <p:cond delay="0"/>
                                          </p:stCondLst>
                                        </p:cTn>
                                        <p:tgtEl>
                                          <p:spTgt spid="114"/>
                                        </p:tgtEl>
                                        <p:attrNameLst>
                                          <p:attrName>style.visibility</p:attrName>
                                        </p:attrNameLst>
                                      </p:cBhvr>
                                      <p:to>
                                        <p:strVal val="visible"/>
                                      </p:to>
                                    </p:set>
                                    <p:anim calcmode="lin" valueType="num">
                                      <p:cBhvr additive="base">
                                        <p:cTn id="104" dur="500"/>
                                        <p:tgtEl>
                                          <p:spTgt spid="114"/>
                                        </p:tgtEl>
                                        <p:attrNameLst>
                                          <p:attrName>ppt_x</p:attrName>
                                        </p:attrNameLst>
                                      </p:cBhvr>
                                      <p:tavLst>
                                        <p:tav tm="0">
                                          <p:val>
                                            <p:strVal val="#ppt_x-#ppt_w*1.125000"/>
                                          </p:val>
                                        </p:tav>
                                        <p:tav tm="100000">
                                          <p:val>
                                            <p:strVal val="#ppt_x"/>
                                          </p:val>
                                        </p:tav>
                                      </p:tavLst>
                                    </p:anim>
                                    <p:animEffect transition="in" filter="wipe(right)">
                                      <p:cBhvr>
                                        <p:cTn id="105"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p:bldP spid="146" grpId="0"/>
      <p:bldP spid="81" grpId="0" animBg="1"/>
      <p:bldP spid="82" grpId="0" animBg="1"/>
      <p:bldP spid="98" grpId="0" animBg="1"/>
      <p:bldP spid="99" grpId="0" animBg="1"/>
      <p:bldP spid="100" grpId="0" animBg="1"/>
      <p:bldP spid="101" grpId="0" animBg="1"/>
      <p:bldP spid="102" grpId="0" animBg="1"/>
      <p:bldP spid="103" grpId="0" animBg="1"/>
      <p:bldP spid="108" grpId="0"/>
      <p:bldP spid="109" grpId="0"/>
      <p:bldP spid="110" grpId="0"/>
      <p:bldP spid="111" grpId="0"/>
      <p:bldP spid="112" grpId="0"/>
      <p:bldP spid="113" grpId="0"/>
      <p:bldP spid="114"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6" name="直接连接符 135"/>
          <p:cNvCxnSpPr/>
          <p:nvPr/>
        </p:nvCxnSpPr>
        <p:spPr>
          <a:xfrm>
            <a:off x="1661359" y="1052062"/>
            <a:ext cx="9685166" cy="1597"/>
          </a:xfrm>
          <a:prstGeom prst="line">
            <a:avLst/>
          </a:prstGeom>
          <a:ln w="19050">
            <a:solidFill>
              <a:schemeClr val="bg2">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37" name="组合 136"/>
          <p:cNvGrpSpPr/>
          <p:nvPr/>
        </p:nvGrpSpPr>
        <p:grpSpPr>
          <a:xfrm>
            <a:off x="567138" y="369630"/>
            <a:ext cx="942567" cy="804941"/>
            <a:chOff x="-232427" y="-283585"/>
            <a:chExt cx="2596386" cy="2217283"/>
          </a:xfrm>
        </p:grpSpPr>
        <p:sp>
          <p:nvSpPr>
            <p:cNvPr id="138" name="椭圆 137"/>
            <p:cNvSpPr/>
            <p:nvPr/>
          </p:nvSpPr>
          <p:spPr>
            <a:xfrm>
              <a:off x="-232427" y="-181291"/>
              <a:ext cx="942567" cy="942567"/>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dirty="0">
                <a:ea typeface="华文细黑" panose="02010600040101010101" pitchFamily="2" charset="-122"/>
              </a:endParaRPr>
            </a:p>
          </p:txBody>
        </p:sp>
        <p:sp>
          <p:nvSpPr>
            <p:cNvPr id="139" name="椭圆 138"/>
            <p:cNvSpPr/>
            <p:nvPr/>
          </p:nvSpPr>
          <p:spPr>
            <a:xfrm>
              <a:off x="1360810" y="855446"/>
              <a:ext cx="927953" cy="927953"/>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140" name="椭圆 139"/>
            <p:cNvSpPr/>
            <p:nvPr/>
          </p:nvSpPr>
          <p:spPr>
            <a:xfrm>
              <a:off x="308145" y="808463"/>
              <a:ext cx="1125235" cy="1125235"/>
            </a:xfrm>
            <a:prstGeom prst="ellipse">
              <a:avLst/>
            </a:prstGeom>
            <a:gradFill flip="none" rotWithShape="1">
              <a:gsLst>
                <a:gs pos="0">
                  <a:schemeClr val="bg1"/>
                </a:gs>
                <a:gs pos="36000">
                  <a:schemeClr val="bg1"/>
                </a:gs>
                <a:gs pos="100000">
                  <a:srgbClr val="C7C7C7"/>
                </a:gs>
              </a:gsLst>
              <a:lin ang="13500000" scaled="1"/>
              <a:tileRect/>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141" name="椭圆 140"/>
            <p:cNvSpPr/>
            <p:nvPr/>
          </p:nvSpPr>
          <p:spPr>
            <a:xfrm>
              <a:off x="166801" y="-283585"/>
              <a:ext cx="2089723" cy="2089721"/>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2032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142" name="文本框 17"/>
            <p:cNvSpPr txBox="1"/>
            <p:nvPr/>
          </p:nvSpPr>
          <p:spPr>
            <a:xfrm>
              <a:off x="131421" y="168317"/>
              <a:ext cx="2125103" cy="1271698"/>
            </a:xfrm>
            <a:prstGeom prst="rect">
              <a:avLst/>
            </a:prstGeom>
            <a:noFill/>
          </p:spPr>
          <p:txBody>
            <a:bodyPr wrap="square" rtlCol="0">
              <a:spAutoFit/>
            </a:bodyPr>
            <a:lstStyle/>
            <a:p>
              <a:pPr algn="ctr"/>
              <a:r>
                <a:rPr lang="en-US" altLang="zh-CN" sz="2400" b="1" dirty="0">
                  <a:solidFill>
                    <a:schemeClr val="accent1"/>
                  </a:solidFill>
                  <a:latin typeface="华文细黑" panose="02010600040101010101" pitchFamily="2" charset="-122"/>
                  <a:ea typeface="华文细黑" panose="02010600040101010101" pitchFamily="2" charset="-122"/>
                </a:rPr>
                <a:t>01</a:t>
              </a:r>
              <a:endParaRPr lang="zh-CN" altLang="en-US" sz="3200" b="1" dirty="0">
                <a:solidFill>
                  <a:schemeClr val="accent1"/>
                </a:solidFill>
                <a:latin typeface="华文细黑" panose="02010600040101010101" pitchFamily="2" charset="-122"/>
                <a:ea typeface="华文细黑" panose="02010600040101010101" pitchFamily="2" charset="-122"/>
              </a:endParaRPr>
            </a:p>
          </p:txBody>
        </p:sp>
        <p:sp>
          <p:nvSpPr>
            <p:cNvPr id="143" name="椭圆 142"/>
            <p:cNvSpPr/>
            <p:nvPr/>
          </p:nvSpPr>
          <p:spPr>
            <a:xfrm>
              <a:off x="2149085" y="-283585"/>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ea typeface="华文细黑" panose="02010600040101010101" pitchFamily="2" charset="-122"/>
              </a:endParaRPr>
            </a:p>
          </p:txBody>
        </p:sp>
        <p:sp>
          <p:nvSpPr>
            <p:cNvPr id="144" name="椭圆 143"/>
            <p:cNvSpPr/>
            <p:nvPr/>
          </p:nvSpPr>
          <p:spPr>
            <a:xfrm>
              <a:off x="23983" y="1333840"/>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ea typeface="华文细黑" panose="02010600040101010101" pitchFamily="2" charset="-122"/>
              </a:endParaRPr>
            </a:p>
          </p:txBody>
        </p:sp>
      </p:grpSp>
      <p:sp>
        <p:nvSpPr>
          <p:cNvPr id="145" name="标题 1"/>
          <p:cNvSpPr txBox="1">
            <a:spLocks/>
          </p:cNvSpPr>
          <p:nvPr/>
        </p:nvSpPr>
        <p:spPr>
          <a:xfrm>
            <a:off x="1708744" y="616240"/>
            <a:ext cx="6911141" cy="683927"/>
          </a:xfrm>
          <a:prstGeom prst="rect">
            <a:avLst/>
          </a:prstGeom>
        </p:spPr>
        <p:txBody>
          <a:bodyPr>
            <a:normAutofit/>
          </a:bodyPr>
          <a:lstStyle>
            <a:lvl1pPr algn="ctr" defTabSz="914400" rtl="0" eaLnBrk="1" latinLnBrk="0" hangingPunct="1">
              <a:lnSpc>
                <a:spcPct val="90000"/>
              </a:lnSpc>
              <a:spcBef>
                <a:spcPct val="0"/>
              </a:spcBef>
              <a:buNone/>
              <a:defRPr sz="3600" b="0" kern="1200">
                <a:solidFill>
                  <a:schemeClr val="bg1">
                    <a:lumMod val="50000"/>
                  </a:schemeClr>
                </a:solidFill>
                <a:effectLst/>
                <a:latin typeface="+mj-ea"/>
                <a:ea typeface="+mj-ea"/>
                <a:cs typeface="+mj-cs"/>
              </a:defRPr>
            </a:lvl1pPr>
          </a:lstStyle>
          <a:p>
            <a:pPr algn="l"/>
            <a:r>
              <a:rPr lang="zh-CN" altLang="en-US" sz="1600" dirty="0">
                <a:solidFill>
                  <a:schemeClr val="accent1"/>
                </a:solidFill>
                <a:latin typeface="华文细黑" panose="02010600040101010101" pitchFamily="2" charset="-122"/>
                <a:ea typeface="华文细黑" panose="02010600040101010101" pitchFamily="2" charset="-122"/>
              </a:rPr>
              <a:t>点击输入您的主标题 </a:t>
            </a:r>
            <a:r>
              <a:rPr lang="en-US" altLang="zh-CN" sz="1600" dirty="0">
                <a:latin typeface="华文细黑" panose="02010600040101010101" pitchFamily="2" charset="-122"/>
                <a:ea typeface="华文细黑" panose="02010600040101010101" pitchFamily="2" charset="-122"/>
              </a:rPr>
              <a:t>/ </a:t>
            </a:r>
            <a:r>
              <a:rPr lang="zh-CN" altLang="en-US" sz="1600" dirty="0">
                <a:latin typeface="华文细黑" panose="02010600040101010101" pitchFamily="2" charset="-122"/>
                <a:ea typeface="华文细黑" panose="02010600040101010101" pitchFamily="2" charset="-122"/>
              </a:rPr>
              <a:t>或您公司</a:t>
            </a:r>
            <a:r>
              <a:rPr lang="en-US" altLang="zh-CN" sz="1600" dirty="0">
                <a:latin typeface="华文细黑" panose="02010600040101010101" pitchFamily="2" charset="-122"/>
                <a:ea typeface="华文细黑" panose="02010600040101010101" pitchFamily="2" charset="-122"/>
              </a:rPr>
              <a:t>LOGO</a:t>
            </a:r>
            <a:r>
              <a:rPr lang="zh-CN" altLang="en-US" sz="1600" dirty="0">
                <a:latin typeface="华文细黑" panose="02010600040101010101" pitchFamily="2" charset="-122"/>
                <a:ea typeface="华文细黑" panose="02010600040101010101" pitchFamily="2" charset="-122"/>
              </a:rPr>
              <a:t>名称</a:t>
            </a:r>
            <a:endParaRPr lang="en-US" altLang="zh-CN" sz="1600" dirty="0">
              <a:latin typeface="华文细黑" panose="02010600040101010101" pitchFamily="2" charset="-122"/>
              <a:ea typeface="华文细黑" panose="02010600040101010101" pitchFamily="2" charset="-122"/>
              <a:cs typeface="Lato Light"/>
            </a:endParaRPr>
          </a:p>
        </p:txBody>
      </p:sp>
      <p:sp>
        <p:nvSpPr>
          <p:cNvPr id="146" name="标题 1"/>
          <p:cNvSpPr txBox="1">
            <a:spLocks/>
          </p:cNvSpPr>
          <p:nvPr/>
        </p:nvSpPr>
        <p:spPr>
          <a:xfrm>
            <a:off x="10318678" y="635290"/>
            <a:ext cx="1046898" cy="683927"/>
          </a:xfrm>
          <a:prstGeom prst="rect">
            <a:avLst/>
          </a:prstGeom>
        </p:spPr>
        <p:txBody>
          <a:bodyPr>
            <a:normAutofit/>
          </a:bodyPr>
          <a:lstStyle>
            <a:lvl1pPr algn="ctr" defTabSz="914400" rtl="0" eaLnBrk="1" latinLnBrk="0" hangingPunct="1">
              <a:lnSpc>
                <a:spcPct val="90000"/>
              </a:lnSpc>
              <a:spcBef>
                <a:spcPct val="0"/>
              </a:spcBef>
              <a:buNone/>
              <a:defRPr sz="3600" b="0" kern="1200">
                <a:solidFill>
                  <a:schemeClr val="bg1">
                    <a:lumMod val="50000"/>
                  </a:schemeClr>
                </a:solidFill>
                <a:effectLst/>
                <a:latin typeface="+mj-ea"/>
                <a:ea typeface="+mj-ea"/>
                <a:cs typeface="+mj-cs"/>
              </a:defRPr>
            </a:lvl1pPr>
          </a:lstStyle>
          <a:p>
            <a:pPr algn="l"/>
            <a:r>
              <a:rPr lang="en-US" altLang="zh-CN" sz="1800" dirty="0">
                <a:solidFill>
                  <a:schemeClr val="bg2"/>
                </a:solidFill>
                <a:latin typeface="华文细黑" panose="02010600040101010101" pitchFamily="2" charset="-122"/>
                <a:ea typeface="华文细黑" panose="02010600040101010101" pitchFamily="2" charset="-122"/>
              </a:rPr>
              <a:t>LOGO</a:t>
            </a:r>
            <a:endParaRPr lang="en-US" altLang="zh-CN" sz="1800" dirty="0">
              <a:solidFill>
                <a:schemeClr val="bg2"/>
              </a:solidFill>
              <a:latin typeface="华文细黑" panose="02010600040101010101" pitchFamily="2" charset="-122"/>
              <a:ea typeface="华文细黑" panose="02010600040101010101" pitchFamily="2" charset="-122"/>
              <a:cs typeface="Lato Light"/>
            </a:endParaRPr>
          </a:p>
        </p:txBody>
      </p:sp>
      <p:sp>
        <p:nvSpPr>
          <p:cNvPr id="100" name="Round Same Side Corner Rectangle 32"/>
          <p:cNvSpPr/>
          <p:nvPr/>
        </p:nvSpPr>
        <p:spPr>
          <a:xfrm>
            <a:off x="6458102" y="2025720"/>
            <a:ext cx="492985" cy="3150329"/>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9622" tIns="59811" rIns="119622" bIns="59811" rtlCol="0" anchor="ctr"/>
          <a:lstStyle/>
          <a:p>
            <a:pPr algn="ctr"/>
            <a:endParaRPr lang="en-US" dirty="0">
              <a:latin typeface="微软雅黑" panose="020B0503020204020204" pitchFamily="34" charset="-122"/>
              <a:ea typeface="华文细黑" panose="02010600040101010101" pitchFamily="2" charset="-122"/>
            </a:endParaRPr>
          </a:p>
        </p:txBody>
      </p:sp>
      <p:sp>
        <p:nvSpPr>
          <p:cNvPr id="101" name="Round Same Side Corner Rectangle 40"/>
          <p:cNvSpPr/>
          <p:nvPr/>
        </p:nvSpPr>
        <p:spPr>
          <a:xfrm>
            <a:off x="7203495" y="2025720"/>
            <a:ext cx="492985" cy="3150329"/>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9622" tIns="59811" rIns="119622" bIns="59811" rtlCol="0" anchor="ctr"/>
          <a:lstStyle/>
          <a:p>
            <a:pPr algn="ctr"/>
            <a:endParaRPr lang="en-US" dirty="0">
              <a:latin typeface="微软雅黑" panose="020B0503020204020204" pitchFamily="34" charset="-122"/>
              <a:ea typeface="华文细黑" panose="02010600040101010101" pitchFamily="2" charset="-122"/>
            </a:endParaRPr>
          </a:p>
        </p:txBody>
      </p:sp>
      <p:sp>
        <p:nvSpPr>
          <p:cNvPr id="102" name="Round Same Side Corner Rectangle 44"/>
          <p:cNvSpPr/>
          <p:nvPr/>
        </p:nvSpPr>
        <p:spPr>
          <a:xfrm>
            <a:off x="7948888" y="2025720"/>
            <a:ext cx="492985" cy="3150329"/>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9622" tIns="59811" rIns="119622" bIns="59811" rtlCol="0" anchor="ctr"/>
          <a:lstStyle/>
          <a:p>
            <a:pPr algn="ctr"/>
            <a:endParaRPr lang="en-US" dirty="0">
              <a:latin typeface="微软雅黑" panose="020B0503020204020204" pitchFamily="34" charset="-122"/>
              <a:ea typeface="华文细黑" panose="02010600040101010101" pitchFamily="2" charset="-122"/>
            </a:endParaRPr>
          </a:p>
        </p:txBody>
      </p:sp>
      <p:sp>
        <p:nvSpPr>
          <p:cNvPr id="103" name="Round Same Side Corner Rectangle 49"/>
          <p:cNvSpPr/>
          <p:nvPr/>
        </p:nvSpPr>
        <p:spPr>
          <a:xfrm>
            <a:off x="8694281" y="2025720"/>
            <a:ext cx="492985" cy="3150329"/>
          </a:xfrm>
          <a:prstGeom prst="round2SameRect">
            <a:avLst>
              <a:gd name="adj1" fmla="val 50000"/>
              <a:gd name="adj2" fmla="val 0"/>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9622" tIns="59811" rIns="119622" bIns="59811" rtlCol="0" anchor="ctr"/>
          <a:lstStyle/>
          <a:p>
            <a:pPr algn="ctr"/>
            <a:endParaRPr lang="en-US" dirty="0">
              <a:latin typeface="微软雅黑" panose="020B0503020204020204" pitchFamily="34" charset="-122"/>
              <a:ea typeface="华文细黑" panose="02010600040101010101" pitchFamily="2" charset="-122"/>
            </a:endParaRPr>
          </a:p>
        </p:txBody>
      </p:sp>
      <p:sp>
        <p:nvSpPr>
          <p:cNvPr id="104" name="Round Same Side Corner Rectangle 54"/>
          <p:cNvSpPr/>
          <p:nvPr/>
        </p:nvSpPr>
        <p:spPr>
          <a:xfrm>
            <a:off x="9439675" y="2025720"/>
            <a:ext cx="492985" cy="3150329"/>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9622" tIns="59811" rIns="119622" bIns="59811" rtlCol="0" anchor="ctr"/>
          <a:lstStyle/>
          <a:p>
            <a:pPr algn="ctr"/>
            <a:endParaRPr lang="en-US" dirty="0">
              <a:latin typeface="微软雅黑" panose="020B0503020204020204" pitchFamily="34" charset="-122"/>
              <a:ea typeface="华文细黑" panose="02010600040101010101" pitchFamily="2" charset="-122"/>
            </a:endParaRPr>
          </a:p>
        </p:txBody>
      </p:sp>
      <p:sp>
        <p:nvSpPr>
          <p:cNvPr id="105" name="Round Same Side Corner Rectangle 58"/>
          <p:cNvSpPr/>
          <p:nvPr/>
        </p:nvSpPr>
        <p:spPr>
          <a:xfrm>
            <a:off x="10185068" y="2025720"/>
            <a:ext cx="492985" cy="3150329"/>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9622" tIns="59811" rIns="119622" bIns="59811" rtlCol="0" anchor="ctr"/>
          <a:lstStyle/>
          <a:p>
            <a:pPr algn="ctr"/>
            <a:endParaRPr lang="en-US" dirty="0">
              <a:latin typeface="微软雅黑" panose="020B0503020204020204" pitchFamily="34" charset="-122"/>
              <a:ea typeface="华文细黑" panose="02010600040101010101" pitchFamily="2" charset="-122"/>
            </a:endParaRPr>
          </a:p>
        </p:txBody>
      </p:sp>
      <p:grpSp>
        <p:nvGrpSpPr>
          <p:cNvPr id="106" name="Group 117"/>
          <p:cNvGrpSpPr/>
          <p:nvPr/>
        </p:nvGrpSpPr>
        <p:grpSpPr>
          <a:xfrm>
            <a:off x="6389864" y="5411057"/>
            <a:ext cx="4383375" cy="435234"/>
            <a:chOff x="4747862" y="3954465"/>
            <a:chExt cx="3387661" cy="326350"/>
          </a:xfrm>
        </p:grpSpPr>
        <p:cxnSp>
          <p:nvCxnSpPr>
            <p:cNvPr id="107" name="Straight Connector 77"/>
            <p:cNvCxnSpPr/>
            <p:nvPr/>
          </p:nvCxnSpPr>
          <p:spPr>
            <a:xfrm>
              <a:off x="4800600" y="4004858"/>
              <a:ext cx="3261360" cy="1588"/>
            </a:xfrm>
            <a:prstGeom prst="line">
              <a:avLst/>
            </a:prstGeom>
            <a:ln w="12700">
              <a:solidFill>
                <a:schemeClr val="tx1">
                  <a:lumMod val="25000"/>
                  <a:lumOff val="7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08" name="Oval 68"/>
            <p:cNvSpPr/>
            <p:nvPr/>
          </p:nvSpPr>
          <p:spPr>
            <a:xfrm>
              <a:off x="4943044" y="3954465"/>
              <a:ext cx="96113" cy="9611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华文细黑" panose="02010600040101010101" pitchFamily="2" charset="-122"/>
              </a:endParaRPr>
            </a:p>
          </p:txBody>
        </p:sp>
        <p:sp>
          <p:nvSpPr>
            <p:cNvPr id="109" name="Oval 69"/>
            <p:cNvSpPr/>
            <p:nvPr/>
          </p:nvSpPr>
          <p:spPr>
            <a:xfrm>
              <a:off x="5519116" y="3954465"/>
              <a:ext cx="96113" cy="961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华文细黑" panose="02010600040101010101" pitchFamily="2" charset="-122"/>
              </a:endParaRPr>
            </a:p>
          </p:txBody>
        </p:sp>
        <p:sp>
          <p:nvSpPr>
            <p:cNvPr id="110" name="Oval 72"/>
            <p:cNvSpPr/>
            <p:nvPr/>
          </p:nvSpPr>
          <p:spPr>
            <a:xfrm>
              <a:off x="6095188" y="3954465"/>
              <a:ext cx="96113" cy="9611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华文细黑" panose="02010600040101010101" pitchFamily="2" charset="-122"/>
              </a:endParaRPr>
            </a:p>
          </p:txBody>
        </p:sp>
        <p:sp>
          <p:nvSpPr>
            <p:cNvPr id="111" name="Oval 73"/>
            <p:cNvSpPr/>
            <p:nvPr/>
          </p:nvSpPr>
          <p:spPr>
            <a:xfrm>
              <a:off x="6671260" y="3954465"/>
              <a:ext cx="96113" cy="9611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华文细黑" panose="02010600040101010101" pitchFamily="2" charset="-122"/>
              </a:endParaRPr>
            </a:p>
          </p:txBody>
        </p:sp>
        <p:sp>
          <p:nvSpPr>
            <p:cNvPr id="112" name="Oval 74"/>
            <p:cNvSpPr/>
            <p:nvPr/>
          </p:nvSpPr>
          <p:spPr>
            <a:xfrm>
              <a:off x="7247332" y="3954465"/>
              <a:ext cx="96113" cy="9611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华文细黑" panose="02010600040101010101" pitchFamily="2" charset="-122"/>
              </a:endParaRPr>
            </a:p>
          </p:txBody>
        </p:sp>
        <p:sp>
          <p:nvSpPr>
            <p:cNvPr id="113" name="Oval 75"/>
            <p:cNvSpPr/>
            <p:nvPr/>
          </p:nvSpPr>
          <p:spPr>
            <a:xfrm>
              <a:off x="7823404" y="3954465"/>
              <a:ext cx="96113" cy="9611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华文细黑" panose="02010600040101010101" pitchFamily="2" charset="-122"/>
              </a:endParaRPr>
            </a:p>
          </p:txBody>
        </p:sp>
        <p:sp>
          <p:nvSpPr>
            <p:cNvPr id="114" name="Text Placeholder 3"/>
            <p:cNvSpPr txBox="1">
              <a:spLocks/>
            </p:cNvSpPr>
            <p:nvPr/>
          </p:nvSpPr>
          <p:spPr>
            <a:xfrm>
              <a:off x="4747862" y="4119269"/>
              <a:ext cx="502318" cy="161546"/>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96218">
                <a:spcBef>
                  <a:spcPct val="20000"/>
                </a:spcBef>
                <a:defRPr/>
              </a:pPr>
              <a:r>
                <a:rPr lang="en-US" sz="1400" dirty="0">
                  <a:solidFill>
                    <a:schemeClr val="bg1">
                      <a:lumMod val="50000"/>
                    </a:schemeClr>
                  </a:solidFill>
                  <a:latin typeface="微软雅黑" panose="020B0503020204020204" pitchFamily="34" charset="-122"/>
                  <a:ea typeface="华文细黑" panose="02010600040101010101" pitchFamily="2" charset="-122"/>
                </a:rPr>
                <a:t>2001</a:t>
              </a:r>
            </a:p>
          </p:txBody>
        </p:sp>
        <p:sp>
          <p:nvSpPr>
            <p:cNvPr id="115" name="Text Placeholder 3"/>
            <p:cNvSpPr txBox="1">
              <a:spLocks/>
            </p:cNvSpPr>
            <p:nvPr/>
          </p:nvSpPr>
          <p:spPr>
            <a:xfrm>
              <a:off x="5324931" y="4119269"/>
              <a:ext cx="502318" cy="161546"/>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96218">
                <a:spcBef>
                  <a:spcPct val="20000"/>
                </a:spcBef>
                <a:defRPr/>
              </a:pPr>
              <a:r>
                <a:rPr lang="en-US" sz="1400" dirty="0">
                  <a:solidFill>
                    <a:schemeClr val="bg1">
                      <a:lumMod val="50000"/>
                    </a:schemeClr>
                  </a:solidFill>
                  <a:latin typeface="微软雅黑" panose="020B0503020204020204" pitchFamily="34" charset="-122"/>
                  <a:ea typeface="华文细黑" panose="02010600040101010101" pitchFamily="2" charset="-122"/>
                </a:rPr>
                <a:t>2008</a:t>
              </a:r>
            </a:p>
          </p:txBody>
        </p:sp>
        <p:sp>
          <p:nvSpPr>
            <p:cNvPr id="116" name="Text Placeholder 3"/>
            <p:cNvSpPr txBox="1">
              <a:spLocks/>
            </p:cNvSpPr>
            <p:nvPr/>
          </p:nvSpPr>
          <p:spPr>
            <a:xfrm>
              <a:off x="5902000" y="4119269"/>
              <a:ext cx="502318" cy="161546"/>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96218">
                <a:spcBef>
                  <a:spcPct val="20000"/>
                </a:spcBef>
                <a:defRPr/>
              </a:pPr>
              <a:r>
                <a:rPr lang="en-US" sz="1400" dirty="0">
                  <a:solidFill>
                    <a:schemeClr val="bg1">
                      <a:lumMod val="50000"/>
                    </a:schemeClr>
                  </a:solidFill>
                  <a:latin typeface="微软雅黑" panose="020B0503020204020204" pitchFamily="34" charset="-122"/>
                  <a:ea typeface="华文细黑" panose="02010600040101010101" pitchFamily="2" charset="-122"/>
                </a:rPr>
                <a:t>2010</a:t>
              </a:r>
            </a:p>
          </p:txBody>
        </p:sp>
        <p:sp>
          <p:nvSpPr>
            <p:cNvPr id="117" name="Text Placeholder 3"/>
            <p:cNvSpPr txBox="1">
              <a:spLocks/>
            </p:cNvSpPr>
            <p:nvPr/>
          </p:nvSpPr>
          <p:spPr>
            <a:xfrm>
              <a:off x="6479069" y="4119269"/>
              <a:ext cx="502318" cy="161546"/>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96218">
                <a:spcBef>
                  <a:spcPct val="20000"/>
                </a:spcBef>
                <a:defRPr/>
              </a:pPr>
              <a:r>
                <a:rPr lang="en-US" sz="1400" dirty="0">
                  <a:solidFill>
                    <a:schemeClr val="bg1">
                      <a:lumMod val="50000"/>
                    </a:schemeClr>
                  </a:solidFill>
                  <a:latin typeface="微软雅黑" panose="020B0503020204020204" pitchFamily="34" charset="-122"/>
                  <a:ea typeface="华文细黑" panose="02010600040101010101" pitchFamily="2" charset="-122"/>
                </a:rPr>
                <a:t>2012</a:t>
              </a:r>
            </a:p>
          </p:txBody>
        </p:sp>
        <p:sp>
          <p:nvSpPr>
            <p:cNvPr id="118" name="Text Placeholder 3"/>
            <p:cNvSpPr txBox="1">
              <a:spLocks/>
            </p:cNvSpPr>
            <p:nvPr/>
          </p:nvSpPr>
          <p:spPr>
            <a:xfrm>
              <a:off x="7056138" y="4119269"/>
              <a:ext cx="502318" cy="161546"/>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96218">
                <a:spcBef>
                  <a:spcPct val="20000"/>
                </a:spcBef>
                <a:defRPr/>
              </a:pPr>
              <a:r>
                <a:rPr lang="en-US" sz="1400" dirty="0">
                  <a:solidFill>
                    <a:schemeClr val="bg1">
                      <a:lumMod val="50000"/>
                    </a:schemeClr>
                  </a:solidFill>
                  <a:latin typeface="微软雅黑" panose="020B0503020204020204" pitchFamily="34" charset="-122"/>
                  <a:ea typeface="华文细黑" panose="02010600040101010101" pitchFamily="2" charset="-122"/>
                </a:rPr>
                <a:t>2014</a:t>
              </a:r>
            </a:p>
          </p:txBody>
        </p:sp>
        <p:sp>
          <p:nvSpPr>
            <p:cNvPr id="119" name="Text Placeholder 3"/>
            <p:cNvSpPr txBox="1">
              <a:spLocks/>
            </p:cNvSpPr>
            <p:nvPr/>
          </p:nvSpPr>
          <p:spPr>
            <a:xfrm>
              <a:off x="7633205" y="4119269"/>
              <a:ext cx="502318" cy="161546"/>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96218">
                <a:spcBef>
                  <a:spcPct val="20000"/>
                </a:spcBef>
                <a:defRPr/>
              </a:pPr>
              <a:r>
                <a:rPr lang="en-US" sz="1400" dirty="0">
                  <a:solidFill>
                    <a:schemeClr val="bg1">
                      <a:lumMod val="50000"/>
                    </a:schemeClr>
                  </a:solidFill>
                  <a:latin typeface="微软雅黑" panose="020B0503020204020204" pitchFamily="34" charset="-122"/>
                  <a:ea typeface="华文细黑" panose="02010600040101010101" pitchFamily="2" charset="-122"/>
                </a:rPr>
                <a:t>2015</a:t>
              </a:r>
            </a:p>
          </p:txBody>
        </p:sp>
      </p:grpSp>
      <p:grpSp>
        <p:nvGrpSpPr>
          <p:cNvPr id="120" name="Group 116"/>
          <p:cNvGrpSpPr/>
          <p:nvPr/>
        </p:nvGrpSpPr>
        <p:grpSpPr>
          <a:xfrm>
            <a:off x="6389863" y="4106716"/>
            <a:ext cx="649961" cy="1069333"/>
            <a:chOff x="4747862" y="2976436"/>
            <a:chExt cx="502318" cy="801814"/>
          </a:xfrm>
        </p:grpSpPr>
        <p:sp>
          <p:nvSpPr>
            <p:cNvPr id="121" name="Round Same Side Corner Rectangle 31"/>
            <p:cNvSpPr/>
            <p:nvPr/>
          </p:nvSpPr>
          <p:spPr>
            <a:xfrm>
              <a:off x="4800600" y="2976436"/>
              <a:ext cx="381000" cy="801814"/>
            </a:xfrm>
            <a:prstGeom prst="round2SameRect">
              <a:avLst>
                <a:gd name="adj1" fmla="val 50000"/>
                <a:gd name="adj2" fmla="val 0"/>
              </a:avLst>
            </a:pr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latin typeface="华文细黑" panose="02010600040101010101" pitchFamily="2" charset="-122"/>
                <a:ea typeface="华文细黑" panose="02010600040101010101" pitchFamily="2" charset="-122"/>
              </a:endParaRPr>
            </a:p>
          </p:txBody>
        </p:sp>
        <p:sp>
          <p:nvSpPr>
            <p:cNvPr id="122" name="Text Placeholder 3"/>
            <p:cNvSpPr txBox="1">
              <a:spLocks/>
            </p:cNvSpPr>
            <p:nvPr/>
          </p:nvSpPr>
          <p:spPr>
            <a:xfrm>
              <a:off x="4747862" y="3123041"/>
              <a:ext cx="502318" cy="161546"/>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96218">
                <a:spcBef>
                  <a:spcPct val="20000"/>
                </a:spcBef>
                <a:defRPr/>
              </a:pPr>
              <a:r>
                <a:rPr lang="en-US" sz="1400" dirty="0">
                  <a:solidFill>
                    <a:schemeClr val="bg1"/>
                  </a:solidFill>
                  <a:latin typeface="微软雅黑" panose="020B0503020204020204" pitchFamily="34" charset="-122"/>
                  <a:ea typeface="华文细黑" panose="02010600040101010101" pitchFamily="2" charset="-122"/>
                </a:rPr>
                <a:t>20%</a:t>
              </a:r>
            </a:p>
          </p:txBody>
        </p:sp>
      </p:grpSp>
      <p:grpSp>
        <p:nvGrpSpPr>
          <p:cNvPr id="123" name="Group 115"/>
          <p:cNvGrpSpPr/>
          <p:nvPr/>
        </p:nvGrpSpPr>
        <p:grpSpPr>
          <a:xfrm>
            <a:off x="7124222" y="3245202"/>
            <a:ext cx="649961" cy="1930847"/>
            <a:chOff x="5315406" y="2330450"/>
            <a:chExt cx="502318" cy="1447800"/>
          </a:xfrm>
        </p:grpSpPr>
        <p:sp>
          <p:nvSpPr>
            <p:cNvPr id="124" name="Round Same Side Corner Rectangle 41"/>
            <p:cNvSpPr/>
            <p:nvPr/>
          </p:nvSpPr>
          <p:spPr>
            <a:xfrm>
              <a:off x="5376672" y="2330450"/>
              <a:ext cx="381000" cy="1447800"/>
            </a:xfrm>
            <a:prstGeom prst="round2SameRect">
              <a:avLst>
                <a:gd name="adj1" fmla="val 50000"/>
                <a:gd name="adj2" fmla="val 0"/>
              </a:avLst>
            </a:pr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latin typeface="华文细黑" panose="02010600040101010101" pitchFamily="2" charset="-122"/>
                <a:ea typeface="华文细黑" panose="02010600040101010101" pitchFamily="2" charset="-122"/>
              </a:endParaRPr>
            </a:p>
          </p:txBody>
        </p:sp>
        <p:sp>
          <p:nvSpPr>
            <p:cNvPr id="125" name="Text Placeholder 3"/>
            <p:cNvSpPr txBox="1">
              <a:spLocks/>
            </p:cNvSpPr>
            <p:nvPr/>
          </p:nvSpPr>
          <p:spPr>
            <a:xfrm>
              <a:off x="5315406" y="2477247"/>
              <a:ext cx="502318" cy="161546"/>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96218">
                <a:spcBef>
                  <a:spcPct val="20000"/>
                </a:spcBef>
                <a:defRPr/>
              </a:pPr>
              <a:r>
                <a:rPr lang="en-US" sz="1400" dirty="0">
                  <a:solidFill>
                    <a:schemeClr val="bg1"/>
                  </a:solidFill>
                  <a:latin typeface="微软雅黑" panose="020B0503020204020204" pitchFamily="34" charset="-122"/>
                  <a:ea typeface="华文细黑" panose="02010600040101010101" pitchFamily="2" charset="-122"/>
                </a:rPr>
                <a:t>60%</a:t>
              </a:r>
            </a:p>
          </p:txBody>
        </p:sp>
      </p:grpSp>
      <p:grpSp>
        <p:nvGrpSpPr>
          <p:cNvPr id="126" name="Group 114"/>
          <p:cNvGrpSpPr/>
          <p:nvPr/>
        </p:nvGrpSpPr>
        <p:grpSpPr>
          <a:xfrm>
            <a:off x="7883230" y="2838708"/>
            <a:ext cx="649961" cy="2337341"/>
            <a:chOff x="5902000" y="2025650"/>
            <a:chExt cx="502318" cy="1752600"/>
          </a:xfrm>
        </p:grpSpPr>
        <p:sp>
          <p:nvSpPr>
            <p:cNvPr id="127" name="Round Same Side Corner Rectangle 46"/>
            <p:cNvSpPr/>
            <p:nvPr/>
          </p:nvSpPr>
          <p:spPr>
            <a:xfrm>
              <a:off x="5952744" y="2025650"/>
              <a:ext cx="381000" cy="1752600"/>
            </a:xfrm>
            <a:prstGeom prst="round2SameRect">
              <a:avLst>
                <a:gd name="adj1" fmla="val 50000"/>
                <a:gd name="adj2" fmla="val 0"/>
              </a:avLst>
            </a:pr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latin typeface="华文细黑" panose="02010600040101010101" pitchFamily="2" charset="-122"/>
                <a:ea typeface="华文细黑" panose="02010600040101010101" pitchFamily="2" charset="-122"/>
              </a:endParaRPr>
            </a:p>
          </p:txBody>
        </p:sp>
        <p:sp>
          <p:nvSpPr>
            <p:cNvPr id="128" name="Text Placeholder 3"/>
            <p:cNvSpPr txBox="1">
              <a:spLocks/>
            </p:cNvSpPr>
            <p:nvPr/>
          </p:nvSpPr>
          <p:spPr>
            <a:xfrm>
              <a:off x="5902000" y="2185781"/>
              <a:ext cx="502318" cy="161546"/>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96218">
                <a:spcBef>
                  <a:spcPct val="20000"/>
                </a:spcBef>
                <a:defRPr/>
              </a:pPr>
              <a:r>
                <a:rPr lang="en-US" sz="1400" dirty="0">
                  <a:solidFill>
                    <a:schemeClr val="bg1"/>
                  </a:solidFill>
                  <a:latin typeface="微软雅黑" panose="020B0503020204020204" pitchFamily="34" charset="-122"/>
                  <a:ea typeface="华文细黑" panose="02010600040101010101" pitchFamily="2" charset="-122"/>
                </a:rPr>
                <a:t>70%</a:t>
              </a:r>
            </a:p>
          </p:txBody>
        </p:sp>
      </p:grpSp>
      <p:grpSp>
        <p:nvGrpSpPr>
          <p:cNvPr id="129" name="Group 113"/>
          <p:cNvGrpSpPr/>
          <p:nvPr/>
        </p:nvGrpSpPr>
        <p:grpSpPr>
          <a:xfrm>
            <a:off x="8621696" y="2025720"/>
            <a:ext cx="649961" cy="3150329"/>
            <a:chOff x="6472719" y="1416050"/>
            <a:chExt cx="502318" cy="2362200"/>
          </a:xfrm>
        </p:grpSpPr>
        <p:sp>
          <p:nvSpPr>
            <p:cNvPr id="130" name="Round Same Side Corner Rectangle 50"/>
            <p:cNvSpPr/>
            <p:nvPr/>
          </p:nvSpPr>
          <p:spPr>
            <a:xfrm>
              <a:off x="6528816" y="1416050"/>
              <a:ext cx="381000" cy="2362200"/>
            </a:xfrm>
            <a:prstGeom prst="round2SameRect">
              <a:avLst>
                <a:gd name="adj1" fmla="val 50000"/>
                <a:gd name="adj2" fmla="val 0"/>
              </a:avLst>
            </a:pr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latin typeface="华文细黑" panose="02010600040101010101" pitchFamily="2" charset="-122"/>
                <a:ea typeface="华文细黑" panose="02010600040101010101" pitchFamily="2" charset="-122"/>
              </a:endParaRPr>
            </a:p>
          </p:txBody>
        </p:sp>
        <p:sp>
          <p:nvSpPr>
            <p:cNvPr id="131" name="Text Placeholder 3"/>
            <p:cNvSpPr txBox="1">
              <a:spLocks/>
            </p:cNvSpPr>
            <p:nvPr/>
          </p:nvSpPr>
          <p:spPr>
            <a:xfrm>
              <a:off x="6472719" y="1576181"/>
              <a:ext cx="502318" cy="161546"/>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96218">
                <a:spcBef>
                  <a:spcPct val="20000"/>
                </a:spcBef>
                <a:defRPr/>
              </a:pPr>
              <a:r>
                <a:rPr lang="en-US" sz="1400" dirty="0">
                  <a:solidFill>
                    <a:schemeClr val="bg1"/>
                  </a:solidFill>
                  <a:latin typeface="微软雅黑" panose="020B0503020204020204" pitchFamily="34" charset="-122"/>
                  <a:ea typeface="华文细黑" panose="02010600040101010101" pitchFamily="2" charset="-122"/>
                </a:rPr>
                <a:t>100%</a:t>
              </a:r>
            </a:p>
          </p:txBody>
        </p:sp>
      </p:grpSp>
      <p:grpSp>
        <p:nvGrpSpPr>
          <p:cNvPr id="132" name="Group 112"/>
          <p:cNvGrpSpPr/>
          <p:nvPr/>
        </p:nvGrpSpPr>
        <p:grpSpPr>
          <a:xfrm>
            <a:off x="9357632" y="3687741"/>
            <a:ext cx="649961" cy="1488309"/>
            <a:chOff x="7041482" y="2662277"/>
            <a:chExt cx="502318" cy="1115973"/>
          </a:xfrm>
        </p:grpSpPr>
        <p:sp>
          <p:nvSpPr>
            <p:cNvPr id="133" name="Round Same Side Corner Rectangle 55"/>
            <p:cNvSpPr/>
            <p:nvPr/>
          </p:nvSpPr>
          <p:spPr>
            <a:xfrm>
              <a:off x="7104888" y="2662277"/>
              <a:ext cx="381000" cy="1115973"/>
            </a:xfrm>
            <a:prstGeom prst="round2SameRect">
              <a:avLst>
                <a:gd name="adj1" fmla="val 50000"/>
                <a:gd name="adj2" fmla="val 0"/>
              </a:avLst>
            </a:pr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latin typeface="华文细黑" panose="02010600040101010101" pitchFamily="2" charset="-122"/>
                <a:ea typeface="华文细黑" panose="02010600040101010101" pitchFamily="2" charset="-122"/>
              </a:endParaRPr>
            </a:p>
          </p:txBody>
        </p:sp>
        <p:sp>
          <p:nvSpPr>
            <p:cNvPr id="134" name="Text Placeholder 3"/>
            <p:cNvSpPr txBox="1">
              <a:spLocks/>
            </p:cNvSpPr>
            <p:nvPr/>
          </p:nvSpPr>
          <p:spPr>
            <a:xfrm>
              <a:off x="7041482" y="2795382"/>
              <a:ext cx="502318" cy="161546"/>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96218">
                <a:spcBef>
                  <a:spcPct val="20000"/>
                </a:spcBef>
                <a:defRPr/>
              </a:pPr>
              <a:r>
                <a:rPr lang="en-US" sz="1400" dirty="0">
                  <a:solidFill>
                    <a:schemeClr val="bg1"/>
                  </a:solidFill>
                  <a:latin typeface="微软雅黑" panose="020B0503020204020204" pitchFamily="34" charset="-122"/>
                  <a:ea typeface="华文细黑" panose="02010600040101010101" pitchFamily="2" charset="-122"/>
                </a:rPr>
                <a:t>30%</a:t>
              </a:r>
            </a:p>
          </p:txBody>
        </p:sp>
      </p:grpSp>
      <p:grpSp>
        <p:nvGrpSpPr>
          <p:cNvPr id="135" name="Group 111"/>
          <p:cNvGrpSpPr/>
          <p:nvPr/>
        </p:nvGrpSpPr>
        <p:grpSpPr>
          <a:xfrm>
            <a:off x="10123277" y="3245202"/>
            <a:ext cx="649961" cy="1930847"/>
            <a:chOff x="7633205" y="2330450"/>
            <a:chExt cx="502318" cy="1447800"/>
          </a:xfrm>
        </p:grpSpPr>
        <p:sp>
          <p:nvSpPr>
            <p:cNvPr id="147" name="Round Same Side Corner Rectangle 59"/>
            <p:cNvSpPr/>
            <p:nvPr/>
          </p:nvSpPr>
          <p:spPr>
            <a:xfrm>
              <a:off x="7680960" y="2330450"/>
              <a:ext cx="381000" cy="1447800"/>
            </a:xfrm>
            <a:prstGeom prst="round2SameRect">
              <a:avLst>
                <a:gd name="adj1" fmla="val 50000"/>
                <a:gd name="adj2" fmla="val 0"/>
              </a:avLst>
            </a:pr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latin typeface="华文细黑" panose="02010600040101010101" pitchFamily="2" charset="-122"/>
                <a:ea typeface="华文细黑" panose="02010600040101010101" pitchFamily="2" charset="-122"/>
              </a:endParaRPr>
            </a:p>
          </p:txBody>
        </p:sp>
        <p:sp>
          <p:nvSpPr>
            <p:cNvPr id="148" name="Text Placeholder 3"/>
            <p:cNvSpPr txBox="1">
              <a:spLocks/>
            </p:cNvSpPr>
            <p:nvPr/>
          </p:nvSpPr>
          <p:spPr>
            <a:xfrm>
              <a:off x="7633205" y="2500730"/>
              <a:ext cx="502318" cy="161546"/>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96218">
                <a:spcBef>
                  <a:spcPct val="20000"/>
                </a:spcBef>
                <a:defRPr/>
              </a:pPr>
              <a:r>
                <a:rPr lang="en-US" sz="1400" dirty="0">
                  <a:solidFill>
                    <a:schemeClr val="bg1"/>
                  </a:solidFill>
                  <a:latin typeface="微软雅黑" panose="020B0503020204020204" pitchFamily="34" charset="-122"/>
                  <a:ea typeface="华文细黑" panose="02010600040101010101" pitchFamily="2" charset="-122"/>
                </a:rPr>
                <a:t>65%</a:t>
              </a:r>
            </a:p>
          </p:txBody>
        </p:sp>
      </p:grpSp>
      <p:grpSp>
        <p:nvGrpSpPr>
          <p:cNvPr id="149" name="组合 148"/>
          <p:cNvGrpSpPr/>
          <p:nvPr/>
        </p:nvGrpSpPr>
        <p:grpSpPr>
          <a:xfrm>
            <a:off x="990320" y="1771722"/>
            <a:ext cx="3853037" cy="745980"/>
            <a:chOff x="7337476" y="1728858"/>
            <a:chExt cx="3853037" cy="745980"/>
          </a:xfrm>
        </p:grpSpPr>
        <p:grpSp>
          <p:nvGrpSpPr>
            <p:cNvPr id="150" name="Group 36"/>
            <p:cNvGrpSpPr>
              <a:grpSpLocks noChangeAspect="1"/>
            </p:cNvGrpSpPr>
            <p:nvPr/>
          </p:nvGrpSpPr>
          <p:grpSpPr bwMode="auto">
            <a:xfrm>
              <a:off x="7337476" y="1892900"/>
              <a:ext cx="435595" cy="376235"/>
              <a:chOff x="3321" y="1710"/>
              <a:chExt cx="1042" cy="900"/>
            </a:xfrm>
            <a:solidFill>
              <a:srgbClr val="FFB850"/>
            </a:solidFill>
          </p:grpSpPr>
          <p:sp>
            <p:nvSpPr>
              <p:cNvPr id="154" name="Freeform 37"/>
              <p:cNvSpPr>
                <a:spLocks noEditPoints="1"/>
              </p:cNvSpPr>
              <p:nvPr/>
            </p:nvSpPr>
            <p:spPr bwMode="auto">
              <a:xfrm>
                <a:off x="3321" y="1710"/>
                <a:ext cx="1042" cy="745"/>
              </a:xfrm>
              <a:custGeom>
                <a:avLst/>
                <a:gdLst>
                  <a:gd name="T0" fmla="*/ 37 w 438"/>
                  <a:gd name="T1" fmla="*/ 255 h 313"/>
                  <a:gd name="T2" fmla="*/ 20 w 438"/>
                  <a:gd name="T3" fmla="*/ 237 h 313"/>
                  <a:gd name="T4" fmla="*/ 20 w 438"/>
                  <a:gd name="T5" fmla="*/ 42 h 313"/>
                  <a:gd name="T6" fmla="*/ 37 w 438"/>
                  <a:gd name="T7" fmla="*/ 25 h 313"/>
                  <a:gd name="T8" fmla="*/ 401 w 438"/>
                  <a:gd name="T9" fmla="*/ 25 h 313"/>
                  <a:gd name="T10" fmla="*/ 418 w 438"/>
                  <a:gd name="T11" fmla="*/ 42 h 313"/>
                  <a:gd name="T12" fmla="*/ 418 w 438"/>
                  <a:gd name="T13" fmla="*/ 237 h 313"/>
                  <a:gd name="T14" fmla="*/ 401 w 438"/>
                  <a:gd name="T15" fmla="*/ 255 h 313"/>
                  <a:gd name="T16" fmla="*/ 37 w 438"/>
                  <a:gd name="T17" fmla="*/ 255 h 313"/>
                  <a:gd name="T18" fmla="*/ 424 w 438"/>
                  <a:gd name="T19" fmla="*/ 0 h 313"/>
                  <a:gd name="T20" fmla="*/ 14 w 438"/>
                  <a:gd name="T21" fmla="*/ 0 h 313"/>
                  <a:gd name="T22" fmla="*/ 0 w 438"/>
                  <a:gd name="T23" fmla="*/ 14 h 313"/>
                  <a:gd name="T24" fmla="*/ 0 w 438"/>
                  <a:gd name="T25" fmla="*/ 298 h 313"/>
                  <a:gd name="T26" fmla="*/ 14 w 438"/>
                  <a:gd name="T27" fmla="*/ 313 h 313"/>
                  <a:gd name="T28" fmla="*/ 424 w 438"/>
                  <a:gd name="T29" fmla="*/ 313 h 313"/>
                  <a:gd name="T30" fmla="*/ 438 w 438"/>
                  <a:gd name="T31" fmla="*/ 298 h 313"/>
                  <a:gd name="T32" fmla="*/ 438 w 438"/>
                  <a:gd name="T33" fmla="*/ 14 h 313"/>
                  <a:gd name="T34" fmla="*/ 424 w 438"/>
                  <a:gd name="T35"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8" h="313">
                    <a:moveTo>
                      <a:pt x="37" y="255"/>
                    </a:moveTo>
                    <a:cubicBezTo>
                      <a:pt x="28" y="255"/>
                      <a:pt x="20" y="247"/>
                      <a:pt x="20" y="237"/>
                    </a:cubicBezTo>
                    <a:cubicBezTo>
                      <a:pt x="20" y="42"/>
                      <a:pt x="20" y="42"/>
                      <a:pt x="20" y="42"/>
                    </a:cubicBezTo>
                    <a:cubicBezTo>
                      <a:pt x="20" y="33"/>
                      <a:pt x="28" y="25"/>
                      <a:pt x="37" y="25"/>
                    </a:cubicBezTo>
                    <a:cubicBezTo>
                      <a:pt x="401" y="25"/>
                      <a:pt x="401" y="25"/>
                      <a:pt x="401" y="25"/>
                    </a:cubicBezTo>
                    <a:cubicBezTo>
                      <a:pt x="410" y="25"/>
                      <a:pt x="418" y="33"/>
                      <a:pt x="418" y="42"/>
                    </a:cubicBezTo>
                    <a:cubicBezTo>
                      <a:pt x="418" y="237"/>
                      <a:pt x="418" y="237"/>
                      <a:pt x="418" y="237"/>
                    </a:cubicBezTo>
                    <a:cubicBezTo>
                      <a:pt x="418" y="247"/>
                      <a:pt x="410" y="255"/>
                      <a:pt x="401" y="255"/>
                    </a:cubicBezTo>
                    <a:cubicBezTo>
                      <a:pt x="37" y="255"/>
                      <a:pt x="37" y="255"/>
                      <a:pt x="37" y="255"/>
                    </a:cubicBezTo>
                    <a:moveTo>
                      <a:pt x="424" y="0"/>
                    </a:moveTo>
                    <a:cubicBezTo>
                      <a:pt x="14" y="0"/>
                      <a:pt x="14" y="0"/>
                      <a:pt x="14" y="0"/>
                    </a:cubicBezTo>
                    <a:cubicBezTo>
                      <a:pt x="6" y="0"/>
                      <a:pt x="0" y="6"/>
                      <a:pt x="0" y="14"/>
                    </a:cubicBezTo>
                    <a:cubicBezTo>
                      <a:pt x="0" y="298"/>
                      <a:pt x="0" y="298"/>
                      <a:pt x="0" y="298"/>
                    </a:cubicBezTo>
                    <a:cubicBezTo>
                      <a:pt x="0" y="306"/>
                      <a:pt x="6" y="313"/>
                      <a:pt x="14" y="313"/>
                    </a:cubicBezTo>
                    <a:cubicBezTo>
                      <a:pt x="424" y="313"/>
                      <a:pt x="424" y="313"/>
                      <a:pt x="424" y="313"/>
                    </a:cubicBezTo>
                    <a:cubicBezTo>
                      <a:pt x="432" y="313"/>
                      <a:pt x="438" y="306"/>
                      <a:pt x="438" y="298"/>
                    </a:cubicBezTo>
                    <a:cubicBezTo>
                      <a:pt x="438" y="14"/>
                      <a:pt x="438" y="14"/>
                      <a:pt x="438" y="14"/>
                    </a:cubicBezTo>
                    <a:cubicBezTo>
                      <a:pt x="438" y="6"/>
                      <a:pt x="432" y="0"/>
                      <a:pt x="424" y="0"/>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华文细黑" panose="02010600040101010101" pitchFamily="2" charset="-122"/>
                  <a:ea typeface="华文细黑" panose="02010600040101010101" pitchFamily="2" charset="-122"/>
                </a:endParaRPr>
              </a:p>
            </p:txBody>
          </p:sp>
          <p:sp>
            <p:nvSpPr>
              <p:cNvPr id="155" name="Rectangle 38"/>
              <p:cNvSpPr>
                <a:spLocks noChangeArrowheads="1"/>
              </p:cNvSpPr>
              <p:nvPr/>
            </p:nvSpPr>
            <p:spPr bwMode="auto">
              <a:xfrm>
                <a:off x="3716" y="2465"/>
                <a:ext cx="252" cy="9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华文细黑" panose="02010600040101010101" pitchFamily="2" charset="-122"/>
                  <a:ea typeface="华文细黑" panose="02010600040101010101" pitchFamily="2" charset="-122"/>
                </a:endParaRPr>
              </a:p>
            </p:txBody>
          </p:sp>
          <p:sp>
            <p:nvSpPr>
              <p:cNvPr id="156" name="Rectangle 40"/>
              <p:cNvSpPr>
                <a:spLocks noChangeArrowheads="1"/>
              </p:cNvSpPr>
              <p:nvPr/>
            </p:nvSpPr>
            <p:spPr bwMode="auto">
              <a:xfrm>
                <a:off x="3595" y="2570"/>
                <a:ext cx="495" cy="4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华文细黑" panose="02010600040101010101" pitchFamily="2" charset="-122"/>
                  <a:ea typeface="华文细黑" panose="02010600040101010101" pitchFamily="2" charset="-122"/>
                </a:endParaRPr>
              </a:p>
            </p:txBody>
          </p:sp>
          <p:sp>
            <p:nvSpPr>
              <p:cNvPr id="157" name="Freeform 42"/>
              <p:cNvSpPr>
                <a:spLocks/>
              </p:cNvSpPr>
              <p:nvPr/>
            </p:nvSpPr>
            <p:spPr bwMode="auto">
              <a:xfrm>
                <a:off x="3433" y="1853"/>
                <a:ext cx="771" cy="400"/>
              </a:xfrm>
              <a:custGeom>
                <a:avLst/>
                <a:gdLst>
                  <a:gd name="T0" fmla="*/ 761 w 771"/>
                  <a:gd name="T1" fmla="*/ 0 h 400"/>
                  <a:gd name="T2" fmla="*/ 657 w 771"/>
                  <a:gd name="T3" fmla="*/ 9 h 400"/>
                  <a:gd name="T4" fmla="*/ 697 w 771"/>
                  <a:gd name="T5" fmla="*/ 43 h 400"/>
                  <a:gd name="T6" fmla="*/ 557 w 771"/>
                  <a:gd name="T7" fmla="*/ 212 h 400"/>
                  <a:gd name="T8" fmla="*/ 419 w 771"/>
                  <a:gd name="T9" fmla="*/ 105 h 400"/>
                  <a:gd name="T10" fmla="*/ 286 w 771"/>
                  <a:gd name="T11" fmla="*/ 278 h 400"/>
                  <a:gd name="T12" fmla="*/ 152 w 771"/>
                  <a:gd name="T13" fmla="*/ 190 h 400"/>
                  <a:gd name="T14" fmla="*/ 0 w 771"/>
                  <a:gd name="T15" fmla="*/ 369 h 400"/>
                  <a:gd name="T16" fmla="*/ 36 w 771"/>
                  <a:gd name="T17" fmla="*/ 400 h 400"/>
                  <a:gd name="T18" fmla="*/ 162 w 771"/>
                  <a:gd name="T19" fmla="*/ 252 h 400"/>
                  <a:gd name="T20" fmla="*/ 298 w 771"/>
                  <a:gd name="T21" fmla="*/ 343 h 400"/>
                  <a:gd name="T22" fmla="*/ 428 w 771"/>
                  <a:gd name="T23" fmla="*/ 171 h 400"/>
                  <a:gd name="T24" fmla="*/ 564 w 771"/>
                  <a:gd name="T25" fmla="*/ 278 h 400"/>
                  <a:gd name="T26" fmla="*/ 733 w 771"/>
                  <a:gd name="T27" fmla="*/ 71 h 400"/>
                  <a:gd name="T28" fmla="*/ 771 w 771"/>
                  <a:gd name="T29" fmla="*/ 105 h 400"/>
                  <a:gd name="T30" fmla="*/ 761 w 771"/>
                  <a:gd name="T31"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1" h="400">
                    <a:moveTo>
                      <a:pt x="761" y="0"/>
                    </a:moveTo>
                    <a:lnTo>
                      <a:pt x="657" y="9"/>
                    </a:lnTo>
                    <a:lnTo>
                      <a:pt x="697" y="43"/>
                    </a:lnTo>
                    <a:lnTo>
                      <a:pt x="557" y="212"/>
                    </a:lnTo>
                    <a:lnTo>
                      <a:pt x="419" y="105"/>
                    </a:lnTo>
                    <a:lnTo>
                      <a:pt x="286" y="278"/>
                    </a:lnTo>
                    <a:lnTo>
                      <a:pt x="152" y="190"/>
                    </a:lnTo>
                    <a:lnTo>
                      <a:pt x="0" y="369"/>
                    </a:lnTo>
                    <a:lnTo>
                      <a:pt x="36" y="400"/>
                    </a:lnTo>
                    <a:lnTo>
                      <a:pt x="162" y="252"/>
                    </a:lnTo>
                    <a:lnTo>
                      <a:pt x="298" y="343"/>
                    </a:lnTo>
                    <a:lnTo>
                      <a:pt x="428" y="171"/>
                    </a:lnTo>
                    <a:lnTo>
                      <a:pt x="564" y="278"/>
                    </a:lnTo>
                    <a:lnTo>
                      <a:pt x="733" y="71"/>
                    </a:lnTo>
                    <a:lnTo>
                      <a:pt x="771" y="105"/>
                    </a:lnTo>
                    <a:lnTo>
                      <a:pt x="76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华文细黑" panose="02010600040101010101" pitchFamily="2" charset="-122"/>
                  <a:ea typeface="华文细黑" panose="02010600040101010101" pitchFamily="2" charset="-122"/>
                </a:endParaRPr>
              </a:p>
            </p:txBody>
          </p:sp>
        </p:grpSp>
        <p:grpSp>
          <p:nvGrpSpPr>
            <p:cNvPr id="151" name="组合 150"/>
            <p:cNvGrpSpPr/>
            <p:nvPr/>
          </p:nvGrpSpPr>
          <p:grpSpPr>
            <a:xfrm>
              <a:off x="7844236" y="1728858"/>
              <a:ext cx="3346277" cy="745980"/>
              <a:chOff x="3040856" y="3532285"/>
              <a:chExt cx="3346278" cy="745980"/>
            </a:xfrm>
          </p:grpSpPr>
          <p:sp>
            <p:nvSpPr>
              <p:cNvPr id="152" name="文本框 58"/>
              <p:cNvSpPr txBox="1"/>
              <p:nvPr/>
            </p:nvSpPr>
            <p:spPr>
              <a:xfrm>
                <a:off x="3040856" y="3532285"/>
                <a:ext cx="1780467" cy="338554"/>
              </a:xfrm>
              <a:prstGeom prst="rect">
                <a:avLst/>
              </a:prstGeom>
              <a:noFill/>
            </p:spPr>
            <p:txBody>
              <a:bodyPr wrap="square" rtlCol="0">
                <a:spAutoFit/>
              </a:bodyPr>
              <a:lstStyle/>
              <a:p>
                <a:pPr lvl="0">
                  <a:defRPr/>
                </a:pPr>
                <a:r>
                  <a:rPr lang="zh-CN" altLang="en-US" sz="1600" kern="0" dirty="0">
                    <a:solidFill>
                      <a:schemeClr val="accent1"/>
                    </a:solidFill>
                    <a:latin typeface="华文细黑" panose="02010600040101010101" pitchFamily="2" charset="-122"/>
                    <a:ea typeface="华文细黑" panose="02010600040101010101" pitchFamily="2" charset="-122"/>
                  </a:rPr>
                  <a:t>在此添加标题</a:t>
                </a:r>
              </a:p>
            </p:txBody>
          </p:sp>
          <p:sp>
            <p:nvSpPr>
              <p:cNvPr id="153" name="文本框 59"/>
              <p:cNvSpPr txBox="1"/>
              <p:nvPr/>
            </p:nvSpPr>
            <p:spPr>
              <a:xfrm>
                <a:off x="3059191" y="3816600"/>
                <a:ext cx="3327943" cy="461665"/>
              </a:xfrm>
              <a:prstGeom prst="rect">
                <a:avLst/>
              </a:prstGeom>
              <a:noFill/>
            </p:spPr>
            <p:txBody>
              <a:bodyPr wrap="square" rtlCol="0">
                <a:spAutoFit/>
              </a:bodyPr>
              <a:lstStyle/>
              <a:p>
                <a:pPr>
                  <a:lnSpc>
                    <a:spcPct val="150000"/>
                  </a:lnSpc>
                  <a:defRPr/>
                </a:pPr>
                <a:r>
                  <a:rPr lang="zh-CN" altLang="en-US" sz="800" kern="0" dirty="0">
                    <a:solidFill>
                      <a:schemeClr val="bg1">
                        <a:lumMod val="50000"/>
                      </a:schemeClr>
                    </a:solidFill>
                    <a:latin typeface="华文细黑" panose="02010600040101010101" pitchFamily="2" charset="-122"/>
                    <a:ea typeface="华文细黑" panose="02010600040101010101" pitchFamily="2" charset="-122"/>
                  </a:rPr>
                  <a:t>您的内容打在这里，或者通过复制您的文本后，在此框中选择粘贴，并选择只保留文字。您的内容打在这里，或者通过复制您的文本后，</a:t>
                </a:r>
                <a:endParaRPr lang="en-US" altLang="zh-CN" sz="800" kern="0" dirty="0">
                  <a:solidFill>
                    <a:schemeClr val="bg1">
                      <a:lumMod val="50000"/>
                    </a:schemeClr>
                  </a:solidFill>
                  <a:latin typeface="华文细黑" panose="02010600040101010101" pitchFamily="2" charset="-122"/>
                  <a:ea typeface="华文细黑" panose="02010600040101010101" pitchFamily="2" charset="-122"/>
                </a:endParaRPr>
              </a:p>
            </p:txBody>
          </p:sp>
        </p:grpSp>
      </p:grpSp>
      <p:grpSp>
        <p:nvGrpSpPr>
          <p:cNvPr id="158" name="组合 157"/>
          <p:cNvGrpSpPr/>
          <p:nvPr/>
        </p:nvGrpSpPr>
        <p:grpSpPr>
          <a:xfrm>
            <a:off x="1005179" y="2914435"/>
            <a:ext cx="3838178" cy="745980"/>
            <a:chOff x="7352335" y="2935071"/>
            <a:chExt cx="3838178" cy="745980"/>
          </a:xfrm>
        </p:grpSpPr>
        <p:sp>
          <p:nvSpPr>
            <p:cNvPr id="159" name="Freeform 53"/>
            <p:cNvSpPr>
              <a:spLocks noEditPoints="1"/>
            </p:cNvSpPr>
            <p:nvPr/>
          </p:nvSpPr>
          <p:spPr bwMode="auto">
            <a:xfrm>
              <a:off x="7352335" y="3078533"/>
              <a:ext cx="405877" cy="405877"/>
            </a:xfrm>
            <a:custGeom>
              <a:avLst/>
              <a:gdLst>
                <a:gd name="T0" fmla="*/ 166 w 449"/>
                <a:gd name="T1" fmla="*/ 362 h 449"/>
                <a:gd name="T2" fmla="*/ 211 w 449"/>
                <a:gd name="T3" fmla="*/ 317 h 449"/>
                <a:gd name="T4" fmla="*/ 237 w 449"/>
                <a:gd name="T5" fmla="*/ 407 h 449"/>
                <a:gd name="T6" fmla="*/ 302 w 449"/>
                <a:gd name="T7" fmla="*/ 313 h 449"/>
                <a:gd name="T8" fmla="*/ 294 w 449"/>
                <a:gd name="T9" fmla="*/ 393 h 449"/>
                <a:gd name="T10" fmla="*/ 395 w 449"/>
                <a:gd name="T11" fmla="*/ 289 h 449"/>
                <a:gd name="T12" fmla="*/ 294 w 449"/>
                <a:gd name="T13" fmla="*/ 393 h 449"/>
                <a:gd name="T14" fmla="*/ 95 w 449"/>
                <a:gd name="T15" fmla="*/ 353 h 449"/>
                <a:gd name="T16" fmla="*/ 121 w 449"/>
                <a:gd name="T17" fmla="*/ 309 h 449"/>
                <a:gd name="T18" fmla="*/ 237 w 449"/>
                <a:gd name="T19" fmla="*/ 293 h 449"/>
                <a:gd name="T20" fmla="*/ 311 w 449"/>
                <a:gd name="T21" fmla="*/ 191 h 449"/>
                <a:gd name="T22" fmla="*/ 307 w 449"/>
                <a:gd name="T23" fmla="*/ 287 h 449"/>
                <a:gd name="T24" fmla="*/ 211 w 449"/>
                <a:gd name="T25" fmla="*/ 293 h 449"/>
                <a:gd name="T26" fmla="*/ 137 w 449"/>
                <a:gd name="T27" fmla="*/ 226 h 449"/>
                <a:gd name="T28" fmla="*/ 211 w 449"/>
                <a:gd name="T29" fmla="*/ 196 h 449"/>
                <a:gd name="T30" fmla="*/ 333 w 449"/>
                <a:gd name="T31" fmla="*/ 282 h 449"/>
                <a:gd name="T32" fmla="*/ 335 w 449"/>
                <a:gd name="T33" fmla="*/ 188 h 449"/>
                <a:gd name="T34" fmla="*/ 407 w 449"/>
                <a:gd name="T35" fmla="*/ 224 h 449"/>
                <a:gd name="T36" fmla="*/ 116 w 449"/>
                <a:gd name="T37" fmla="*/ 281 h 449"/>
                <a:gd name="T38" fmla="*/ 41 w 449"/>
                <a:gd name="T39" fmla="*/ 224 h 449"/>
                <a:gd name="T40" fmla="*/ 114 w 449"/>
                <a:gd name="T41" fmla="*/ 188 h 449"/>
                <a:gd name="T42" fmla="*/ 116 w 449"/>
                <a:gd name="T43" fmla="*/ 281 h 449"/>
                <a:gd name="T44" fmla="*/ 59 w 449"/>
                <a:gd name="T45" fmla="*/ 146 h 449"/>
                <a:gd name="T46" fmla="*/ 158 w 449"/>
                <a:gd name="T47" fmla="*/ 55 h 449"/>
                <a:gd name="T48" fmla="*/ 331 w 449"/>
                <a:gd name="T49" fmla="*/ 164 h 449"/>
                <a:gd name="T50" fmla="*/ 390 w 449"/>
                <a:gd name="T51" fmla="*/ 147 h 449"/>
                <a:gd name="T52" fmla="*/ 211 w 449"/>
                <a:gd name="T53" fmla="*/ 171 h 449"/>
                <a:gd name="T54" fmla="*/ 210 w 449"/>
                <a:gd name="T55" fmla="*/ 43 h 449"/>
                <a:gd name="T56" fmla="*/ 211 w 449"/>
                <a:gd name="T57" fmla="*/ 171 h 449"/>
                <a:gd name="T58" fmla="*/ 237 w 449"/>
                <a:gd name="T59" fmla="*/ 43 h 449"/>
                <a:gd name="T60" fmla="*/ 308 w 449"/>
                <a:gd name="T61" fmla="*/ 167 h 449"/>
                <a:gd name="T62" fmla="*/ 225 w 449"/>
                <a:gd name="T63" fmla="*/ 0 h 449"/>
                <a:gd name="T64" fmla="*/ 225 w 449"/>
                <a:gd name="T65" fmla="*/ 449 h 449"/>
                <a:gd name="T66" fmla="*/ 225 w 449"/>
                <a:gd name="T67"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9" h="449">
                  <a:moveTo>
                    <a:pt x="211" y="407"/>
                  </a:moveTo>
                  <a:cubicBezTo>
                    <a:pt x="192" y="407"/>
                    <a:pt x="176" y="387"/>
                    <a:pt x="166" y="362"/>
                  </a:cubicBezTo>
                  <a:cubicBezTo>
                    <a:pt x="158" y="347"/>
                    <a:pt x="151" y="331"/>
                    <a:pt x="147" y="313"/>
                  </a:cubicBezTo>
                  <a:cubicBezTo>
                    <a:pt x="168" y="315"/>
                    <a:pt x="189" y="317"/>
                    <a:pt x="211" y="317"/>
                  </a:cubicBezTo>
                  <a:cubicBezTo>
                    <a:pt x="211" y="407"/>
                    <a:pt x="211" y="407"/>
                    <a:pt x="211" y="407"/>
                  </a:cubicBezTo>
                  <a:moveTo>
                    <a:pt x="237" y="407"/>
                  </a:moveTo>
                  <a:cubicBezTo>
                    <a:pt x="237" y="317"/>
                    <a:pt x="237" y="317"/>
                    <a:pt x="237" y="317"/>
                  </a:cubicBezTo>
                  <a:cubicBezTo>
                    <a:pt x="259" y="317"/>
                    <a:pt x="280" y="315"/>
                    <a:pt x="302" y="313"/>
                  </a:cubicBezTo>
                  <a:cubicBezTo>
                    <a:pt x="293" y="344"/>
                    <a:pt x="273" y="407"/>
                    <a:pt x="237" y="407"/>
                  </a:cubicBezTo>
                  <a:moveTo>
                    <a:pt x="294" y="393"/>
                  </a:moveTo>
                  <a:cubicBezTo>
                    <a:pt x="311" y="370"/>
                    <a:pt x="320" y="343"/>
                    <a:pt x="328" y="310"/>
                  </a:cubicBezTo>
                  <a:cubicBezTo>
                    <a:pt x="354" y="304"/>
                    <a:pt x="377" y="297"/>
                    <a:pt x="395" y="289"/>
                  </a:cubicBezTo>
                  <a:cubicBezTo>
                    <a:pt x="386" y="313"/>
                    <a:pt x="373" y="335"/>
                    <a:pt x="354" y="353"/>
                  </a:cubicBezTo>
                  <a:cubicBezTo>
                    <a:pt x="337" y="371"/>
                    <a:pt x="315" y="384"/>
                    <a:pt x="294" y="393"/>
                  </a:cubicBezTo>
                  <a:moveTo>
                    <a:pt x="154" y="393"/>
                  </a:moveTo>
                  <a:cubicBezTo>
                    <a:pt x="133" y="384"/>
                    <a:pt x="112" y="371"/>
                    <a:pt x="95" y="353"/>
                  </a:cubicBezTo>
                  <a:cubicBezTo>
                    <a:pt x="75" y="335"/>
                    <a:pt x="62" y="312"/>
                    <a:pt x="52" y="286"/>
                  </a:cubicBezTo>
                  <a:cubicBezTo>
                    <a:pt x="68" y="295"/>
                    <a:pt x="93" y="303"/>
                    <a:pt x="121" y="309"/>
                  </a:cubicBezTo>
                  <a:cubicBezTo>
                    <a:pt x="128" y="342"/>
                    <a:pt x="138" y="371"/>
                    <a:pt x="154" y="393"/>
                  </a:cubicBezTo>
                  <a:moveTo>
                    <a:pt x="237" y="293"/>
                  </a:moveTo>
                  <a:cubicBezTo>
                    <a:pt x="237" y="196"/>
                    <a:pt x="237" y="196"/>
                    <a:pt x="237" y="196"/>
                  </a:cubicBezTo>
                  <a:cubicBezTo>
                    <a:pt x="263" y="195"/>
                    <a:pt x="287" y="193"/>
                    <a:pt x="311" y="191"/>
                  </a:cubicBezTo>
                  <a:cubicBezTo>
                    <a:pt x="311" y="203"/>
                    <a:pt x="311" y="214"/>
                    <a:pt x="311" y="226"/>
                  </a:cubicBezTo>
                  <a:cubicBezTo>
                    <a:pt x="311" y="247"/>
                    <a:pt x="311" y="268"/>
                    <a:pt x="307" y="287"/>
                  </a:cubicBezTo>
                  <a:cubicBezTo>
                    <a:pt x="284" y="290"/>
                    <a:pt x="261" y="292"/>
                    <a:pt x="237" y="293"/>
                  </a:cubicBezTo>
                  <a:moveTo>
                    <a:pt x="211" y="293"/>
                  </a:moveTo>
                  <a:cubicBezTo>
                    <a:pt x="187" y="292"/>
                    <a:pt x="165" y="290"/>
                    <a:pt x="141" y="286"/>
                  </a:cubicBezTo>
                  <a:cubicBezTo>
                    <a:pt x="138" y="268"/>
                    <a:pt x="137" y="246"/>
                    <a:pt x="137" y="226"/>
                  </a:cubicBezTo>
                  <a:cubicBezTo>
                    <a:pt x="137" y="214"/>
                    <a:pt x="138" y="203"/>
                    <a:pt x="138" y="191"/>
                  </a:cubicBezTo>
                  <a:cubicBezTo>
                    <a:pt x="161" y="193"/>
                    <a:pt x="186" y="195"/>
                    <a:pt x="211" y="196"/>
                  </a:cubicBezTo>
                  <a:cubicBezTo>
                    <a:pt x="211" y="293"/>
                    <a:pt x="211" y="293"/>
                    <a:pt x="211" y="293"/>
                  </a:cubicBezTo>
                  <a:moveTo>
                    <a:pt x="333" y="282"/>
                  </a:moveTo>
                  <a:cubicBezTo>
                    <a:pt x="335" y="265"/>
                    <a:pt x="336" y="245"/>
                    <a:pt x="336" y="226"/>
                  </a:cubicBezTo>
                  <a:cubicBezTo>
                    <a:pt x="336" y="212"/>
                    <a:pt x="336" y="201"/>
                    <a:pt x="335" y="188"/>
                  </a:cubicBezTo>
                  <a:cubicBezTo>
                    <a:pt x="363" y="185"/>
                    <a:pt x="386" y="177"/>
                    <a:pt x="399" y="171"/>
                  </a:cubicBezTo>
                  <a:cubicBezTo>
                    <a:pt x="405" y="188"/>
                    <a:pt x="407" y="207"/>
                    <a:pt x="407" y="224"/>
                  </a:cubicBezTo>
                  <a:cubicBezTo>
                    <a:pt x="407" y="254"/>
                    <a:pt x="405" y="270"/>
                    <a:pt x="333" y="282"/>
                  </a:cubicBezTo>
                  <a:moveTo>
                    <a:pt x="116" y="281"/>
                  </a:moveTo>
                  <a:cubicBezTo>
                    <a:pt x="75" y="274"/>
                    <a:pt x="52" y="260"/>
                    <a:pt x="43" y="250"/>
                  </a:cubicBezTo>
                  <a:cubicBezTo>
                    <a:pt x="41" y="242"/>
                    <a:pt x="41" y="233"/>
                    <a:pt x="41" y="224"/>
                  </a:cubicBezTo>
                  <a:cubicBezTo>
                    <a:pt x="41" y="206"/>
                    <a:pt x="44" y="187"/>
                    <a:pt x="49" y="171"/>
                  </a:cubicBezTo>
                  <a:cubicBezTo>
                    <a:pt x="64" y="177"/>
                    <a:pt x="82" y="182"/>
                    <a:pt x="114" y="188"/>
                  </a:cubicBezTo>
                  <a:cubicBezTo>
                    <a:pt x="113" y="201"/>
                    <a:pt x="112" y="212"/>
                    <a:pt x="112" y="226"/>
                  </a:cubicBezTo>
                  <a:cubicBezTo>
                    <a:pt x="112" y="245"/>
                    <a:pt x="113" y="264"/>
                    <a:pt x="116" y="281"/>
                  </a:cubicBezTo>
                  <a:moveTo>
                    <a:pt x="117" y="164"/>
                  </a:moveTo>
                  <a:cubicBezTo>
                    <a:pt x="76" y="153"/>
                    <a:pt x="65" y="152"/>
                    <a:pt x="59" y="146"/>
                  </a:cubicBezTo>
                  <a:cubicBezTo>
                    <a:pt x="68" y="128"/>
                    <a:pt x="79" y="110"/>
                    <a:pt x="95" y="96"/>
                  </a:cubicBezTo>
                  <a:cubicBezTo>
                    <a:pt x="114" y="76"/>
                    <a:pt x="135" y="66"/>
                    <a:pt x="158" y="55"/>
                  </a:cubicBezTo>
                  <a:cubicBezTo>
                    <a:pt x="138" y="83"/>
                    <a:pt x="124" y="119"/>
                    <a:pt x="117" y="164"/>
                  </a:cubicBezTo>
                  <a:moveTo>
                    <a:pt x="331" y="164"/>
                  </a:moveTo>
                  <a:cubicBezTo>
                    <a:pt x="324" y="119"/>
                    <a:pt x="311" y="81"/>
                    <a:pt x="291" y="54"/>
                  </a:cubicBezTo>
                  <a:cubicBezTo>
                    <a:pt x="333" y="69"/>
                    <a:pt x="370" y="104"/>
                    <a:pt x="390" y="147"/>
                  </a:cubicBezTo>
                  <a:cubicBezTo>
                    <a:pt x="384" y="151"/>
                    <a:pt x="369" y="157"/>
                    <a:pt x="331" y="164"/>
                  </a:cubicBezTo>
                  <a:moveTo>
                    <a:pt x="211" y="171"/>
                  </a:moveTo>
                  <a:cubicBezTo>
                    <a:pt x="187" y="171"/>
                    <a:pt x="164" y="169"/>
                    <a:pt x="141" y="167"/>
                  </a:cubicBezTo>
                  <a:cubicBezTo>
                    <a:pt x="152" y="104"/>
                    <a:pt x="178" y="55"/>
                    <a:pt x="210" y="43"/>
                  </a:cubicBezTo>
                  <a:cubicBezTo>
                    <a:pt x="210" y="43"/>
                    <a:pt x="211" y="43"/>
                    <a:pt x="211" y="43"/>
                  </a:cubicBezTo>
                  <a:cubicBezTo>
                    <a:pt x="211" y="171"/>
                    <a:pt x="211" y="171"/>
                    <a:pt x="211" y="171"/>
                  </a:cubicBezTo>
                  <a:moveTo>
                    <a:pt x="237" y="171"/>
                  </a:moveTo>
                  <a:cubicBezTo>
                    <a:pt x="237" y="43"/>
                    <a:pt x="237" y="43"/>
                    <a:pt x="237" y="43"/>
                  </a:cubicBezTo>
                  <a:cubicBezTo>
                    <a:pt x="242" y="43"/>
                    <a:pt x="249" y="48"/>
                    <a:pt x="255" y="52"/>
                  </a:cubicBezTo>
                  <a:cubicBezTo>
                    <a:pt x="279" y="74"/>
                    <a:pt x="299" y="117"/>
                    <a:pt x="308" y="167"/>
                  </a:cubicBezTo>
                  <a:cubicBezTo>
                    <a:pt x="284" y="169"/>
                    <a:pt x="261" y="171"/>
                    <a:pt x="237" y="171"/>
                  </a:cubicBezTo>
                  <a:moveTo>
                    <a:pt x="225" y="0"/>
                  </a:moveTo>
                  <a:cubicBezTo>
                    <a:pt x="100" y="0"/>
                    <a:pt x="0" y="100"/>
                    <a:pt x="0" y="224"/>
                  </a:cubicBezTo>
                  <a:cubicBezTo>
                    <a:pt x="0" y="349"/>
                    <a:pt x="100" y="449"/>
                    <a:pt x="225" y="449"/>
                  </a:cubicBezTo>
                  <a:cubicBezTo>
                    <a:pt x="350" y="449"/>
                    <a:pt x="449" y="349"/>
                    <a:pt x="449" y="224"/>
                  </a:cubicBezTo>
                  <a:cubicBezTo>
                    <a:pt x="449" y="100"/>
                    <a:pt x="350" y="0"/>
                    <a:pt x="225" y="0"/>
                  </a:cubicBezTo>
                </a:path>
              </a:pathLst>
            </a:custGeom>
            <a:solidFill>
              <a:schemeClr val="accent2"/>
            </a:solidFill>
            <a:ln>
              <a:noFill/>
            </a:ln>
          </p:spPr>
          <p:txBody>
            <a:bodyPr vert="horz" wrap="square" lIns="91415" tIns="45708" rIns="91415" bIns="45708" numCol="1" anchor="t" anchorCtr="0" compatLnSpc="1">
              <a:prstTxWarp prst="textNoShape">
                <a:avLst/>
              </a:prstTxWarp>
            </a:bodyPr>
            <a:lstStyle/>
            <a:p>
              <a:endParaRPr lang="zh-CN" altLang="en-US">
                <a:solidFill>
                  <a:srgbClr val="FFB850"/>
                </a:solidFill>
                <a:latin typeface="华文细黑" panose="02010600040101010101" pitchFamily="2" charset="-122"/>
                <a:ea typeface="华文细黑" panose="02010600040101010101" pitchFamily="2" charset="-122"/>
              </a:endParaRPr>
            </a:p>
          </p:txBody>
        </p:sp>
        <p:grpSp>
          <p:nvGrpSpPr>
            <p:cNvPr id="160" name="组合 159"/>
            <p:cNvGrpSpPr/>
            <p:nvPr/>
          </p:nvGrpSpPr>
          <p:grpSpPr>
            <a:xfrm>
              <a:off x="7844236" y="2935071"/>
              <a:ext cx="3346277" cy="745980"/>
              <a:chOff x="3040856" y="3532285"/>
              <a:chExt cx="3346278" cy="745980"/>
            </a:xfrm>
          </p:grpSpPr>
          <p:sp>
            <p:nvSpPr>
              <p:cNvPr id="161" name="文本框 58"/>
              <p:cNvSpPr txBox="1"/>
              <p:nvPr/>
            </p:nvSpPr>
            <p:spPr>
              <a:xfrm>
                <a:off x="3040856" y="3532285"/>
                <a:ext cx="1780467" cy="338554"/>
              </a:xfrm>
              <a:prstGeom prst="rect">
                <a:avLst/>
              </a:prstGeom>
              <a:noFill/>
            </p:spPr>
            <p:txBody>
              <a:bodyPr wrap="square" rtlCol="0">
                <a:spAutoFit/>
              </a:bodyPr>
              <a:lstStyle/>
              <a:p>
                <a:pPr>
                  <a:defRPr/>
                </a:pPr>
                <a:r>
                  <a:rPr lang="zh-CN" altLang="en-US" sz="1600" kern="0" dirty="0">
                    <a:solidFill>
                      <a:schemeClr val="accent1"/>
                    </a:solidFill>
                    <a:latin typeface="华文细黑" panose="02010600040101010101" pitchFamily="2" charset="-122"/>
                    <a:ea typeface="华文细黑" panose="02010600040101010101" pitchFamily="2" charset="-122"/>
                  </a:rPr>
                  <a:t>在此添加标题</a:t>
                </a:r>
              </a:p>
            </p:txBody>
          </p:sp>
          <p:sp>
            <p:nvSpPr>
              <p:cNvPr id="162" name="文本框 59"/>
              <p:cNvSpPr txBox="1"/>
              <p:nvPr/>
            </p:nvSpPr>
            <p:spPr>
              <a:xfrm>
                <a:off x="3059191" y="3816600"/>
                <a:ext cx="3327943" cy="461665"/>
              </a:xfrm>
              <a:prstGeom prst="rect">
                <a:avLst/>
              </a:prstGeom>
              <a:noFill/>
            </p:spPr>
            <p:txBody>
              <a:bodyPr wrap="square" rtlCol="0">
                <a:spAutoFit/>
              </a:bodyPr>
              <a:lstStyle/>
              <a:p>
                <a:pPr>
                  <a:lnSpc>
                    <a:spcPct val="150000"/>
                  </a:lnSpc>
                  <a:defRPr/>
                </a:pPr>
                <a:r>
                  <a:rPr lang="zh-CN" altLang="en-US" sz="800" kern="0" dirty="0">
                    <a:solidFill>
                      <a:schemeClr val="bg1">
                        <a:lumMod val="50000"/>
                      </a:schemeClr>
                    </a:solidFill>
                    <a:latin typeface="华文细黑" panose="02010600040101010101" pitchFamily="2" charset="-122"/>
                    <a:ea typeface="华文细黑" panose="02010600040101010101" pitchFamily="2" charset="-122"/>
                  </a:rPr>
                  <a:t>您的内容打在这里，或者通过复制您的文本后，在此框中选择粘贴，并选择只保留文字。您的内容打在这里，或者通过复制您的文本后，</a:t>
                </a:r>
                <a:endParaRPr lang="en-US" altLang="zh-CN" sz="800" kern="0" dirty="0">
                  <a:solidFill>
                    <a:schemeClr val="bg1">
                      <a:lumMod val="50000"/>
                    </a:schemeClr>
                  </a:solidFill>
                  <a:latin typeface="华文细黑" panose="02010600040101010101" pitchFamily="2" charset="-122"/>
                  <a:ea typeface="华文细黑" panose="02010600040101010101" pitchFamily="2" charset="-122"/>
                </a:endParaRPr>
              </a:p>
            </p:txBody>
          </p:sp>
        </p:grpSp>
      </p:grpSp>
      <p:grpSp>
        <p:nvGrpSpPr>
          <p:cNvPr id="163" name="组合 162"/>
          <p:cNvGrpSpPr/>
          <p:nvPr/>
        </p:nvGrpSpPr>
        <p:grpSpPr>
          <a:xfrm>
            <a:off x="951422" y="3977577"/>
            <a:ext cx="3891935" cy="745980"/>
            <a:chOff x="7298578" y="4036313"/>
            <a:chExt cx="3891935" cy="745980"/>
          </a:xfrm>
        </p:grpSpPr>
        <p:grpSp>
          <p:nvGrpSpPr>
            <p:cNvPr id="164" name="Group 46"/>
            <p:cNvGrpSpPr>
              <a:grpSpLocks noChangeAspect="1"/>
            </p:cNvGrpSpPr>
            <p:nvPr/>
          </p:nvGrpSpPr>
          <p:grpSpPr bwMode="auto">
            <a:xfrm>
              <a:off x="7298578" y="4264948"/>
              <a:ext cx="513393" cy="317847"/>
              <a:chOff x="3098" y="1701"/>
              <a:chExt cx="1486" cy="920"/>
            </a:xfrm>
            <a:solidFill>
              <a:srgbClr val="E87071"/>
            </a:solidFill>
          </p:grpSpPr>
          <p:sp>
            <p:nvSpPr>
              <p:cNvPr id="168" name="Freeform 47"/>
              <p:cNvSpPr>
                <a:spLocks/>
              </p:cNvSpPr>
              <p:nvPr/>
            </p:nvSpPr>
            <p:spPr bwMode="auto">
              <a:xfrm>
                <a:off x="3468" y="1701"/>
                <a:ext cx="746" cy="920"/>
              </a:xfrm>
              <a:custGeom>
                <a:avLst/>
                <a:gdLst>
                  <a:gd name="T0" fmla="*/ 157 w 314"/>
                  <a:gd name="T1" fmla="*/ 0 h 386"/>
                  <a:gd name="T2" fmla="*/ 68 w 314"/>
                  <a:gd name="T3" fmla="*/ 89 h 386"/>
                  <a:gd name="T4" fmla="*/ 127 w 314"/>
                  <a:gd name="T5" fmla="*/ 172 h 386"/>
                  <a:gd name="T6" fmla="*/ 103 w 314"/>
                  <a:gd name="T7" fmla="*/ 172 h 386"/>
                  <a:gd name="T8" fmla="*/ 16 w 314"/>
                  <a:gd name="T9" fmla="*/ 320 h 386"/>
                  <a:gd name="T10" fmla="*/ 28 w 314"/>
                  <a:gd name="T11" fmla="*/ 386 h 386"/>
                  <a:gd name="T12" fmla="*/ 132 w 314"/>
                  <a:gd name="T13" fmla="*/ 386 h 386"/>
                  <a:gd name="T14" fmla="*/ 154 w 314"/>
                  <a:gd name="T15" fmla="*/ 203 h 386"/>
                  <a:gd name="T16" fmla="*/ 132 w 314"/>
                  <a:gd name="T17" fmla="*/ 180 h 386"/>
                  <a:gd name="T18" fmla="*/ 182 w 314"/>
                  <a:gd name="T19" fmla="*/ 180 h 386"/>
                  <a:gd name="T20" fmla="*/ 160 w 314"/>
                  <a:gd name="T21" fmla="*/ 203 h 386"/>
                  <a:gd name="T22" fmla="*/ 182 w 314"/>
                  <a:gd name="T23" fmla="*/ 386 h 386"/>
                  <a:gd name="T24" fmla="*/ 286 w 314"/>
                  <a:gd name="T25" fmla="*/ 386 h 386"/>
                  <a:gd name="T26" fmla="*/ 298 w 314"/>
                  <a:gd name="T27" fmla="*/ 320 h 386"/>
                  <a:gd name="T28" fmla="*/ 211 w 314"/>
                  <a:gd name="T29" fmla="*/ 172 h 386"/>
                  <a:gd name="T30" fmla="*/ 187 w 314"/>
                  <a:gd name="T31" fmla="*/ 172 h 386"/>
                  <a:gd name="T32" fmla="*/ 246 w 314"/>
                  <a:gd name="T33" fmla="*/ 89 h 386"/>
                  <a:gd name="T34" fmla="*/ 157 w 314"/>
                  <a:gd name="T35"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4" h="386">
                    <a:moveTo>
                      <a:pt x="157" y="0"/>
                    </a:moveTo>
                    <a:cubicBezTo>
                      <a:pt x="108" y="0"/>
                      <a:pt x="68" y="40"/>
                      <a:pt x="68" y="89"/>
                    </a:cubicBezTo>
                    <a:cubicBezTo>
                      <a:pt x="68" y="127"/>
                      <a:pt x="93" y="160"/>
                      <a:pt x="127" y="172"/>
                    </a:cubicBezTo>
                    <a:cubicBezTo>
                      <a:pt x="103" y="172"/>
                      <a:pt x="103" y="172"/>
                      <a:pt x="103" y="172"/>
                    </a:cubicBezTo>
                    <a:cubicBezTo>
                      <a:pt x="55" y="172"/>
                      <a:pt x="26" y="291"/>
                      <a:pt x="16" y="320"/>
                    </a:cubicBezTo>
                    <a:cubicBezTo>
                      <a:pt x="0" y="363"/>
                      <a:pt x="28" y="386"/>
                      <a:pt x="28" y="386"/>
                    </a:cubicBezTo>
                    <a:cubicBezTo>
                      <a:pt x="132" y="386"/>
                      <a:pt x="132" y="386"/>
                      <a:pt x="132" y="386"/>
                    </a:cubicBezTo>
                    <a:cubicBezTo>
                      <a:pt x="154" y="203"/>
                      <a:pt x="154" y="203"/>
                      <a:pt x="154" y="203"/>
                    </a:cubicBezTo>
                    <a:cubicBezTo>
                      <a:pt x="132" y="180"/>
                      <a:pt x="132" y="180"/>
                      <a:pt x="132" y="180"/>
                    </a:cubicBezTo>
                    <a:cubicBezTo>
                      <a:pt x="182" y="180"/>
                      <a:pt x="182" y="180"/>
                      <a:pt x="182" y="180"/>
                    </a:cubicBezTo>
                    <a:cubicBezTo>
                      <a:pt x="160" y="203"/>
                      <a:pt x="160" y="203"/>
                      <a:pt x="160" y="203"/>
                    </a:cubicBezTo>
                    <a:cubicBezTo>
                      <a:pt x="182" y="386"/>
                      <a:pt x="182" y="386"/>
                      <a:pt x="182" y="386"/>
                    </a:cubicBezTo>
                    <a:cubicBezTo>
                      <a:pt x="286" y="386"/>
                      <a:pt x="286" y="386"/>
                      <a:pt x="286" y="386"/>
                    </a:cubicBezTo>
                    <a:cubicBezTo>
                      <a:pt x="286" y="386"/>
                      <a:pt x="314" y="363"/>
                      <a:pt x="298" y="320"/>
                    </a:cubicBezTo>
                    <a:cubicBezTo>
                      <a:pt x="288" y="291"/>
                      <a:pt x="259" y="172"/>
                      <a:pt x="211" y="172"/>
                    </a:cubicBezTo>
                    <a:cubicBezTo>
                      <a:pt x="187" y="172"/>
                      <a:pt x="187" y="172"/>
                      <a:pt x="187" y="172"/>
                    </a:cubicBezTo>
                    <a:cubicBezTo>
                      <a:pt x="221" y="160"/>
                      <a:pt x="246" y="127"/>
                      <a:pt x="246" y="89"/>
                    </a:cubicBezTo>
                    <a:cubicBezTo>
                      <a:pt x="246" y="40"/>
                      <a:pt x="206" y="0"/>
                      <a:pt x="157" y="0"/>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华文细黑" panose="02010600040101010101" pitchFamily="2" charset="-122"/>
                  <a:ea typeface="华文细黑" panose="02010600040101010101" pitchFamily="2" charset="-122"/>
                </a:endParaRPr>
              </a:p>
            </p:txBody>
          </p:sp>
          <p:sp>
            <p:nvSpPr>
              <p:cNvPr id="169" name="Freeform 48"/>
              <p:cNvSpPr>
                <a:spLocks/>
              </p:cNvSpPr>
              <p:nvPr/>
            </p:nvSpPr>
            <p:spPr bwMode="auto">
              <a:xfrm>
                <a:off x="3098" y="1871"/>
                <a:ext cx="475" cy="750"/>
              </a:xfrm>
              <a:custGeom>
                <a:avLst/>
                <a:gdLst>
                  <a:gd name="T0" fmla="*/ 128 w 200"/>
                  <a:gd name="T1" fmla="*/ 0 h 315"/>
                  <a:gd name="T2" fmla="*/ 55 w 200"/>
                  <a:gd name="T3" fmla="*/ 73 h 315"/>
                  <a:gd name="T4" fmla="*/ 103 w 200"/>
                  <a:gd name="T5" fmla="*/ 141 h 315"/>
                  <a:gd name="T6" fmla="*/ 84 w 200"/>
                  <a:gd name="T7" fmla="*/ 141 h 315"/>
                  <a:gd name="T8" fmla="*/ 13 w 200"/>
                  <a:gd name="T9" fmla="*/ 261 h 315"/>
                  <a:gd name="T10" fmla="*/ 23 w 200"/>
                  <a:gd name="T11" fmla="*/ 315 h 315"/>
                  <a:gd name="T12" fmla="*/ 108 w 200"/>
                  <a:gd name="T13" fmla="*/ 315 h 315"/>
                  <a:gd name="T14" fmla="*/ 126 w 200"/>
                  <a:gd name="T15" fmla="*/ 166 h 315"/>
                  <a:gd name="T16" fmla="*/ 107 w 200"/>
                  <a:gd name="T17" fmla="*/ 147 h 315"/>
                  <a:gd name="T18" fmla="*/ 149 w 200"/>
                  <a:gd name="T19" fmla="*/ 147 h 315"/>
                  <a:gd name="T20" fmla="*/ 130 w 200"/>
                  <a:gd name="T21" fmla="*/ 166 h 315"/>
                  <a:gd name="T22" fmla="*/ 148 w 200"/>
                  <a:gd name="T23" fmla="*/ 315 h 315"/>
                  <a:gd name="T24" fmla="*/ 168 w 200"/>
                  <a:gd name="T25" fmla="*/ 315 h 315"/>
                  <a:gd name="T26" fmla="*/ 161 w 200"/>
                  <a:gd name="T27" fmla="*/ 245 h 315"/>
                  <a:gd name="T28" fmla="*/ 166 w 200"/>
                  <a:gd name="T29" fmla="*/ 228 h 315"/>
                  <a:gd name="T30" fmla="*/ 194 w 200"/>
                  <a:gd name="T31" fmla="*/ 152 h 315"/>
                  <a:gd name="T32" fmla="*/ 172 w 200"/>
                  <a:gd name="T33" fmla="*/ 141 h 315"/>
                  <a:gd name="T34" fmla="*/ 152 w 200"/>
                  <a:gd name="T35" fmla="*/ 141 h 315"/>
                  <a:gd name="T36" fmla="*/ 200 w 200"/>
                  <a:gd name="T37" fmla="*/ 73 h 315"/>
                  <a:gd name="T38" fmla="*/ 128 w 200"/>
                  <a:gd name="T39"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 h="315">
                    <a:moveTo>
                      <a:pt x="128" y="0"/>
                    </a:moveTo>
                    <a:cubicBezTo>
                      <a:pt x="88" y="0"/>
                      <a:pt x="55" y="33"/>
                      <a:pt x="55" y="73"/>
                    </a:cubicBezTo>
                    <a:cubicBezTo>
                      <a:pt x="55" y="104"/>
                      <a:pt x="76" y="131"/>
                      <a:pt x="103" y="141"/>
                    </a:cubicBezTo>
                    <a:cubicBezTo>
                      <a:pt x="84" y="141"/>
                      <a:pt x="84" y="141"/>
                      <a:pt x="84" y="141"/>
                    </a:cubicBezTo>
                    <a:cubicBezTo>
                      <a:pt x="45" y="141"/>
                      <a:pt x="21" y="238"/>
                      <a:pt x="13" y="261"/>
                    </a:cubicBezTo>
                    <a:cubicBezTo>
                      <a:pt x="0" y="296"/>
                      <a:pt x="23" y="315"/>
                      <a:pt x="23" y="315"/>
                    </a:cubicBezTo>
                    <a:cubicBezTo>
                      <a:pt x="108" y="315"/>
                      <a:pt x="108" y="315"/>
                      <a:pt x="108" y="315"/>
                    </a:cubicBezTo>
                    <a:cubicBezTo>
                      <a:pt x="126" y="166"/>
                      <a:pt x="126" y="166"/>
                      <a:pt x="126" y="166"/>
                    </a:cubicBezTo>
                    <a:cubicBezTo>
                      <a:pt x="107" y="147"/>
                      <a:pt x="107" y="147"/>
                      <a:pt x="107" y="147"/>
                    </a:cubicBezTo>
                    <a:cubicBezTo>
                      <a:pt x="149" y="147"/>
                      <a:pt x="149" y="147"/>
                      <a:pt x="149" y="147"/>
                    </a:cubicBezTo>
                    <a:cubicBezTo>
                      <a:pt x="130" y="166"/>
                      <a:pt x="130" y="166"/>
                      <a:pt x="130" y="166"/>
                    </a:cubicBezTo>
                    <a:cubicBezTo>
                      <a:pt x="148" y="315"/>
                      <a:pt x="148" y="315"/>
                      <a:pt x="148" y="315"/>
                    </a:cubicBezTo>
                    <a:cubicBezTo>
                      <a:pt x="168" y="315"/>
                      <a:pt x="168" y="315"/>
                      <a:pt x="168" y="315"/>
                    </a:cubicBezTo>
                    <a:cubicBezTo>
                      <a:pt x="160" y="303"/>
                      <a:pt x="149" y="279"/>
                      <a:pt x="161" y="245"/>
                    </a:cubicBezTo>
                    <a:cubicBezTo>
                      <a:pt x="162" y="241"/>
                      <a:pt x="164" y="235"/>
                      <a:pt x="166" y="228"/>
                    </a:cubicBezTo>
                    <a:cubicBezTo>
                      <a:pt x="173" y="207"/>
                      <a:pt x="182" y="178"/>
                      <a:pt x="194" y="152"/>
                    </a:cubicBezTo>
                    <a:cubicBezTo>
                      <a:pt x="188" y="145"/>
                      <a:pt x="180" y="141"/>
                      <a:pt x="172" y="141"/>
                    </a:cubicBezTo>
                    <a:cubicBezTo>
                      <a:pt x="152" y="141"/>
                      <a:pt x="152" y="141"/>
                      <a:pt x="152" y="141"/>
                    </a:cubicBezTo>
                    <a:cubicBezTo>
                      <a:pt x="180" y="131"/>
                      <a:pt x="200" y="104"/>
                      <a:pt x="200" y="73"/>
                    </a:cubicBezTo>
                    <a:cubicBezTo>
                      <a:pt x="200" y="33"/>
                      <a:pt x="168" y="0"/>
                      <a:pt x="128" y="0"/>
                    </a:cubicBezTo>
                  </a:path>
                </a:pathLst>
              </a:cu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华文细黑" panose="02010600040101010101" pitchFamily="2" charset="-122"/>
                  <a:ea typeface="华文细黑" panose="02010600040101010101" pitchFamily="2" charset="-122"/>
                </a:endParaRPr>
              </a:p>
            </p:txBody>
          </p:sp>
          <p:sp>
            <p:nvSpPr>
              <p:cNvPr id="170" name="Freeform 49"/>
              <p:cNvSpPr>
                <a:spLocks/>
              </p:cNvSpPr>
              <p:nvPr/>
            </p:nvSpPr>
            <p:spPr bwMode="auto">
              <a:xfrm>
                <a:off x="4110" y="1871"/>
                <a:ext cx="474" cy="750"/>
              </a:xfrm>
              <a:custGeom>
                <a:avLst/>
                <a:gdLst>
                  <a:gd name="T0" fmla="*/ 72 w 200"/>
                  <a:gd name="T1" fmla="*/ 0 h 315"/>
                  <a:gd name="T2" fmla="*/ 0 w 200"/>
                  <a:gd name="T3" fmla="*/ 73 h 315"/>
                  <a:gd name="T4" fmla="*/ 48 w 200"/>
                  <a:gd name="T5" fmla="*/ 141 h 315"/>
                  <a:gd name="T6" fmla="*/ 28 w 200"/>
                  <a:gd name="T7" fmla="*/ 141 h 315"/>
                  <a:gd name="T8" fmla="*/ 6 w 200"/>
                  <a:gd name="T9" fmla="*/ 152 h 315"/>
                  <a:gd name="T10" fmla="*/ 34 w 200"/>
                  <a:gd name="T11" fmla="*/ 228 h 315"/>
                  <a:gd name="T12" fmla="*/ 39 w 200"/>
                  <a:gd name="T13" fmla="*/ 245 h 315"/>
                  <a:gd name="T14" fmla="*/ 32 w 200"/>
                  <a:gd name="T15" fmla="*/ 315 h 315"/>
                  <a:gd name="T16" fmla="*/ 52 w 200"/>
                  <a:gd name="T17" fmla="*/ 315 h 315"/>
                  <a:gd name="T18" fmla="*/ 70 w 200"/>
                  <a:gd name="T19" fmla="*/ 166 h 315"/>
                  <a:gd name="T20" fmla="*/ 52 w 200"/>
                  <a:gd name="T21" fmla="*/ 147 h 315"/>
                  <a:gd name="T22" fmla="*/ 93 w 200"/>
                  <a:gd name="T23" fmla="*/ 147 h 315"/>
                  <a:gd name="T24" fmla="*/ 74 w 200"/>
                  <a:gd name="T25" fmla="*/ 166 h 315"/>
                  <a:gd name="T26" fmla="*/ 92 w 200"/>
                  <a:gd name="T27" fmla="*/ 315 h 315"/>
                  <a:gd name="T28" fmla="*/ 178 w 200"/>
                  <a:gd name="T29" fmla="*/ 315 h 315"/>
                  <a:gd name="T30" fmla="*/ 187 w 200"/>
                  <a:gd name="T31" fmla="*/ 261 h 315"/>
                  <a:gd name="T32" fmla="*/ 116 w 200"/>
                  <a:gd name="T33" fmla="*/ 141 h 315"/>
                  <a:gd name="T34" fmla="*/ 97 w 200"/>
                  <a:gd name="T35" fmla="*/ 141 h 315"/>
                  <a:gd name="T36" fmla="*/ 145 w 200"/>
                  <a:gd name="T37" fmla="*/ 73 h 315"/>
                  <a:gd name="T38" fmla="*/ 72 w 200"/>
                  <a:gd name="T39"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 h="315">
                    <a:moveTo>
                      <a:pt x="72" y="0"/>
                    </a:moveTo>
                    <a:cubicBezTo>
                      <a:pt x="32" y="0"/>
                      <a:pt x="0" y="33"/>
                      <a:pt x="0" y="73"/>
                    </a:cubicBezTo>
                    <a:cubicBezTo>
                      <a:pt x="0" y="104"/>
                      <a:pt x="20" y="131"/>
                      <a:pt x="48" y="141"/>
                    </a:cubicBezTo>
                    <a:cubicBezTo>
                      <a:pt x="28" y="141"/>
                      <a:pt x="28" y="141"/>
                      <a:pt x="28" y="141"/>
                    </a:cubicBezTo>
                    <a:cubicBezTo>
                      <a:pt x="20" y="141"/>
                      <a:pt x="13" y="145"/>
                      <a:pt x="6" y="152"/>
                    </a:cubicBezTo>
                    <a:cubicBezTo>
                      <a:pt x="18" y="178"/>
                      <a:pt x="27" y="207"/>
                      <a:pt x="34" y="228"/>
                    </a:cubicBezTo>
                    <a:cubicBezTo>
                      <a:pt x="36" y="235"/>
                      <a:pt x="38" y="241"/>
                      <a:pt x="39" y="245"/>
                    </a:cubicBezTo>
                    <a:cubicBezTo>
                      <a:pt x="52" y="279"/>
                      <a:pt x="40" y="303"/>
                      <a:pt x="32" y="315"/>
                    </a:cubicBezTo>
                    <a:cubicBezTo>
                      <a:pt x="52" y="315"/>
                      <a:pt x="52" y="315"/>
                      <a:pt x="52" y="315"/>
                    </a:cubicBezTo>
                    <a:cubicBezTo>
                      <a:pt x="70" y="166"/>
                      <a:pt x="70" y="166"/>
                      <a:pt x="70" y="166"/>
                    </a:cubicBezTo>
                    <a:cubicBezTo>
                      <a:pt x="52" y="147"/>
                      <a:pt x="52" y="147"/>
                      <a:pt x="52" y="147"/>
                    </a:cubicBezTo>
                    <a:cubicBezTo>
                      <a:pt x="93" y="147"/>
                      <a:pt x="93" y="147"/>
                      <a:pt x="93" y="147"/>
                    </a:cubicBezTo>
                    <a:cubicBezTo>
                      <a:pt x="74" y="166"/>
                      <a:pt x="74" y="166"/>
                      <a:pt x="74" y="166"/>
                    </a:cubicBezTo>
                    <a:cubicBezTo>
                      <a:pt x="92" y="315"/>
                      <a:pt x="92" y="315"/>
                      <a:pt x="92" y="315"/>
                    </a:cubicBezTo>
                    <a:cubicBezTo>
                      <a:pt x="178" y="315"/>
                      <a:pt x="178" y="315"/>
                      <a:pt x="178" y="315"/>
                    </a:cubicBezTo>
                    <a:cubicBezTo>
                      <a:pt x="178" y="315"/>
                      <a:pt x="200" y="296"/>
                      <a:pt x="187" y="261"/>
                    </a:cubicBezTo>
                    <a:cubicBezTo>
                      <a:pt x="179" y="238"/>
                      <a:pt x="156" y="141"/>
                      <a:pt x="116" y="141"/>
                    </a:cubicBezTo>
                    <a:cubicBezTo>
                      <a:pt x="97" y="141"/>
                      <a:pt x="97" y="141"/>
                      <a:pt x="97" y="141"/>
                    </a:cubicBezTo>
                    <a:cubicBezTo>
                      <a:pt x="125" y="131"/>
                      <a:pt x="145" y="104"/>
                      <a:pt x="145" y="73"/>
                    </a:cubicBezTo>
                    <a:cubicBezTo>
                      <a:pt x="145" y="33"/>
                      <a:pt x="112" y="0"/>
                      <a:pt x="72" y="0"/>
                    </a:cubicBezTo>
                  </a:path>
                </a:pathLst>
              </a:cu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华文细黑" panose="02010600040101010101" pitchFamily="2" charset="-122"/>
                  <a:ea typeface="华文细黑" panose="02010600040101010101" pitchFamily="2" charset="-122"/>
                </a:endParaRPr>
              </a:p>
            </p:txBody>
          </p:sp>
        </p:grpSp>
        <p:grpSp>
          <p:nvGrpSpPr>
            <p:cNvPr id="165" name="组合 164"/>
            <p:cNvGrpSpPr/>
            <p:nvPr/>
          </p:nvGrpSpPr>
          <p:grpSpPr>
            <a:xfrm>
              <a:off x="7844236" y="4036313"/>
              <a:ext cx="3346277" cy="745980"/>
              <a:chOff x="3040856" y="3532285"/>
              <a:chExt cx="3346278" cy="745980"/>
            </a:xfrm>
          </p:grpSpPr>
          <p:sp>
            <p:nvSpPr>
              <p:cNvPr id="166" name="文本框 58"/>
              <p:cNvSpPr txBox="1"/>
              <p:nvPr/>
            </p:nvSpPr>
            <p:spPr>
              <a:xfrm>
                <a:off x="3040856" y="3532285"/>
                <a:ext cx="1780467" cy="338554"/>
              </a:xfrm>
              <a:prstGeom prst="rect">
                <a:avLst/>
              </a:prstGeom>
              <a:noFill/>
            </p:spPr>
            <p:txBody>
              <a:bodyPr wrap="square" rtlCol="0">
                <a:spAutoFit/>
              </a:bodyPr>
              <a:lstStyle/>
              <a:p>
                <a:pPr>
                  <a:defRPr/>
                </a:pPr>
                <a:r>
                  <a:rPr lang="zh-CN" altLang="en-US" sz="1600" kern="0" dirty="0">
                    <a:solidFill>
                      <a:schemeClr val="accent1"/>
                    </a:solidFill>
                    <a:latin typeface="华文细黑" panose="02010600040101010101" pitchFamily="2" charset="-122"/>
                    <a:ea typeface="华文细黑" panose="02010600040101010101" pitchFamily="2" charset="-122"/>
                  </a:rPr>
                  <a:t>在此添加标题</a:t>
                </a:r>
              </a:p>
            </p:txBody>
          </p:sp>
          <p:sp>
            <p:nvSpPr>
              <p:cNvPr id="167" name="文本框 59"/>
              <p:cNvSpPr txBox="1"/>
              <p:nvPr/>
            </p:nvSpPr>
            <p:spPr>
              <a:xfrm>
                <a:off x="3059191" y="3816600"/>
                <a:ext cx="3327943" cy="461665"/>
              </a:xfrm>
              <a:prstGeom prst="rect">
                <a:avLst/>
              </a:prstGeom>
              <a:noFill/>
            </p:spPr>
            <p:txBody>
              <a:bodyPr wrap="square" rtlCol="0">
                <a:spAutoFit/>
              </a:bodyPr>
              <a:lstStyle/>
              <a:p>
                <a:pPr>
                  <a:lnSpc>
                    <a:spcPct val="150000"/>
                  </a:lnSpc>
                  <a:defRPr/>
                </a:pPr>
                <a:r>
                  <a:rPr lang="zh-CN" altLang="en-US" sz="800" kern="0" dirty="0">
                    <a:solidFill>
                      <a:schemeClr val="bg1">
                        <a:lumMod val="50000"/>
                      </a:schemeClr>
                    </a:solidFill>
                    <a:latin typeface="华文细黑" panose="02010600040101010101" pitchFamily="2" charset="-122"/>
                    <a:ea typeface="华文细黑" panose="02010600040101010101" pitchFamily="2" charset="-122"/>
                  </a:rPr>
                  <a:t>您的内容打在这里，或者通过复制您的文本后，在此框中选择粘贴，并选择只保留文字。您的内容打在这里，或者通过复制您的文本后，</a:t>
                </a:r>
                <a:endParaRPr lang="en-US" altLang="zh-CN" sz="800" kern="0" dirty="0">
                  <a:solidFill>
                    <a:schemeClr val="bg1">
                      <a:lumMod val="50000"/>
                    </a:schemeClr>
                  </a:solidFill>
                  <a:latin typeface="华文细黑" panose="02010600040101010101" pitchFamily="2" charset="-122"/>
                  <a:ea typeface="华文细黑" panose="02010600040101010101" pitchFamily="2" charset="-122"/>
                </a:endParaRPr>
              </a:p>
            </p:txBody>
          </p:sp>
        </p:grpSp>
      </p:grpSp>
      <p:grpSp>
        <p:nvGrpSpPr>
          <p:cNvPr id="171" name="组合 170"/>
          <p:cNvGrpSpPr/>
          <p:nvPr/>
        </p:nvGrpSpPr>
        <p:grpSpPr>
          <a:xfrm>
            <a:off x="1010879" y="5118141"/>
            <a:ext cx="3832478" cy="745980"/>
            <a:chOff x="7358035" y="5176877"/>
            <a:chExt cx="3832478" cy="745980"/>
          </a:xfrm>
        </p:grpSpPr>
        <p:sp>
          <p:nvSpPr>
            <p:cNvPr id="172" name="Freeform 57"/>
            <p:cNvSpPr>
              <a:spLocks noEditPoints="1"/>
            </p:cNvSpPr>
            <p:nvPr/>
          </p:nvSpPr>
          <p:spPr bwMode="auto">
            <a:xfrm>
              <a:off x="7358035" y="5383164"/>
              <a:ext cx="394477" cy="395236"/>
            </a:xfrm>
            <a:custGeom>
              <a:avLst/>
              <a:gdLst>
                <a:gd name="T0" fmla="*/ 145 w 437"/>
                <a:gd name="T1" fmla="*/ 119 h 437"/>
                <a:gd name="T2" fmla="*/ 126 w 437"/>
                <a:gd name="T3" fmla="*/ 159 h 437"/>
                <a:gd name="T4" fmla="*/ 197 w 437"/>
                <a:gd name="T5" fmla="*/ 237 h 437"/>
                <a:gd name="T6" fmla="*/ 214 w 437"/>
                <a:gd name="T7" fmla="*/ 245 h 437"/>
                <a:gd name="T8" fmla="*/ 276 w 437"/>
                <a:gd name="T9" fmla="*/ 245 h 437"/>
                <a:gd name="T10" fmla="*/ 276 w 437"/>
                <a:gd name="T11" fmla="*/ 196 h 437"/>
                <a:gd name="T12" fmla="*/ 225 w 437"/>
                <a:gd name="T13" fmla="*/ 196 h 437"/>
                <a:gd name="T14" fmla="*/ 161 w 437"/>
                <a:gd name="T15" fmla="*/ 126 h 437"/>
                <a:gd name="T16" fmla="*/ 145 w 437"/>
                <a:gd name="T17" fmla="*/ 119 h 437"/>
                <a:gd name="T18" fmla="*/ 219 w 437"/>
                <a:gd name="T19" fmla="*/ 388 h 437"/>
                <a:gd name="T20" fmla="*/ 48 w 437"/>
                <a:gd name="T21" fmla="*/ 218 h 437"/>
                <a:gd name="T22" fmla="*/ 219 w 437"/>
                <a:gd name="T23" fmla="*/ 48 h 437"/>
                <a:gd name="T24" fmla="*/ 388 w 437"/>
                <a:gd name="T25" fmla="*/ 218 h 437"/>
                <a:gd name="T26" fmla="*/ 219 w 437"/>
                <a:gd name="T27" fmla="*/ 388 h 437"/>
                <a:gd name="T28" fmla="*/ 219 w 437"/>
                <a:gd name="T29" fmla="*/ 0 h 437"/>
                <a:gd name="T30" fmla="*/ 0 w 437"/>
                <a:gd name="T31" fmla="*/ 218 h 437"/>
                <a:gd name="T32" fmla="*/ 219 w 437"/>
                <a:gd name="T33" fmla="*/ 437 h 437"/>
                <a:gd name="T34" fmla="*/ 437 w 437"/>
                <a:gd name="T35" fmla="*/ 218 h 437"/>
                <a:gd name="T36" fmla="*/ 219 w 437"/>
                <a:gd name="T37" fmla="*/ 0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7" h="437">
                  <a:moveTo>
                    <a:pt x="145" y="119"/>
                  </a:moveTo>
                  <a:cubicBezTo>
                    <a:pt x="127" y="119"/>
                    <a:pt x="110" y="142"/>
                    <a:pt x="126" y="159"/>
                  </a:cubicBezTo>
                  <a:cubicBezTo>
                    <a:pt x="197" y="237"/>
                    <a:pt x="197" y="237"/>
                    <a:pt x="197" y="237"/>
                  </a:cubicBezTo>
                  <a:cubicBezTo>
                    <a:pt x="201" y="242"/>
                    <a:pt x="207" y="245"/>
                    <a:pt x="214" y="245"/>
                  </a:cubicBezTo>
                  <a:cubicBezTo>
                    <a:pt x="276" y="245"/>
                    <a:pt x="276" y="245"/>
                    <a:pt x="276" y="245"/>
                  </a:cubicBezTo>
                  <a:cubicBezTo>
                    <a:pt x="306" y="245"/>
                    <a:pt x="309" y="196"/>
                    <a:pt x="276" y="196"/>
                  </a:cubicBezTo>
                  <a:cubicBezTo>
                    <a:pt x="225" y="196"/>
                    <a:pt x="225" y="196"/>
                    <a:pt x="225" y="196"/>
                  </a:cubicBezTo>
                  <a:cubicBezTo>
                    <a:pt x="161" y="126"/>
                    <a:pt x="161" y="126"/>
                    <a:pt x="161" y="126"/>
                  </a:cubicBezTo>
                  <a:cubicBezTo>
                    <a:pt x="156" y="121"/>
                    <a:pt x="151" y="119"/>
                    <a:pt x="145" y="119"/>
                  </a:cubicBezTo>
                  <a:moveTo>
                    <a:pt x="219" y="388"/>
                  </a:moveTo>
                  <a:cubicBezTo>
                    <a:pt x="124" y="388"/>
                    <a:pt x="48" y="312"/>
                    <a:pt x="48" y="218"/>
                  </a:cubicBezTo>
                  <a:cubicBezTo>
                    <a:pt x="48" y="124"/>
                    <a:pt x="124" y="48"/>
                    <a:pt x="219" y="48"/>
                  </a:cubicBezTo>
                  <a:cubicBezTo>
                    <a:pt x="313" y="48"/>
                    <a:pt x="388" y="124"/>
                    <a:pt x="388" y="218"/>
                  </a:cubicBezTo>
                  <a:cubicBezTo>
                    <a:pt x="388" y="312"/>
                    <a:pt x="313" y="388"/>
                    <a:pt x="219" y="388"/>
                  </a:cubicBezTo>
                  <a:moveTo>
                    <a:pt x="219" y="0"/>
                  </a:moveTo>
                  <a:cubicBezTo>
                    <a:pt x="98" y="0"/>
                    <a:pt x="0" y="97"/>
                    <a:pt x="0" y="218"/>
                  </a:cubicBezTo>
                  <a:cubicBezTo>
                    <a:pt x="0" y="339"/>
                    <a:pt x="98" y="437"/>
                    <a:pt x="219" y="437"/>
                  </a:cubicBezTo>
                  <a:cubicBezTo>
                    <a:pt x="339" y="437"/>
                    <a:pt x="437" y="339"/>
                    <a:pt x="437" y="218"/>
                  </a:cubicBezTo>
                  <a:cubicBezTo>
                    <a:pt x="437" y="97"/>
                    <a:pt x="339" y="0"/>
                    <a:pt x="219" y="0"/>
                  </a:cubicBezTo>
                </a:path>
              </a:pathLst>
            </a:custGeom>
            <a:solidFill>
              <a:schemeClr val="accent2"/>
            </a:solidFill>
            <a:ln>
              <a:noFill/>
            </a:ln>
          </p:spPr>
          <p:txBody>
            <a:bodyPr vert="horz" wrap="square" lIns="91415" tIns="45708" rIns="91415" bIns="45708" numCol="1" anchor="t" anchorCtr="0" compatLnSpc="1">
              <a:prstTxWarp prst="textNoShape">
                <a:avLst/>
              </a:prstTxWarp>
            </a:bodyPr>
            <a:lstStyle/>
            <a:p>
              <a:endParaRPr lang="zh-CN" altLang="en-US" dirty="0">
                <a:latin typeface="华文细黑" panose="02010600040101010101" pitchFamily="2" charset="-122"/>
                <a:ea typeface="华文细黑" panose="02010600040101010101" pitchFamily="2" charset="-122"/>
              </a:endParaRPr>
            </a:p>
          </p:txBody>
        </p:sp>
        <p:grpSp>
          <p:nvGrpSpPr>
            <p:cNvPr id="173" name="组合 172"/>
            <p:cNvGrpSpPr/>
            <p:nvPr/>
          </p:nvGrpSpPr>
          <p:grpSpPr>
            <a:xfrm>
              <a:off x="7844236" y="5176877"/>
              <a:ext cx="3346277" cy="745980"/>
              <a:chOff x="3040856" y="3532285"/>
              <a:chExt cx="3346278" cy="745980"/>
            </a:xfrm>
          </p:grpSpPr>
          <p:sp>
            <p:nvSpPr>
              <p:cNvPr id="174" name="文本框 58"/>
              <p:cNvSpPr txBox="1"/>
              <p:nvPr/>
            </p:nvSpPr>
            <p:spPr>
              <a:xfrm>
                <a:off x="3040856" y="3532285"/>
                <a:ext cx="1780467" cy="338554"/>
              </a:xfrm>
              <a:prstGeom prst="rect">
                <a:avLst/>
              </a:prstGeom>
              <a:noFill/>
            </p:spPr>
            <p:txBody>
              <a:bodyPr wrap="square" rtlCol="0">
                <a:spAutoFit/>
              </a:bodyPr>
              <a:lstStyle/>
              <a:p>
                <a:pPr>
                  <a:defRPr/>
                </a:pPr>
                <a:r>
                  <a:rPr lang="zh-CN" altLang="en-US" sz="1600" kern="0" dirty="0">
                    <a:solidFill>
                      <a:schemeClr val="accent1"/>
                    </a:solidFill>
                    <a:latin typeface="华文细黑" panose="02010600040101010101" pitchFamily="2" charset="-122"/>
                    <a:ea typeface="华文细黑" panose="02010600040101010101" pitchFamily="2" charset="-122"/>
                  </a:rPr>
                  <a:t>在此添加标题</a:t>
                </a:r>
              </a:p>
            </p:txBody>
          </p:sp>
          <p:sp>
            <p:nvSpPr>
              <p:cNvPr id="175" name="文本框 59"/>
              <p:cNvSpPr txBox="1"/>
              <p:nvPr/>
            </p:nvSpPr>
            <p:spPr>
              <a:xfrm>
                <a:off x="3059191" y="3816600"/>
                <a:ext cx="3327943" cy="461665"/>
              </a:xfrm>
              <a:prstGeom prst="rect">
                <a:avLst/>
              </a:prstGeom>
              <a:noFill/>
            </p:spPr>
            <p:txBody>
              <a:bodyPr wrap="square" rtlCol="0">
                <a:spAutoFit/>
              </a:bodyPr>
              <a:lstStyle/>
              <a:p>
                <a:pPr>
                  <a:lnSpc>
                    <a:spcPct val="150000"/>
                  </a:lnSpc>
                  <a:defRPr/>
                </a:pPr>
                <a:r>
                  <a:rPr lang="zh-CN" altLang="en-US" sz="800" kern="0" dirty="0">
                    <a:solidFill>
                      <a:schemeClr val="bg1">
                        <a:lumMod val="50000"/>
                      </a:schemeClr>
                    </a:solidFill>
                    <a:latin typeface="华文细黑" panose="02010600040101010101" pitchFamily="2" charset="-122"/>
                    <a:ea typeface="华文细黑" panose="02010600040101010101" pitchFamily="2" charset="-122"/>
                  </a:rPr>
                  <a:t>您的内容打在这里，或者通过复制您的文本后，在此框中选择粘贴，并选择只保留文字。您的内容打在这里，或者通过复制您的文本后，</a:t>
                </a:r>
                <a:endParaRPr lang="en-US" altLang="zh-CN" sz="800" kern="0" dirty="0">
                  <a:solidFill>
                    <a:schemeClr val="bg1">
                      <a:lumMod val="50000"/>
                    </a:schemeClr>
                  </a:solidFill>
                  <a:latin typeface="华文细黑" panose="02010600040101010101" pitchFamily="2" charset="-122"/>
                  <a:ea typeface="华文细黑" panose="02010600040101010101" pitchFamily="2" charset="-122"/>
                </a:endParaRPr>
              </a:p>
            </p:txBody>
          </p:sp>
        </p:grpSp>
      </p:grpSp>
    </p:spTree>
    <p:extLst>
      <p:ext uri="{BB962C8B-B14F-4D97-AF65-F5344CB8AC3E}">
        <p14:creationId xmlns:p14="http://schemas.microsoft.com/office/powerpoint/2010/main" val="341851399"/>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fade">
                                      <p:cBhvr>
                                        <p:cTn id="7" dur="500"/>
                                        <p:tgtEl>
                                          <p:spTgt spid="13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Effect transition="in" filter="wipe(left)">
                                      <p:cBhvr>
                                        <p:cTn id="11" dur="500"/>
                                        <p:tgtEl>
                                          <p:spTgt spid="136"/>
                                        </p:tgtEl>
                                      </p:cBhvr>
                                    </p:animEffect>
                                  </p:childTnLst>
                                </p:cTn>
                              </p:par>
                            </p:childTnLst>
                          </p:cTn>
                        </p:par>
                        <p:par>
                          <p:cTn id="12" fill="hold">
                            <p:stCondLst>
                              <p:cond delay="1000"/>
                            </p:stCondLst>
                            <p:childTnLst>
                              <p:par>
                                <p:cTn id="13" presetID="2" presetClass="entr" presetSubtype="2" decel="100000" fill="hold" grpId="0" nodeType="afterEffect">
                                  <p:stCondLst>
                                    <p:cond delay="0"/>
                                  </p:stCondLst>
                                  <p:iterate type="lt">
                                    <p:tmPct val="10000"/>
                                  </p:iterate>
                                  <p:childTnLst>
                                    <p:set>
                                      <p:cBhvr>
                                        <p:cTn id="14" dur="1" fill="hold">
                                          <p:stCondLst>
                                            <p:cond delay="0"/>
                                          </p:stCondLst>
                                        </p:cTn>
                                        <p:tgtEl>
                                          <p:spTgt spid="145"/>
                                        </p:tgtEl>
                                        <p:attrNameLst>
                                          <p:attrName>style.visibility</p:attrName>
                                        </p:attrNameLst>
                                      </p:cBhvr>
                                      <p:to>
                                        <p:strVal val="visible"/>
                                      </p:to>
                                    </p:set>
                                    <p:anim calcmode="lin" valueType="num">
                                      <p:cBhvr additive="base">
                                        <p:cTn id="15" dur="500" fill="hold"/>
                                        <p:tgtEl>
                                          <p:spTgt spid="145"/>
                                        </p:tgtEl>
                                        <p:attrNameLst>
                                          <p:attrName>ppt_x</p:attrName>
                                        </p:attrNameLst>
                                      </p:cBhvr>
                                      <p:tavLst>
                                        <p:tav tm="0">
                                          <p:val>
                                            <p:strVal val="1+#ppt_w/2"/>
                                          </p:val>
                                        </p:tav>
                                        <p:tav tm="100000">
                                          <p:val>
                                            <p:strVal val="#ppt_x"/>
                                          </p:val>
                                        </p:tav>
                                      </p:tavLst>
                                    </p:anim>
                                    <p:anim calcmode="lin" valueType="num">
                                      <p:cBhvr additive="base">
                                        <p:cTn id="16" dur="500" fill="hold"/>
                                        <p:tgtEl>
                                          <p:spTgt spid="145"/>
                                        </p:tgtEl>
                                        <p:attrNameLst>
                                          <p:attrName>ppt_y</p:attrName>
                                        </p:attrNameLst>
                                      </p:cBhvr>
                                      <p:tavLst>
                                        <p:tav tm="0">
                                          <p:val>
                                            <p:strVal val="#ppt_y"/>
                                          </p:val>
                                        </p:tav>
                                        <p:tav tm="100000">
                                          <p:val>
                                            <p:strVal val="#ppt_y"/>
                                          </p:val>
                                        </p:tav>
                                      </p:tavLst>
                                    </p:anim>
                                  </p:childTnLst>
                                </p:cTn>
                              </p:par>
                            </p:childTnLst>
                          </p:cTn>
                        </p:par>
                        <p:par>
                          <p:cTn id="17" fill="hold">
                            <p:stCondLst>
                              <p:cond delay="2450"/>
                            </p:stCondLst>
                            <p:childTnLst>
                              <p:par>
                                <p:cTn id="18" presetID="2" presetClass="entr" presetSubtype="2" decel="100000" fill="hold" grpId="0" nodeType="afterEffect">
                                  <p:stCondLst>
                                    <p:cond delay="0"/>
                                  </p:stCondLst>
                                  <p:iterate type="lt">
                                    <p:tmPct val="10000"/>
                                  </p:iterate>
                                  <p:childTnLst>
                                    <p:set>
                                      <p:cBhvr>
                                        <p:cTn id="19" dur="1" fill="hold">
                                          <p:stCondLst>
                                            <p:cond delay="0"/>
                                          </p:stCondLst>
                                        </p:cTn>
                                        <p:tgtEl>
                                          <p:spTgt spid="146"/>
                                        </p:tgtEl>
                                        <p:attrNameLst>
                                          <p:attrName>style.visibility</p:attrName>
                                        </p:attrNameLst>
                                      </p:cBhvr>
                                      <p:to>
                                        <p:strVal val="visible"/>
                                      </p:to>
                                    </p:set>
                                    <p:anim calcmode="lin" valueType="num">
                                      <p:cBhvr additive="base">
                                        <p:cTn id="20" dur="500" fill="hold"/>
                                        <p:tgtEl>
                                          <p:spTgt spid="146"/>
                                        </p:tgtEl>
                                        <p:attrNameLst>
                                          <p:attrName>ppt_x</p:attrName>
                                        </p:attrNameLst>
                                      </p:cBhvr>
                                      <p:tavLst>
                                        <p:tav tm="0">
                                          <p:val>
                                            <p:strVal val="1+#ppt_w/2"/>
                                          </p:val>
                                        </p:tav>
                                        <p:tav tm="100000">
                                          <p:val>
                                            <p:strVal val="#ppt_x"/>
                                          </p:val>
                                        </p:tav>
                                      </p:tavLst>
                                    </p:anim>
                                    <p:anim calcmode="lin" valueType="num">
                                      <p:cBhvr additive="base">
                                        <p:cTn id="21" dur="500" fill="hold"/>
                                        <p:tgtEl>
                                          <p:spTgt spid="146"/>
                                        </p:tgtEl>
                                        <p:attrNameLst>
                                          <p:attrName>ppt_y</p:attrName>
                                        </p:attrNameLst>
                                      </p:cBhvr>
                                      <p:tavLst>
                                        <p:tav tm="0">
                                          <p:val>
                                            <p:strVal val="#ppt_y"/>
                                          </p:val>
                                        </p:tav>
                                        <p:tav tm="100000">
                                          <p:val>
                                            <p:strVal val="#ppt_y"/>
                                          </p:val>
                                        </p:tav>
                                      </p:tavLst>
                                    </p:anim>
                                  </p:childTnLst>
                                </p:cTn>
                              </p:par>
                            </p:childTnLst>
                          </p:cTn>
                        </p:par>
                        <p:par>
                          <p:cTn id="22" fill="hold">
                            <p:stCondLst>
                              <p:cond delay="3100"/>
                            </p:stCondLst>
                            <p:childTnLst>
                              <p:par>
                                <p:cTn id="23" presetID="22" presetClass="entr" presetSubtype="4" fill="hold"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wipe(down)">
                                      <p:cBhvr>
                                        <p:cTn id="25" dur="1000"/>
                                        <p:tgtEl>
                                          <p:spTgt spid="106"/>
                                        </p:tgtEl>
                                      </p:cBhvr>
                                    </p:animEffect>
                                  </p:childTnLst>
                                </p:cTn>
                              </p:par>
                            </p:childTnLst>
                          </p:cTn>
                        </p:par>
                        <p:par>
                          <p:cTn id="26" fill="hold">
                            <p:stCondLst>
                              <p:cond delay="4100"/>
                            </p:stCondLst>
                            <p:childTnLst>
                              <p:par>
                                <p:cTn id="27" presetID="22" presetClass="entr" presetSubtype="4" fill="hold" grpId="0" nodeType="afterEffect">
                                  <p:stCondLst>
                                    <p:cond delay="0"/>
                                  </p:stCondLst>
                                  <p:childTnLst>
                                    <p:set>
                                      <p:cBhvr>
                                        <p:cTn id="28" dur="1" fill="hold">
                                          <p:stCondLst>
                                            <p:cond delay="0"/>
                                          </p:stCondLst>
                                        </p:cTn>
                                        <p:tgtEl>
                                          <p:spTgt spid="105"/>
                                        </p:tgtEl>
                                        <p:attrNameLst>
                                          <p:attrName>style.visibility</p:attrName>
                                        </p:attrNameLst>
                                      </p:cBhvr>
                                      <p:to>
                                        <p:strVal val="visible"/>
                                      </p:to>
                                    </p:set>
                                    <p:animEffect transition="in" filter="wipe(down)">
                                      <p:cBhvr>
                                        <p:cTn id="29" dur="1000"/>
                                        <p:tgtEl>
                                          <p:spTgt spid="105"/>
                                        </p:tgtEl>
                                      </p:cBhvr>
                                    </p:animEffect>
                                  </p:childTnLst>
                                </p:cTn>
                              </p:par>
                            </p:childTnLst>
                          </p:cTn>
                        </p:par>
                        <p:par>
                          <p:cTn id="30" fill="hold">
                            <p:stCondLst>
                              <p:cond delay="5100"/>
                            </p:stCondLst>
                            <p:childTnLst>
                              <p:par>
                                <p:cTn id="31" presetID="22" presetClass="entr" presetSubtype="4" fill="hold" nodeType="afterEffect">
                                  <p:stCondLst>
                                    <p:cond delay="0"/>
                                  </p:stCondLst>
                                  <p:childTnLst>
                                    <p:set>
                                      <p:cBhvr>
                                        <p:cTn id="32" dur="1" fill="hold">
                                          <p:stCondLst>
                                            <p:cond delay="0"/>
                                          </p:stCondLst>
                                        </p:cTn>
                                        <p:tgtEl>
                                          <p:spTgt spid="135"/>
                                        </p:tgtEl>
                                        <p:attrNameLst>
                                          <p:attrName>style.visibility</p:attrName>
                                        </p:attrNameLst>
                                      </p:cBhvr>
                                      <p:to>
                                        <p:strVal val="visible"/>
                                      </p:to>
                                    </p:set>
                                    <p:animEffect transition="in" filter="wipe(down)">
                                      <p:cBhvr>
                                        <p:cTn id="33" dur="1000"/>
                                        <p:tgtEl>
                                          <p:spTgt spid="135"/>
                                        </p:tgtEl>
                                      </p:cBhvr>
                                    </p:animEffect>
                                  </p:childTnLst>
                                </p:cTn>
                              </p:par>
                            </p:childTnLst>
                          </p:cTn>
                        </p:par>
                        <p:par>
                          <p:cTn id="34" fill="hold">
                            <p:stCondLst>
                              <p:cond delay="6100"/>
                            </p:stCondLst>
                            <p:childTnLst>
                              <p:par>
                                <p:cTn id="35" presetID="22" presetClass="entr" presetSubtype="4" fill="hold" grpId="0" nodeType="afterEffect">
                                  <p:stCondLst>
                                    <p:cond delay="0"/>
                                  </p:stCondLst>
                                  <p:childTnLst>
                                    <p:set>
                                      <p:cBhvr>
                                        <p:cTn id="36" dur="1" fill="hold">
                                          <p:stCondLst>
                                            <p:cond delay="0"/>
                                          </p:stCondLst>
                                        </p:cTn>
                                        <p:tgtEl>
                                          <p:spTgt spid="104"/>
                                        </p:tgtEl>
                                        <p:attrNameLst>
                                          <p:attrName>style.visibility</p:attrName>
                                        </p:attrNameLst>
                                      </p:cBhvr>
                                      <p:to>
                                        <p:strVal val="visible"/>
                                      </p:to>
                                    </p:set>
                                    <p:animEffect transition="in" filter="wipe(down)">
                                      <p:cBhvr>
                                        <p:cTn id="37" dur="1000"/>
                                        <p:tgtEl>
                                          <p:spTgt spid="104"/>
                                        </p:tgtEl>
                                      </p:cBhvr>
                                    </p:animEffect>
                                  </p:childTnLst>
                                </p:cTn>
                              </p:par>
                            </p:childTnLst>
                          </p:cTn>
                        </p:par>
                        <p:par>
                          <p:cTn id="38" fill="hold">
                            <p:stCondLst>
                              <p:cond delay="7100"/>
                            </p:stCondLst>
                            <p:childTnLst>
                              <p:par>
                                <p:cTn id="39" presetID="22" presetClass="entr" presetSubtype="4" fill="hold" nodeType="afterEffect">
                                  <p:stCondLst>
                                    <p:cond delay="0"/>
                                  </p:stCondLst>
                                  <p:childTnLst>
                                    <p:set>
                                      <p:cBhvr>
                                        <p:cTn id="40" dur="1" fill="hold">
                                          <p:stCondLst>
                                            <p:cond delay="0"/>
                                          </p:stCondLst>
                                        </p:cTn>
                                        <p:tgtEl>
                                          <p:spTgt spid="132"/>
                                        </p:tgtEl>
                                        <p:attrNameLst>
                                          <p:attrName>style.visibility</p:attrName>
                                        </p:attrNameLst>
                                      </p:cBhvr>
                                      <p:to>
                                        <p:strVal val="visible"/>
                                      </p:to>
                                    </p:set>
                                    <p:animEffect transition="in" filter="wipe(down)">
                                      <p:cBhvr>
                                        <p:cTn id="41" dur="1000"/>
                                        <p:tgtEl>
                                          <p:spTgt spid="132"/>
                                        </p:tgtEl>
                                      </p:cBhvr>
                                    </p:animEffect>
                                  </p:childTnLst>
                                </p:cTn>
                              </p:par>
                            </p:childTnLst>
                          </p:cTn>
                        </p:par>
                        <p:par>
                          <p:cTn id="42" fill="hold">
                            <p:stCondLst>
                              <p:cond delay="8100"/>
                            </p:stCondLst>
                            <p:childTnLst>
                              <p:par>
                                <p:cTn id="43" presetID="22" presetClass="entr" presetSubtype="4" fill="hold" grpId="0" nodeType="afterEffect">
                                  <p:stCondLst>
                                    <p:cond delay="0"/>
                                  </p:stCondLst>
                                  <p:childTnLst>
                                    <p:set>
                                      <p:cBhvr>
                                        <p:cTn id="44" dur="1" fill="hold">
                                          <p:stCondLst>
                                            <p:cond delay="0"/>
                                          </p:stCondLst>
                                        </p:cTn>
                                        <p:tgtEl>
                                          <p:spTgt spid="103"/>
                                        </p:tgtEl>
                                        <p:attrNameLst>
                                          <p:attrName>style.visibility</p:attrName>
                                        </p:attrNameLst>
                                      </p:cBhvr>
                                      <p:to>
                                        <p:strVal val="visible"/>
                                      </p:to>
                                    </p:set>
                                    <p:animEffect transition="in" filter="wipe(down)">
                                      <p:cBhvr>
                                        <p:cTn id="45" dur="1000"/>
                                        <p:tgtEl>
                                          <p:spTgt spid="103"/>
                                        </p:tgtEl>
                                      </p:cBhvr>
                                    </p:animEffect>
                                  </p:childTnLst>
                                </p:cTn>
                              </p:par>
                            </p:childTnLst>
                          </p:cTn>
                        </p:par>
                        <p:par>
                          <p:cTn id="46" fill="hold">
                            <p:stCondLst>
                              <p:cond delay="9100"/>
                            </p:stCondLst>
                            <p:childTnLst>
                              <p:par>
                                <p:cTn id="47" presetID="22" presetClass="entr" presetSubtype="4" fill="hold"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down)">
                                      <p:cBhvr>
                                        <p:cTn id="49" dur="1000"/>
                                        <p:tgtEl>
                                          <p:spTgt spid="129"/>
                                        </p:tgtEl>
                                      </p:cBhvr>
                                    </p:animEffect>
                                  </p:childTnLst>
                                </p:cTn>
                              </p:par>
                            </p:childTnLst>
                          </p:cTn>
                        </p:par>
                        <p:par>
                          <p:cTn id="50" fill="hold">
                            <p:stCondLst>
                              <p:cond delay="10100"/>
                            </p:stCondLst>
                            <p:childTnLst>
                              <p:par>
                                <p:cTn id="51" presetID="22" presetClass="entr" presetSubtype="4" fill="hold" grpId="0" nodeType="afterEffect">
                                  <p:stCondLst>
                                    <p:cond delay="0"/>
                                  </p:stCondLst>
                                  <p:childTnLst>
                                    <p:set>
                                      <p:cBhvr>
                                        <p:cTn id="52" dur="1" fill="hold">
                                          <p:stCondLst>
                                            <p:cond delay="0"/>
                                          </p:stCondLst>
                                        </p:cTn>
                                        <p:tgtEl>
                                          <p:spTgt spid="102"/>
                                        </p:tgtEl>
                                        <p:attrNameLst>
                                          <p:attrName>style.visibility</p:attrName>
                                        </p:attrNameLst>
                                      </p:cBhvr>
                                      <p:to>
                                        <p:strVal val="visible"/>
                                      </p:to>
                                    </p:set>
                                    <p:animEffect transition="in" filter="wipe(down)">
                                      <p:cBhvr>
                                        <p:cTn id="53" dur="1000"/>
                                        <p:tgtEl>
                                          <p:spTgt spid="102"/>
                                        </p:tgtEl>
                                      </p:cBhvr>
                                    </p:animEffect>
                                  </p:childTnLst>
                                </p:cTn>
                              </p:par>
                            </p:childTnLst>
                          </p:cTn>
                        </p:par>
                        <p:par>
                          <p:cTn id="54" fill="hold">
                            <p:stCondLst>
                              <p:cond delay="11100"/>
                            </p:stCondLst>
                            <p:childTnLst>
                              <p:par>
                                <p:cTn id="55" presetID="22" presetClass="entr" presetSubtype="4" fill="hold" nodeType="afterEffect">
                                  <p:stCondLst>
                                    <p:cond delay="0"/>
                                  </p:stCondLst>
                                  <p:childTnLst>
                                    <p:set>
                                      <p:cBhvr>
                                        <p:cTn id="56" dur="1" fill="hold">
                                          <p:stCondLst>
                                            <p:cond delay="0"/>
                                          </p:stCondLst>
                                        </p:cTn>
                                        <p:tgtEl>
                                          <p:spTgt spid="126"/>
                                        </p:tgtEl>
                                        <p:attrNameLst>
                                          <p:attrName>style.visibility</p:attrName>
                                        </p:attrNameLst>
                                      </p:cBhvr>
                                      <p:to>
                                        <p:strVal val="visible"/>
                                      </p:to>
                                    </p:set>
                                    <p:animEffect transition="in" filter="wipe(down)">
                                      <p:cBhvr>
                                        <p:cTn id="57" dur="1000"/>
                                        <p:tgtEl>
                                          <p:spTgt spid="126"/>
                                        </p:tgtEl>
                                      </p:cBhvr>
                                    </p:animEffect>
                                  </p:childTnLst>
                                </p:cTn>
                              </p:par>
                            </p:childTnLst>
                          </p:cTn>
                        </p:par>
                        <p:par>
                          <p:cTn id="58" fill="hold">
                            <p:stCondLst>
                              <p:cond delay="12100"/>
                            </p:stCondLst>
                            <p:childTnLst>
                              <p:par>
                                <p:cTn id="59" presetID="22" presetClass="entr" presetSubtype="4" fill="hold" grpId="0" nodeType="afterEffect">
                                  <p:stCondLst>
                                    <p:cond delay="0"/>
                                  </p:stCondLst>
                                  <p:childTnLst>
                                    <p:set>
                                      <p:cBhvr>
                                        <p:cTn id="60" dur="1" fill="hold">
                                          <p:stCondLst>
                                            <p:cond delay="0"/>
                                          </p:stCondLst>
                                        </p:cTn>
                                        <p:tgtEl>
                                          <p:spTgt spid="101"/>
                                        </p:tgtEl>
                                        <p:attrNameLst>
                                          <p:attrName>style.visibility</p:attrName>
                                        </p:attrNameLst>
                                      </p:cBhvr>
                                      <p:to>
                                        <p:strVal val="visible"/>
                                      </p:to>
                                    </p:set>
                                    <p:animEffect transition="in" filter="wipe(down)">
                                      <p:cBhvr>
                                        <p:cTn id="61" dur="1000"/>
                                        <p:tgtEl>
                                          <p:spTgt spid="101"/>
                                        </p:tgtEl>
                                      </p:cBhvr>
                                    </p:animEffect>
                                  </p:childTnLst>
                                </p:cTn>
                              </p:par>
                            </p:childTnLst>
                          </p:cTn>
                        </p:par>
                        <p:par>
                          <p:cTn id="62" fill="hold">
                            <p:stCondLst>
                              <p:cond delay="13100"/>
                            </p:stCondLst>
                            <p:childTnLst>
                              <p:par>
                                <p:cTn id="63" presetID="22" presetClass="entr" presetSubtype="4" fill="hold" nodeType="afterEffect">
                                  <p:stCondLst>
                                    <p:cond delay="0"/>
                                  </p:stCondLst>
                                  <p:childTnLst>
                                    <p:set>
                                      <p:cBhvr>
                                        <p:cTn id="64" dur="1" fill="hold">
                                          <p:stCondLst>
                                            <p:cond delay="0"/>
                                          </p:stCondLst>
                                        </p:cTn>
                                        <p:tgtEl>
                                          <p:spTgt spid="123"/>
                                        </p:tgtEl>
                                        <p:attrNameLst>
                                          <p:attrName>style.visibility</p:attrName>
                                        </p:attrNameLst>
                                      </p:cBhvr>
                                      <p:to>
                                        <p:strVal val="visible"/>
                                      </p:to>
                                    </p:set>
                                    <p:animEffect transition="in" filter="wipe(down)">
                                      <p:cBhvr>
                                        <p:cTn id="65" dur="1000"/>
                                        <p:tgtEl>
                                          <p:spTgt spid="123"/>
                                        </p:tgtEl>
                                      </p:cBhvr>
                                    </p:animEffect>
                                  </p:childTnLst>
                                </p:cTn>
                              </p:par>
                            </p:childTnLst>
                          </p:cTn>
                        </p:par>
                        <p:par>
                          <p:cTn id="66" fill="hold">
                            <p:stCondLst>
                              <p:cond delay="14100"/>
                            </p:stCondLst>
                            <p:childTnLst>
                              <p:par>
                                <p:cTn id="67" presetID="22" presetClass="entr" presetSubtype="4" fill="hold" grpId="0" nodeType="afterEffect">
                                  <p:stCondLst>
                                    <p:cond delay="0"/>
                                  </p:stCondLst>
                                  <p:childTnLst>
                                    <p:set>
                                      <p:cBhvr>
                                        <p:cTn id="68" dur="1" fill="hold">
                                          <p:stCondLst>
                                            <p:cond delay="0"/>
                                          </p:stCondLst>
                                        </p:cTn>
                                        <p:tgtEl>
                                          <p:spTgt spid="100"/>
                                        </p:tgtEl>
                                        <p:attrNameLst>
                                          <p:attrName>style.visibility</p:attrName>
                                        </p:attrNameLst>
                                      </p:cBhvr>
                                      <p:to>
                                        <p:strVal val="visible"/>
                                      </p:to>
                                    </p:set>
                                    <p:animEffect transition="in" filter="wipe(down)">
                                      <p:cBhvr>
                                        <p:cTn id="69" dur="1000"/>
                                        <p:tgtEl>
                                          <p:spTgt spid="100"/>
                                        </p:tgtEl>
                                      </p:cBhvr>
                                    </p:animEffect>
                                  </p:childTnLst>
                                </p:cTn>
                              </p:par>
                            </p:childTnLst>
                          </p:cTn>
                        </p:par>
                        <p:par>
                          <p:cTn id="70" fill="hold">
                            <p:stCondLst>
                              <p:cond delay="15100"/>
                            </p:stCondLst>
                            <p:childTnLst>
                              <p:par>
                                <p:cTn id="71" presetID="22" presetClass="entr" presetSubtype="4" fill="hold" nodeType="afterEffect">
                                  <p:stCondLst>
                                    <p:cond delay="0"/>
                                  </p:stCondLst>
                                  <p:childTnLst>
                                    <p:set>
                                      <p:cBhvr>
                                        <p:cTn id="72" dur="1" fill="hold">
                                          <p:stCondLst>
                                            <p:cond delay="0"/>
                                          </p:stCondLst>
                                        </p:cTn>
                                        <p:tgtEl>
                                          <p:spTgt spid="120"/>
                                        </p:tgtEl>
                                        <p:attrNameLst>
                                          <p:attrName>style.visibility</p:attrName>
                                        </p:attrNameLst>
                                      </p:cBhvr>
                                      <p:to>
                                        <p:strVal val="visible"/>
                                      </p:to>
                                    </p:set>
                                    <p:animEffect transition="in" filter="wipe(down)">
                                      <p:cBhvr>
                                        <p:cTn id="73" dur="1000"/>
                                        <p:tgtEl>
                                          <p:spTgt spid="120"/>
                                        </p:tgtEl>
                                      </p:cBhvr>
                                    </p:animEffect>
                                  </p:childTnLst>
                                </p:cTn>
                              </p:par>
                            </p:childTnLst>
                          </p:cTn>
                        </p:par>
                        <p:par>
                          <p:cTn id="74" fill="hold">
                            <p:stCondLst>
                              <p:cond delay="16100"/>
                            </p:stCondLst>
                            <p:childTnLst>
                              <p:par>
                                <p:cTn id="75" presetID="22" presetClass="entr" presetSubtype="8" fill="hold" nodeType="afterEffect">
                                  <p:stCondLst>
                                    <p:cond delay="0"/>
                                  </p:stCondLst>
                                  <p:childTnLst>
                                    <p:set>
                                      <p:cBhvr>
                                        <p:cTn id="76" dur="1" fill="hold">
                                          <p:stCondLst>
                                            <p:cond delay="0"/>
                                          </p:stCondLst>
                                        </p:cTn>
                                        <p:tgtEl>
                                          <p:spTgt spid="149"/>
                                        </p:tgtEl>
                                        <p:attrNameLst>
                                          <p:attrName>style.visibility</p:attrName>
                                        </p:attrNameLst>
                                      </p:cBhvr>
                                      <p:to>
                                        <p:strVal val="visible"/>
                                      </p:to>
                                    </p:set>
                                    <p:animEffect transition="in" filter="wipe(left)">
                                      <p:cBhvr>
                                        <p:cTn id="77" dur="500"/>
                                        <p:tgtEl>
                                          <p:spTgt spid="149"/>
                                        </p:tgtEl>
                                      </p:cBhvr>
                                    </p:animEffect>
                                  </p:childTnLst>
                                </p:cTn>
                              </p:par>
                            </p:childTnLst>
                          </p:cTn>
                        </p:par>
                        <p:par>
                          <p:cTn id="78" fill="hold">
                            <p:stCondLst>
                              <p:cond delay="16600"/>
                            </p:stCondLst>
                            <p:childTnLst>
                              <p:par>
                                <p:cTn id="79" presetID="22" presetClass="entr" presetSubtype="8" fill="hold" nodeType="afterEffect">
                                  <p:stCondLst>
                                    <p:cond delay="0"/>
                                  </p:stCondLst>
                                  <p:childTnLst>
                                    <p:set>
                                      <p:cBhvr>
                                        <p:cTn id="80" dur="1" fill="hold">
                                          <p:stCondLst>
                                            <p:cond delay="0"/>
                                          </p:stCondLst>
                                        </p:cTn>
                                        <p:tgtEl>
                                          <p:spTgt spid="158"/>
                                        </p:tgtEl>
                                        <p:attrNameLst>
                                          <p:attrName>style.visibility</p:attrName>
                                        </p:attrNameLst>
                                      </p:cBhvr>
                                      <p:to>
                                        <p:strVal val="visible"/>
                                      </p:to>
                                    </p:set>
                                    <p:animEffect transition="in" filter="wipe(left)">
                                      <p:cBhvr>
                                        <p:cTn id="81" dur="500"/>
                                        <p:tgtEl>
                                          <p:spTgt spid="158"/>
                                        </p:tgtEl>
                                      </p:cBhvr>
                                    </p:animEffect>
                                  </p:childTnLst>
                                </p:cTn>
                              </p:par>
                            </p:childTnLst>
                          </p:cTn>
                        </p:par>
                        <p:par>
                          <p:cTn id="82" fill="hold">
                            <p:stCondLst>
                              <p:cond delay="17100"/>
                            </p:stCondLst>
                            <p:childTnLst>
                              <p:par>
                                <p:cTn id="83" presetID="22" presetClass="entr" presetSubtype="8" fill="hold" nodeType="afterEffect">
                                  <p:stCondLst>
                                    <p:cond delay="0"/>
                                  </p:stCondLst>
                                  <p:childTnLst>
                                    <p:set>
                                      <p:cBhvr>
                                        <p:cTn id="84" dur="1" fill="hold">
                                          <p:stCondLst>
                                            <p:cond delay="0"/>
                                          </p:stCondLst>
                                        </p:cTn>
                                        <p:tgtEl>
                                          <p:spTgt spid="163"/>
                                        </p:tgtEl>
                                        <p:attrNameLst>
                                          <p:attrName>style.visibility</p:attrName>
                                        </p:attrNameLst>
                                      </p:cBhvr>
                                      <p:to>
                                        <p:strVal val="visible"/>
                                      </p:to>
                                    </p:set>
                                    <p:animEffect transition="in" filter="wipe(left)">
                                      <p:cBhvr>
                                        <p:cTn id="85" dur="500"/>
                                        <p:tgtEl>
                                          <p:spTgt spid="163"/>
                                        </p:tgtEl>
                                      </p:cBhvr>
                                    </p:animEffect>
                                  </p:childTnLst>
                                </p:cTn>
                              </p:par>
                            </p:childTnLst>
                          </p:cTn>
                        </p:par>
                        <p:par>
                          <p:cTn id="86" fill="hold">
                            <p:stCondLst>
                              <p:cond delay="17600"/>
                            </p:stCondLst>
                            <p:childTnLst>
                              <p:par>
                                <p:cTn id="87" presetID="22" presetClass="entr" presetSubtype="8" fill="hold" nodeType="afterEffect">
                                  <p:stCondLst>
                                    <p:cond delay="0"/>
                                  </p:stCondLst>
                                  <p:childTnLst>
                                    <p:set>
                                      <p:cBhvr>
                                        <p:cTn id="88" dur="1" fill="hold">
                                          <p:stCondLst>
                                            <p:cond delay="0"/>
                                          </p:stCondLst>
                                        </p:cTn>
                                        <p:tgtEl>
                                          <p:spTgt spid="171"/>
                                        </p:tgtEl>
                                        <p:attrNameLst>
                                          <p:attrName>style.visibility</p:attrName>
                                        </p:attrNameLst>
                                      </p:cBhvr>
                                      <p:to>
                                        <p:strVal val="visible"/>
                                      </p:to>
                                    </p:set>
                                    <p:animEffect transition="in" filter="wipe(left)">
                                      <p:cBhvr>
                                        <p:cTn id="89" dur="500"/>
                                        <p:tgtEl>
                                          <p:spTgt spid="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p:bldP spid="146" grpId="0"/>
      <p:bldP spid="100" grpId="0" animBg="1"/>
      <p:bldP spid="101" grpId="0" animBg="1"/>
      <p:bldP spid="102" grpId="0" animBg="1"/>
      <p:bldP spid="103" grpId="0" animBg="1"/>
      <p:bldP spid="104" grpId="0" animBg="1"/>
      <p:bldP spid="10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6" name="直接连接符 135"/>
          <p:cNvCxnSpPr/>
          <p:nvPr/>
        </p:nvCxnSpPr>
        <p:spPr>
          <a:xfrm>
            <a:off x="1661359" y="1052062"/>
            <a:ext cx="9685166" cy="1597"/>
          </a:xfrm>
          <a:prstGeom prst="line">
            <a:avLst/>
          </a:prstGeom>
          <a:ln w="19050">
            <a:solidFill>
              <a:schemeClr val="bg2">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37" name="组合 136"/>
          <p:cNvGrpSpPr/>
          <p:nvPr/>
        </p:nvGrpSpPr>
        <p:grpSpPr>
          <a:xfrm>
            <a:off x="567138" y="369630"/>
            <a:ext cx="942567" cy="804941"/>
            <a:chOff x="-232427" y="-283585"/>
            <a:chExt cx="2596386" cy="2217283"/>
          </a:xfrm>
        </p:grpSpPr>
        <p:sp>
          <p:nvSpPr>
            <p:cNvPr id="138" name="椭圆 137"/>
            <p:cNvSpPr/>
            <p:nvPr/>
          </p:nvSpPr>
          <p:spPr>
            <a:xfrm>
              <a:off x="-232427" y="-181291"/>
              <a:ext cx="942567" cy="942567"/>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dirty="0">
                <a:ea typeface="华文细黑" panose="02010600040101010101" pitchFamily="2" charset="-122"/>
              </a:endParaRPr>
            </a:p>
          </p:txBody>
        </p:sp>
        <p:sp>
          <p:nvSpPr>
            <p:cNvPr id="139" name="椭圆 138"/>
            <p:cNvSpPr/>
            <p:nvPr/>
          </p:nvSpPr>
          <p:spPr>
            <a:xfrm>
              <a:off x="1360810" y="855446"/>
              <a:ext cx="927953" cy="927953"/>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140" name="椭圆 139"/>
            <p:cNvSpPr/>
            <p:nvPr/>
          </p:nvSpPr>
          <p:spPr>
            <a:xfrm>
              <a:off x="308145" y="808463"/>
              <a:ext cx="1125235" cy="1125235"/>
            </a:xfrm>
            <a:prstGeom prst="ellipse">
              <a:avLst/>
            </a:prstGeom>
            <a:gradFill flip="none" rotWithShape="1">
              <a:gsLst>
                <a:gs pos="0">
                  <a:schemeClr val="bg1"/>
                </a:gs>
                <a:gs pos="36000">
                  <a:schemeClr val="bg1"/>
                </a:gs>
                <a:gs pos="100000">
                  <a:srgbClr val="C7C7C7"/>
                </a:gs>
              </a:gsLst>
              <a:lin ang="13500000" scaled="1"/>
              <a:tileRect/>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141" name="椭圆 140"/>
            <p:cNvSpPr/>
            <p:nvPr/>
          </p:nvSpPr>
          <p:spPr>
            <a:xfrm>
              <a:off x="166801" y="-283585"/>
              <a:ext cx="2089723" cy="2089721"/>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2032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142" name="文本框 17"/>
            <p:cNvSpPr txBox="1"/>
            <p:nvPr/>
          </p:nvSpPr>
          <p:spPr>
            <a:xfrm>
              <a:off x="131421" y="168317"/>
              <a:ext cx="2125103" cy="1271698"/>
            </a:xfrm>
            <a:prstGeom prst="rect">
              <a:avLst/>
            </a:prstGeom>
            <a:noFill/>
          </p:spPr>
          <p:txBody>
            <a:bodyPr wrap="square" rtlCol="0">
              <a:spAutoFit/>
            </a:bodyPr>
            <a:lstStyle/>
            <a:p>
              <a:pPr algn="ctr"/>
              <a:r>
                <a:rPr lang="en-US" altLang="zh-CN" sz="2400" b="1" dirty="0">
                  <a:solidFill>
                    <a:schemeClr val="accent1"/>
                  </a:solidFill>
                  <a:latin typeface="华文细黑" panose="02010600040101010101" pitchFamily="2" charset="-122"/>
                  <a:ea typeface="华文细黑" panose="02010600040101010101" pitchFamily="2" charset="-122"/>
                </a:rPr>
                <a:t>01</a:t>
              </a:r>
              <a:endParaRPr lang="zh-CN" altLang="en-US" sz="3200" b="1" dirty="0">
                <a:solidFill>
                  <a:schemeClr val="accent1"/>
                </a:solidFill>
                <a:latin typeface="华文细黑" panose="02010600040101010101" pitchFamily="2" charset="-122"/>
                <a:ea typeface="华文细黑" panose="02010600040101010101" pitchFamily="2" charset="-122"/>
              </a:endParaRPr>
            </a:p>
          </p:txBody>
        </p:sp>
        <p:sp>
          <p:nvSpPr>
            <p:cNvPr id="143" name="椭圆 142"/>
            <p:cNvSpPr/>
            <p:nvPr/>
          </p:nvSpPr>
          <p:spPr>
            <a:xfrm>
              <a:off x="2149085" y="-283585"/>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ea typeface="华文细黑" panose="02010600040101010101" pitchFamily="2" charset="-122"/>
              </a:endParaRPr>
            </a:p>
          </p:txBody>
        </p:sp>
        <p:sp>
          <p:nvSpPr>
            <p:cNvPr id="144" name="椭圆 143"/>
            <p:cNvSpPr/>
            <p:nvPr/>
          </p:nvSpPr>
          <p:spPr>
            <a:xfrm>
              <a:off x="23983" y="1333840"/>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ea typeface="华文细黑" panose="02010600040101010101" pitchFamily="2" charset="-122"/>
              </a:endParaRPr>
            </a:p>
          </p:txBody>
        </p:sp>
      </p:grpSp>
      <p:sp>
        <p:nvSpPr>
          <p:cNvPr id="145" name="标题 1"/>
          <p:cNvSpPr txBox="1">
            <a:spLocks/>
          </p:cNvSpPr>
          <p:nvPr/>
        </p:nvSpPr>
        <p:spPr>
          <a:xfrm>
            <a:off x="1708744" y="616240"/>
            <a:ext cx="6911141" cy="683927"/>
          </a:xfrm>
          <a:prstGeom prst="rect">
            <a:avLst/>
          </a:prstGeom>
        </p:spPr>
        <p:txBody>
          <a:bodyPr>
            <a:normAutofit/>
          </a:bodyPr>
          <a:lstStyle>
            <a:lvl1pPr algn="ctr" defTabSz="914400" rtl="0" eaLnBrk="1" latinLnBrk="0" hangingPunct="1">
              <a:lnSpc>
                <a:spcPct val="90000"/>
              </a:lnSpc>
              <a:spcBef>
                <a:spcPct val="0"/>
              </a:spcBef>
              <a:buNone/>
              <a:defRPr sz="3600" b="0" kern="1200">
                <a:solidFill>
                  <a:schemeClr val="bg1">
                    <a:lumMod val="50000"/>
                  </a:schemeClr>
                </a:solidFill>
                <a:effectLst/>
                <a:latin typeface="+mj-ea"/>
                <a:ea typeface="+mj-ea"/>
                <a:cs typeface="+mj-cs"/>
              </a:defRPr>
            </a:lvl1pPr>
          </a:lstStyle>
          <a:p>
            <a:pPr algn="l"/>
            <a:r>
              <a:rPr lang="zh-CN" altLang="en-US" sz="1600" dirty="0">
                <a:solidFill>
                  <a:schemeClr val="accent1"/>
                </a:solidFill>
                <a:latin typeface="华文细黑" panose="02010600040101010101" pitchFamily="2" charset="-122"/>
                <a:ea typeface="华文细黑" panose="02010600040101010101" pitchFamily="2" charset="-122"/>
              </a:rPr>
              <a:t>点击输入您的主标题 </a:t>
            </a:r>
            <a:r>
              <a:rPr lang="en-US" altLang="zh-CN" sz="1600" dirty="0">
                <a:latin typeface="华文细黑" panose="02010600040101010101" pitchFamily="2" charset="-122"/>
                <a:ea typeface="华文细黑" panose="02010600040101010101" pitchFamily="2" charset="-122"/>
              </a:rPr>
              <a:t>/ </a:t>
            </a:r>
            <a:r>
              <a:rPr lang="zh-CN" altLang="en-US" sz="1600" dirty="0">
                <a:latin typeface="华文细黑" panose="02010600040101010101" pitchFamily="2" charset="-122"/>
                <a:ea typeface="华文细黑" panose="02010600040101010101" pitchFamily="2" charset="-122"/>
              </a:rPr>
              <a:t>或您公司</a:t>
            </a:r>
            <a:r>
              <a:rPr lang="en-US" altLang="zh-CN" sz="1600" dirty="0">
                <a:latin typeface="华文细黑" panose="02010600040101010101" pitchFamily="2" charset="-122"/>
                <a:ea typeface="华文细黑" panose="02010600040101010101" pitchFamily="2" charset="-122"/>
              </a:rPr>
              <a:t>LOGO</a:t>
            </a:r>
            <a:r>
              <a:rPr lang="zh-CN" altLang="en-US" sz="1600" dirty="0">
                <a:latin typeface="华文细黑" panose="02010600040101010101" pitchFamily="2" charset="-122"/>
                <a:ea typeface="华文细黑" panose="02010600040101010101" pitchFamily="2" charset="-122"/>
              </a:rPr>
              <a:t>名称</a:t>
            </a:r>
            <a:endParaRPr lang="en-US" altLang="zh-CN" sz="1600" dirty="0">
              <a:latin typeface="华文细黑" panose="02010600040101010101" pitchFamily="2" charset="-122"/>
              <a:ea typeface="华文细黑" panose="02010600040101010101" pitchFamily="2" charset="-122"/>
              <a:cs typeface="Lato Light"/>
            </a:endParaRPr>
          </a:p>
        </p:txBody>
      </p:sp>
      <p:sp>
        <p:nvSpPr>
          <p:cNvPr id="146" name="标题 1"/>
          <p:cNvSpPr txBox="1">
            <a:spLocks/>
          </p:cNvSpPr>
          <p:nvPr/>
        </p:nvSpPr>
        <p:spPr>
          <a:xfrm>
            <a:off x="10318678" y="635290"/>
            <a:ext cx="1046898" cy="683927"/>
          </a:xfrm>
          <a:prstGeom prst="rect">
            <a:avLst/>
          </a:prstGeom>
        </p:spPr>
        <p:txBody>
          <a:bodyPr>
            <a:normAutofit/>
          </a:bodyPr>
          <a:lstStyle>
            <a:lvl1pPr algn="ctr" defTabSz="914400" rtl="0" eaLnBrk="1" latinLnBrk="0" hangingPunct="1">
              <a:lnSpc>
                <a:spcPct val="90000"/>
              </a:lnSpc>
              <a:spcBef>
                <a:spcPct val="0"/>
              </a:spcBef>
              <a:buNone/>
              <a:defRPr sz="3600" b="0" kern="1200">
                <a:solidFill>
                  <a:schemeClr val="bg1">
                    <a:lumMod val="50000"/>
                  </a:schemeClr>
                </a:solidFill>
                <a:effectLst/>
                <a:latin typeface="+mj-ea"/>
                <a:ea typeface="+mj-ea"/>
                <a:cs typeface="+mj-cs"/>
              </a:defRPr>
            </a:lvl1pPr>
          </a:lstStyle>
          <a:p>
            <a:pPr algn="l"/>
            <a:r>
              <a:rPr lang="en-US" altLang="zh-CN" sz="1800" dirty="0">
                <a:solidFill>
                  <a:schemeClr val="bg2"/>
                </a:solidFill>
                <a:latin typeface="华文细黑" panose="02010600040101010101" pitchFamily="2" charset="-122"/>
                <a:ea typeface="华文细黑" panose="02010600040101010101" pitchFamily="2" charset="-122"/>
              </a:rPr>
              <a:t>LOGO</a:t>
            </a:r>
            <a:endParaRPr lang="en-US" altLang="zh-CN" sz="1800" dirty="0">
              <a:solidFill>
                <a:schemeClr val="bg2"/>
              </a:solidFill>
              <a:latin typeface="华文细黑" panose="02010600040101010101" pitchFamily="2" charset="-122"/>
              <a:ea typeface="华文细黑" panose="02010600040101010101" pitchFamily="2" charset="-122"/>
              <a:cs typeface="Lato Light"/>
            </a:endParaRPr>
          </a:p>
        </p:txBody>
      </p:sp>
      <p:sp>
        <p:nvSpPr>
          <p:cNvPr id="31" name="圆角矩形 30"/>
          <p:cNvSpPr/>
          <p:nvPr/>
        </p:nvSpPr>
        <p:spPr>
          <a:xfrm>
            <a:off x="1374319" y="1778253"/>
            <a:ext cx="3249781" cy="1783533"/>
          </a:xfrm>
          <a:prstGeom prst="roundRect">
            <a:avLst>
              <a:gd name="adj" fmla="val 2782"/>
            </a:avLst>
          </a:prstGeom>
          <a:gradFill flip="none" rotWithShape="1">
            <a:gsLst>
              <a:gs pos="0">
                <a:schemeClr val="bg1"/>
              </a:gs>
              <a:gs pos="36000">
                <a:schemeClr val="bg1"/>
              </a:gs>
              <a:gs pos="100000">
                <a:schemeClr val="bg1">
                  <a:lumMod val="85000"/>
                </a:schemeClr>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华文细黑" panose="02010600040101010101" pitchFamily="2" charset="-122"/>
            </a:endParaRPr>
          </a:p>
        </p:txBody>
      </p:sp>
      <p:sp>
        <p:nvSpPr>
          <p:cNvPr id="32" name="圆角矩形 31"/>
          <p:cNvSpPr/>
          <p:nvPr/>
        </p:nvSpPr>
        <p:spPr>
          <a:xfrm>
            <a:off x="6835734" y="1778253"/>
            <a:ext cx="3249781" cy="1783533"/>
          </a:xfrm>
          <a:prstGeom prst="roundRect">
            <a:avLst>
              <a:gd name="adj" fmla="val 2782"/>
            </a:avLst>
          </a:prstGeom>
          <a:gradFill flip="none" rotWithShape="1">
            <a:gsLst>
              <a:gs pos="0">
                <a:schemeClr val="bg1"/>
              </a:gs>
              <a:gs pos="36000">
                <a:schemeClr val="bg1"/>
              </a:gs>
              <a:gs pos="100000">
                <a:schemeClr val="bg1">
                  <a:lumMod val="85000"/>
                </a:schemeClr>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华文细黑" panose="02010600040101010101" pitchFamily="2" charset="-122"/>
            </a:endParaRPr>
          </a:p>
        </p:txBody>
      </p:sp>
      <p:sp>
        <p:nvSpPr>
          <p:cNvPr id="33" name="圆角矩形 32"/>
          <p:cNvSpPr/>
          <p:nvPr/>
        </p:nvSpPr>
        <p:spPr>
          <a:xfrm>
            <a:off x="1374319" y="4108099"/>
            <a:ext cx="3249781" cy="1783533"/>
          </a:xfrm>
          <a:prstGeom prst="roundRect">
            <a:avLst>
              <a:gd name="adj" fmla="val 2782"/>
            </a:avLst>
          </a:prstGeom>
          <a:gradFill flip="none" rotWithShape="1">
            <a:gsLst>
              <a:gs pos="0">
                <a:schemeClr val="bg1"/>
              </a:gs>
              <a:gs pos="36000">
                <a:schemeClr val="bg1"/>
              </a:gs>
              <a:gs pos="100000">
                <a:schemeClr val="bg1">
                  <a:lumMod val="85000"/>
                </a:schemeClr>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华文细黑" panose="02010600040101010101" pitchFamily="2" charset="-122"/>
            </a:endParaRPr>
          </a:p>
        </p:txBody>
      </p:sp>
      <p:sp>
        <p:nvSpPr>
          <p:cNvPr id="34" name="圆角矩形 33"/>
          <p:cNvSpPr/>
          <p:nvPr/>
        </p:nvSpPr>
        <p:spPr>
          <a:xfrm>
            <a:off x="6835734" y="4108099"/>
            <a:ext cx="3249781" cy="1783533"/>
          </a:xfrm>
          <a:prstGeom prst="roundRect">
            <a:avLst>
              <a:gd name="adj" fmla="val 2782"/>
            </a:avLst>
          </a:prstGeom>
          <a:gradFill flip="none" rotWithShape="1">
            <a:gsLst>
              <a:gs pos="0">
                <a:schemeClr val="bg1"/>
              </a:gs>
              <a:gs pos="36000">
                <a:schemeClr val="bg1"/>
              </a:gs>
              <a:gs pos="100000">
                <a:schemeClr val="bg1">
                  <a:lumMod val="85000"/>
                </a:schemeClr>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华文细黑" panose="02010600040101010101" pitchFamily="2" charset="-122"/>
            </a:endParaRPr>
          </a:p>
        </p:txBody>
      </p:sp>
      <p:sp>
        <p:nvSpPr>
          <p:cNvPr id="35" name="矩形 34"/>
          <p:cNvSpPr/>
          <p:nvPr/>
        </p:nvSpPr>
        <p:spPr>
          <a:xfrm>
            <a:off x="1572912" y="3386728"/>
            <a:ext cx="1131683" cy="3166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306">
              <a:ea typeface="华文细黑" panose="02010600040101010101" pitchFamily="2" charset="-122"/>
            </a:endParaRPr>
          </a:p>
        </p:txBody>
      </p:sp>
      <p:sp>
        <p:nvSpPr>
          <p:cNvPr id="36" name="文本框 19"/>
          <p:cNvSpPr txBox="1"/>
          <p:nvPr/>
        </p:nvSpPr>
        <p:spPr>
          <a:xfrm>
            <a:off x="1552523" y="3386728"/>
            <a:ext cx="1172460" cy="307777"/>
          </a:xfrm>
          <a:prstGeom prst="rect">
            <a:avLst/>
          </a:pr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1400">
                <a:solidFill>
                  <a:schemeClr val="bg1"/>
                </a:solidFill>
                <a:latin typeface="微软雅黑" pitchFamily="34" charset="-122"/>
                <a:ea typeface="微软雅黑" pitchFamily="34" charset="-122"/>
              </a:defRPr>
            </a:lvl1pPr>
          </a:lstStyle>
          <a:p>
            <a:r>
              <a:rPr lang="zh-CN" altLang="en-US" dirty="0">
                <a:ea typeface="华文细黑" panose="02010600040101010101" pitchFamily="2" charset="-122"/>
              </a:rPr>
              <a:t>添加主题</a:t>
            </a:r>
          </a:p>
        </p:txBody>
      </p:sp>
      <p:sp>
        <p:nvSpPr>
          <p:cNvPr id="37" name="矩形 36"/>
          <p:cNvSpPr/>
          <p:nvPr/>
        </p:nvSpPr>
        <p:spPr>
          <a:xfrm>
            <a:off x="7025274" y="3386728"/>
            <a:ext cx="1131683" cy="316685"/>
          </a:xfrm>
          <a:prstGeom prst="rect">
            <a:avLst/>
          </a:pr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华文细黑" panose="02010600040101010101" pitchFamily="2" charset="-122"/>
              <a:ea typeface="华文细黑" panose="02010600040101010101" pitchFamily="2" charset="-122"/>
            </a:endParaRPr>
          </a:p>
        </p:txBody>
      </p:sp>
      <p:sp>
        <p:nvSpPr>
          <p:cNvPr id="38" name="文本框 23"/>
          <p:cNvSpPr txBox="1"/>
          <p:nvPr/>
        </p:nvSpPr>
        <p:spPr>
          <a:xfrm>
            <a:off x="7004885" y="3416403"/>
            <a:ext cx="1172460" cy="261610"/>
          </a:xfrm>
          <a:prstGeom prst="rect">
            <a:avLst/>
          </a:prstGeom>
          <a:no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defPPr>
              <a:defRPr lang="zh-CN"/>
            </a:defPPr>
            <a:lvl1pPr algn="ctr" defTabSz="914263" fontAlgn="base">
              <a:spcBef>
                <a:spcPct val="0"/>
              </a:spcBef>
              <a:spcAft>
                <a:spcPct val="0"/>
              </a:spcAft>
              <a:buFont typeface="Arial" pitchFamily="34" charset="0"/>
              <a:defRPr sz="1100" b="1">
                <a:solidFill>
                  <a:schemeClr val="bg1"/>
                </a:solidFill>
                <a:latin typeface="微软雅黑" pitchFamily="34" charset="-122"/>
                <a:ea typeface="微软雅黑" pitchFamily="34" charset="-122"/>
              </a:defRPr>
            </a:lvl1pPr>
          </a:lstStyle>
          <a:p>
            <a:r>
              <a:rPr lang="zh-CN" altLang="en-US" dirty="0">
                <a:ea typeface="华文细黑" panose="02010600040101010101" pitchFamily="2" charset="-122"/>
              </a:rPr>
              <a:t>添加主题</a:t>
            </a:r>
          </a:p>
        </p:txBody>
      </p:sp>
      <p:sp>
        <p:nvSpPr>
          <p:cNvPr id="40" name="文本框 27"/>
          <p:cNvSpPr txBox="1"/>
          <p:nvPr/>
        </p:nvSpPr>
        <p:spPr>
          <a:xfrm>
            <a:off x="1552523" y="5716566"/>
            <a:ext cx="1172460" cy="307777"/>
          </a:xfrm>
          <a:prstGeom prst="rect">
            <a:avLst/>
          </a:pr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1400">
                <a:solidFill>
                  <a:schemeClr val="bg1"/>
                </a:solidFill>
                <a:latin typeface="微软雅黑" pitchFamily="34" charset="-122"/>
                <a:ea typeface="微软雅黑" pitchFamily="34" charset="-122"/>
              </a:defRPr>
            </a:lvl1pPr>
          </a:lstStyle>
          <a:p>
            <a:r>
              <a:rPr lang="zh-CN" altLang="en-US" dirty="0">
                <a:ea typeface="华文细黑" panose="02010600040101010101" pitchFamily="2" charset="-122"/>
              </a:rPr>
              <a:t>添加主题</a:t>
            </a:r>
          </a:p>
        </p:txBody>
      </p:sp>
      <p:sp>
        <p:nvSpPr>
          <p:cNvPr id="42" name="文本框 31"/>
          <p:cNvSpPr txBox="1"/>
          <p:nvPr/>
        </p:nvSpPr>
        <p:spPr>
          <a:xfrm>
            <a:off x="7004885" y="5716566"/>
            <a:ext cx="1172460" cy="307777"/>
          </a:xfrm>
          <a:prstGeom prst="rect">
            <a:avLst/>
          </a:pr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1400">
                <a:solidFill>
                  <a:schemeClr val="bg1"/>
                </a:solidFill>
                <a:latin typeface="微软雅黑" pitchFamily="34" charset="-122"/>
                <a:ea typeface="微软雅黑" pitchFamily="34" charset="-122"/>
              </a:defRPr>
            </a:lvl1pPr>
          </a:lstStyle>
          <a:p>
            <a:r>
              <a:rPr lang="zh-CN" altLang="en-US" dirty="0">
                <a:ea typeface="华文细黑" panose="02010600040101010101" pitchFamily="2" charset="-122"/>
              </a:rPr>
              <a:t>添加主题</a:t>
            </a:r>
          </a:p>
        </p:txBody>
      </p:sp>
      <p:sp>
        <p:nvSpPr>
          <p:cNvPr id="43" name="矩形 42"/>
          <p:cNvSpPr/>
          <p:nvPr/>
        </p:nvSpPr>
        <p:spPr>
          <a:xfrm>
            <a:off x="1475675" y="2243801"/>
            <a:ext cx="2392424" cy="923330"/>
          </a:xfrm>
          <a:prstGeom prst="rect">
            <a:avLst/>
          </a:prstGeom>
        </p:spPr>
        <p:txBody>
          <a:bodyPr wrap="square">
            <a:spAutoFit/>
          </a:bodyPr>
          <a:lstStyle/>
          <a:p>
            <a:pPr algn="just">
              <a:lnSpc>
                <a:spcPct val="150000"/>
              </a:lnSpc>
              <a:defRPr/>
            </a:pPr>
            <a:r>
              <a:rPr lang="zh-CN" altLang="en-US" sz="900" kern="0" dirty="0">
                <a:solidFill>
                  <a:schemeClr val="bg1">
                    <a:lumMod val="50000"/>
                  </a:schemeClr>
                </a:solidFill>
                <a:latin typeface="华文细黑" panose="02010600040101010101" pitchFamily="2" charset="-122"/>
                <a:ea typeface="华文细黑" panose="02010600040101010101" pitchFamily="2" charset="-122"/>
              </a:rPr>
              <a:t>点击输入简要文字内容，文字内容需概括精炼，不用多余的文字修饰。点击输入简要文字内容，文字内容需概括精炼，不用多余的文字修饰。</a:t>
            </a:r>
            <a:endParaRPr lang="en-US" altLang="zh-CN" sz="900" kern="0" dirty="0">
              <a:solidFill>
                <a:schemeClr val="bg1">
                  <a:lumMod val="50000"/>
                </a:schemeClr>
              </a:solidFill>
              <a:latin typeface="华文细黑" panose="02010600040101010101" pitchFamily="2" charset="-122"/>
              <a:ea typeface="华文细黑" panose="02010600040101010101" pitchFamily="2" charset="-122"/>
            </a:endParaRPr>
          </a:p>
        </p:txBody>
      </p:sp>
      <p:pic>
        <p:nvPicPr>
          <p:cNvPr id="44" name="图片 43"/>
          <p:cNvPicPr>
            <a:picLocks noChangeAspect="1"/>
          </p:cNvPicPr>
          <p:nvPr/>
        </p:nvPicPr>
        <p:blipFill>
          <a:blip r:embed="rId3" cstate="print">
            <a:extLst>
              <a:ext uri="{28A0092B-C50C-407E-A947-70E740481C1C}">
                <a14:useLocalDpi xmlns:a14="http://schemas.microsoft.com/office/drawing/2010/main" val="0"/>
              </a:ext>
            </a:extLst>
          </a:blip>
          <a:srcRect l="3318" t="1635" r="32837" b="2598"/>
          <a:stretch>
            <a:fillRect/>
          </a:stretch>
        </p:blipFill>
        <p:spPr>
          <a:xfrm>
            <a:off x="3909731" y="1967971"/>
            <a:ext cx="1397514" cy="1397514"/>
          </a:xfrm>
          <a:custGeom>
            <a:avLst/>
            <a:gdLst>
              <a:gd name="connsiteX0" fmla="*/ 38879 w 1397514"/>
              <a:gd name="connsiteY0" fmla="*/ 0 h 1397514"/>
              <a:gd name="connsiteX1" fmla="*/ 1358635 w 1397514"/>
              <a:gd name="connsiteY1" fmla="*/ 0 h 1397514"/>
              <a:gd name="connsiteX2" fmla="*/ 1397514 w 1397514"/>
              <a:gd name="connsiteY2" fmla="*/ 38879 h 1397514"/>
              <a:gd name="connsiteX3" fmla="*/ 1397514 w 1397514"/>
              <a:gd name="connsiteY3" fmla="*/ 1358635 h 1397514"/>
              <a:gd name="connsiteX4" fmla="*/ 1358635 w 1397514"/>
              <a:gd name="connsiteY4" fmla="*/ 1397514 h 1397514"/>
              <a:gd name="connsiteX5" fmla="*/ 38879 w 1397514"/>
              <a:gd name="connsiteY5" fmla="*/ 1397514 h 1397514"/>
              <a:gd name="connsiteX6" fmla="*/ 0 w 1397514"/>
              <a:gd name="connsiteY6" fmla="*/ 1358635 h 1397514"/>
              <a:gd name="connsiteX7" fmla="*/ 0 w 1397514"/>
              <a:gd name="connsiteY7" fmla="*/ 38879 h 1397514"/>
              <a:gd name="connsiteX8" fmla="*/ 38879 w 1397514"/>
              <a:gd name="connsiteY8" fmla="*/ 0 h 139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7514" h="1397514">
                <a:moveTo>
                  <a:pt x="38879" y="0"/>
                </a:moveTo>
                <a:lnTo>
                  <a:pt x="1358635" y="0"/>
                </a:lnTo>
                <a:cubicBezTo>
                  <a:pt x="1380107" y="0"/>
                  <a:pt x="1397514" y="17407"/>
                  <a:pt x="1397514" y="38879"/>
                </a:cubicBezTo>
                <a:lnTo>
                  <a:pt x="1397514" y="1358635"/>
                </a:lnTo>
                <a:cubicBezTo>
                  <a:pt x="1397514" y="1380107"/>
                  <a:pt x="1380107" y="1397514"/>
                  <a:pt x="1358635" y="1397514"/>
                </a:cubicBezTo>
                <a:lnTo>
                  <a:pt x="38879" y="1397514"/>
                </a:lnTo>
                <a:cubicBezTo>
                  <a:pt x="17407" y="1397514"/>
                  <a:pt x="0" y="1380107"/>
                  <a:pt x="0" y="1358635"/>
                </a:cubicBezTo>
                <a:lnTo>
                  <a:pt x="0" y="38879"/>
                </a:lnTo>
                <a:cubicBezTo>
                  <a:pt x="0" y="17407"/>
                  <a:pt x="17407" y="0"/>
                  <a:pt x="38879" y="0"/>
                </a:cubicBezTo>
                <a:close/>
              </a:path>
            </a:pathLst>
          </a:custGeom>
          <a:gradFill flip="none" rotWithShape="1">
            <a:gsLst>
              <a:gs pos="0">
                <a:schemeClr val="bg1"/>
              </a:gs>
              <a:gs pos="36000">
                <a:schemeClr val="bg1"/>
              </a:gs>
              <a:gs pos="100000">
                <a:srgbClr val="C7C7C7"/>
              </a:gs>
            </a:gsLst>
            <a:lin ang="13500000" scaled="1"/>
            <a:tileRect/>
          </a:gradFill>
          <a:ln w="12700">
            <a:solidFill>
              <a:schemeClr val="bg1"/>
            </a:solidFill>
          </a:ln>
          <a:effectLst>
            <a:outerShdw blurRad="419100" dist="571500" dir="2700000" sx="90000" sy="90000" algn="tl" rotWithShape="0">
              <a:schemeClr val="tx1">
                <a:lumMod val="50000"/>
                <a:lumOff val="50000"/>
                <a:alpha val="40000"/>
              </a:schemeClr>
            </a:outerShdw>
          </a:effectLst>
        </p:spPr>
      </p:pic>
      <p:pic>
        <p:nvPicPr>
          <p:cNvPr id="45" name="图片 44"/>
          <p:cNvPicPr>
            <a:picLocks noChangeAspect="1"/>
          </p:cNvPicPr>
          <p:nvPr/>
        </p:nvPicPr>
        <p:blipFill>
          <a:blip r:embed="rId4" cstate="print">
            <a:extLst>
              <a:ext uri="{28A0092B-C50C-407E-A947-70E740481C1C}">
                <a14:useLocalDpi xmlns:a14="http://schemas.microsoft.com/office/drawing/2010/main" val="0"/>
              </a:ext>
            </a:extLst>
          </a:blip>
          <a:srcRect l="28047" r="4923"/>
          <a:stretch>
            <a:fillRect/>
          </a:stretch>
        </p:blipFill>
        <p:spPr>
          <a:xfrm>
            <a:off x="3909731" y="4308687"/>
            <a:ext cx="1397514" cy="1389935"/>
          </a:xfrm>
          <a:custGeom>
            <a:avLst/>
            <a:gdLst>
              <a:gd name="connsiteX0" fmla="*/ 38879 w 1397514"/>
              <a:gd name="connsiteY0" fmla="*/ 0 h 1397514"/>
              <a:gd name="connsiteX1" fmla="*/ 1358635 w 1397514"/>
              <a:gd name="connsiteY1" fmla="*/ 0 h 1397514"/>
              <a:gd name="connsiteX2" fmla="*/ 1397514 w 1397514"/>
              <a:gd name="connsiteY2" fmla="*/ 38879 h 1397514"/>
              <a:gd name="connsiteX3" fmla="*/ 1397514 w 1397514"/>
              <a:gd name="connsiteY3" fmla="*/ 1358635 h 1397514"/>
              <a:gd name="connsiteX4" fmla="*/ 1358635 w 1397514"/>
              <a:gd name="connsiteY4" fmla="*/ 1397514 h 1397514"/>
              <a:gd name="connsiteX5" fmla="*/ 38879 w 1397514"/>
              <a:gd name="connsiteY5" fmla="*/ 1397514 h 1397514"/>
              <a:gd name="connsiteX6" fmla="*/ 0 w 1397514"/>
              <a:gd name="connsiteY6" fmla="*/ 1358635 h 1397514"/>
              <a:gd name="connsiteX7" fmla="*/ 0 w 1397514"/>
              <a:gd name="connsiteY7" fmla="*/ 38879 h 1397514"/>
              <a:gd name="connsiteX8" fmla="*/ 38879 w 1397514"/>
              <a:gd name="connsiteY8" fmla="*/ 0 h 139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7514" h="1397514">
                <a:moveTo>
                  <a:pt x="38879" y="0"/>
                </a:moveTo>
                <a:lnTo>
                  <a:pt x="1358635" y="0"/>
                </a:lnTo>
                <a:cubicBezTo>
                  <a:pt x="1380107" y="0"/>
                  <a:pt x="1397514" y="17407"/>
                  <a:pt x="1397514" y="38879"/>
                </a:cubicBezTo>
                <a:lnTo>
                  <a:pt x="1397514" y="1358635"/>
                </a:lnTo>
                <a:cubicBezTo>
                  <a:pt x="1397514" y="1380107"/>
                  <a:pt x="1380107" y="1397514"/>
                  <a:pt x="1358635" y="1397514"/>
                </a:cubicBezTo>
                <a:lnTo>
                  <a:pt x="38879" y="1397514"/>
                </a:lnTo>
                <a:cubicBezTo>
                  <a:pt x="17407" y="1397514"/>
                  <a:pt x="0" y="1380107"/>
                  <a:pt x="0" y="1358635"/>
                </a:cubicBezTo>
                <a:lnTo>
                  <a:pt x="0" y="38879"/>
                </a:lnTo>
                <a:cubicBezTo>
                  <a:pt x="0" y="17407"/>
                  <a:pt x="17407" y="0"/>
                  <a:pt x="38879" y="0"/>
                </a:cubicBezTo>
                <a:close/>
              </a:path>
            </a:pathLst>
          </a:custGeom>
          <a:gradFill flip="none" rotWithShape="1">
            <a:gsLst>
              <a:gs pos="0">
                <a:schemeClr val="bg1"/>
              </a:gs>
              <a:gs pos="36000">
                <a:schemeClr val="bg1"/>
              </a:gs>
              <a:gs pos="100000">
                <a:srgbClr val="C7C7C7"/>
              </a:gs>
            </a:gsLst>
            <a:lin ang="13500000" scaled="1"/>
            <a:tileRect/>
          </a:gradFill>
          <a:ln w="12700">
            <a:solidFill>
              <a:schemeClr val="bg1"/>
            </a:solidFill>
          </a:ln>
          <a:effectLst>
            <a:outerShdw blurRad="419100" dist="571500" dir="2700000" sx="90000" sy="90000" algn="tl" rotWithShape="0">
              <a:schemeClr val="tx1">
                <a:lumMod val="50000"/>
                <a:lumOff val="50000"/>
                <a:alpha val="40000"/>
              </a:schemeClr>
            </a:outerShdw>
          </a:effectLst>
        </p:spPr>
      </p:pic>
      <p:pic>
        <p:nvPicPr>
          <p:cNvPr id="46" name="图片 45"/>
          <p:cNvPicPr>
            <a:picLocks noChangeAspect="1"/>
          </p:cNvPicPr>
          <p:nvPr/>
        </p:nvPicPr>
        <p:blipFill>
          <a:blip r:embed="rId5" cstate="print">
            <a:extLst>
              <a:ext uri="{28A0092B-C50C-407E-A947-70E740481C1C}">
                <a14:useLocalDpi xmlns:a14="http://schemas.microsoft.com/office/drawing/2010/main" val="0"/>
              </a:ext>
            </a:extLst>
          </a:blip>
          <a:srcRect l="20325" r="13838" b="1351"/>
          <a:stretch>
            <a:fillRect/>
          </a:stretch>
        </p:blipFill>
        <p:spPr>
          <a:xfrm>
            <a:off x="9377019" y="1967971"/>
            <a:ext cx="1397514" cy="1397514"/>
          </a:xfrm>
          <a:custGeom>
            <a:avLst/>
            <a:gdLst>
              <a:gd name="connsiteX0" fmla="*/ 38879 w 1397514"/>
              <a:gd name="connsiteY0" fmla="*/ 0 h 1397514"/>
              <a:gd name="connsiteX1" fmla="*/ 1358635 w 1397514"/>
              <a:gd name="connsiteY1" fmla="*/ 0 h 1397514"/>
              <a:gd name="connsiteX2" fmla="*/ 1397514 w 1397514"/>
              <a:gd name="connsiteY2" fmla="*/ 38879 h 1397514"/>
              <a:gd name="connsiteX3" fmla="*/ 1397514 w 1397514"/>
              <a:gd name="connsiteY3" fmla="*/ 1358635 h 1397514"/>
              <a:gd name="connsiteX4" fmla="*/ 1358635 w 1397514"/>
              <a:gd name="connsiteY4" fmla="*/ 1397514 h 1397514"/>
              <a:gd name="connsiteX5" fmla="*/ 38879 w 1397514"/>
              <a:gd name="connsiteY5" fmla="*/ 1397514 h 1397514"/>
              <a:gd name="connsiteX6" fmla="*/ 0 w 1397514"/>
              <a:gd name="connsiteY6" fmla="*/ 1358635 h 1397514"/>
              <a:gd name="connsiteX7" fmla="*/ 0 w 1397514"/>
              <a:gd name="connsiteY7" fmla="*/ 38879 h 1397514"/>
              <a:gd name="connsiteX8" fmla="*/ 38879 w 1397514"/>
              <a:gd name="connsiteY8" fmla="*/ 0 h 139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7514" h="1397514">
                <a:moveTo>
                  <a:pt x="38879" y="0"/>
                </a:moveTo>
                <a:lnTo>
                  <a:pt x="1358635" y="0"/>
                </a:lnTo>
                <a:cubicBezTo>
                  <a:pt x="1380107" y="0"/>
                  <a:pt x="1397514" y="17407"/>
                  <a:pt x="1397514" y="38879"/>
                </a:cubicBezTo>
                <a:lnTo>
                  <a:pt x="1397514" y="1358635"/>
                </a:lnTo>
                <a:cubicBezTo>
                  <a:pt x="1397514" y="1380107"/>
                  <a:pt x="1380107" y="1397514"/>
                  <a:pt x="1358635" y="1397514"/>
                </a:cubicBezTo>
                <a:lnTo>
                  <a:pt x="38879" y="1397514"/>
                </a:lnTo>
                <a:cubicBezTo>
                  <a:pt x="17407" y="1397514"/>
                  <a:pt x="0" y="1380107"/>
                  <a:pt x="0" y="1358635"/>
                </a:cubicBezTo>
                <a:lnTo>
                  <a:pt x="0" y="38879"/>
                </a:lnTo>
                <a:cubicBezTo>
                  <a:pt x="0" y="17407"/>
                  <a:pt x="17407" y="0"/>
                  <a:pt x="38879" y="0"/>
                </a:cubicBezTo>
                <a:close/>
              </a:path>
            </a:pathLst>
          </a:custGeom>
          <a:gradFill flip="none" rotWithShape="1">
            <a:gsLst>
              <a:gs pos="0">
                <a:schemeClr val="bg1"/>
              </a:gs>
              <a:gs pos="36000">
                <a:schemeClr val="bg1"/>
              </a:gs>
              <a:gs pos="100000">
                <a:srgbClr val="C7C7C7"/>
              </a:gs>
            </a:gsLst>
            <a:lin ang="13500000" scaled="1"/>
            <a:tileRect/>
          </a:gradFill>
          <a:ln w="12700">
            <a:solidFill>
              <a:schemeClr val="bg1"/>
            </a:solidFill>
          </a:ln>
          <a:effectLst>
            <a:outerShdw blurRad="419100" dist="571500" dir="2700000" sx="90000" sy="90000" algn="tl" rotWithShape="0">
              <a:schemeClr val="tx1">
                <a:lumMod val="50000"/>
                <a:lumOff val="50000"/>
                <a:alpha val="40000"/>
              </a:schemeClr>
            </a:outerShdw>
          </a:effectLst>
        </p:spPr>
      </p:pic>
      <p:pic>
        <p:nvPicPr>
          <p:cNvPr id="47" name="图片 46"/>
          <p:cNvPicPr>
            <a:picLocks noChangeAspect="1"/>
          </p:cNvPicPr>
          <p:nvPr/>
        </p:nvPicPr>
        <p:blipFill>
          <a:blip r:embed="rId6" cstate="print">
            <a:extLst>
              <a:ext uri="{28A0092B-C50C-407E-A947-70E740481C1C}">
                <a14:useLocalDpi xmlns:a14="http://schemas.microsoft.com/office/drawing/2010/main" val="0"/>
              </a:ext>
            </a:extLst>
          </a:blip>
          <a:srcRect l="3342" r="30158" b="790"/>
          <a:stretch>
            <a:fillRect/>
          </a:stretch>
        </p:blipFill>
        <p:spPr>
          <a:xfrm>
            <a:off x="9377019" y="4308688"/>
            <a:ext cx="1397514" cy="1389934"/>
          </a:xfrm>
          <a:custGeom>
            <a:avLst/>
            <a:gdLst>
              <a:gd name="connsiteX0" fmla="*/ 38879 w 1397514"/>
              <a:gd name="connsiteY0" fmla="*/ 0 h 1397514"/>
              <a:gd name="connsiteX1" fmla="*/ 1358635 w 1397514"/>
              <a:gd name="connsiteY1" fmla="*/ 0 h 1397514"/>
              <a:gd name="connsiteX2" fmla="*/ 1397514 w 1397514"/>
              <a:gd name="connsiteY2" fmla="*/ 38879 h 1397514"/>
              <a:gd name="connsiteX3" fmla="*/ 1397514 w 1397514"/>
              <a:gd name="connsiteY3" fmla="*/ 1358635 h 1397514"/>
              <a:gd name="connsiteX4" fmla="*/ 1358635 w 1397514"/>
              <a:gd name="connsiteY4" fmla="*/ 1397514 h 1397514"/>
              <a:gd name="connsiteX5" fmla="*/ 38879 w 1397514"/>
              <a:gd name="connsiteY5" fmla="*/ 1397514 h 1397514"/>
              <a:gd name="connsiteX6" fmla="*/ 0 w 1397514"/>
              <a:gd name="connsiteY6" fmla="*/ 1358635 h 1397514"/>
              <a:gd name="connsiteX7" fmla="*/ 0 w 1397514"/>
              <a:gd name="connsiteY7" fmla="*/ 38879 h 1397514"/>
              <a:gd name="connsiteX8" fmla="*/ 38879 w 1397514"/>
              <a:gd name="connsiteY8" fmla="*/ 0 h 139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7514" h="1397514">
                <a:moveTo>
                  <a:pt x="38879" y="0"/>
                </a:moveTo>
                <a:lnTo>
                  <a:pt x="1358635" y="0"/>
                </a:lnTo>
                <a:cubicBezTo>
                  <a:pt x="1380107" y="0"/>
                  <a:pt x="1397514" y="17407"/>
                  <a:pt x="1397514" y="38879"/>
                </a:cubicBezTo>
                <a:lnTo>
                  <a:pt x="1397514" y="1358635"/>
                </a:lnTo>
                <a:cubicBezTo>
                  <a:pt x="1397514" y="1380107"/>
                  <a:pt x="1380107" y="1397514"/>
                  <a:pt x="1358635" y="1397514"/>
                </a:cubicBezTo>
                <a:lnTo>
                  <a:pt x="38879" y="1397514"/>
                </a:lnTo>
                <a:cubicBezTo>
                  <a:pt x="17407" y="1397514"/>
                  <a:pt x="0" y="1380107"/>
                  <a:pt x="0" y="1358635"/>
                </a:cubicBezTo>
                <a:lnTo>
                  <a:pt x="0" y="38879"/>
                </a:lnTo>
                <a:cubicBezTo>
                  <a:pt x="0" y="17407"/>
                  <a:pt x="17407" y="0"/>
                  <a:pt x="38879" y="0"/>
                </a:cubicBezTo>
                <a:close/>
              </a:path>
            </a:pathLst>
          </a:custGeom>
          <a:gradFill flip="none" rotWithShape="1">
            <a:gsLst>
              <a:gs pos="0">
                <a:schemeClr val="bg1"/>
              </a:gs>
              <a:gs pos="36000">
                <a:schemeClr val="bg1"/>
              </a:gs>
              <a:gs pos="100000">
                <a:srgbClr val="C7C7C7"/>
              </a:gs>
            </a:gsLst>
            <a:lin ang="13500000" scaled="1"/>
            <a:tileRect/>
          </a:gradFill>
          <a:ln w="12700">
            <a:solidFill>
              <a:schemeClr val="bg1"/>
            </a:solidFill>
          </a:ln>
          <a:effectLst>
            <a:outerShdw blurRad="419100" dist="571500" dir="2700000" sx="90000" sy="90000" algn="tl" rotWithShape="0">
              <a:schemeClr val="tx1">
                <a:lumMod val="50000"/>
                <a:lumOff val="50000"/>
                <a:alpha val="40000"/>
              </a:schemeClr>
            </a:outerShdw>
          </a:effectLst>
        </p:spPr>
      </p:pic>
      <p:sp>
        <p:nvSpPr>
          <p:cNvPr id="48" name="文本框 57"/>
          <p:cNvSpPr txBox="1"/>
          <p:nvPr/>
        </p:nvSpPr>
        <p:spPr>
          <a:xfrm>
            <a:off x="1475675" y="1939493"/>
            <a:ext cx="1936870" cy="261610"/>
          </a:xfrm>
          <a:prstGeom prst="rect">
            <a:avLst/>
          </a:prstGeom>
          <a:noFill/>
        </p:spPr>
        <p:txBody>
          <a:bodyPr wrap="square" rtlCol="0">
            <a:spAutoFit/>
          </a:bodyPr>
          <a:lstStyle/>
          <a:p>
            <a:r>
              <a:rPr lang="zh-CN" altLang="en-US" sz="1100" dirty="0">
                <a:solidFill>
                  <a:schemeClr val="accent1"/>
                </a:solidFill>
                <a:latin typeface="华文细黑" panose="02010600040101010101" pitchFamily="2" charset="-122"/>
                <a:ea typeface="华文细黑" panose="02010600040101010101" pitchFamily="2" charset="-122"/>
              </a:rPr>
              <a:t>请在此处添加小标题</a:t>
            </a:r>
          </a:p>
        </p:txBody>
      </p:sp>
      <p:sp>
        <p:nvSpPr>
          <p:cNvPr id="49" name="矩形 48"/>
          <p:cNvSpPr/>
          <p:nvPr/>
        </p:nvSpPr>
        <p:spPr>
          <a:xfrm>
            <a:off x="6958093" y="2243801"/>
            <a:ext cx="2392424" cy="923330"/>
          </a:xfrm>
          <a:prstGeom prst="rect">
            <a:avLst/>
          </a:prstGeom>
        </p:spPr>
        <p:txBody>
          <a:bodyPr wrap="square">
            <a:spAutoFit/>
          </a:bodyPr>
          <a:lstStyle/>
          <a:p>
            <a:pPr algn="just">
              <a:lnSpc>
                <a:spcPct val="150000"/>
              </a:lnSpc>
              <a:defRPr/>
            </a:pPr>
            <a:r>
              <a:rPr lang="zh-CN" altLang="en-US" sz="900" kern="0" dirty="0">
                <a:solidFill>
                  <a:schemeClr val="bg1">
                    <a:lumMod val="50000"/>
                  </a:schemeClr>
                </a:solidFill>
                <a:latin typeface="华文细黑" panose="02010600040101010101" pitchFamily="2" charset="-122"/>
                <a:ea typeface="华文细黑" panose="02010600040101010101" pitchFamily="2" charset="-122"/>
              </a:rPr>
              <a:t>点击输入简要文字内容，文字内容需概括精炼，不用多余的文字修饰。点击输入简要文字内容，文字内容需概括精炼，不用多余的文字修饰。</a:t>
            </a:r>
            <a:endParaRPr lang="en-US" altLang="zh-CN" sz="900" kern="0" dirty="0">
              <a:solidFill>
                <a:schemeClr val="bg1">
                  <a:lumMod val="50000"/>
                </a:schemeClr>
              </a:solidFill>
              <a:latin typeface="华文细黑" panose="02010600040101010101" pitchFamily="2" charset="-122"/>
              <a:ea typeface="华文细黑" panose="02010600040101010101" pitchFamily="2" charset="-122"/>
            </a:endParaRPr>
          </a:p>
        </p:txBody>
      </p:sp>
      <p:sp>
        <p:nvSpPr>
          <p:cNvPr id="50" name="文本框 59"/>
          <p:cNvSpPr txBox="1"/>
          <p:nvPr/>
        </p:nvSpPr>
        <p:spPr>
          <a:xfrm>
            <a:off x="6958093" y="1939493"/>
            <a:ext cx="1936870" cy="276999"/>
          </a:xfrm>
          <a:prstGeom prst="rect">
            <a:avLst/>
          </a:prstGeom>
          <a:noFill/>
        </p:spPr>
        <p:txBody>
          <a:bodyPr wrap="square" rtlCol="0">
            <a:spAutoFit/>
          </a:bodyPr>
          <a:lstStyle/>
          <a:p>
            <a:r>
              <a:rPr lang="zh-CN" altLang="en-US" sz="1200" dirty="0">
                <a:solidFill>
                  <a:schemeClr val="accent1"/>
                </a:solidFill>
                <a:latin typeface="华文细黑" panose="02010600040101010101" pitchFamily="2" charset="-122"/>
                <a:ea typeface="华文细黑" panose="02010600040101010101" pitchFamily="2" charset="-122"/>
              </a:rPr>
              <a:t>请在此处添加小标题</a:t>
            </a:r>
          </a:p>
        </p:txBody>
      </p:sp>
      <p:sp>
        <p:nvSpPr>
          <p:cNvPr id="51" name="矩形 50"/>
          <p:cNvSpPr/>
          <p:nvPr/>
        </p:nvSpPr>
        <p:spPr>
          <a:xfrm>
            <a:off x="1475675" y="4539622"/>
            <a:ext cx="2392424" cy="923330"/>
          </a:xfrm>
          <a:prstGeom prst="rect">
            <a:avLst/>
          </a:prstGeom>
        </p:spPr>
        <p:txBody>
          <a:bodyPr wrap="square">
            <a:spAutoFit/>
          </a:bodyPr>
          <a:lstStyle/>
          <a:p>
            <a:pPr algn="just">
              <a:lnSpc>
                <a:spcPct val="150000"/>
              </a:lnSpc>
              <a:defRPr/>
            </a:pPr>
            <a:r>
              <a:rPr lang="zh-CN" altLang="en-US" sz="900" kern="0" dirty="0">
                <a:solidFill>
                  <a:schemeClr val="bg1">
                    <a:lumMod val="50000"/>
                  </a:schemeClr>
                </a:solidFill>
                <a:latin typeface="华文细黑" panose="02010600040101010101" pitchFamily="2" charset="-122"/>
                <a:ea typeface="华文细黑" panose="02010600040101010101" pitchFamily="2" charset="-122"/>
              </a:rPr>
              <a:t>点击输入简要文字内容，文字内容需概括精炼，不用多余的文字修饰。点击输入简要文字内容，文字内容需概括精炼，不用多余的文字修饰。</a:t>
            </a:r>
            <a:endParaRPr lang="en-US" altLang="zh-CN" sz="900" kern="0" dirty="0">
              <a:solidFill>
                <a:schemeClr val="bg1">
                  <a:lumMod val="50000"/>
                </a:schemeClr>
              </a:solidFill>
              <a:latin typeface="华文细黑" panose="02010600040101010101" pitchFamily="2" charset="-122"/>
              <a:ea typeface="华文细黑" panose="02010600040101010101" pitchFamily="2" charset="-122"/>
            </a:endParaRPr>
          </a:p>
        </p:txBody>
      </p:sp>
      <p:sp>
        <p:nvSpPr>
          <p:cNvPr id="52" name="文本框 61"/>
          <p:cNvSpPr txBox="1"/>
          <p:nvPr/>
        </p:nvSpPr>
        <p:spPr>
          <a:xfrm>
            <a:off x="1475675" y="4235314"/>
            <a:ext cx="1936870" cy="276999"/>
          </a:xfrm>
          <a:prstGeom prst="rect">
            <a:avLst/>
          </a:prstGeom>
          <a:noFill/>
        </p:spPr>
        <p:txBody>
          <a:bodyPr wrap="square" rtlCol="0">
            <a:spAutoFit/>
          </a:bodyPr>
          <a:lstStyle/>
          <a:p>
            <a:r>
              <a:rPr lang="zh-CN" altLang="en-US" sz="1200" dirty="0">
                <a:solidFill>
                  <a:schemeClr val="accent1"/>
                </a:solidFill>
                <a:latin typeface="华文细黑" panose="02010600040101010101" pitchFamily="2" charset="-122"/>
                <a:ea typeface="华文细黑" panose="02010600040101010101" pitchFamily="2" charset="-122"/>
              </a:rPr>
              <a:t>请在此处添加小标题</a:t>
            </a:r>
          </a:p>
        </p:txBody>
      </p:sp>
      <p:sp>
        <p:nvSpPr>
          <p:cNvPr id="53" name="矩形 52"/>
          <p:cNvSpPr/>
          <p:nvPr/>
        </p:nvSpPr>
        <p:spPr>
          <a:xfrm>
            <a:off x="6958093" y="4539622"/>
            <a:ext cx="2392424" cy="923330"/>
          </a:xfrm>
          <a:prstGeom prst="rect">
            <a:avLst/>
          </a:prstGeom>
        </p:spPr>
        <p:txBody>
          <a:bodyPr wrap="square">
            <a:spAutoFit/>
          </a:bodyPr>
          <a:lstStyle/>
          <a:p>
            <a:pPr algn="just">
              <a:lnSpc>
                <a:spcPct val="150000"/>
              </a:lnSpc>
              <a:defRPr/>
            </a:pPr>
            <a:r>
              <a:rPr lang="zh-CN" altLang="en-US" sz="900" kern="0" dirty="0">
                <a:solidFill>
                  <a:schemeClr val="bg1">
                    <a:lumMod val="50000"/>
                  </a:schemeClr>
                </a:solidFill>
                <a:latin typeface="华文细黑" panose="02010600040101010101" pitchFamily="2" charset="-122"/>
                <a:ea typeface="华文细黑" panose="02010600040101010101" pitchFamily="2" charset="-122"/>
              </a:rPr>
              <a:t>点击输入简要文字内容，文字内容需概括精炼，不用多余的文字修饰。点击输入简要文字内容，文字内容需概括精炼，不用多余的文字修饰。</a:t>
            </a:r>
            <a:endParaRPr lang="en-US" altLang="zh-CN" sz="900" kern="0" dirty="0">
              <a:solidFill>
                <a:schemeClr val="bg1">
                  <a:lumMod val="50000"/>
                </a:schemeClr>
              </a:solidFill>
              <a:latin typeface="华文细黑" panose="02010600040101010101" pitchFamily="2" charset="-122"/>
              <a:ea typeface="华文细黑" panose="02010600040101010101" pitchFamily="2" charset="-122"/>
            </a:endParaRPr>
          </a:p>
        </p:txBody>
      </p:sp>
      <p:sp>
        <p:nvSpPr>
          <p:cNvPr id="54" name="文本框 63"/>
          <p:cNvSpPr txBox="1"/>
          <p:nvPr/>
        </p:nvSpPr>
        <p:spPr>
          <a:xfrm>
            <a:off x="6958093" y="4235314"/>
            <a:ext cx="1936870" cy="276999"/>
          </a:xfrm>
          <a:prstGeom prst="rect">
            <a:avLst/>
          </a:prstGeom>
          <a:noFill/>
        </p:spPr>
        <p:txBody>
          <a:bodyPr wrap="square" rtlCol="0">
            <a:spAutoFit/>
          </a:bodyPr>
          <a:lstStyle/>
          <a:p>
            <a:r>
              <a:rPr lang="zh-CN" altLang="en-US" sz="1200" dirty="0">
                <a:solidFill>
                  <a:schemeClr val="accent1"/>
                </a:solidFill>
                <a:latin typeface="华文细黑" panose="02010600040101010101" pitchFamily="2" charset="-122"/>
                <a:ea typeface="华文细黑" panose="02010600040101010101" pitchFamily="2" charset="-122"/>
              </a:rPr>
              <a:t>请在此处添加小标题</a:t>
            </a:r>
          </a:p>
        </p:txBody>
      </p:sp>
    </p:spTree>
    <p:extLst>
      <p:ext uri="{BB962C8B-B14F-4D97-AF65-F5344CB8AC3E}">
        <p14:creationId xmlns:p14="http://schemas.microsoft.com/office/powerpoint/2010/main" val="1649220949"/>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fade">
                                      <p:cBhvr>
                                        <p:cTn id="7" dur="500"/>
                                        <p:tgtEl>
                                          <p:spTgt spid="13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Effect transition="in" filter="wipe(left)">
                                      <p:cBhvr>
                                        <p:cTn id="11" dur="500"/>
                                        <p:tgtEl>
                                          <p:spTgt spid="136"/>
                                        </p:tgtEl>
                                      </p:cBhvr>
                                    </p:animEffect>
                                  </p:childTnLst>
                                </p:cTn>
                              </p:par>
                            </p:childTnLst>
                          </p:cTn>
                        </p:par>
                        <p:par>
                          <p:cTn id="12" fill="hold">
                            <p:stCondLst>
                              <p:cond delay="1000"/>
                            </p:stCondLst>
                            <p:childTnLst>
                              <p:par>
                                <p:cTn id="13" presetID="2" presetClass="entr" presetSubtype="2" decel="100000" fill="hold" grpId="0" nodeType="afterEffect">
                                  <p:stCondLst>
                                    <p:cond delay="0"/>
                                  </p:stCondLst>
                                  <p:iterate type="lt">
                                    <p:tmPct val="10000"/>
                                  </p:iterate>
                                  <p:childTnLst>
                                    <p:set>
                                      <p:cBhvr>
                                        <p:cTn id="14" dur="1" fill="hold">
                                          <p:stCondLst>
                                            <p:cond delay="0"/>
                                          </p:stCondLst>
                                        </p:cTn>
                                        <p:tgtEl>
                                          <p:spTgt spid="145"/>
                                        </p:tgtEl>
                                        <p:attrNameLst>
                                          <p:attrName>style.visibility</p:attrName>
                                        </p:attrNameLst>
                                      </p:cBhvr>
                                      <p:to>
                                        <p:strVal val="visible"/>
                                      </p:to>
                                    </p:set>
                                    <p:anim calcmode="lin" valueType="num">
                                      <p:cBhvr additive="base">
                                        <p:cTn id="15" dur="500" fill="hold"/>
                                        <p:tgtEl>
                                          <p:spTgt spid="145"/>
                                        </p:tgtEl>
                                        <p:attrNameLst>
                                          <p:attrName>ppt_x</p:attrName>
                                        </p:attrNameLst>
                                      </p:cBhvr>
                                      <p:tavLst>
                                        <p:tav tm="0">
                                          <p:val>
                                            <p:strVal val="1+#ppt_w/2"/>
                                          </p:val>
                                        </p:tav>
                                        <p:tav tm="100000">
                                          <p:val>
                                            <p:strVal val="#ppt_x"/>
                                          </p:val>
                                        </p:tav>
                                      </p:tavLst>
                                    </p:anim>
                                    <p:anim calcmode="lin" valueType="num">
                                      <p:cBhvr additive="base">
                                        <p:cTn id="16" dur="500" fill="hold"/>
                                        <p:tgtEl>
                                          <p:spTgt spid="145"/>
                                        </p:tgtEl>
                                        <p:attrNameLst>
                                          <p:attrName>ppt_y</p:attrName>
                                        </p:attrNameLst>
                                      </p:cBhvr>
                                      <p:tavLst>
                                        <p:tav tm="0">
                                          <p:val>
                                            <p:strVal val="#ppt_y"/>
                                          </p:val>
                                        </p:tav>
                                        <p:tav tm="100000">
                                          <p:val>
                                            <p:strVal val="#ppt_y"/>
                                          </p:val>
                                        </p:tav>
                                      </p:tavLst>
                                    </p:anim>
                                  </p:childTnLst>
                                </p:cTn>
                              </p:par>
                            </p:childTnLst>
                          </p:cTn>
                        </p:par>
                        <p:par>
                          <p:cTn id="17" fill="hold">
                            <p:stCondLst>
                              <p:cond delay="2450"/>
                            </p:stCondLst>
                            <p:childTnLst>
                              <p:par>
                                <p:cTn id="18" presetID="2" presetClass="entr" presetSubtype="2" decel="100000" fill="hold" grpId="0" nodeType="afterEffect">
                                  <p:stCondLst>
                                    <p:cond delay="0"/>
                                  </p:stCondLst>
                                  <p:iterate type="lt">
                                    <p:tmPct val="10000"/>
                                  </p:iterate>
                                  <p:childTnLst>
                                    <p:set>
                                      <p:cBhvr>
                                        <p:cTn id="19" dur="1" fill="hold">
                                          <p:stCondLst>
                                            <p:cond delay="0"/>
                                          </p:stCondLst>
                                        </p:cTn>
                                        <p:tgtEl>
                                          <p:spTgt spid="146"/>
                                        </p:tgtEl>
                                        <p:attrNameLst>
                                          <p:attrName>style.visibility</p:attrName>
                                        </p:attrNameLst>
                                      </p:cBhvr>
                                      <p:to>
                                        <p:strVal val="visible"/>
                                      </p:to>
                                    </p:set>
                                    <p:anim calcmode="lin" valueType="num">
                                      <p:cBhvr additive="base">
                                        <p:cTn id="20" dur="500" fill="hold"/>
                                        <p:tgtEl>
                                          <p:spTgt spid="146"/>
                                        </p:tgtEl>
                                        <p:attrNameLst>
                                          <p:attrName>ppt_x</p:attrName>
                                        </p:attrNameLst>
                                      </p:cBhvr>
                                      <p:tavLst>
                                        <p:tav tm="0">
                                          <p:val>
                                            <p:strVal val="1+#ppt_w/2"/>
                                          </p:val>
                                        </p:tav>
                                        <p:tav tm="100000">
                                          <p:val>
                                            <p:strVal val="#ppt_x"/>
                                          </p:val>
                                        </p:tav>
                                      </p:tavLst>
                                    </p:anim>
                                    <p:anim calcmode="lin" valueType="num">
                                      <p:cBhvr additive="base">
                                        <p:cTn id="21" dur="500" fill="hold"/>
                                        <p:tgtEl>
                                          <p:spTgt spid="146"/>
                                        </p:tgtEl>
                                        <p:attrNameLst>
                                          <p:attrName>ppt_y</p:attrName>
                                        </p:attrNameLst>
                                      </p:cBhvr>
                                      <p:tavLst>
                                        <p:tav tm="0">
                                          <p:val>
                                            <p:strVal val="#ppt_y"/>
                                          </p:val>
                                        </p:tav>
                                        <p:tav tm="100000">
                                          <p:val>
                                            <p:strVal val="#ppt_y"/>
                                          </p:val>
                                        </p:tav>
                                      </p:tavLst>
                                    </p:anim>
                                  </p:childTnLst>
                                </p:cTn>
                              </p:par>
                              <p:par>
                                <p:cTn id="22" presetID="10" presetClass="entr" presetSubtype="0" fill="hold" grpId="0" nodeType="with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fade">
                                      <p:cBhvr>
                                        <p:cTn id="24" dur="750"/>
                                        <p:tgtEl>
                                          <p:spTgt spid="33"/>
                                        </p:tgtEl>
                                      </p:cBhvr>
                                    </p:animEffect>
                                  </p:childTnLst>
                                </p:cTn>
                              </p:par>
                              <p:par>
                                <p:cTn id="25" presetID="63" presetClass="path" presetSubtype="0" decel="50000" fill="hold" grpId="1" nodeType="withEffect">
                                  <p:stCondLst>
                                    <p:cond delay="0"/>
                                  </p:stCondLst>
                                  <p:childTnLst>
                                    <p:animMotion origin="layout" path="M 0.01523 -3.7037E-6 L -0.10885 -3.7037E-6 " pathEditMode="relative" rAng="0" ptsTypes="AA">
                                      <p:cBhvr>
                                        <p:cTn id="26" dur="750" spd="-100000" fill="hold"/>
                                        <p:tgtEl>
                                          <p:spTgt spid="33"/>
                                        </p:tgtEl>
                                        <p:attrNameLst>
                                          <p:attrName>ppt_x</p:attrName>
                                          <p:attrName>ppt_y</p:attrName>
                                        </p:attrNameLst>
                                      </p:cBhvr>
                                      <p:rCtr x="-6211" y="0"/>
                                    </p:animMotion>
                                  </p:childTnLst>
                                </p:cTn>
                              </p:par>
                              <p:par>
                                <p:cTn id="27" presetID="35" presetClass="path" presetSubtype="0" accel="50000" decel="50000" fill="hold" grpId="2" nodeType="withEffect">
                                  <p:stCondLst>
                                    <p:cond delay="750"/>
                                  </p:stCondLst>
                                  <p:childTnLst>
                                    <p:animMotion origin="layout" path="M 0.01601 -3.7037E-6 L 8.33333E-7 -3.7037E-6 " pathEditMode="relative" rAng="0" ptsTypes="AA">
                                      <p:cBhvr>
                                        <p:cTn id="28" dur="750" fill="hold"/>
                                        <p:tgtEl>
                                          <p:spTgt spid="33"/>
                                        </p:tgtEl>
                                        <p:attrNameLst>
                                          <p:attrName>ppt_x</p:attrName>
                                          <p:attrName>ppt_y</p:attrName>
                                        </p:attrNameLst>
                                      </p:cBhvr>
                                      <p:rCtr x="-807" y="0"/>
                                    </p:animMotion>
                                  </p:childTnLst>
                                </p:cTn>
                              </p:par>
                              <p:par>
                                <p:cTn id="29" presetID="10"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750"/>
                                        <p:tgtEl>
                                          <p:spTgt spid="32"/>
                                        </p:tgtEl>
                                      </p:cBhvr>
                                    </p:animEffect>
                                  </p:childTnLst>
                                </p:cTn>
                              </p:par>
                              <p:par>
                                <p:cTn id="32" presetID="63" presetClass="path" presetSubtype="0" decel="50000" fill="hold" grpId="1" nodeType="withEffect">
                                  <p:stCondLst>
                                    <p:cond delay="0"/>
                                  </p:stCondLst>
                                  <p:childTnLst>
                                    <p:animMotion origin="layout" path="M -0.01562 -3.7037E-6 L 0.11081 -3.7037E-6 " pathEditMode="relative" rAng="0" ptsTypes="AA">
                                      <p:cBhvr>
                                        <p:cTn id="33" dur="750" spd="-100000" fill="hold"/>
                                        <p:tgtEl>
                                          <p:spTgt spid="32"/>
                                        </p:tgtEl>
                                        <p:attrNameLst>
                                          <p:attrName>ppt_x</p:attrName>
                                          <p:attrName>ppt_y</p:attrName>
                                        </p:attrNameLst>
                                      </p:cBhvr>
                                      <p:rCtr x="6315" y="0"/>
                                    </p:animMotion>
                                  </p:childTnLst>
                                </p:cTn>
                              </p:par>
                              <p:par>
                                <p:cTn id="34" presetID="35" presetClass="path" presetSubtype="0" accel="50000" decel="50000" fill="hold" grpId="2" nodeType="withEffect">
                                  <p:stCondLst>
                                    <p:cond delay="750"/>
                                  </p:stCondLst>
                                  <p:childTnLst>
                                    <p:animMotion origin="layout" path="M -0.01562 -3.7037E-6 L -2.29167E-6 -3.7037E-6 " pathEditMode="relative" rAng="0" ptsTypes="AA">
                                      <p:cBhvr>
                                        <p:cTn id="35" dur="750" fill="hold"/>
                                        <p:tgtEl>
                                          <p:spTgt spid="32"/>
                                        </p:tgtEl>
                                        <p:attrNameLst>
                                          <p:attrName>ppt_x</p:attrName>
                                          <p:attrName>ppt_y</p:attrName>
                                        </p:attrNameLst>
                                      </p:cBhvr>
                                      <p:rCtr x="781" y="0"/>
                                    </p:animMotion>
                                  </p:childTnLst>
                                </p:cTn>
                              </p:par>
                              <p:par>
                                <p:cTn id="36" presetID="10" presetClass="entr" presetSubtype="0" fill="hold" grpId="0" nodeType="withEffect">
                                  <p:stCondLst>
                                    <p:cond delay="750"/>
                                  </p:stCondLst>
                                  <p:childTnLst>
                                    <p:set>
                                      <p:cBhvr>
                                        <p:cTn id="37" dur="1" fill="hold">
                                          <p:stCondLst>
                                            <p:cond delay="0"/>
                                          </p:stCondLst>
                                        </p:cTn>
                                        <p:tgtEl>
                                          <p:spTgt spid="34"/>
                                        </p:tgtEl>
                                        <p:attrNameLst>
                                          <p:attrName>style.visibility</p:attrName>
                                        </p:attrNameLst>
                                      </p:cBhvr>
                                      <p:to>
                                        <p:strVal val="visible"/>
                                      </p:to>
                                    </p:set>
                                    <p:animEffect transition="in" filter="fade">
                                      <p:cBhvr>
                                        <p:cTn id="38" dur="750"/>
                                        <p:tgtEl>
                                          <p:spTgt spid="34"/>
                                        </p:tgtEl>
                                      </p:cBhvr>
                                    </p:animEffect>
                                  </p:childTnLst>
                                </p:cTn>
                              </p:par>
                              <p:par>
                                <p:cTn id="39" presetID="35" presetClass="path" presetSubtype="0" accel="50000" decel="50000" fill="hold" grpId="1" nodeType="withEffect">
                                  <p:stCondLst>
                                    <p:cond delay="750"/>
                                  </p:stCondLst>
                                  <p:childTnLst>
                                    <p:animMotion origin="layout" path="M -0.01562 -3.7037E-6 L -2.29167E-6 -3.7037E-6 " pathEditMode="relative" rAng="0" ptsTypes="AA">
                                      <p:cBhvr>
                                        <p:cTn id="40" dur="750" fill="hold"/>
                                        <p:tgtEl>
                                          <p:spTgt spid="34"/>
                                        </p:tgtEl>
                                        <p:attrNameLst>
                                          <p:attrName>ppt_x</p:attrName>
                                          <p:attrName>ppt_y</p:attrName>
                                        </p:attrNameLst>
                                      </p:cBhvr>
                                      <p:rCtr x="781" y="0"/>
                                    </p:animMotion>
                                  </p:childTnLst>
                                </p:cTn>
                              </p:par>
                              <p:par>
                                <p:cTn id="41" presetID="10" presetClass="entr" presetSubtype="0" fill="hold" grpId="0" nodeType="withEffect">
                                  <p:stCondLst>
                                    <p:cond delay="75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750"/>
                                        <p:tgtEl>
                                          <p:spTgt spid="31"/>
                                        </p:tgtEl>
                                      </p:cBhvr>
                                    </p:animEffect>
                                  </p:childTnLst>
                                </p:cTn>
                              </p:par>
                              <p:par>
                                <p:cTn id="44" presetID="35" presetClass="path" presetSubtype="0" accel="50000" decel="50000" fill="hold" grpId="1" nodeType="withEffect">
                                  <p:stCondLst>
                                    <p:cond delay="750"/>
                                  </p:stCondLst>
                                  <p:childTnLst>
                                    <p:animMotion origin="layout" path="M 0.01601 -3.7037E-6 L 8.33333E-7 -3.7037E-6 " pathEditMode="relative" rAng="0" ptsTypes="AA">
                                      <p:cBhvr>
                                        <p:cTn id="45" dur="750" fill="hold"/>
                                        <p:tgtEl>
                                          <p:spTgt spid="31"/>
                                        </p:tgtEl>
                                        <p:attrNameLst>
                                          <p:attrName>ppt_x</p:attrName>
                                          <p:attrName>ppt_y</p:attrName>
                                        </p:attrNameLst>
                                      </p:cBhvr>
                                      <p:rCtr x="-807" y="0"/>
                                    </p:animMotion>
                                  </p:childTnLst>
                                </p:cTn>
                              </p:par>
                              <p:par>
                                <p:cTn id="46" presetID="22" presetClass="entr" presetSubtype="8" fill="hold" grpId="0" nodeType="withEffect">
                                  <p:stCondLst>
                                    <p:cond delay="1250"/>
                                  </p:stCondLst>
                                  <p:childTnLst>
                                    <p:set>
                                      <p:cBhvr>
                                        <p:cTn id="47" dur="1" fill="hold">
                                          <p:stCondLst>
                                            <p:cond delay="0"/>
                                          </p:stCondLst>
                                        </p:cTn>
                                        <p:tgtEl>
                                          <p:spTgt spid="48"/>
                                        </p:tgtEl>
                                        <p:attrNameLst>
                                          <p:attrName>style.visibility</p:attrName>
                                        </p:attrNameLst>
                                      </p:cBhvr>
                                      <p:to>
                                        <p:strVal val="visible"/>
                                      </p:to>
                                    </p:set>
                                    <p:animEffect transition="in" filter="wipe(left)">
                                      <p:cBhvr>
                                        <p:cTn id="48" dur="750"/>
                                        <p:tgtEl>
                                          <p:spTgt spid="48"/>
                                        </p:tgtEl>
                                      </p:cBhvr>
                                    </p:animEffect>
                                  </p:childTnLst>
                                </p:cTn>
                              </p:par>
                              <p:par>
                                <p:cTn id="49" presetID="22" presetClass="entr" presetSubtype="8" fill="hold" grpId="0" nodeType="withEffect">
                                  <p:stCondLst>
                                    <p:cond delay="1250"/>
                                  </p:stCondLst>
                                  <p:childTnLst>
                                    <p:set>
                                      <p:cBhvr>
                                        <p:cTn id="50" dur="1" fill="hold">
                                          <p:stCondLst>
                                            <p:cond delay="0"/>
                                          </p:stCondLst>
                                        </p:cTn>
                                        <p:tgtEl>
                                          <p:spTgt spid="43"/>
                                        </p:tgtEl>
                                        <p:attrNameLst>
                                          <p:attrName>style.visibility</p:attrName>
                                        </p:attrNameLst>
                                      </p:cBhvr>
                                      <p:to>
                                        <p:strVal val="visible"/>
                                      </p:to>
                                    </p:set>
                                    <p:animEffect transition="in" filter="wipe(left)">
                                      <p:cBhvr>
                                        <p:cTn id="51" dur="750"/>
                                        <p:tgtEl>
                                          <p:spTgt spid="43"/>
                                        </p:tgtEl>
                                      </p:cBhvr>
                                    </p:animEffect>
                                  </p:childTnLst>
                                </p:cTn>
                              </p:par>
                              <p:par>
                                <p:cTn id="52" presetID="22" presetClass="entr" presetSubtype="8" fill="hold" grpId="0" nodeType="withEffect">
                                  <p:stCondLst>
                                    <p:cond delay="1250"/>
                                  </p:stCondLst>
                                  <p:childTnLst>
                                    <p:set>
                                      <p:cBhvr>
                                        <p:cTn id="53" dur="1" fill="hold">
                                          <p:stCondLst>
                                            <p:cond delay="0"/>
                                          </p:stCondLst>
                                        </p:cTn>
                                        <p:tgtEl>
                                          <p:spTgt spid="50"/>
                                        </p:tgtEl>
                                        <p:attrNameLst>
                                          <p:attrName>style.visibility</p:attrName>
                                        </p:attrNameLst>
                                      </p:cBhvr>
                                      <p:to>
                                        <p:strVal val="visible"/>
                                      </p:to>
                                    </p:set>
                                    <p:animEffect transition="in" filter="wipe(left)">
                                      <p:cBhvr>
                                        <p:cTn id="54" dur="750"/>
                                        <p:tgtEl>
                                          <p:spTgt spid="50"/>
                                        </p:tgtEl>
                                      </p:cBhvr>
                                    </p:animEffect>
                                  </p:childTnLst>
                                </p:cTn>
                              </p:par>
                              <p:par>
                                <p:cTn id="55" presetID="22" presetClass="entr" presetSubtype="8" fill="hold" grpId="0" nodeType="withEffect">
                                  <p:stCondLst>
                                    <p:cond delay="1250"/>
                                  </p:stCondLst>
                                  <p:childTnLst>
                                    <p:set>
                                      <p:cBhvr>
                                        <p:cTn id="56" dur="1" fill="hold">
                                          <p:stCondLst>
                                            <p:cond delay="0"/>
                                          </p:stCondLst>
                                        </p:cTn>
                                        <p:tgtEl>
                                          <p:spTgt spid="49"/>
                                        </p:tgtEl>
                                        <p:attrNameLst>
                                          <p:attrName>style.visibility</p:attrName>
                                        </p:attrNameLst>
                                      </p:cBhvr>
                                      <p:to>
                                        <p:strVal val="visible"/>
                                      </p:to>
                                    </p:set>
                                    <p:animEffect transition="in" filter="wipe(left)">
                                      <p:cBhvr>
                                        <p:cTn id="57" dur="750"/>
                                        <p:tgtEl>
                                          <p:spTgt spid="49"/>
                                        </p:tgtEl>
                                      </p:cBhvr>
                                    </p:animEffect>
                                  </p:childTnLst>
                                </p:cTn>
                              </p:par>
                              <p:par>
                                <p:cTn id="58" presetID="22" presetClass="entr" presetSubtype="8" fill="hold" grpId="0" nodeType="withEffect">
                                  <p:stCondLst>
                                    <p:cond delay="1250"/>
                                  </p:stCondLst>
                                  <p:childTnLst>
                                    <p:set>
                                      <p:cBhvr>
                                        <p:cTn id="59" dur="1" fill="hold">
                                          <p:stCondLst>
                                            <p:cond delay="0"/>
                                          </p:stCondLst>
                                        </p:cTn>
                                        <p:tgtEl>
                                          <p:spTgt spid="54"/>
                                        </p:tgtEl>
                                        <p:attrNameLst>
                                          <p:attrName>style.visibility</p:attrName>
                                        </p:attrNameLst>
                                      </p:cBhvr>
                                      <p:to>
                                        <p:strVal val="visible"/>
                                      </p:to>
                                    </p:set>
                                    <p:animEffect transition="in" filter="wipe(left)">
                                      <p:cBhvr>
                                        <p:cTn id="60" dur="750"/>
                                        <p:tgtEl>
                                          <p:spTgt spid="54"/>
                                        </p:tgtEl>
                                      </p:cBhvr>
                                    </p:animEffect>
                                  </p:childTnLst>
                                </p:cTn>
                              </p:par>
                              <p:par>
                                <p:cTn id="61" presetID="22" presetClass="entr" presetSubtype="8" fill="hold" grpId="0" nodeType="withEffect">
                                  <p:stCondLst>
                                    <p:cond delay="125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par>
                                <p:cTn id="64" presetID="22" presetClass="entr" presetSubtype="8" fill="hold" grpId="0" nodeType="withEffect">
                                  <p:stCondLst>
                                    <p:cond delay="1250"/>
                                  </p:stCondLst>
                                  <p:childTnLst>
                                    <p:set>
                                      <p:cBhvr>
                                        <p:cTn id="65" dur="1" fill="hold">
                                          <p:stCondLst>
                                            <p:cond delay="0"/>
                                          </p:stCondLst>
                                        </p:cTn>
                                        <p:tgtEl>
                                          <p:spTgt spid="52"/>
                                        </p:tgtEl>
                                        <p:attrNameLst>
                                          <p:attrName>style.visibility</p:attrName>
                                        </p:attrNameLst>
                                      </p:cBhvr>
                                      <p:to>
                                        <p:strVal val="visible"/>
                                      </p:to>
                                    </p:set>
                                    <p:animEffect transition="in" filter="wipe(left)">
                                      <p:cBhvr>
                                        <p:cTn id="66" dur="750"/>
                                        <p:tgtEl>
                                          <p:spTgt spid="52"/>
                                        </p:tgtEl>
                                      </p:cBhvr>
                                    </p:animEffect>
                                  </p:childTnLst>
                                </p:cTn>
                              </p:par>
                              <p:par>
                                <p:cTn id="67" presetID="22" presetClass="entr" presetSubtype="8" fill="hold" grpId="0" nodeType="withEffect">
                                  <p:stCondLst>
                                    <p:cond delay="125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750"/>
                                        <p:tgtEl>
                                          <p:spTgt spid="51"/>
                                        </p:tgtEl>
                                      </p:cBhvr>
                                    </p:animEffect>
                                  </p:childTnLst>
                                </p:cTn>
                              </p:par>
                              <p:par>
                                <p:cTn id="70" presetID="53" presetClass="entr" presetSubtype="16" fill="hold" nodeType="withEffect">
                                  <p:stCondLst>
                                    <p:cond delay="1750"/>
                                  </p:stCondLst>
                                  <p:childTnLst>
                                    <p:set>
                                      <p:cBhvr>
                                        <p:cTn id="71" dur="1" fill="hold">
                                          <p:stCondLst>
                                            <p:cond delay="0"/>
                                          </p:stCondLst>
                                        </p:cTn>
                                        <p:tgtEl>
                                          <p:spTgt spid="44"/>
                                        </p:tgtEl>
                                        <p:attrNameLst>
                                          <p:attrName>style.visibility</p:attrName>
                                        </p:attrNameLst>
                                      </p:cBhvr>
                                      <p:to>
                                        <p:strVal val="visible"/>
                                      </p:to>
                                    </p:set>
                                    <p:anim calcmode="lin" valueType="num">
                                      <p:cBhvr>
                                        <p:cTn id="72" dur="750" fill="hold"/>
                                        <p:tgtEl>
                                          <p:spTgt spid="44"/>
                                        </p:tgtEl>
                                        <p:attrNameLst>
                                          <p:attrName>ppt_w</p:attrName>
                                        </p:attrNameLst>
                                      </p:cBhvr>
                                      <p:tavLst>
                                        <p:tav tm="0">
                                          <p:val>
                                            <p:fltVal val="0"/>
                                          </p:val>
                                        </p:tav>
                                        <p:tav tm="100000">
                                          <p:val>
                                            <p:strVal val="#ppt_w"/>
                                          </p:val>
                                        </p:tav>
                                      </p:tavLst>
                                    </p:anim>
                                    <p:anim calcmode="lin" valueType="num">
                                      <p:cBhvr>
                                        <p:cTn id="73" dur="750" fill="hold"/>
                                        <p:tgtEl>
                                          <p:spTgt spid="44"/>
                                        </p:tgtEl>
                                        <p:attrNameLst>
                                          <p:attrName>ppt_h</p:attrName>
                                        </p:attrNameLst>
                                      </p:cBhvr>
                                      <p:tavLst>
                                        <p:tav tm="0">
                                          <p:val>
                                            <p:fltVal val="0"/>
                                          </p:val>
                                        </p:tav>
                                        <p:tav tm="100000">
                                          <p:val>
                                            <p:strVal val="#ppt_h"/>
                                          </p:val>
                                        </p:tav>
                                      </p:tavLst>
                                    </p:anim>
                                    <p:animEffect transition="in" filter="fade">
                                      <p:cBhvr>
                                        <p:cTn id="74" dur="750"/>
                                        <p:tgtEl>
                                          <p:spTgt spid="44"/>
                                        </p:tgtEl>
                                      </p:cBhvr>
                                    </p:animEffect>
                                  </p:childTnLst>
                                </p:cTn>
                              </p:par>
                              <p:par>
                                <p:cTn id="75" presetID="53" presetClass="entr" presetSubtype="16" fill="hold" nodeType="withEffect">
                                  <p:stCondLst>
                                    <p:cond delay="1750"/>
                                  </p:stCondLst>
                                  <p:childTnLst>
                                    <p:set>
                                      <p:cBhvr>
                                        <p:cTn id="76" dur="1" fill="hold">
                                          <p:stCondLst>
                                            <p:cond delay="0"/>
                                          </p:stCondLst>
                                        </p:cTn>
                                        <p:tgtEl>
                                          <p:spTgt spid="45"/>
                                        </p:tgtEl>
                                        <p:attrNameLst>
                                          <p:attrName>style.visibility</p:attrName>
                                        </p:attrNameLst>
                                      </p:cBhvr>
                                      <p:to>
                                        <p:strVal val="visible"/>
                                      </p:to>
                                    </p:set>
                                    <p:anim calcmode="lin" valueType="num">
                                      <p:cBhvr>
                                        <p:cTn id="77" dur="750" fill="hold"/>
                                        <p:tgtEl>
                                          <p:spTgt spid="45"/>
                                        </p:tgtEl>
                                        <p:attrNameLst>
                                          <p:attrName>ppt_w</p:attrName>
                                        </p:attrNameLst>
                                      </p:cBhvr>
                                      <p:tavLst>
                                        <p:tav tm="0">
                                          <p:val>
                                            <p:fltVal val="0"/>
                                          </p:val>
                                        </p:tav>
                                        <p:tav tm="100000">
                                          <p:val>
                                            <p:strVal val="#ppt_w"/>
                                          </p:val>
                                        </p:tav>
                                      </p:tavLst>
                                    </p:anim>
                                    <p:anim calcmode="lin" valueType="num">
                                      <p:cBhvr>
                                        <p:cTn id="78" dur="750" fill="hold"/>
                                        <p:tgtEl>
                                          <p:spTgt spid="45"/>
                                        </p:tgtEl>
                                        <p:attrNameLst>
                                          <p:attrName>ppt_h</p:attrName>
                                        </p:attrNameLst>
                                      </p:cBhvr>
                                      <p:tavLst>
                                        <p:tav tm="0">
                                          <p:val>
                                            <p:fltVal val="0"/>
                                          </p:val>
                                        </p:tav>
                                        <p:tav tm="100000">
                                          <p:val>
                                            <p:strVal val="#ppt_h"/>
                                          </p:val>
                                        </p:tav>
                                      </p:tavLst>
                                    </p:anim>
                                    <p:animEffect transition="in" filter="fade">
                                      <p:cBhvr>
                                        <p:cTn id="79" dur="750"/>
                                        <p:tgtEl>
                                          <p:spTgt spid="45"/>
                                        </p:tgtEl>
                                      </p:cBhvr>
                                    </p:animEffect>
                                  </p:childTnLst>
                                </p:cTn>
                              </p:par>
                              <p:par>
                                <p:cTn id="80" presetID="53" presetClass="entr" presetSubtype="16" fill="hold" nodeType="withEffect">
                                  <p:stCondLst>
                                    <p:cond delay="1750"/>
                                  </p:stCondLst>
                                  <p:childTnLst>
                                    <p:set>
                                      <p:cBhvr>
                                        <p:cTn id="81" dur="1" fill="hold">
                                          <p:stCondLst>
                                            <p:cond delay="0"/>
                                          </p:stCondLst>
                                        </p:cTn>
                                        <p:tgtEl>
                                          <p:spTgt spid="47"/>
                                        </p:tgtEl>
                                        <p:attrNameLst>
                                          <p:attrName>style.visibility</p:attrName>
                                        </p:attrNameLst>
                                      </p:cBhvr>
                                      <p:to>
                                        <p:strVal val="visible"/>
                                      </p:to>
                                    </p:set>
                                    <p:anim calcmode="lin" valueType="num">
                                      <p:cBhvr>
                                        <p:cTn id="82" dur="750" fill="hold"/>
                                        <p:tgtEl>
                                          <p:spTgt spid="47"/>
                                        </p:tgtEl>
                                        <p:attrNameLst>
                                          <p:attrName>ppt_w</p:attrName>
                                        </p:attrNameLst>
                                      </p:cBhvr>
                                      <p:tavLst>
                                        <p:tav tm="0">
                                          <p:val>
                                            <p:fltVal val="0"/>
                                          </p:val>
                                        </p:tav>
                                        <p:tav tm="100000">
                                          <p:val>
                                            <p:strVal val="#ppt_w"/>
                                          </p:val>
                                        </p:tav>
                                      </p:tavLst>
                                    </p:anim>
                                    <p:anim calcmode="lin" valueType="num">
                                      <p:cBhvr>
                                        <p:cTn id="83" dur="750" fill="hold"/>
                                        <p:tgtEl>
                                          <p:spTgt spid="47"/>
                                        </p:tgtEl>
                                        <p:attrNameLst>
                                          <p:attrName>ppt_h</p:attrName>
                                        </p:attrNameLst>
                                      </p:cBhvr>
                                      <p:tavLst>
                                        <p:tav tm="0">
                                          <p:val>
                                            <p:fltVal val="0"/>
                                          </p:val>
                                        </p:tav>
                                        <p:tav tm="100000">
                                          <p:val>
                                            <p:strVal val="#ppt_h"/>
                                          </p:val>
                                        </p:tav>
                                      </p:tavLst>
                                    </p:anim>
                                    <p:animEffect transition="in" filter="fade">
                                      <p:cBhvr>
                                        <p:cTn id="84" dur="750"/>
                                        <p:tgtEl>
                                          <p:spTgt spid="47"/>
                                        </p:tgtEl>
                                      </p:cBhvr>
                                    </p:animEffect>
                                  </p:childTnLst>
                                </p:cTn>
                              </p:par>
                              <p:par>
                                <p:cTn id="85" presetID="53" presetClass="entr" presetSubtype="16" fill="hold" nodeType="withEffect">
                                  <p:stCondLst>
                                    <p:cond delay="1750"/>
                                  </p:stCondLst>
                                  <p:childTnLst>
                                    <p:set>
                                      <p:cBhvr>
                                        <p:cTn id="86" dur="1" fill="hold">
                                          <p:stCondLst>
                                            <p:cond delay="0"/>
                                          </p:stCondLst>
                                        </p:cTn>
                                        <p:tgtEl>
                                          <p:spTgt spid="46"/>
                                        </p:tgtEl>
                                        <p:attrNameLst>
                                          <p:attrName>style.visibility</p:attrName>
                                        </p:attrNameLst>
                                      </p:cBhvr>
                                      <p:to>
                                        <p:strVal val="visible"/>
                                      </p:to>
                                    </p:set>
                                    <p:anim calcmode="lin" valueType="num">
                                      <p:cBhvr>
                                        <p:cTn id="87" dur="750" fill="hold"/>
                                        <p:tgtEl>
                                          <p:spTgt spid="46"/>
                                        </p:tgtEl>
                                        <p:attrNameLst>
                                          <p:attrName>ppt_w</p:attrName>
                                        </p:attrNameLst>
                                      </p:cBhvr>
                                      <p:tavLst>
                                        <p:tav tm="0">
                                          <p:val>
                                            <p:fltVal val="0"/>
                                          </p:val>
                                        </p:tav>
                                        <p:tav tm="100000">
                                          <p:val>
                                            <p:strVal val="#ppt_w"/>
                                          </p:val>
                                        </p:tav>
                                      </p:tavLst>
                                    </p:anim>
                                    <p:anim calcmode="lin" valueType="num">
                                      <p:cBhvr>
                                        <p:cTn id="88" dur="750" fill="hold"/>
                                        <p:tgtEl>
                                          <p:spTgt spid="46"/>
                                        </p:tgtEl>
                                        <p:attrNameLst>
                                          <p:attrName>ppt_h</p:attrName>
                                        </p:attrNameLst>
                                      </p:cBhvr>
                                      <p:tavLst>
                                        <p:tav tm="0">
                                          <p:val>
                                            <p:fltVal val="0"/>
                                          </p:val>
                                        </p:tav>
                                        <p:tav tm="100000">
                                          <p:val>
                                            <p:strVal val="#ppt_h"/>
                                          </p:val>
                                        </p:tav>
                                      </p:tavLst>
                                    </p:anim>
                                    <p:animEffect transition="in" filter="fade">
                                      <p:cBhvr>
                                        <p:cTn id="89" dur="750"/>
                                        <p:tgtEl>
                                          <p:spTgt spid="46"/>
                                        </p:tgtEl>
                                      </p:cBhvr>
                                    </p:animEffect>
                                  </p:childTnLst>
                                </p:cTn>
                              </p:par>
                              <p:par>
                                <p:cTn id="90" presetID="17" presetClass="entr" presetSubtype="4" fill="hold" grpId="0" nodeType="withEffect">
                                  <p:stCondLst>
                                    <p:cond delay="1750"/>
                                  </p:stCondLst>
                                  <p:childTnLst>
                                    <p:set>
                                      <p:cBhvr>
                                        <p:cTn id="91" dur="1" fill="hold">
                                          <p:stCondLst>
                                            <p:cond delay="0"/>
                                          </p:stCondLst>
                                        </p:cTn>
                                        <p:tgtEl>
                                          <p:spTgt spid="37"/>
                                        </p:tgtEl>
                                        <p:attrNameLst>
                                          <p:attrName>style.visibility</p:attrName>
                                        </p:attrNameLst>
                                      </p:cBhvr>
                                      <p:to>
                                        <p:strVal val="visible"/>
                                      </p:to>
                                    </p:set>
                                    <p:anim calcmode="lin" valueType="num">
                                      <p:cBhvr>
                                        <p:cTn id="92" dur="750" fill="hold"/>
                                        <p:tgtEl>
                                          <p:spTgt spid="37"/>
                                        </p:tgtEl>
                                        <p:attrNameLst>
                                          <p:attrName>ppt_x</p:attrName>
                                        </p:attrNameLst>
                                      </p:cBhvr>
                                      <p:tavLst>
                                        <p:tav tm="0">
                                          <p:val>
                                            <p:strVal val="#ppt_x"/>
                                          </p:val>
                                        </p:tav>
                                        <p:tav tm="100000">
                                          <p:val>
                                            <p:strVal val="#ppt_x"/>
                                          </p:val>
                                        </p:tav>
                                      </p:tavLst>
                                    </p:anim>
                                    <p:anim calcmode="lin" valueType="num">
                                      <p:cBhvr>
                                        <p:cTn id="93" dur="750" fill="hold"/>
                                        <p:tgtEl>
                                          <p:spTgt spid="37"/>
                                        </p:tgtEl>
                                        <p:attrNameLst>
                                          <p:attrName>ppt_y</p:attrName>
                                        </p:attrNameLst>
                                      </p:cBhvr>
                                      <p:tavLst>
                                        <p:tav tm="0">
                                          <p:val>
                                            <p:strVal val="#ppt_y+#ppt_h/2"/>
                                          </p:val>
                                        </p:tav>
                                        <p:tav tm="100000">
                                          <p:val>
                                            <p:strVal val="#ppt_y"/>
                                          </p:val>
                                        </p:tav>
                                      </p:tavLst>
                                    </p:anim>
                                    <p:anim calcmode="lin" valueType="num">
                                      <p:cBhvr>
                                        <p:cTn id="94" dur="750" fill="hold"/>
                                        <p:tgtEl>
                                          <p:spTgt spid="37"/>
                                        </p:tgtEl>
                                        <p:attrNameLst>
                                          <p:attrName>ppt_w</p:attrName>
                                        </p:attrNameLst>
                                      </p:cBhvr>
                                      <p:tavLst>
                                        <p:tav tm="0">
                                          <p:val>
                                            <p:strVal val="#ppt_w"/>
                                          </p:val>
                                        </p:tav>
                                        <p:tav tm="100000">
                                          <p:val>
                                            <p:strVal val="#ppt_w"/>
                                          </p:val>
                                        </p:tav>
                                      </p:tavLst>
                                    </p:anim>
                                    <p:anim calcmode="lin" valueType="num">
                                      <p:cBhvr>
                                        <p:cTn id="95" dur="750" fill="hold"/>
                                        <p:tgtEl>
                                          <p:spTgt spid="37"/>
                                        </p:tgtEl>
                                        <p:attrNameLst>
                                          <p:attrName>ppt_h</p:attrName>
                                        </p:attrNameLst>
                                      </p:cBhvr>
                                      <p:tavLst>
                                        <p:tav tm="0">
                                          <p:val>
                                            <p:fltVal val="0"/>
                                          </p:val>
                                        </p:tav>
                                        <p:tav tm="100000">
                                          <p:val>
                                            <p:strVal val="#ppt_h"/>
                                          </p:val>
                                        </p:tav>
                                      </p:tavLst>
                                    </p:anim>
                                  </p:childTnLst>
                                </p:cTn>
                              </p:par>
                              <p:par>
                                <p:cTn id="96" presetID="17" presetClass="entr" presetSubtype="4" fill="hold" grpId="0" nodeType="withEffect">
                                  <p:stCondLst>
                                    <p:cond delay="1750"/>
                                  </p:stCondLst>
                                  <p:childTnLst>
                                    <p:set>
                                      <p:cBhvr>
                                        <p:cTn id="97" dur="1" fill="hold">
                                          <p:stCondLst>
                                            <p:cond delay="0"/>
                                          </p:stCondLst>
                                        </p:cTn>
                                        <p:tgtEl>
                                          <p:spTgt spid="35"/>
                                        </p:tgtEl>
                                        <p:attrNameLst>
                                          <p:attrName>style.visibility</p:attrName>
                                        </p:attrNameLst>
                                      </p:cBhvr>
                                      <p:to>
                                        <p:strVal val="visible"/>
                                      </p:to>
                                    </p:set>
                                    <p:anim calcmode="lin" valueType="num">
                                      <p:cBhvr>
                                        <p:cTn id="98" dur="750" fill="hold"/>
                                        <p:tgtEl>
                                          <p:spTgt spid="35"/>
                                        </p:tgtEl>
                                        <p:attrNameLst>
                                          <p:attrName>ppt_x</p:attrName>
                                        </p:attrNameLst>
                                      </p:cBhvr>
                                      <p:tavLst>
                                        <p:tav tm="0">
                                          <p:val>
                                            <p:strVal val="#ppt_x"/>
                                          </p:val>
                                        </p:tav>
                                        <p:tav tm="100000">
                                          <p:val>
                                            <p:strVal val="#ppt_x"/>
                                          </p:val>
                                        </p:tav>
                                      </p:tavLst>
                                    </p:anim>
                                    <p:anim calcmode="lin" valueType="num">
                                      <p:cBhvr>
                                        <p:cTn id="99" dur="750" fill="hold"/>
                                        <p:tgtEl>
                                          <p:spTgt spid="35"/>
                                        </p:tgtEl>
                                        <p:attrNameLst>
                                          <p:attrName>ppt_y</p:attrName>
                                        </p:attrNameLst>
                                      </p:cBhvr>
                                      <p:tavLst>
                                        <p:tav tm="0">
                                          <p:val>
                                            <p:strVal val="#ppt_y+#ppt_h/2"/>
                                          </p:val>
                                        </p:tav>
                                        <p:tav tm="100000">
                                          <p:val>
                                            <p:strVal val="#ppt_y"/>
                                          </p:val>
                                        </p:tav>
                                      </p:tavLst>
                                    </p:anim>
                                    <p:anim calcmode="lin" valueType="num">
                                      <p:cBhvr>
                                        <p:cTn id="100" dur="750" fill="hold"/>
                                        <p:tgtEl>
                                          <p:spTgt spid="35"/>
                                        </p:tgtEl>
                                        <p:attrNameLst>
                                          <p:attrName>ppt_w</p:attrName>
                                        </p:attrNameLst>
                                      </p:cBhvr>
                                      <p:tavLst>
                                        <p:tav tm="0">
                                          <p:val>
                                            <p:strVal val="#ppt_w"/>
                                          </p:val>
                                        </p:tav>
                                        <p:tav tm="100000">
                                          <p:val>
                                            <p:strVal val="#ppt_w"/>
                                          </p:val>
                                        </p:tav>
                                      </p:tavLst>
                                    </p:anim>
                                    <p:anim calcmode="lin" valueType="num">
                                      <p:cBhvr>
                                        <p:cTn id="101" dur="750" fill="hold"/>
                                        <p:tgtEl>
                                          <p:spTgt spid="35"/>
                                        </p:tgtEl>
                                        <p:attrNameLst>
                                          <p:attrName>ppt_h</p:attrName>
                                        </p:attrNameLst>
                                      </p:cBhvr>
                                      <p:tavLst>
                                        <p:tav tm="0">
                                          <p:val>
                                            <p:fltVal val="0"/>
                                          </p:val>
                                        </p:tav>
                                        <p:tav tm="100000">
                                          <p:val>
                                            <p:strVal val="#ppt_h"/>
                                          </p:val>
                                        </p:tav>
                                      </p:tavLst>
                                    </p:anim>
                                  </p:childTnLst>
                                </p:cTn>
                              </p:par>
                              <p:par>
                                <p:cTn id="102" presetID="10" presetClass="entr" presetSubtype="0" fill="hold" grpId="0" nodeType="withEffect">
                                  <p:stCondLst>
                                    <p:cond delay="2250"/>
                                  </p:stCondLst>
                                  <p:childTnLst>
                                    <p:set>
                                      <p:cBhvr>
                                        <p:cTn id="103" dur="1" fill="hold">
                                          <p:stCondLst>
                                            <p:cond delay="0"/>
                                          </p:stCondLst>
                                        </p:cTn>
                                        <p:tgtEl>
                                          <p:spTgt spid="36"/>
                                        </p:tgtEl>
                                        <p:attrNameLst>
                                          <p:attrName>style.visibility</p:attrName>
                                        </p:attrNameLst>
                                      </p:cBhvr>
                                      <p:to>
                                        <p:strVal val="visible"/>
                                      </p:to>
                                    </p:set>
                                    <p:animEffect transition="in" filter="fade">
                                      <p:cBhvr>
                                        <p:cTn id="104" dur="750"/>
                                        <p:tgtEl>
                                          <p:spTgt spid="36"/>
                                        </p:tgtEl>
                                      </p:cBhvr>
                                    </p:animEffect>
                                  </p:childTnLst>
                                </p:cTn>
                              </p:par>
                              <p:par>
                                <p:cTn id="105" presetID="10" presetClass="entr" presetSubtype="0" fill="hold" grpId="0" nodeType="withEffect">
                                  <p:stCondLst>
                                    <p:cond delay="2250"/>
                                  </p:stCondLst>
                                  <p:childTnLst>
                                    <p:set>
                                      <p:cBhvr>
                                        <p:cTn id="106" dur="1" fill="hold">
                                          <p:stCondLst>
                                            <p:cond delay="0"/>
                                          </p:stCondLst>
                                        </p:cTn>
                                        <p:tgtEl>
                                          <p:spTgt spid="38"/>
                                        </p:tgtEl>
                                        <p:attrNameLst>
                                          <p:attrName>style.visibility</p:attrName>
                                        </p:attrNameLst>
                                      </p:cBhvr>
                                      <p:to>
                                        <p:strVal val="visible"/>
                                      </p:to>
                                    </p:set>
                                    <p:animEffect transition="in" filter="fade">
                                      <p:cBhvr>
                                        <p:cTn id="107" dur="750"/>
                                        <p:tgtEl>
                                          <p:spTgt spid="38"/>
                                        </p:tgtEl>
                                      </p:cBhvr>
                                    </p:animEffect>
                                  </p:childTnLst>
                                </p:cTn>
                              </p:par>
                              <p:par>
                                <p:cTn id="108" presetID="10" presetClass="entr" presetSubtype="0" fill="hold" grpId="0" nodeType="withEffect">
                                  <p:stCondLst>
                                    <p:cond delay="2250"/>
                                  </p:stCondLst>
                                  <p:childTnLst>
                                    <p:set>
                                      <p:cBhvr>
                                        <p:cTn id="109" dur="1" fill="hold">
                                          <p:stCondLst>
                                            <p:cond delay="0"/>
                                          </p:stCondLst>
                                        </p:cTn>
                                        <p:tgtEl>
                                          <p:spTgt spid="40"/>
                                        </p:tgtEl>
                                        <p:attrNameLst>
                                          <p:attrName>style.visibility</p:attrName>
                                        </p:attrNameLst>
                                      </p:cBhvr>
                                      <p:to>
                                        <p:strVal val="visible"/>
                                      </p:to>
                                    </p:set>
                                    <p:animEffect transition="in" filter="fade">
                                      <p:cBhvr>
                                        <p:cTn id="110"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p:bldP spid="146" grpId="0"/>
      <p:bldP spid="31" grpId="0" animBg="1"/>
      <p:bldP spid="31" grpId="1" animBg="1"/>
      <p:bldP spid="32" grpId="0" animBg="1"/>
      <p:bldP spid="32" grpId="1" animBg="1"/>
      <p:bldP spid="32" grpId="2" animBg="1"/>
      <p:bldP spid="33" grpId="0" animBg="1"/>
      <p:bldP spid="33" grpId="1" animBg="1"/>
      <p:bldP spid="33" grpId="2" animBg="1"/>
      <p:bldP spid="34" grpId="0" animBg="1"/>
      <p:bldP spid="34" grpId="1" animBg="1"/>
      <p:bldP spid="35" grpId="0" animBg="1"/>
      <p:bldP spid="36" grpId="0" animBg="1"/>
      <p:bldP spid="37" grpId="0" animBg="1"/>
      <p:bldP spid="38" grpId="0"/>
      <p:bldP spid="40" grpId="0" animBg="1"/>
      <p:bldP spid="43" grpId="0"/>
      <p:bldP spid="48" grpId="0"/>
      <p:bldP spid="49" grpId="0"/>
      <p:bldP spid="50" grpId="0"/>
      <p:bldP spid="51" grpId="0"/>
      <p:bldP spid="52" grpId="0"/>
      <p:bldP spid="53" grpId="0"/>
      <p:bldP spid="5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6" name="直接连接符 135"/>
          <p:cNvCxnSpPr/>
          <p:nvPr/>
        </p:nvCxnSpPr>
        <p:spPr>
          <a:xfrm>
            <a:off x="1661359" y="1052062"/>
            <a:ext cx="9685166" cy="1597"/>
          </a:xfrm>
          <a:prstGeom prst="line">
            <a:avLst/>
          </a:prstGeom>
          <a:ln w="19050">
            <a:solidFill>
              <a:schemeClr val="bg2">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37" name="组合 136"/>
          <p:cNvGrpSpPr/>
          <p:nvPr/>
        </p:nvGrpSpPr>
        <p:grpSpPr>
          <a:xfrm>
            <a:off x="567138" y="369630"/>
            <a:ext cx="942567" cy="804941"/>
            <a:chOff x="-232427" y="-283585"/>
            <a:chExt cx="2596386" cy="2217283"/>
          </a:xfrm>
        </p:grpSpPr>
        <p:sp>
          <p:nvSpPr>
            <p:cNvPr id="138" name="椭圆 137"/>
            <p:cNvSpPr/>
            <p:nvPr/>
          </p:nvSpPr>
          <p:spPr>
            <a:xfrm>
              <a:off x="-232427" y="-181291"/>
              <a:ext cx="942567" cy="942567"/>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dirty="0">
                <a:ea typeface="华文细黑" panose="02010600040101010101" pitchFamily="2" charset="-122"/>
              </a:endParaRPr>
            </a:p>
          </p:txBody>
        </p:sp>
        <p:sp>
          <p:nvSpPr>
            <p:cNvPr id="139" name="椭圆 138"/>
            <p:cNvSpPr/>
            <p:nvPr/>
          </p:nvSpPr>
          <p:spPr>
            <a:xfrm>
              <a:off x="1360810" y="855446"/>
              <a:ext cx="927953" cy="927953"/>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140" name="椭圆 139"/>
            <p:cNvSpPr/>
            <p:nvPr/>
          </p:nvSpPr>
          <p:spPr>
            <a:xfrm>
              <a:off x="308145" y="808463"/>
              <a:ext cx="1125235" cy="1125235"/>
            </a:xfrm>
            <a:prstGeom prst="ellipse">
              <a:avLst/>
            </a:prstGeom>
            <a:gradFill flip="none" rotWithShape="1">
              <a:gsLst>
                <a:gs pos="0">
                  <a:schemeClr val="bg1"/>
                </a:gs>
                <a:gs pos="36000">
                  <a:schemeClr val="bg1"/>
                </a:gs>
                <a:gs pos="100000">
                  <a:srgbClr val="C7C7C7"/>
                </a:gs>
              </a:gsLst>
              <a:lin ang="13500000" scaled="1"/>
              <a:tileRect/>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141" name="椭圆 140"/>
            <p:cNvSpPr/>
            <p:nvPr/>
          </p:nvSpPr>
          <p:spPr>
            <a:xfrm>
              <a:off x="166801" y="-283585"/>
              <a:ext cx="2089723" cy="2089721"/>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2032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solidFill>
                  <a:schemeClr val="accent1"/>
                </a:solidFill>
                <a:ea typeface="华文细黑" panose="02010600040101010101" pitchFamily="2" charset="-122"/>
              </a:endParaRPr>
            </a:p>
          </p:txBody>
        </p:sp>
        <p:sp>
          <p:nvSpPr>
            <p:cNvPr id="142" name="文本框 17"/>
            <p:cNvSpPr txBox="1"/>
            <p:nvPr/>
          </p:nvSpPr>
          <p:spPr>
            <a:xfrm>
              <a:off x="131421" y="168317"/>
              <a:ext cx="2125103" cy="1271698"/>
            </a:xfrm>
            <a:prstGeom prst="rect">
              <a:avLst/>
            </a:prstGeom>
            <a:noFill/>
          </p:spPr>
          <p:txBody>
            <a:bodyPr wrap="square" rtlCol="0">
              <a:spAutoFit/>
            </a:bodyPr>
            <a:lstStyle/>
            <a:p>
              <a:pPr algn="ctr"/>
              <a:r>
                <a:rPr lang="en-US" altLang="zh-CN" sz="2400" b="1" dirty="0">
                  <a:solidFill>
                    <a:schemeClr val="accent1"/>
                  </a:solidFill>
                  <a:latin typeface="华文细黑" panose="02010600040101010101" pitchFamily="2" charset="-122"/>
                  <a:ea typeface="华文细黑" panose="02010600040101010101" pitchFamily="2" charset="-122"/>
                </a:rPr>
                <a:t>01</a:t>
              </a:r>
              <a:endParaRPr lang="zh-CN" altLang="en-US" sz="3200" b="1" dirty="0">
                <a:solidFill>
                  <a:schemeClr val="accent1"/>
                </a:solidFill>
                <a:latin typeface="华文细黑" panose="02010600040101010101" pitchFamily="2" charset="-122"/>
                <a:ea typeface="华文细黑" panose="02010600040101010101" pitchFamily="2" charset="-122"/>
              </a:endParaRPr>
            </a:p>
          </p:txBody>
        </p:sp>
        <p:sp>
          <p:nvSpPr>
            <p:cNvPr id="143" name="椭圆 142"/>
            <p:cNvSpPr/>
            <p:nvPr/>
          </p:nvSpPr>
          <p:spPr>
            <a:xfrm>
              <a:off x="2149085" y="-283585"/>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ea typeface="华文细黑" panose="02010600040101010101" pitchFamily="2" charset="-122"/>
              </a:endParaRPr>
            </a:p>
          </p:txBody>
        </p:sp>
        <p:sp>
          <p:nvSpPr>
            <p:cNvPr id="144" name="椭圆 143"/>
            <p:cNvSpPr/>
            <p:nvPr/>
          </p:nvSpPr>
          <p:spPr>
            <a:xfrm>
              <a:off x="23983" y="1333840"/>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ea typeface="华文细黑" panose="02010600040101010101" pitchFamily="2" charset="-122"/>
              </a:endParaRPr>
            </a:p>
          </p:txBody>
        </p:sp>
      </p:grpSp>
      <p:sp>
        <p:nvSpPr>
          <p:cNvPr id="145" name="标题 1"/>
          <p:cNvSpPr txBox="1">
            <a:spLocks/>
          </p:cNvSpPr>
          <p:nvPr/>
        </p:nvSpPr>
        <p:spPr>
          <a:xfrm>
            <a:off x="1708744" y="616240"/>
            <a:ext cx="6911141" cy="683927"/>
          </a:xfrm>
          <a:prstGeom prst="rect">
            <a:avLst/>
          </a:prstGeom>
        </p:spPr>
        <p:txBody>
          <a:bodyPr>
            <a:normAutofit/>
          </a:bodyPr>
          <a:lstStyle>
            <a:lvl1pPr algn="ctr" defTabSz="914400" rtl="0" eaLnBrk="1" latinLnBrk="0" hangingPunct="1">
              <a:lnSpc>
                <a:spcPct val="90000"/>
              </a:lnSpc>
              <a:spcBef>
                <a:spcPct val="0"/>
              </a:spcBef>
              <a:buNone/>
              <a:defRPr sz="3600" b="0" kern="1200">
                <a:solidFill>
                  <a:schemeClr val="bg1">
                    <a:lumMod val="50000"/>
                  </a:schemeClr>
                </a:solidFill>
                <a:effectLst/>
                <a:latin typeface="+mj-ea"/>
                <a:ea typeface="+mj-ea"/>
                <a:cs typeface="+mj-cs"/>
              </a:defRPr>
            </a:lvl1pPr>
          </a:lstStyle>
          <a:p>
            <a:pPr algn="l"/>
            <a:r>
              <a:rPr lang="zh-CN" altLang="en-US" sz="1600" dirty="0">
                <a:solidFill>
                  <a:schemeClr val="accent1"/>
                </a:solidFill>
                <a:latin typeface="华文细黑" panose="02010600040101010101" pitchFamily="2" charset="-122"/>
                <a:ea typeface="华文细黑" panose="02010600040101010101" pitchFamily="2" charset="-122"/>
              </a:rPr>
              <a:t>点击输入您的主标题 </a:t>
            </a:r>
            <a:r>
              <a:rPr lang="en-US" altLang="zh-CN" sz="1600" dirty="0">
                <a:latin typeface="华文细黑" panose="02010600040101010101" pitchFamily="2" charset="-122"/>
                <a:ea typeface="华文细黑" panose="02010600040101010101" pitchFamily="2" charset="-122"/>
              </a:rPr>
              <a:t>/ </a:t>
            </a:r>
            <a:r>
              <a:rPr lang="zh-CN" altLang="en-US" sz="1600" dirty="0">
                <a:latin typeface="华文细黑" panose="02010600040101010101" pitchFamily="2" charset="-122"/>
                <a:ea typeface="华文细黑" panose="02010600040101010101" pitchFamily="2" charset="-122"/>
              </a:rPr>
              <a:t>或您公司</a:t>
            </a:r>
            <a:r>
              <a:rPr lang="en-US" altLang="zh-CN" sz="1600" dirty="0">
                <a:latin typeface="华文细黑" panose="02010600040101010101" pitchFamily="2" charset="-122"/>
                <a:ea typeface="华文细黑" panose="02010600040101010101" pitchFamily="2" charset="-122"/>
              </a:rPr>
              <a:t>LOGO</a:t>
            </a:r>
            <a:r>
              <a:rPr lang="zh-CN" altLang="en-US" sz="1600" dirty="0">
                <a:latin typeface="华文细黑" panose="02010600040101010101" pitchFamily="2" charset="-122"/>
                <a:ea typeface="华文细黑" panose="02010600040101010101" pitchFamily="2" charset="-122"/>
              </a:rPr>
              <a:t>名称</a:t>
            </a:r>
            <a:endParaRPr lang="en-US" altLang="zh-CN" sz="1600" dirty="0">
              <a:latin typeface="华文细黑" panose="02010600040101010101" pitchFamily="2" charset="-122"/>
              <a:ea typeface="华文细黑" panose="02010600040101010101" pitchFamily="2" charset="-122"/>
              <a:cs typeface="Lato Light"/>
            </a:endParaRPr>
          </a:p>
        </p:txBody>
      </p:sp>
      <p:sp>
        <p:nvSpPr>
          <p:cNvPr id="146" name="标题 1"/>
          <p:cNvSpPr txBox="1">
            <a:spLocks/>
          </p:cNvSpPr>
          <p:nvPr/>
        </p:nvSpPr>
        <p:spPr>
          <a:xfrm>
            <a:off x="10318678" y="635290"/>
            <a:ext cx="1046898" cy="683927"/>
          </a:xfrm>
          <a:prstGeom prst="rect">
            <a:avLst/>
          </a:prstGeom>
        </p:spPr>
        <p:txBody>
          <a:bodyPr>
            <a:normAutofit/>
          </a:bodyPr>
          <a:lstStyle>
            <a:lvl1pPr algn="ctr" defTabSz="914400" rtl="0" eaLnBrk="1" latinLnBrk="0" hangingPunct="1">
              <a:lnSpc>
                <a:spcPct val="90000"/>
              </a:lnSpc>
              <a:spcBef>
                <a:spcPct val="0"/>
              </a:spcBef>
              <a:buNone/>
              <a:defRPr sz="3600" b="0" kern="1200">
                <a:solidFill>
                  <a:schemeClr val="bg1">
                    <a:lumMod val="50000"/>
                  </a:schemeClr>
                </a:solidFill>
                <a:effectLst/>
                <a:latin typeface="+mj-ea"/>
                <a:ea typeface="+mj-ea"/>
                <a:cs typeface="+mj-cs"/>
              </a:defRPr>
            </a:lvl1pPr>
          </a:lstStyle>
          <a:p>
            <a:pPr algn="l"/>
            <a:r>
              <a:rPr lang="en-US" altLang="zh-CN" sz="1800" dirty="0">
                <a:solidFill>
                  <a:schemeClr val="bg2"/>
                </a:solidFill>
                <a:latin typeface="华文细黑" panose="02010600040101010101" pitchFamily="2" charset="-122"/>
                <a:ea typeface="华文细黑" panose="02010600040101010101" pitchFamily="2" charset="-122"/>
              </a:rPr>
              <a:t>LOGO</a:t>
            </a:r>
            <a:endParaRPr lang="en-US" altLang="zh-CN" sz="1800" dirty="0">
              <a:solidFill>
                <a:schemeClr val="bg2"/>
              </a:solidFill>
              <a:latin typeface="华文细黑" panose="02010600040101010101" pitchFamily="2" charset="-122"/>
              <a:ea typeface="华文细黑" panose="02010600040101010101" pitchFamily="2" charset="-122"/>
              <a:cs typeface="Lato Light"/>
            </a:endParaRPr>
          </a:p>
        </p:txBody>
      </p:sp>
      <p:grpSp>
        <p:nvGrpSpPr>
          <p:cNvPr id="57" name="组合 56"/>
          <p:cNvGrpSpPr/>
          <p:nvPr/>
        </p:nvGrpSpPr>
        <p:grpSpPr>
          <a:xfrm>
            <a:off x="1615029" y="1725821"/>
            <a:ext cx="1848534" cy="4026957"/>
            <a:chOff x="1682499" y="1823781"/>
            <a:chExt cx="1848534" cy="4477063"/>
          </a:xfrm>
        </p:grpSpPr>
        <p:sp>
          <p:nvSpPr>
            <p:cNvPr id="58" name="圆角矩形 57"/>
            <p:cNvSpPr/>
            <p:nvPr/>
          </p:nvSpPr>
          <p:spPr>
            <a:xfrm>
              <a:off x="1682499" y="1823781"/>
              <a:ext cx="1848534" cy="4477063"/>
            </a:xfrm>
            <a:prstGeom prst="roundRect">
              <a:avLst>
                <a:gd name="adj" fmla="val 50000"/>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lt1"/>
                </a:solidFill>
                <a:ea typeface="华文细黑" panose="02010600040101010101" pitchFamily="2" charset="-122"/>
              </a:endParaRPr>
            </a:p>
          </p:txBody>
        </p:sp>
        <p:sp>
          <p:nvSpPr>
            <p:cNvPr id="59" name="矩形 58"/>
            <p:cNvSpPr/>
            <p:nvPr/>
          </p:nvSpPr>
          <p:spPr>
            <a:xfrm>
              <a:off x="1817297" y="5086333"/>
              <a:ext cx="1576393" cy="34923"/>
            </a:xfrm>
            <a:prstGeom prst="rect">
              <a:avLst/>
            </a:prstGeom>
            <a:solidFill>
              <a:srgbClr val="F3F3F3"/>
            </a:solidFill>
            <a:ln w="22225" cap="flat" cmpd="sng" algn="ctr">
              <a:gradFill>
                <a:gsLst>
                  <a:gs pos="0">
                    <a:sysClr val="window" lastClr="FFFFFF">
                      <a:lumMod val="85000"/>
                    </a:sysClr>
                  </a:gs>
                  <a:gs pos="100000">
                    <a:sysClr val="window" lastClr="FFFFFF"/>
                  </a:gs>
                </a:gsLst>
                <a:lin ang="5400000" scaled="1"/>
              </a:gradFill>
              <a:prstDash val="solid"/>
              <a:miter lim="800000"/>
            </a:ln>
            <a:effectLst>
              <a:innerShdw blurRad="76200" dist="38100" dir="16200000">
                <a:prstClr val="black">
                  <a:alpha val="37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华文细黑" panose="02010600040101010101" pitchFamily="2" charset="-122"/>
                <a:ea typeface="华文细黑" panose="02010600040101010101" pitchFamily="2" charset="-122"/>
                <a:cs typeface="+mn-cs"/>
              </a:endParaRPr>
            </a:p>
          </p:txBody>
        </p:sp>
      </p:grpSp>
      <p:sp>
        <p:nvSpPr>
          <p:cNvPr id="60" name="TextBox 59"/>
          <p:cNvSpPr txBox="1"/>
          <p:nvPr/>
        </p:nvSpPr>
        <p:spPr>
          <a:xfrm>
            <a:off x="2093769" y="4774729"/>
            <a:ext cx="863059" cy="261610"/>
          </a:xfrm>
          <a:prstGeom prst="rect">
            <a:avLst/>
          </a:prstGeom>
          <a:noFill/>
        </p:spPr>
        <p:txBody>
          <a:bodyPr wrap="square" rtlCol="0">
            <a:spAutoFit/>
          </a:bodyPr>
          <a:lstStyle/>
          <a:p>
            <a:pPr algn="ctr"/>
            <a:r>
              <a:rPr lang="zh-CN" altLang="en-US" sz="1100" b="1" dirty="0">
                <a:solidFill>
                  <a:schemeClr val="tx1">
                    <a:lumMod val="65000"/>
                    <a:lumOff val="35000"/>
                  </a:schemeClr>
                </a:solidFill>
                <a:latin typeface="华文细黑" panose="02010600040101010101" pitchFamily="2" charset="-122"/>
                <a:ea typeface="华文细黑" panose="02010600040101010101" pitchFamily="2" charset="-122"/>
              </a:rPr>
              <a:t>任务完成</a:t>
            </a:r>
          </a:p>
        </p:txBody>
      </p:sp>
      <p:sp>
        <p:nvSpPr>
          <p:cNvPr id="61" name="椭圆 60"/>
          <p:cNvSpPr/>
          <p:nvPr/>
        </p:nvSpPr>
        <p:spPr bwMode="blackWhite">
          <a:xfrm>
            <a:off x="1924436" y="1977930"/>
            <a:ext cx="1256192" cy="1256192"/>
          </a:xfrm>
          <a:prstGeom prst="ellipse">
            <a:avLst/>
          </a:prstGeom>
          <a:solidFill>
            <a:srgbClr val="F3F3F3"/>
          </a:solidFill>
          <a:ln w="22225" cap="flat" cmpd="sng" algn="ctr">
            <a:gradFill>
              <a:gsLst>
                <a:gs pos="0">
                  <a:sysClr val="window" lastClr="FFFFFF">
                    <a:lumMod val="85000"/>
                  </a:sysClr>
                </a:gs>
                <a:gs pos="100000">
                  <a:sysClr val="window" lastClr="FFFFFF"/>
                </a:gs>
              </a:gsLst>
              <a:lin ang="5400000" scaled="1"/>
            </a:gradFill>
            <a:prstDash val="solid"/>
            <a:miter lim="800000"/>
          </a:ln>
          <a:effectLst>
            <a:innerShdw blurRad="76200" dist="38100" dir="16200000">
              <a:prstClr val="black">
                <a:alpha val="37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华文细黑" panose="02010600040101010101" pitchFamily="2" charset="-122"/>
              <a:ea typeface="华文细黑" panose="02010600040101010101" pitchFamily="2" charset="-122"/>
              <a:cs typeface="+mn-cs"/>
            </a:endParaRPr>
          </a:p>
        </p:txBody>
      </p:sp>
      <p:grpSp>
        <p:nvGrpSpPr>
          <p:cNvPr id="62" name="组合 61"/>
          <p:cNvGrpSpPr/>
          <p:nvPr/>
        </p:nvGrpSpPr>
        <p:grpSpPr>
          <a:xfrm>
            <a:off x="2059871" y="2133807"/>
            <a:ext cx="958850" cy="958850"/>
            <a:chOff x="2853235" y="1786005"/>
            <a:chExt cx="958850" cy="958850"/>
          </a:xfrm>
        </p:grpSpPr>
        <p:sp>
          <p:nvSpPr>
            <p:cNvPr id="63" name="椭圆 62"/>
            <p:cNvSpPr/>
            <p:nvPr/>
          </p:nvSpPr>
          <p:spPr bwMode="auto">
            <a:xfrm>
              <a:off x="2853235" y="1786005"/>
              <a:ext cx="958850" cy="958850"/>
            </a:xfrm>
            <a:prstGeom prst="ellipse">
              <a:avLst/>
            </a:pr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bg1"/>
                </a:solidFill>
                <a:latin typeface="华文细黑" panose="02010600040101010101" pitchFamily="2" charset="-122"/>
                <a:ea typeface="华文细黑" panose="02010600040101010101" pitchFamily="2" charset="-122"/>
              </a:endParaRPr>
            </a:p>
          </p:txBody>
        </p:sp>
        <p:sp>
          <p:nvSpPr>
            <p:cNvPr id="64" name="文本框 11"/>
            <p:cNvSpPr txBox="1"/>
            <p:nvPr/>
          </p:nvSpPr>
          <p:spPr>
            <a:xfrm>
              <a:off x="3062021" y="1996614"/>
              <a:ext cx="513282" cy="523220"/>
            </a:xfrm>
            <a:prstGeom prst="rect">
              <a:avLst/>
            </a:prstGeom>
            <a:noFill/>
          </p:spPr>
          <p:txBody>
            <a:bodyPr wrap="none" rtlCol="0">
              <a:spAutoFit/>
            </a:bodyPr>
            <a:lstStyle/>
            <a:p>
              <a:pPr marR="0" lvl="0" indent="0" algn="ctr" fontAlgn="auto">
                <a:lnSpc>
                  <a:spcPct val="100000"/>
                </a:lnSpc>
                <a:spcBef>
                  <a:spcPts val="0"/>
                </a:spcBef>
                <a:spcAft>
                  <a:spcPts val="0"/>
                </a:spcAft>
                <a:buClrTx/>
                <a:buSzTx/>
                <a:buFontTx/>
                <a:buNone/>
                <a:tabLst/>
                <a:defRPr/>
              </a:pPr>
              <a:r>
                <a:rPr lang="en-US" altLang="zh-CN" sz="2800" kern="0" dirty="0">
                  <a:solidFill>
                    <a:schemeClr val="bg1"/>
                  </a:solidFill>
                  <a:latin typeface="Impact" pitchFamily="34" charset="0"/>
                  <a:ea typeface="华文细黑" panose="02010600040101010101" pitchFamily="2" charset="-122"/>
                </a:rPr>
                <a:t>01</a:t>
              </a:r>
              <a:endParaRPr lang="zh-CN" altLang="en-US" sz="2800" kern="0" dirty="0">
                <a:solidFill>
                  <a:schemeClr val="bg1"/>
                </a:solidFill>
                <a:latin typeface="Impact" pitchFamily="34" charset="0"/>
                <a:ea typeface="华文细黑" panose="02010600040101010101" pitchFamily="2" charset="-122"/>
              </a:endParaRPr>
            </a:p>
          </p:txBody>
        </p:sp>
      </p:grpSp>
      <p:sp>
        <p:nvSpPr>
          <p:cNvPr id="65" name="TextBox 64"/>
          <p:cNvSpPr txBox="1"/>
          <p:nvPr/>
        </p:nvSpPr>
        <p:spPr>
          <a:xfrm>
            <a:off x="1933764" y="3381508"/>
            <a:ext cx="1315586" cy="1015663"/>
          </a:xfrm>
          <a:prstGeom prst="rect">
            <a:avLst/>
          </a:prstGeom>
          <a:noFill/>
        </p:spPr>
        <p:txBody>
          <a:bodyPr wrap="square" rtlCol="0">
            <a:spAutoFit/>
          </a:bodyPr>
          <a:lstStyle/>
          <a:p>
            <a:pPr fontAlgn="base">
              <a:lnSpc>
                <a:spcPct val="150000"/>
              </a:lnSpc>
              <a:spcBef>
                <a:spcPct val="0"/>
              </a:spcBef>
              <a:spcAft>
                <a:spcPct val="0"/>
              </a:spcAft>
            </a:pPr>
            <a:r>
              <a:rPr lang="zh-CN" altLang="en-US" sz="1000" dirty="0">
                <a:solidFill>
                  <a:schemeClr val="tx1">
                    <a:lumMod val="65000"/>
                    <a:lumOff val="35000"/>
                  </a:schemeClr>
                </a:solidFill>
                <a:latin typeface="华文细黑" panose="02010600040101010101" pitchFamily="2" charset="-122"/>
                <a:ea typeface="华文细黑" panose="02010600040101010101" pitchFamily="2" charset="-122"/>
                <a:sym typeface="Gill Sans" charset="0"/>
              </a:rPr>
              <a:t>此处添加详细文本描述，尽量将每页幻灯片的字数控制在</a:t>
            </a:r>
            <a:r>
              <a:rPr lang="en-US" altLang="zh-CN" sz="1000" dirty="0">
                <a:solidFill>
                  <a:schemeClr val="tx1">
                    <a:lumMod val="65000"/>
                    <a:lumOff val="35000"/>
                  </a:schemeClr>
                </a:solidFill>
                <a:latin typeface="华文细黑" panose="02010600040101010101" pitchFamily="2" charset="-122"/>
                <a:ea typeface="华文细黑" panose="02010600040101010101" pitchFamily="2" charset="-122"/>
                <a:sym typeface="Gill Sans" charset="0"/>
              </a:rPr>
              <a:t>200</a:t>
            </a:r>
            <a:r>
              <a:rPr lang="zh-CN" altLang="en-US" sz="1000" dirty="0">
                <a:solidFill>
                  <a:schemeClr val="tx1">
                    <a:lumMod val="65000"/>
                    <a:lumOff val="35000"/>
                  </a:schemeClr>
                </a:solidFill>
                <a:latin typeface="华文细黑" panose="02010600040101010101" pitchFamily="2" charset="-122"/>
                <a:ea typeface="华文细黑" panose="02010600040101010101" pitchFamily="2" charset="-122"/>
                <a:sym typeface="Gill Sans" charset="0"/>
              </a:rPr>
              <a:t>字以内。</a:t>
            </a:r>
            <a:endParaRPr lang="en-US" altLang="zh-CN" sz="1000" dirty="0">
              <a:solidFill>
                <a:schemeClr val="tx1">
                  <a:lumMod val="65000"/>
                  <a:lumOff val="35000"/>
                </a:schemeClr>
              </a:solidFill>
              <a:latin typeface="华文细黑" panose="02010600040101010101" pitchFamily="2" charset="-122"/>
              <a:ea typeface="华文细黑" panose="02010600040101010101" pitchFamily="2" charset="-122"/>
              <a:cs typeface="Lato Light" charset="0"/>
              <a:sym typeface="Lato Light" charset="0"/>
            </a:endParaRPr>
          </a:p>
        </p:txBody>
      </p:sp>
      <p:sp>
        <p:nvSpPr>
          <p:cNvPr id="66" name="文本框 59"/>
          <p:cNvSpPr txBox="1"/>
          <p:nvPr/>
        </p:nvSpPr>
        <p:spPr>
          <a:xfrm>
            <a:off x="2031582" y="4963787"/>
            <a:ext cx="1000118" cy="523196"/>
          </a:xfrm>
          <a:prstGeom prst="rect">
            <a:avLst/>
          </a:prstGeom>
          <a:noFill/>
        </p:spPr>
        <p:txBody>
          <a:bodyPr wrap="square" lIns="91415" tIns="45708" rIns="91415" bIns="45708" rtlCol="0">
            <a:spAutoFit/>
          </a:bodyPr>
          <a:lstStyle/>
          <a:p>
            <a:pPr algn="ctr"/>
            <a:r>
              <a:rPr lang="en-US" altLang="zh-CN" sz="2800" kern="0" dirty="0">
                <a:solidFill>
                  <a:schemeClr val="accent1"/>
                </a:solidFill>
                <a:latin typeface="Impact" pitchFamily="34" charset="0"/>
                <a:ea typeface="华文细黑" panose="02010600040101010101" pitchFamily="2" charset="-122"/>
              </a:rPr>
              <a:t>98%</a:t>
            </a:r>
            <a:endParaRPr lang="zh-CN" altLang="en-US" sz="2800" kern="0" dirty="0">
              <a:solidFill>
                <a:schemeClr val="accent1"/>
              </a:solidFill>
              <a:latin typeface="Impact" pitchFamily="34" charset="0"/>
              <a:ea typeface="华文细黑" panose="02010600040101010101" pitchFamily="2" charset="-122"/>
            </a:endParaRPr>
          </a:p>
        </p:txBody>
      </p:sp>
      <p:grpSp>
        <p:nvGrpSpPr>
          <p:cNvPr id="87" name="组合 86"/>
          <p:cNvGrpSpPr/>
          <p:nvPr/>
        </p:nvGrpSpPr>
        <p:grpSpPr>
          <a:xfrm>
            <a:off x="3732608" y="1725821"/>
            <a:ext cx="1848534" cy="4026957"/>
            <a:chOff x="1682499" y="1823781"/>
            <a:chExt cx="1848534" cy="4477063"/>
          </a:xfrm>
        </p:grpSpPr>
        <p:sp>
          <p:nvSpPr>
            <p:cNvPr id="88" name="圆角矩形 87"/>
            <p:cNvSpPr/>
            <p:nvPr/>
          </p:nvSpPr>
          <p:spPr>
            <a:xfrm>
              <a:off x="1682499" y="1823781"/>
              <a:ext cx="1848534" cy="4477063"/>
            </a:xfrm>
            <a:prstGeom prst="roundRect">
              <a:avLst>
                <a:gd name="adj" fmla="val 50000"/>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lt1"/>
                </a:solidFill>
                <a:ea typeface="华文细黑" panose="02010600040101010101" pitchFamily="2" charset="-122"/>
              </a:endParaRPr>
            </a:p>
          </p:txBody>
        </p:sp>
        <p:sp>
          <p:nvSpPr>
            <p:cNvPr id="89" name="矩形 88"/>
            <p:cNvSpPr/>
            <p:nvPr/>
          </p:nvSpPr>
          <p:spPr>
            <a:xfrm>
              <a:off x="1817297" y="5086333"/>
              <a:ext cx="1576393" cy="34923"/>
            </a:xfrm>
            <a:prstGeom prst="rect">
              <a:avLst/>
            </a:prstGeom>
            <a:solidFill>
              <a:srgbClr val="F3F3F3"/>
            </a:solidFill>
            <a:ln w="22225" cap="flat" cmpd="sng" algn="ctr">
              <a:gradFill>
                <a:gsLst>
                  <a:gs pos="0">
                    <a:sysClr val="window" lastClr="FFFFFF">
                      <a:lumMod val="85000"/>
                    </a:sysClr>
                  </a:gs>
                  <a:gs pos="100000">
                    <a:sysClr val="window" lastClr="FFFFFF"/>
                  </a:gs>
                </a:gsLst>
                <a:lin ang="5400000" scaled="1"/>
              </a:gradFill>
              <a:prstDash val="solid"/>
              <a:miter lim="800000"/>
            </a:ln>
            <a:effectLst>
              <a:innerShdw blurRad="76200" dist="38100" dir="16200000">
                <a:prstClr val="black">
                  <a:alpha val="37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华文细黑" panose="02010600040101010101" pitchFamily="2" charset="-122"/>
                <a:ea typeface="华文细黑" panose="02010600040101010101" pitchFamily="2" charset="-122"/>
                <a:cs typeface="+mn-cs"/>
              </a:endParaRPr>
            </a:p>
          </p:txBody>
        </p:sp>
      </p:grpSp>
      <p:sp>
        <p:nvSpPr>
          <p:cNvPr id="90" name="TextBox 89"/>
          <p:cNvSpPr txBox="1"/>
          <p:nvPr/>
        </p:nvSpPr>
        <p:spPr>
          <a:xfrm>
            <a:off x="4211348" y="4774729"/>
            <a:ext cx="863059" cy="261610"/>
          </a:xfrm>
          <a:prstGeom prst="rect">
            <a:avLst/>
          </a:prstGeom>
          <a:noFill/>
        </p:spPr>
        <p:txBody>
          <a:bodyPr wrap="square" rtlCol="0">
            <a:spAutoFit/>
          </a:bodyPr>
          <a:lstStyle/>
          <a:p>
            <a:pPr algn="ctr"/>
            <a:r>
              <a:rPr lang="zh-CN" altLang="en-US" sz="1100" b="1" dirty="0">
                <a:solidFill>
                  <a:schemeClr val="tx1">
                    <a:lumMod val="65000"/>
                    <a:lumOff val="35000"/>
                  </a:schemeClr>
                </a:solidFill>
                <a:latin typeface="华文细黑" panose="02010600040101010101" pitchFamily="2" charset="-122"/>
                <a:ea typeface="华文细黑" panose="02010600040101010101" pitchFamily="2" charset="-122"/>
              </a:rPr>
              <a:t>任务完成</a:t>
            </a:r>
          </a:p>
        </p:txBody>
      </p:sp>
      <p:sp>
        <p:nvSpPr>
          <p:cNvPr id="91" name="椭圆 90"/>
          <p:cNvSpPr/>
          <p:nvPr/>
        </p:nvSpPr>
        <p:spPr bwMode="blackWhite">
          <a:xfrm>
            <a:off x="4042015" y="1977930"/>
            <a:ext cx="1256192" cy="1256192"/>
          </a:xfrm>
          <a:prstGeom prst="ellipse">
            <a:avLst/>
          </a:prstGeom>
          <a:solidFill>
            <a:srgbClr val="F3F3F3"/>
          </a:solidFill>
          <a:ln w="22225" cap="flat" cmpd="sng" algn="ctr">
            <a:gradFill>
              <a:gsLst>
                <a:gs pos="0">
                  <a:sysClr val="window" lastClr="FFFFFF">
                    <a:lumMod val="85000"/>
                  </a:sysClr>
                </a:gs>
                <a:gs pos="100000">
                  <a:sysClr val="window" lastClr="FFFFFF"/>
                </a:gs>
              </a:gsLst>
              <a:lin ang="5400000" scaled="1"/>
            </a:gradFill>
            <a:prstDash val="solid"/>
            <a:miter lim="800000"/>
          </a:ln>
          <a:effectLst>
            <a:innerShdw blurRad="76200" dist="38100" dir="16200000">
              <a:prstClr val="black">
                <a:alpha val="37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华文细黑" panose="02010600040101010101" pitchFamily="2" charset="-122"/>
              <a:ea typeface="华文细黑" panose="02010600040101010101" pitchFamily="2" charset="-122"/>
              <a:cs typeface="+mn-cs"/>
            </a:endParaRPr>
          </a:p>
        </p:txBody>
      </p:sp>
      <p:grpSp>
        <p:nvGrpSpPr>
          <p:cNvPr id="92" name="组合 91"/>
          <p:cNvGrpSpPr/>
          <p:nvPr/>
        </p:nvGrpSpPr>
        <p:grpSpPr>
          <a:xfrm>
            <a:off x="4177450" y="2133807"/>
            <a:ext cx="958850" cy="958850"/>
            <a:chOff x="2853235" y="1786005"/>
            <a:chExt cx="958850" cy="958850"/>
          </a:xfrm>
        </p:grpSpPr>
        <p:sp>
          <p:nvSpPr>
            <p:cNvPr id="93" name="椭圆 92"/>
            <p:cNvSpPr/>
            <p:nvPr/>
          </p:nvSpPr>
          <p:spPr bwMode="auto">
            <a:xfrm>
              <a:off x="2853235" y="1786005"/>
              <a:ext cx="958850" cy="958850"/>
            </a:xfrm>
            <a:prstGeom prst="ellipse">
              <a:avLst/>
            </a:prstGeom>
            <a:gradFill>
              <a:gsLst>
                <a:gs pos="0">
                  <a:srgbClr val="DEDEDE"/>
                </a:gs>
                <a:gs pos="100000">
                  <a:srgbClr val="FBFBFB"/>
                </a:gs>
              </a:gsLst>
              <a:lin ang="5400000" scaled="1"/>
            </a:gradFill>
            <a:ln w="31750" cap="flat">
              <a:gradFill>
                <a:gsLst>
                  <a:gs pos="0">
                    <a:sysClr val="window" lastClr="FFFFFF"/>
                  </a:gs>
                  <a:gs pos="100000">
                    <a:srgbClr val="DDDDDD"/>
                  </a:gs>
                </a:gsLst>
                <a:lin ang="5400000" scaled="1"/>
              </a:gradFill>
              <a:prstDash val="solid"/>
              <a:miter lim="800000"/>
              <a:headEnd/>
              <a:tailEnd/>
            </a:ln>
            <a:effectLst>
              <a:outerShdw blurRad="228600" dist="101600" dir="5400000" algn="t" rotWithShape="0">
                <a:sysClr val="windowText" lastClr="000000">
                  <a:lumMod val="85000"/>
                  <a:lumOff val="15000"/>
                  <a:alpha val="33000"/>
                </a:sysClr>
              </a:outerShdw>
            </a:effectLst>
          </p:spPr>
          <p:txBody>
            <a:bodyPr vert="horz" wrap="square" lIns="91440" tIns="45720" rIns="91440" bIns="45720" numCol="1" anchor="t" anchorCtr="0" compatLnSpc="1">
              <a:prstTxWarp prst="textNoShape">
                <a:avLst/>
              </a:prstTxWarp>
            </a:bodyPr>
            <a:lstStyle/>
            <a:p>
              <a:endParaRPr lang="zh-CN" altLang="en-US" kern="0" dirty="0">
                <a:solidFill>
                  <a:prstClr val="black"/>
                </a:solidFill>
                <a:latin typeface="华文细黑" panose="02010600040101010101" pitchFamily="2" charset="-122"/>
                <a:ea typeface="华文细黑" panose="02010600040101010101" pitchFamily="2" charset="-122"/>
              </a:endParaRPr>
            </a:p>
          </p:txBody>
        </p:sp>
        <p:sp>
          <p:nvSpPr>
            <p:cNvPr id="94" name="文本框 11"/>
            <p:cNvSpPr txBox="1"/>
            <p:nvPr/>
          </p:nvSpPr>
          <p:spPr>
            <a:xfrm>
              <a:off x="3062021" y="1996614"/>
              <a:ext cx="513281" cy="523220"/>
            </a:xfrm>
            <a:prstGeom prst="rect">
              <a:avLst/>
            </a:prstGeom>
            <a:noFill/>
          </p:spPr>
          <p:txBody>
            <a:bodyPr wrap="none" rtlCol="0">
              <a:spAutoFit/>
            </a:bodyPr>
            <a:lstStyle/>
            <a:p>
              <a:pPr marR="0" lvl="0" indent="0" algn="ctr" fontAlgn="auto">
                <a:lnSpc>
                  <a:spcPct val="100000"/>
                </a:lnSpc>
                <a:spcBef>
                  <a:spcPts val="0"/>
                </a:spcBef>
                <a:spcAft>
                  <a:spcPts val="0"/>
                </a:spcAft>
                <a:buClrTx/>
                <a:buSzTx/>
                <a:buFontTx/>
                <a:buNone/>
                <a:tabLst/>
                <a:defRPr/>
              </a:pPr>
              <a:r>
                <a:rPr lang="en-US" altLang="zh-CN" sz="2800" kern="0" dirty="0">
                  <a:solidFill>
                    <a:schemeClr val="accent1"/>
                  </a:solidFill>
                  <a:latin typeface="Impact" pitchFamily="34" charset="0"/>
                  <a:ea typeface="华文细黑" panose="02010600040101010101" pitchFamily="2" charset="-122"/>
                </a:rPr>
                <a:t>01</a:t>
              </a:r>
              <a:endParaRPr lang="zh-CN" altLang="en-US" sz="2800" kern="0" dirty="0">
                <a:solidFill>
                  <a:schemeClr val="accent1"/>
                </a:solidFill>
                <a:latin typeface="Impact" pitchFamily="34" charset="0"/>
                <a:ea typeface="华文细黑" panose="02010600040101010101" pitchFamily="2" charset="-122"/>
              </a:endParaRPr>
            </a:p>
          </p:txBody>
        </p:sp>
      </p:grpSp>
      <p:sp>
        <p:nvSpPr>
          <p:cNvPr id="95" name="TextBox 94"/>
          <p:cNvSpPr txBox="1"/>
          <p:nvPr/>
        </p:nvSpPr>
        <p:spPr>
          <a:xfrm>
            <a:off x="4051343" y="3381508"/>
            <a:ext cx="1315586" cy="1015663"/>
          </a:xfrm>
          <a:prstGeom prst="rect">
            <a:avLst/>
          </a:prstGeom>
          <a:noFill/>
        </p:spPr>
        <p:txBody>
          <a:bodyPr wrap="square" rtlCol="0">
            <a:spAutoFit/>
          </a:bodyPr>
          <a:lstStyle/>
          <a:p>
            <a:pPr fontAlgn="base">
              <a:lnSpc>
                <a:spcPct val="150000"/>
              </a:lnSpc>
              <a:spcBef>
                <a:spcPct val="0"/>
              </a:spcBef>
              <a:spcAft>
                <a:spcPct val="0"/>
              </a:spcAft>
            </a:pPr>
            <a:r>
              <a:rPr lang="zh-CN" altLang="en-US" sz="1000" dirty="0">
                <a:solidFill>
                  <a:schemeClr val="tx1">
                    <a:lumMod val="65000"/>
                    <a:lumOff val="35000"/>
                  </a:schemeClr>
                </a:solidFill>
                <a:latin typeface="华文细黑" panose="02010600040101010101" pitchFamily="2" charset="-122"/>
                <a:ea typeface="华文细黑" panose="02010600040101010101" pitchFamily="2" charset="-122"/>
                <a:sym typeface="Gill Sans" charset="0"/>
              </a:rPr>
              <a:t>此处添加详细文本描述，尽量将每页幻灯片的字数控制在</a:t>
            </a:r>
            <a:r>
              <a:rPr lang="en-US" altLang="zh-CN" sz="1000" dirty="0">
                <a:solidFill>
                  <a:schemeClr val="tx1">
                    <a:lumMod val="65000"/>
                    <a:lumOff val="35000"/>
                  </a:schemeClr>
                </a:solidFill>
                <a:latin typeface="华文细黑" panose="02010600040101010101" pitchFamily="2" charset="-122"/>
                <a:ea typeface="华文细黑" panose="02010600040101010101" pitchFamily="2" charset="-122"/>
                <a:sym typeface="Gill Sans" charset="0"/>
              </a:rPr>
              <a:t>200</a:t>
            </a:r>
            <a:r>
              <a:rPr lang="zh-CN" altLang="en-US" sz="1000" dirty="0">
                <a:solidFill>
                  <a:schemeClr val="tx1">
                    <a:lumMod val="65000"/>
                    <a:lumOff val="35000"/>
                  </a:schemeClr>
                </a:solidFill>
                <a:latin typeface="华文细黑" panose="02010600040101010101" pitchFamily="2" charset="-122"/>
                <a:ea typeface="华文细黑" panose="02010600040101010101" pitchFamily="2" charset="-122"/>
                <a:sym typeface="Gill Sans" charset="0"/>
              </a:rPr>
              <a:t>字以内。</a:t>
            </a:r>
            <a:endParaRPr lang="en-US" altLang="zh-CN" sz="1000" dirty="0">
              <a:solidFill>
                <a:schemeClr val="tx1">
                  <a:lumMod val="65000"/>
                  <a:lumOff val="35000"/>
                </a:schemeClr>
              </a:solidFill>
              <a:latin typeface="华文细黑" panose="02010600040101010101" pitchFamily="2" charset="-122"/>
              <a:ea typeface="华文细黑" panose="02010600040101010101" pitchFamily="2" charset="-122"/>
              <a:cs typeface="Lato Light" charset="0"/>
              <a:sym typeface="Lato Light" charset="0"/>
            </a:endParaRPr>
          </a:p>
        </p:txBody>
      </p:sp>
      <p:sp>
        <p:nvSpPr>
          <p:cNvPr id="96" name="文本框 59"/>
          <p:cNvSpPr txBox="1"/>
          <p:nvPr/>
        </p:nvSpPr>
        <p:spPr>
          <a:xfrm>
            <a:off x="4149161" y="4963787"/>
            <a:ext cx="1000118" cy="523196"/>
          </a:xfrm>
          <a:prstGeom prst="rect">
            <a:avLst/>
          </a:prstGeom>
          <a:noFill/>
        </p:spPr>
        <p:txBody>
          <a:bodyPr wrap="square" lIns="91415" tIns="45708" rIns="91415" bIns="45708" rtlCol="0">
            <a:spAutoFit/>
          </a:bodyPr>
          <a:lstStyle/>
          <a:p>
            <a:pPr algn="ctr"/>
            <a:r>
              <a:rPr lang="en-US" altLang="zh-CN" sz="2800" kern="0" dirty="0">
                <a:solidFill>
                  <a:schemeClr val="accent1"/>
                </a:solidFill>
                <a:latin typeface="Impact" pitchFamily="34" charset="0"/>
                <a:ea typeface="华文细黑" panose="02010600040101010101" pitchFamily="2" charset="-122"/>
              </a:rPr>
              <a:t>76%</a:t>
            </a:r>
            <a:endParaRPr lang="zh-CN" altLang="en-US" sz="2800" kern="0" dirty="0">
              <a:solidFill>
                <a:schemeClr val="accent1"/>
              </a:solidFill>
              <a:latin typeface="Impact" pitchFamily="34" charset="0"/>
              <a:ea typeface="华文细黑" panose="02010600040101010101" pitchFamily="2" charset="-122"/>
            </a:endParaRPr>
          </a:p>
        </p:txBody>
      </p:sp>
      <p:grpSp>
        <p:nvGrpSpPr>
          <p:cNvPr id="97" name="组合 96"/>
          <p:cNvGrpSpPr/>
          <p:nvPr/>
        </p:nvGrpSpPr>
        <p:grpSpPr>
          <a:xfrm>
            <a:off x="5828108" y="1725821"/>
            <a:ext cx="1848534" cy="4026957"/>
            <a:chOff x="1682499" y="1823781"/>
            <a:chExt cx="1848534" cy="4477063"/>
          </a:xfrm>
        </p:grpSpPr>
        <p:sp>
          <p:nvSpPr>
            <p:cNvPr id="98" name="圆角矩形 97"/>
            <p:cNvSpPr/>
            <p:nvPr/>
          </p:nvSpPr>
          <p:spPr>
            <a:xfrm>
              <a:off x="1682499" y="1823781"/>
              <a:ext cx="1848534" cy="4477063"/>
            </a:xfrm>
            <a:prstGeom prst="roundRect">
              <a:avLst>
                <a:gd name="adj" fmla="val 50000"/>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lt1"/>
                </a:solidFill>
                <a:ea typeface="华文细黑" panose="02010600040101010101" pitchFamily="2" charset="-122"/>
              </a:endParaRPr>
            </a:p>
          </p:txBody>
        </p:sp>
        <p:sp>
          <p:nvSpPr>
            <p:cNvPr id="99" name="矩形 98"/>
            <p:cNvSpPr/>
            <p:nvPr/>
          </p:nvSpPr>
          <p:spPr>
            <a:xfrm>
              <a:off x="1817297" y="5086333"/>
              <a:ext cx="1576393" cy="34923"/>
            </a:xfrm>
            <a:prstGeom prst="rect">
              <a:avLst/>
            </a:prstGeom>
            <a:solidFill>
              <a:srgbClr val="F3F3F3"/>
            </a:solidFill>
            <a:ln w="22225" cap="flat" cmpd="sng" algn="ctr">
              <a:gradFill>
                <a:gsLst>
                  <a:gs pos="0">
                    <a:sysClr val="window" lastClr="FFFFFF">
                      <a:lumMod val="85000"/>
                    </a:sysClr>
                  </a:gs>
                  <a:gs pos="100000">
                    <a:sysClr val="window" lastClr="FFFFFF"/>
                  </a:gs>
                </a:gsLst>
                <a:lin ang="5400000" scaled="1"/>
              </a:gradFill>
              <a:prstDash val="solid"/>
              <a:miter lim="800000"/>
            </a:ln>
            <a:effectLst>
              <a:innerShdw blurRad="76200" dist="38100" dir="16200000">
                <a:prstClr val="black">
                  <a:alpha val="37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华文细黑" panose="02010600040101010101" pitchFamily="2" charset="-122"/>
                <a:ea typeface="华文细黑" panose="02010600040101010101" pitchFamily="2" charset="-122"/>
                <a:cs typeface="+mn-cs"/>
              </a:endParaRPr>
            </a:p>
          </p:txBody>
        </p:sp>
      </p:grpSp>
      <p:sp>
        <p:nvSpPr>
          <p:cNvPr id="100" name="TextBox 99"/>
          <p:cNvSpPr txBox="1"/>
          <p:nvPr/>
        </p:nvSpPr>
        <p:spPr>
          <a:xfrm>
            <a:off x="6306848" y="4774729"/>
            <a:ext cx="863059" cy="261610"/>
          </a:xfrm>
          <a:prstGeom prst="rect">
            <a:avLst/>
          </a:prstGeom>
          <a:noFill/>
        </p:spPr>
        <p:txBody>
          <a:bodyPr wrap="square" rtlCol="0">
            <a:spAutoFit/>
          </a:bodyPr>
          <a:lstStyle/>
          <a:p>
            <a:pPr algn="ctr"/>
            <a:r>
              <a:rPr lang="zh-CN" altLang="en-US" sz="1100" b="1" dirty="0">
                <a:solidFill>
                  <a:schemeClr val="tx1">
                    <a:lumMod val="65000"/>
                    <a:lumOff val="35000"/>
                  </a:schemeClr>
                </a:solidFill>
                <a:latin typeface="华文细黑" panose="02010600040101010101" pitchFamily="2" charset="-122"/>
                <a:ea typeface="华文细黑" panose="02010600040101010101" pitchFamily="2" charset="-122"/>
              </a:rPr>
              <a:t>任务完成</a:t>
            </a:r>
          </a:p>
        </p:txBody>
      </p:sp>
      <p:sp>
        <p:nvSpPr>
          <p:cNvPr id="101" name="椭圆 100"/>
          <p:cNvSpPr/>
          <p:nvPr/>
        </p:nvSpPr>
        <p:spPr bwMode="blackWhite">
          <a:xfrm>
            <a:off x="6137515" y="1977930"/>
            <a:ext cx="1256192" cy="1256192"/>
          </a:xfrm>
          <a:prstGeom prst="ellipse">
            <a:avLst/>
          </a:prstGeom>
          <a:solidFill>
            <a:srgbClr val="F3F3F3"/>
          </a:solidFill>
          <a:ln w="22225" cap="flat" cmpd="sng" algn="ctr">
            <a:gradFill>
              <a:gsLst>
                <a:gs pos="0">
                  <a:sysClr val="window" lastClr="FFFFFF">
                    <a:lumMod val="85000"/>
                  </a:sysClr>
                </a:gs>
                <a:gs pos="100000">
                  <a:sysClr val="window" lastClr="FFFFFF"/>
                </a:gs>
              </a:gsLst>
              <a:lin ang="5400000" scaled="1"/>
            </a:gradFill>
            <a:prstDash val="solid"/>
            <a:miter lim="800000"/>
          </a:ln>
          <a:effectLst>
            <a:innerShdw blurRad="76200" dist="38100" dir="16200000">
              <a:prstClr val="black">
                <a:alpha val="37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华文细黑" panose="02010600040101010101" pitchFamily="2" charset="-122"/>
              <a:ea typeface="华文细黑" panose="02010600040101010101" pitchFamily="2" charset="-122"/>
              <a:cs typeface="+mn-cs"/>
            </a:endParaRPr>
          </a:p>
        </p:txBody>
      </p:sp>
      <p:grpSp>
        <p:nvGrpSpPr>
          <p:cNvPr id="102" name="组合 101"/>
          <p:cNvGrpSpPr/>
          <p:nvPr/>
        </p:nvGrpSpPr>
        <p:grpSpPr>
          <a:xfrm>
            <a:off x="6272950" y="2133807"/>
            <a:ext cx="958850" cy="958850"/>
            <a:chOff x="2853235" y="1786005"/>
            <a:chExt cx="958850" cy="958850"/>
          </a:xfrm>
        </p:grpSpPr>
        <p:sp>
          <p:nvSpPr>
            <p:cNvPr id="103" name="椭圆 102"/>
            <p:cNvSpPr/>
            <p:nvPr/>
          </p:nvSpPr>
          <p:spPr bwMode="auto">
            <a:xfrm>
              <a:off x="2853235" y="1786005"/>
              <a:ext cx="958850" cy="958850"/>
            </a:xfrm>
            <a:prstGeom prst="ellipse">
              <a:avLst/>
            </a:pr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bg1"/>
                </a:solidFill>
                <a:latin typeface="华文细黑" panose="02010600040101010101" pitchFamily="2" charset="-122"/>
                <a:ea typeface="华文细黑" panose="02010600040101010101" pitchFamily="2" charset="-122"/>
              </a:endParaRPr>
            </a:p>
          </p:txBody>
        </p:sp>
        <p:sp>
          <p:nvSpPr>
            <p:cNvPr id="104" name="文本框 11"/>
            <p:cNvSpPr txBox="1"/>
            <p:nvPr/>
          </p:nvSpPr>
          <p:spPr>
            <a:xfrm>
              <a:off x="3062021" y="1996614"/>
              <a:ext cx="513282" cy="523220"/>
            </a:xfrm>
            <a:prstGeom prst="rect">
              <a:avLst/>
            </a:prstGeom>
            <a:noFill/>
          </p:spPr>
          <p:txBody>
            <a:bodyPr wrap="none" rtlCol="0">
              <a:spAutoFit/>
            </a:bodyPr>
            <a:lstStyle/>
            <a:p>
              <a:pPr algn="ctr">
                <a:defRPr/>
              </a:pPr>
              <a:r>
                <a:rPr lang="en-US" altLang="zh-CN" sz="2800" kern="0" dirty="0">
                  <a:solidFill>
                    <a:schemeClr val="bg1"/>
                  </a:solidFill>
                  <a:latin typeface="Impact" pitchFamily="34" charset="0"/>
                  <a:ea typeface="华文细黑" panose="02010600040101010101" pitchFamily="2" charset="-122"/>
                </a:rPr>
                <a:t>01</a:t>
              </a:r>
              <a:endParaRPr lang="zh-CN" altLang="en-US" sz="2800" kern="0" dirty="0">
                <a:solidFill>
                  <a:schemeClr val="bg1"/>
                </a:solidFill>
                <a:latin typeface="Impact" pitchFamily="34" charset="0"/>
                <a:ea typeface="华文细黑" panose="02010600040101010101" pitchFamily="2" charset="-122"/>
              </a:endParaRPr>
            </a:p>
          </p:txBody>
        </p:sp>
      </p:grpSp>
      <p:sp>
        <p:nvSpPr>
          <p:cNvPr id="105" name="TextBox 104"/>
          <p:cNvSpPr txBox="1"/>
          <p:nvPr/>
        </p:nvSpPr>
        <p:spPr>
          <a:xfrm>
            <a:off x="6146843" y="3381508"/>
            <a:ext cx="1315586" cy="1015663"/>
          </a:xfrm>
          <a:prstGeom prst="rect">
            <a:avLst/>
          </a:prstGeom>
          <a:noFill/>
        </p:spPr>
        <p:txBody>
          <a:bodyPr wrap="square" rtlCol="0">
            <a:spAutoFit/>
          </a:bodyPr>
          <a:lstStyle/>
          <a:p>
            <a:pPr fontAlgn="base">
              <a:lnSpc>
                <a:spcPct val="150000"/>
              </a:lnSpc>
              <a:spcBef>
                <a:spcPct val="0"/>
              </a:spcBef>
              <a:spcAft>
                <a:spcPct val="0"/>
              </a:spcAft>
            </a:pPr>
            <a:r>
              <a:rPr lang="zh-CN" altLang="en-US" sz="1000" dirty="0">
                <a:solidFill>
                  <a:schemeClr val="tx1">
                    <a:lumMod val="65000"/>
                    <a:lumOff val="35000"/>
                  </a:schemeClr>
                </a:solidFill>
                <a:latin typeface="华文细黑" panose="02010600040101010101" pitchFamily="2" charset="-122"/>
                <a:ea typeface="华文细黑" panose="02010600040101010101" pitchFamily="2" charset="-122"/>
                <a:sym typeface="Gill Sans" charset="0"/>
              </a:rPr>
              <a:t>此处添加详细文本描述，尽量将每页幻灯片的字数控制在</a:t>
            </a:r>
            <a:r>
              <a:rPr lang="en-US" altLang="zh-CN" sz="1000" dirty="0">
                <a:solidFill>
                  <a:schemeClr val="tx1">
                    <a:lumMod val="65000"/>
                    <a:lumOff val="35000"/>
                  </a:schemeClr>
                </a:solidFill>
                <a:latin typeface="华文细黑" panose="02010600040101010101" pitchFamily="2" charset="-122"/>
                <a:ea typeface="华文细黑" panose="02010600040101010101" pitchFamily="2" charset="-122"/>
                <a:sym typeface="Gill Sans" charset="0"/>
              </a:rPr>
              <a:t>200</a:t>
            </a:r>
            <a:r>
              <a:rPr lang="zh-CN" altLang="en-US" sz="1000" dirty="0">
                <a:solidFill>
                  <a:schemeClr val="tx1">
                    <a:lumMod val="65000"/>
                    <a:lumOff val="35000"/>
                  </a:schemeClr>
                </a:solidFill>
                <a:latin typeface="华文细黑" panose="02010600040101010101" pitchFamily="2" charset="-122"/>
                <a:ea typeface="华文细黑" panose="02010600040101010101" pitchFamily="2" charset="-122"/>
                <a:sym typeface="Gill Sans" charset="0"/>
              </a:rPr>
              <a:t>字以内。</a:t>
            </a:r>
            <a:endParaRPr lang="en-US" altLang="zh-CN" sz="1000" dirty="0">
              <a:solidFill>
                <a:schemeClr val="tx1">
                  <a:lumMod val="65000"/>
                  <a:lumOff val="35000"/>
                </a:schemeClr>
              </a:solidFill>
              <a:latin typeface="华文细黑" panose="02010600040101010101" pitchFamily="2" charset="-122"/>
              <a:ea typeface="华文细黑" panose="02010600040101010101" pitchFamily="2" charset="-122"/>
              <a:cs typeface="Lato Light" charset="0"/>
              <a:sym typeface="Lato Light" charset="0"/>
            </a:endParaRPr>
          </a:p>
        </p:txBody>
      </p:sp>
      <p:sp>
        <p:nvSpPr>
          <p:cNvPr id="106" name="文本框 59"/>
          <p:cNvSpPr txBox="1"/>
          <p:nvPr/>
        </p:nvSpPr>
        <p:spPr>
          <a:xfrm>
            <a:off x="6244661" y="4963787"/>
            <a:ext cx="1000118" cy="523196"/>
          </a:xfrm>
          <a:prstGeom prst="rect">
            <a:avLst/>
          </a:prstGeom>
          <a:noFill/>
        </p:spPr>
        <p:txBody>
          <a:bodyPr wrap="square" lIns="91415" tIns="45708" rIns="91415" bIns="45708" rtlCol="0">
            <a:spAutoFit/>
          </a:bodyPr>
          <a:lstStyle/>
          <a:p>
            <a:pPr algn="ctr"/>
            <a:r>
              <a:rPr lang="en-US" altLang="zh-CN" sz="2800" kern="0" dirty="0">
                <a:solidFill>
                  <a:schemeClr val="accent1"/>
                </a:solidFill>
                <a:latin typeface="Impact" pitchFamily="34" charset="0"/>
                <a:ea typeface="华文细黑" panose="02010600040101010101" pitchFamily="2" charset="-122"/>
              </a:rPr>
              <a:t>65%</a:t>
            </a:r>
            <a:endParaRPr lang="zh-CN" altLang="en-US" sz="2800" kern="0" dirty="0">
              <a:solidFill>
                <a:schemeClr val="accent1"/>
              </a:solidFill>
              <a:latin typeface="Impact" pitchFamily="34" charset="0"/>
              <a:ea typeface="华文细黑" panose="02010600040101010101" pitchFamily="2" charset="-122"/>
            </a:endParaRPr>
          </a:p>
        </p:txBody>
      </p:sp>
      <p:grpSp>
        <p:nvGrpSpPr>
          <p:cNvPr id="107" name="组合 106"/>
          <p:cNvGrpSpPr/>
          <p:nvPr/>
        </p:nvGrpSpPr>
        <p:grpSpPr>
          <a:xfrm>
            <a:off x="8103327" y="1725821"/>
            <a:ext cx="1848534" cy="4026957"/>
            <a:chOff x="1682499" y="1823781"/>
            <a:chExt cx="1848534" cy="4477063"/>
          </a:xfrm>
        </p:grpSpPr>
        <p:sp>
          <p:nvSpPr>
            <p:cNvPr id="108" name="圆角矩形 107"/>
            <p:cNvSpPr/>
            <p:nvPr/>
          </p:nvSpPr>
          <p:spPr>
            <a:xfrm>
              <a:off x="1682499" y="1823781"/>
              <a:ext cx="1848534" cy="4477063"/>
            </a:xfrm>
            <a:prstGeom prst="roundRect">
              <a:avLst>
                <a:gd name="adj" fmla="val 50000"/>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lt1"/>
                </a:solidFill>
                <a:ea typeface="华文细黑" panose="02010600040101010101" pitchFamily="2" charset="-122"/>
              </a:endParaRPr>
            </a:p>
          </p:txBody>
        </p:sp>
        <p:sp>
          <p:nvSpPr>
            <p:cNvPr id="109" name="矩形 108"/>
            <p:cNvSpPr/>
            <p:nvPr/>
          </p:nvSpPr>
          <p:spPr>
            <a:xfrm>
              <a:off x="1817297" y="5086333"/>
              <a:ext cx="1576393" cy="34923"/>
            </a:xfrm>
            <a:prstGeom prst="rect">
              <a:avLst/>
            </a:prstGeom>
            <a:solidFill>
              <a:srgbClr val="F3F3F3"/>
            </a:solidFill>
            <a:ln w="22225" cap="flat" cmpd="sng" algn="ctr">
              <a:gradFill>
                <a:gsLst>
                  <a:gs pos="0">
                    <a:sysClr val="window" lastClr="FFFFFF">
                      <a:lumMod val="85000"/>
                    </a:sysClr>
                  </a:gs>
                  <a:gs pos="100000">
                    <a:sysClr val="window" lastClr="FFFFFF"/>
                  </a:gs>
                </a:gsLst>
                <a:lin ang="5400000" scaled="1"/>
              </a:gradFill>
              <a:prstDash val="solid"/>
              <a:miter lim="800000"/>
            </a:ln>
            <a:effectLst>
              <a:innerShdw blurRad="76200" dist="38100" dir="16200000">
                <a:prstClr val="black">
                  <a:alpha val="37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华文细黑" panose="02010600040101010101" pitchFamily="2" charset="-122"/>
                <a:ea typeface="华文细黑" panose="02010600040101010101" pitchFamily="2" charset="-122"/>
                <a:cs typeface="+mn-cs"/>
              </a:endParaRPr>
            </a:p>
          </p:txBody>
        </p:sp>
      </p:grpSp>
      <p:sp>
        <p:nvSpPr>
          <p:cNvPr id="110" name="TextBox 109"/>
          <p:cNvSpPr txBox="1"/>
          <p:nvPr/>
        </p:nvSpPr>
        <p:spPr>
          <a:xfrm>
            <a:off x="8582067" y="4774729"/>
            <a:ext cx="863059" cy="261610"/>
          </a:xfrm>
          <a:prstGeom prst="rect">
            <a:avLst/>
          </a:prstGeom>
          <a:noFill/>
        </p:spPr>
        <p:txBody>
          <a:bodyPr wrap="square" rtlCol="0">
            <a:spAutoFit/>
          </a:bodyPr>
          <a:lstStyle/>
          <a:p>
            <a:pPr algn="ctr"/>
            <a:r>
              <a:rPr lang="zh-CN" altLang="en-US" sz="1100" b="1" dirty="0">
                <a:solidFill>
                  <a:schemeClr val="tx1">
                    <a:lumMod val="65000"/>
                    <a:lumOff val="35000"/>
                  </a:schemeClr>
                </a:solidFill>
                <a:latin typeface="华文细黑" panose="02010600040101010101" pitchFamily="2" charset="-122"/>
                <a:ea typeface="华文细黑" panose="02010600040101010101" pitchFamily="2" charset="-122"/>
              </a:rPr>
              <a:t>任务完成</a:t>
            </a:r>
          </a:p>
        </p:txBody>
      </p:sp>
      <p:sp>
        <p:nvSpPr>
          <p:cNvPr id="111" name="椭圆 110"/>
          <p:cNvSpPr/>
          <p:nvPr/>
        </p:nvSpPr>
        <p:spPr bwMode="blackWhite">
          <a:xfrm>
            <a:off x="8412734" y="1977930"/>
            <a:ext cx="1256192" cy="1256192"/>
          </a:xfrm>
          <a:prstGeom prst="ellipse">
            <a:avLst/>
          </a:prstGeom>
          <a:solidFill>
            <a:srgbClr val="F3F3F3"/>
          </a:solidFill>
          <a:ln w="22225" cap="flat" cmpd="sng" algn="ctr">
            <a:gradFill>
              <a:gsLst>
                <a:gs pos="0">
                  <a:sysClr val="window" lastClr="FFFFFF">
                    <a:lumMod val="85000"/>
                  </a:sysClr>
                </a:gs>
                <a:gs pos="100000">
                  <a:sysClr val="window" lastClr="FFFFFF"/>
                </a:gs>
              </a:gsLst>
              <a:lin ang="5400000" scaled="1"/>
            </a:gradFill>
            <a:prstDash val="solid"/>
            <a:miter lim="800000"/>
          </a:ln>
          <a:effectLst>
            <a:innerShdw blurRad="76200" dist="38100" dir="16200000">
              <a:prstClr val="black">
                <a:alpha val="37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华文细黑" panose="02010600040101010101" pitchFamily="2" charset="-122"/>
              <a:ea typeface="华文细黑" panose="02010600040101010101" pitchFamily="2" charset="-122"/>
              <a:cs typeface="+mn-cs"/>
            </a:endParaRPr>
          </a:p>
        </p:txBody>
      </p:sp>
      <p:grpSp>
        <p:nvGrpSpPr>
          <p:cNvPr id="112" name="组合 111"/>
          <p:cNvGrpSpPr/>
          <p:nvPr/>
        </p:nvGrpSpPr>
        <p:grpSpPr>
          <a:xfrm>
            <a:off x="8548169" y="2133807"/>
            <a:ext cx="958850" cy="958850"/>
            <a:chOff x="2853235" y="1786005"/>
            <a:chExt cx="958850" cy="958850"/>
          </a:xfrm>
        </p:grpSpPr>
        <p:sp>
          <p:nvSpPr>
            <p:cNvPr id="113" name="椭圆 112"/>
            <p:cNvSpPr/>
            <p:nvPr/>
          </p:nvSpPr>
          <p:spPr bwMode="auto">
            <a:xfrm>
              <a:off x="2853235" y="1786005"/>
              <a:ext cx="958850" cy="958850"/>
            </a:xfrm>
            <a:prstGeom prst="ellipse">
              <a:avLst/>
            </a:prstGeom>
            <a:gradFill>
              <a:gsLst>
                <a:gs pos="0">
                  <a:srgbClr val="DEDEDE"/>
                </a:gs>
                <a:gs pos="100000">
                  <a:srgbClr val="FBFBFB"/>
                </a:gs>
              </a:gsLst>
              <a:lin ang="5400000" scaled="1"/>
            </a:gradFill>
            <a:ln w="31750" cap="flat">
              <a:gradFill>
                <a:gsLst>
                  <a:gs pos="0">
                    <a:sysClr val="window" lastClr="FFFFFF"/>
                  </a:gs>
                  <a:gs pos="100000">
                    <a:srgbClr val="DDDDDD"/>
                  </a:gs>
                </a:gsLst>
                <a:lin ang="5400000" scaled="1"/>
              </a:gradFill>
              <a:prstDash val="solid"/>
              <a:miter lim="800000"/>
              <a:headEnd/>
              <a:tailEnd/>
            </a:ln>
            <a:effectLst>
              <a:outerShdw blurRad="228600" dist="101600" dir="5400000" algn="t" rotWithShape="0">
                <a:sysClr val="windowText" lastClr="000000">
                  <a:lumMod val="85000"/>
                  <a:lumOff val="15000"/>
                  <a:alpha val="33000"/>
                </a:sysClr>
              </a:outerShdw>
            </a:effectLst>
          </p:spPr>
          <p:txBody>
            <a:bodyPr vert="horz" wrap="square" lIns="91440" tIns="45720" rIns="91440" bIns="45720" numCol="1" anchor="t" anchorCtr="0" compatLnSpc="1">
              <a:prstTxWarp prst="textNoShape">
                <a:avLst/>
              </a:prstTxWarp>
            </a:bodyPr>
            <a:lstStyle/>
            <a:p>
              <a:endParaRPr lang="zh-CN" altLang="en-US" kern="0" dirty="0">
                <a:solidFill>
                  <a:prstClr val="black"/>
                </a:solidFill>
                <a:latin typeface="华文细黑" panose="02010600040101010101" pitchFamily="2" charset="-122"/>
                <a:ea typeface="华文细黑" panose="02010600040101010101" pitchFamily="2" charset="-122"/>
              </a:endParaRPr>
            </a:p>
          </p:txBody>
        </p:sp>
        <p:sp>
          <p:nvSpPr>
            <p:cNvPr id="114" name="文本框 11"/>
            <p:cNvSpPr txBox="1"/>
            <p:nvPr/>
          </p:nvSpPr>
          <p:spPr>
            <a:xfrm>
              <a:off x="3062022" y="1996614"/>
              <a:ext cx="513281" cy="523220"/>
            </a:xfrm>
            <a:prstGeom prst="rect">
              <a:avLst/>
            </a:prstGeom>
            <a:noFill/>
          </p:spPr>
          <p:txBody>
            <a:bodyPr wrap="none" rtlCol="0">
              <a:spAutoFit/>
            </a:bodyPr>
            <a:lstStyle/>
            <a:p>
              <a:pPr algn="ctr">
                <a:defRPr/>
              </a:pPr>
              <a:r>
                <a:rPr lang="en-US" altLang="zh-CN" sz="2800" kern="0" dirty="0">
                  <a:solidFill>
                    <a:schemeClr val="accent1"/>
                  </a:solidFill>
                  <a:latin typeface="Impact" pitchFamily="34" charset="0"/>
                  <a:ea typeface="华文细黑" panose="02010600040101010101" pitchFamily="2" charset="-122"/>
                </a:rPr>
                <a:t>01</a:t>
              </a:r>
              <a:endParaRPr lang="zh-CN" altLang="en-US" sz="2800" kern="0" dirty="0">
                <a:solidFill>
                  <a:schemeClr val="accent1"/>
                </a:solidFill>
                <a:latin typeface="Impact" pitchFamily="34" charset="0"/>
                <a:ea typeface="华文细黑" panose="02010600040101010101" pitchFamily="2" charset="-122"/>
              </a:endParaRPr>
            </a:p>
          </p:txBody>
        </p:sp>
      </p:grpSp>
      <p:sp>
        <p:nvSpPr>
          <p:cNvPr id="115" name="TextBox 114"/>
          <p:cNvSpPr txBox="1"/>
          <p:nvPr/>
        </p:nvSpPr>
        <p:spPr>
          <a:xfrm>
            <a:off x="8422062" y="3381508"/>
            <a:ext cx="1315586" cy="1015663"/>
          </a:xfrm>
          <a:prstGeom prst="rect">
            <a:avLst/>
          </a:prstGeom>
          <a:noFill/>
        </p:spPr>
        <p:txBody>
          <a:bodyPr wrap="square" rtlCol="0">
            <a:spAutoFit/>
          </a:bodyPr>
          <a:lstStyle/>
          <a:p>
            <a:pPr fontAlgn="base">
              <a:lnSpc>
                <a:spcPct val="150000"/>
              </a:lnSpc>
              <a:spcBef>
                <a:spcPct val="0"/>
              </a:spcBef>
              <a:spcAft>
                <a:spcPct val="0"/>
              </a:spcAft>
            </a:pPr>
            <a:r>
              <a:rPr lang="zh-CN" altLang="en-US" sz="1000" dirty="0">
                <a:solidFill>
                  <a:schemeClr val="tx1">
                    <a:lumMod val="65000"/>
                    <a:lumOff val="35000"/>
                  </a:schemeClr>
                </a:solidFill>
                <a:latin typeface="华文细黑" panose="02010600040101010101" pitchFamily="2" charset="-122"/>
                <a:ea typeface="华文细黑" panose="02010600040101010101" pitchFamily="2" charset="-122"/>
                <a:sym typeface="Gill Sans" charset="0"/>
              </a:rPr>
              <a:t>此处添加详细文本描述，尽量将每页幻灯片的字数控制在</a:t>
            </a:r>
            <a:r>
              <a:rPr lang="en-US" altLang="zh-CN" sz="1000" dirty="0">
                <a:solidFill>
                  <a:schemeClr val="tx1">
                    <a:lumMod val="65000"/>
                    <a:lumOff val="35000"/>
                  </a:schemeClr>
                </a:solidFill>
                <a:latin typeface="华文细黑" panose="02010600040101010101" pitchFamily="2" charset="-122"/>
                <a:ea typeface="华文细黑" panose="02010600040101010101" pitchFamily="2" charset="-122"/>
                <a:sym typeface="Gill Sans" charset="0"/>
              </a:rPr>
              <a:t>200</a:t>
            </a:r>
            <a:r>
              <a:rPr lang="zh-CN" altLang="en-US" sz="1000" dirty="0">
                <a:solidFill>
                  <a:schemeClr val="tx1">
                    <a:lumMod val="65000"/>
                    <a:lumOff val="35000"/>
                  </a:schemeClr>
                </a:solidFill>
                <a:latin typeface="华文细黑" panose="02010600040101010101" pitchFamily="2" charset="-122"/>
                <a:ea typeface="华文细黑" panose="02010600040101010101" pitchFamily="2" charset="-122"/>
                <a:sym typeface="Gill Sans" charset="0"/>
              </a:rPr>
              <a:t>字以内。</a:t>
            </a:r>
            <a:endParaRPr lang="en-US" altLang="zh-CN" sz="1000" dirty="0">
              <a:solidFill>
                <a:schemeClr val="tx1">
                  <a:lumMod val="65000"/>
                  <a:lumOff val="35000"/>
                </a:schemeClr>
              </a:solidFill>
              <a:latin typeface="华文细黑" panose="02010600040101010101" pitchFamily="2" charset="-122"/>
              <a:ea typeface="华文细黑" panose="02010600040101010101" pitchFamily="2" charset="-122"/>
              <a:cs typeface="Lato Light" charset="0"/>
              <a:sym typeface="Lato Light" charset="0"/>
            </a:endParaRPr>
          </a:p>
        </p:txBody>
      </p:sp>
      <p:sp>
        <p:nvSpPr>
          <p:cNvPr id="116" name="文本框 59"/>
          <p:cNvSpPr txBox="1"/>
          <p:nvPr/>
        </p:nvSpPr>
        <p:spPr>
          <a:xfrm>
            <a:off x="8519880" y="4963787"/>
            <a:ext cx="1000118" cy="523196"/>
          </a:xfrm>
          <a:prstGeom prst="rect">
            <a:avLst/>
          </a:prstGeom>
          <a:noFill/>
        </p:spPr>
        <p:txBody>
          <a:bodyPr wrap="square" lIns="91415" tIns="45708" rIns="91415" bIns="45708" rtlCol="0">
            <a:spAutoFit/>
          </a:bodyPr>
          <a:lstStyle/>
          <a:p>
            <a:pPr algn="ctr"/>
            <a:r>
              <a:rPr lang="en-US" altLang="zh-CN" sz="2800" kern="0" dirty="0">
                <a:solidFill>
                  <a:schemeClr val="accent1"/>
                </a:solidFill>
                <a:latin typeface="Impact" pitchFamily="34" charset="0"/>
                <a:ea typeface="华文细黑" panose="02010600040101010101" pitchFamily="2" charset="-122"/>
              </a:rPr>
              <a:t>88%</a:t>
            </a:r>
            <a:endParaRPr lang="zh-CN" altLang="en-US" sz="2800" kern="0" dirty="0">
              <a:solidFill>
                <a:schemeClr val="accent1"/>
              </a:solidFill>
              <a:latin typeface="Impact" pitchFamily="34" charset="0"/>
              <a:ea typeface="华文细黑" panose="02010600040101010101" pitchFamily="2" charset="-122"/>
            </a:endParaRPr>
          </a:p>
        </p:txBody>
      </p:sp>
    </p:spTree>
    <p:extLst>
      <p:ext uri="{BB962C8B-B14F-4D97-AF65-F5344CB8AC3E}">
        <p14:creationId xmlns:p14="http://schemas.microsoft.com/office/powerpoint/2010/main" val="1294833235"/>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fade">
                                      <p:cBhvr>
                                        <p:cTn id="7" dur="500"/>
                                        <p:tgtEl>
                                          <p:spTgt spid="13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Effect transition="in" filter="wipe(left)">
                                      <p:cBhvr>
                                        <p:cTn id="11" dur="500"/>
                                        <p:tgtEl>
                                          <p:spTgt spid="136"/>
                                        </p:tgtEl>
                                      </p:cBhvr>
                                    </p:animEffect>
                                  </p:childTnLst>
                                </p:cTn>
                              </p:par>
                            </p:childTnLst>
                          </p:cTn>
                        </p:par>
                        <p:par>
                          <p:cTn id="12" fill="hold">
                            <p:stCondLst>
                              <p:cond delay="1000"/>
                            </p:stCondLst>
                            <p:childTnLst>
                              <p:par>
                                <p:cTn id="13" presetID="2" presetClass="entr" presetSubtype="2" decel="100000" fill="hold" grpId="0" nodeType="afterEffect">
                                  <p:stCondLst>
                                    <p:cond delay="0"/>
                                  </p:stCondLst>
                                  <p:iterate type="lt">
                                    <p:tmPct val="10000"/>
                                  </p:iterate>
                                  <p:childTnLst>
                                    <p:set>
                                      <p:cBhvr>
                                        <p:cTn id="14" dur="1" fill="hold">
                                          <p:stCondLst>
                                            <p:cond delay="0"/>
                                          </p:stCondLst>
                                        </p:cTn>
                                        <p:tgtEl>
                                          <p:spTgt spid="145"/>
                                        </p:tgtEl>
                                        <p:attrNameLst>
                                          <p:attrName>style.visibility</p:attrName>
                                        </p:attrNameLst>
                                      </p:cBhvr>
                                      <p:to>
                                        <p:strVal val="visible"/>
                                      </p:to>
                                    </p:set>
                                    <p:anim calcmode="lin" valueType="num">
                                      <p:cBhvr additive="base">
                                        <p:cTn id="15" dur="500" fill="hold"/>
                                        <p:tgtEl>
                                          <p:spTgt spid="145"/>
                                        </p:tgtEl>
                                        <p:attrNameLst>
                                          <p:attrName>ppt_x</p:attrName>
                                        </p:attrNameLst>
                                      </p:cBhvr>
                                      <p:tavLst>
                                        <p:tav tm="0">
                                          <p:val>
                                            <p:strVal val="1+#ppt_w/2"/>
                                          </p:val>
                                        </p:tav>
                                        <p:tav tm="100000">
                                          <p:val>
                                            <p:strVal val="#ppt_x"/>
                                          </p:val>
                                        </p:tav>
                                      </p:tavLst>
                                    </p:anim>
                                    <p:anim calcmode="lin" valueType="num">
                                      <p:cBhvr additive="base">
                                        <p:cTn id="16" dur="500" fill="hold"/>
                                        <p:tgtEl>
                                          <p:spTgt spid="145"/>
                                        </p:tgtEl>
                                        <p:attrNameLst>
                                          <p:attrName>ppt_y</p:attrName>
                                        </p:attrNameLst>
                                      </p:cBhvr>
                                      <p:tavLst>
                                        <p:tav tm="0">
                                          <p:val>
                                            <p:strVal val="#ppt_y"/>
                                          </p:val>
                                        </p:tav>
                                        <p:tav tm="100000">
                                          <p:val>
                                            <p:strVal val="#ppt_y"/>
                                          </p:val>
                                        </p:tav>
                                      </p:tavLst>
                                    </p:anim>
                                  </p:childTnLst>
                                </p:cTn>
                              </p:par>
                            </p:childTnLst>
                          </p:cTn>
                        </p:par>
                        <p:par>
                          <p:cTn id="17" fill="hold">
                            <p:stCondLst>
                              <p:cond delay="2450"/>
                            </p:stCondLst>
                            <p:childTnLst>
                              <p:par>
                                <p:cTn id="18" presetID="2" presetClass="entr" presetSubtype="2" decel="100000" fill="hold" grpId="0" nodeType="afterEffect">
                                  <p:stCondLst>
                                    <p:cond delay="0"/>
                                  </p:stCondLst>
                                  <p:iterate type="lt">
                                    <p:tmPct val="10000"/>
                                  </p:iterate>
                                  <p:childTnLst>
                                    <p:set>
                                      <p:cBhvr>
                                        <p:cTn id="19" dur="1" fill="hold">
                                          <p:stCondLst>
                                            <p:cond delay="0"/>
                                          </p:stCondLst>
                                        </p:cTn>
                                        <p:tgtEl>
                                          <p:spTgt spid="146"/>
                                        </p:tgtEl>
                                        <p:attrNameLst>
                                          <p:attrName>style.visibility</p:attrName>
                                        </p:attrNameLst>
                                      </p:cBhvr>
                                      <p:to>
                                        <p:strVal val="visible"/>
                                      </p:to>
                                    </p:set>
                                    <p:anim calcmode="lin" valueType="num">
                                      <p:cBhvr additive="base">
                                        <p:cTn id="20" dur="500" fill="hold"/>
                                        <p:tgtEl>
                                          <p:spTgt spid="146"/>
                                        </p:tgtEl>
                                        <p:attrNameLst>
                                          <p:attrName>ppt_x</p:attrName>
                                        </p:attrNameLst>
                                      </p:cBhvr>
                                      <p:tavLst>
                                        <p:tav tm="0">
                                          <p:val>
                                            <p:strVal val="1+#ppt_w/2"/>
                                          </p:val>
                                        </p:tav>
                                        <p:tav tm="100000">
                                          <p:val>
                                            <p:strVal val="#ppt_x"/>
                                          </p:val>
                                        </p:tav>
                                      </p:tavLst>
                                    </p:anim>
                                    <p:anim calcmode="lin" valueType="num">
                                      <p:cBhvr additive="base">
                                        <p:cTn id="21" dur="500" fill="hold"/>
                                        <p:tgtEl>
                                          <p:spTgt spid="146"/>
                                        </p:tgtEl>
                                        <p:attrNameLst>
                                          <p:attrName>ppt_y</p:attrName>
                                        </p:attrNameLst>
                                      </p:cBhvr>
                                      <p:tavLst>
                                        <p:tav tm="0">
                                          <p:val>
                                            <p:strVal val="#ppt_y"/>
                                          </p:val>
                                        </p:tav>
                                        <p:tav tm="100000">
                                          <p:val>
                                            <p:strVal val="#ppt_y"/>
                                          </p:val>
                                        </p:tav>
                                      </p:tavLst>
                                    </p:anim>
                                  </p:childTnLst>
                                </p:cTn>
                              </p:par>
                            </p:childTnLst>
                          </p:cTn>
                        </p:par>
                        <p:par>
                          <p:cTn id="22" fill="hold">
                            <p:stCondLst>
                              <p:cond delay="3100"/>
                            </p:stCondLst>
                            <p:childTnLst>
                              <p:par>
                                <p:cTn id="23" presetID="2" presetClass="entr" presetSubtype="4" fill="hold" nodeType="afterEffect">
                                  <p:stCondLst>
                                    <p:cond delay="0"/>
                                  </p:stCondLst>
                                  <p:childTnLst>
                                    <p:set>
                                      <p:cBhvr>
                                        <p:cTn id="24" dur="1" fill="hold">
                                          <p:stCondLst>
                                            <p:cond delay="0"/>
                                          </p:stCondLst>
                                        </p:cTn>
                                        <p:tgtEl>
                                          <p:spTgt spid="57"/>
                                        </p:tgtEl>
                                        <p:attrNameLst>
                                          <p:attrName>style.visibility</p:attrName>
                                        </p:attrNameLst>
                                      </p:cBhvr>
                                      <p:to>
                                        <p:strVal val="visible"/>
                                      </p:to>
                                    </p:set>
                                    <p:anim calcmode="lin" valueType="num">
                                      <p:cBhvr additive="base">
                                        <p:cTn id="25" dur="500" fill="hold"/>
                                        <p:tgtEl>
                                          <p:spTgt spid="57"/>
                                        </p:tgtEl>
                                        <p:attrNameLst>
                                          <p:attrName>ppt_x</p:attrName>
                                        </p:attrNameLst>
                                      </p:cBhvr>
                                      <p:tavLst>
                                        <p:tav tm="0">
                                          <p:val>
                                            <p:strVal val="#ppt_x"/>
                                          </p:val>
                                        </p:tav>
                                        <p:tav tm="100000">
                                          <p:val>
                                            <p:strVal val="#ppt_x"/>
                                          </p:val>
                                        </p:tav>
                                      </p:tavLst>
                                    </p:anim>
                                    <p:anim calcmode="lin" valueType="num">
                                      <p:cBhvr additive="base">
                                        <p:cTn id="26" dur="500" fill="hold"/>
                                        <p:tgtEl>
                                          <p:spTgt spid="57"/>
                                        </p:tgtEl>
                                        <p:attrNameLst>
                                          <p:attrName>ppt_y</p:attrName>
                                        </p:attrNameLst>
                                      </p:cBhvr>
                                      <p:tavLst>
                                        <p:tav tm="0">
                                          <p:val>
                                            <p:strVal val="1+#ppt_h/2"/>
                                          </p:val>
                                        </p:tav>
                                        <p:tav tm="100000">
                                          <p:val>
                                            <p:strVal val="#ppt_y"/>
                                          </p:val>
                                        </p:tav>
                                      </p:tavLst>
                                    </p:anim>
                                  </p:childTnLst>
                                </p:cTn>
                              </p:par>
                            </p:childTnLst>
                          </p:cTn>
                        </p:par>
                        <p:par>
                          <p:cTn id="27" fill="hold">
                            <p:stCondLst>
                              <p:cond delay="3600"/>
                            </p:stCondLst>
                            <p:childTnLst>
                              <p:par>
                                <p:cTn id="28" presetID="10" presetClass="entr" presetSubtype="0" fill="hold" grpId="0" nodeType="afterEffect">
                                  <p:stCondLst>
                                    <p:cond delay="0"/>
                                  </p:stCondLst>
                                  <p:childTnLst>
                                    <p:set>
                                      <p:cBhvr>
                                        <p:cTn id="29" dur="1" fill="hold">
                                          <p:stCondLst>
                                            <p:cond delay="0"/>
                                          </p:stCondLst>
                                        </p:cTn>
                                        <p:tgtEl>
                                          <p:spTgt spid="61"/>
                                        </p:tgtEl>
                                        <p:attrNameLst>
                                          <p:attrName>style.visibility</p:attrName>
                                        </p:attrNameLst>
                                      </p:cBhvr>
                                      <p:to>
                                        <p:strVal val="visible"/>
                                      </p:to>
                                    </p:set>
                                    <p:animEffect transition="in" filter="fade">
                                      <p:cBhvr>
                                        <p:cTn id="30" dur="500"/>
                                        <p:tgtEl>
                                          <p:spTgt spid="61"/>
                                        </p:tgtEl>
                                      </p:cBhvr>
                                    </p:animEffect>
                                  </p:childTnLst>
                                </p:cTn>
                              </p:par>
                            </p:childTnLst>
                          </p:cTn>
                        </p:par>
                        <p:par>
                          <p:cTn id="31" fill="hold">
                            <p:stCondLst>
                              <p:cond delay="41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4600"/>
                            </p:stCondLst>
                            <p:childTnLst>
                              <p:par>
                                <p:cTn id="38" presetID="22" presetClass="entr" presetSubtype="4" fill="hold" grpId="0" nodeType="afterEffect">
                                  <p:stCondLst>
                                    <p:cond delay="0"/>
                                  </p:stCondLst>
                                  <p:iterate type="lt">
                                    <p:tmPct val="10000"/>
                                  </p:iterate>
                                  <p:childTnLst>
                                    <p:set>
                                      <p:cBhvr>
                                        <p:cTn id="39" dur="1" fill="hold">
                                          <p:stCondLst>
                                            <p:cond delay="0"/>
                                          </p:stCondLst>
                                        </p:cTn>
                                        <p:tgtEl>
                                          <p:spTgt spid="65"/>
                                        </p:tgtEl>
                                        <p:attrNameLst>
                                          <p:attrName>style.visibility</p:attrName>
                                        </p:attrNameLst>
                                      </p:cBhvr>
                                      <p:to>
                                        <p:strVal val="visible"/>
                                      </p:to>
                                    </p:set>
                                    <p:animEffect transition="in" filter="wipe(down)">
                                      <p:cBhvr>
                                        <p:cTn id="40" dur="500"/>
                                        <p:tgtEl>
                                          <p:spTgt spid="65"/>
                                        </p:tgtEl>
                                      </p:cBhvr>
                                    </p:animEffect>
                                  </p:childTnLst>
                                </p:cTn>
                              </p:par>
                            </p:childTnLst>
                          </p:cTn>
                        </p:par>
                        <p:par>
                          <p:cTn id="41" fill="hold">
                            <p:stCondLst>
                              <p:cond delay="6650"/>
                            </p:stCondLst>
                            <p:childTnLst>
                              <p:par>
                                <p:cTn id="42" presetID="22" presetClass="entr" presetSubtype="8" fill="hold" grpId="0" nodeType="afterEffect">
                                  <p:stCondLst>
                                    <p:cond delay="0"/>
                                  </p:stCondLst>
                                  <p:iterate type="lt">
                                    <p:tmPct val="10000"/>
                                  </p:iterate>
                                  <p:childTnLst>
                                    <p:set>
                                      <p:cBhvr>
                                        <p:cTn id="43" dur="1" fill="hold">
                                          <p:stCondLst>
                                            <p:cond delay="0"/>
                                          </p:stCondLst>
                                        </p:cTn>
                                        <p:tgtEl>
                                          <p:spTgt spid="60"/>
                                        </p:tgtEl>
                                        <p:attrNameLst>
                                          <p:attrName>style.visibility</p:attrName>
                                        </p:attrNameLst>
                                      </p:cBhvr>
                                      <p:to>
                                        <p:strVal val="visible"/>
                                      </p:to>
                                    </p:set>
                                    <p:animEffect transition="in" filter="wipe(left)">
                                      <p:cBhvr>
                                        <p:cTn id="44" dur="500"/>
                                        <p:tgtEl>
                                          <p:spTgt spid="60"/>
                                        </p:tgtEl>
                                      </p:cBhvr>
                                    </p:animEffect>
                                  </p:childTnLst>
                                </p:cTn>
                              </p:par>
                            </p:childTnLst>
                          </p:cTn>
                        </p:par>
                        <p:par>
                          <p:cTn id="45" fill="hold">
                            <p:stCondLst>
                              <p:cond delay="7300"/>
                            </p:stCondLst>
                            <p:childTnLst>
                              <p:par>
                                <p:cTn id="46" presetID="22" presetClass="entr" presetSubtype="8" fill="hold" grpId="0" nodeType="afterEffect">
                                  <p:stCondLst>
                                    <p:cond delay="0"/>
                                  </p:stCondLst>
                                  <p:iterate type="lt">
                                    <p:tmPct val="10000"/>
                                  </p:iterate>
                                  <p:childTnLst>
                                    <p:set>
                                      <p:cBhvr>
                                        <p:cTn id="47" dur="1" fill="hold">
                                          <p:stCondLst>
                                            <p:cond delay="0"/>
                                          </p:stCondLst>
                                        </p:cTn>
                                        <p:tgtEl>
                                          <p:spTgt spid="66"/>
                                        </p:tgtEl>
                                        <p:attrNameLst>
                                          <p:attrName>style.visibility</p:attrName>
                                        </p:attrNameLst>
                                      </p:cBhvr>
                                      <p:to>
                                        <p:strVal val="visible"/>
                                      </p:to>
                                    </p:set>
                                    <p:animEffect transition="in" filter="wipe(left)">
                                      <p:cBhvr>
                                        <p:cTn id="48" dur="500"/>
                                        <p:tgtEl>
                                          <p:spTgt spid="66"/>
                                        </p:tgtEl>
                                      </p:cBhvr>
                                    </p:animEffect>
                                  </p:childTnLst>
                                </p:cTn>
                              </p:par>
                            </p:childTnLst>
                          </p:cTn>
                        </p:par>
                        <p:par>
                          <p:cTn id="49" fill="hold">
                            <p:stCondLst>
                              <p:cond delay="7900"/>
                            </p:stCondLst>
                            <p:childTnLst>
                              <p:par>
                                <p:cTn id="50" presetID="2" presetClass="entr" presetSubtype="4" fill="hold" nodeType="after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additive="base">
                                        <p:cTn id="52" dur="500" fill="hold"/>
                                        <p:tgtEl>
                                          <p:spTgt spid="87"/>
                                        </p:tgtEl>
                                        <p:attrNameLst>
                                          <p:attrName>ppt_x</p:attrName>
                                        </p:attrNameLst>
                                      </p:cBhvr>
                                      <p:tavLst>
                                        <p:tav tm="0">
                                          <p:val>
                                            <p:strVal val="#ppt_x"/>
                                          </p:val>
                                        </p:tav>
                                        <p:tav tm="100000">
                                          <p:val>
                                            <p:strVal val="#ppt_x"/>
                                          </p:val>
                                        </p:tav>
                                      </p:tavLst>
                                    </p:anim>
                                    <p:anim calcmode="lin" valueType="num">
                                      <p:cBhvr additive="base">
                                        <p:cTn id="53" dur="500" fill="hold"/>
                                        <p:tgtEl>
                                          <p:spTgt spid="87"/>
                                        </p:tgtEl>
                                        <p:attrNameLst>
                                          <p:attrName>ppt_y</p:attrName>
                                        </p:attrNameLst>
                                      </p:cBhvr>
                                      <p:tavLst>
                                        <p:tav tm="0">
                                          <p:val>
                                            <p:strVal val="1+#ppt_h/2"/>
                                          </p:val>
                                        </p:tav>
                                        <p:tav tm="100000">
                                          <p:val>
                                            <p:strVal val="#ppt_y"/>
                                          </p:val>
                                        </p:tav>
                                      </p:tavLst>
                                    </p:anim>
                                  </p:childTnLst>
                                </p:cTn>
                              </p:par>
                            </p:childTnLst>
                          </p:cTn>
                        </p:par>
                        <p:par>
                          <p:cTn id="54" fill="hold">
                            <p:stCondLst>
                              <p:cond delay="8400"/>
                            </p:stCondLst>
                            <p:childTnLst>
                              <p:par>
                                <p:cTn id="55" presetID="10" presetClass="entr" presetSubtype="0" fill="hold" grpId="0" nodeType="afterEffect">
                                  <p:stCondLst>
                                    <p:cond delay="0"/>
                                  </p:stCondLst>
                                  <p:childTnLst>
                                    <p:set>
                                      <p:cBhvr>
                                        <p:cTn id="56" dur="1" fill="hold">
                                          <p:stCondLst>
                                            <p:cond delay="0"/>
                                          </p:stCondLst>
                                        </p:cTn>
                                        <p:tgtEl>
                                          <p:spTgt spid="91"/>
                                        </p:tgtEl>
                                        <p:attrNameLst>
                                          <p:attrName>style.visibility</p:attrName>
                                        </p:attrNameLst>
                                      </p:cBhvr>
                                      <p:to>
                                        <p:strVal val="visible"/>
                                      </p:to>
                                    </p:set>
                                    <p:animEffect transition="in" filter="fade">
                                      <p:cBhvr>
                                        <p:cTn id="57" dur="500"/>
                                        <p:tgtEl>
                                          <p:spTgt spid="91"/>
                                        </p:tgtEl>
                                      </p:cBhvr>
                                    </p:animEffect>
                                  </p:childTnLst>
                                </p:cTn>
                              </p:par>
                            </p:childTnLst>
                          </p:cTn>
                        </p:par>
                        <p:par>
                          <p:cTn id="58" fill="hold">
                            <p:stCondLst>
                              <p:cond delay="8900"/>
                            </p:stCondLst>
                            <p:childTnLst>
                              <p:par>
                                <p:cTn id="59" presetID="53" presetClass="entr" presetSubtype="16" fill="hold" nodeType="afterEffect">
                                  <p:stCondLst>
                                    <p:cond delay="0"/>
                                  </p:stCondLst>
                                  <p:childTnLst>
                                    <p:set>
                                      <p:cBhvr>
                                        <p:cTn id="60" dur="1" fill="hold">
                                          <p:stCondLst>
                                            <p:cond delay="0"/>
                                          </p:stCondLst>
                                        </p:cTn>
                                        <p:tgtEl>
                                          <p:spTgt spid="92"/>
                                        </p:tgtEl>
                                        <p:attrNameLst>
                                          <p:attrName>style.visibility</p:attrName>
                                        </p:attrNameLst>
                                      </p:cBhvr>
                                      <p:to>
                                        <p:strVal val="visible"/>
                                      </p:to>
                                    </p:set>
                                    <p:anim calcmode="lin" valueType="num">
                                      <p:cBhvr>
                                        <p:cTn id="61" dur="500" fill="hold"/>
                                        <p:tgtEl>
                                          <p:spTgt spid="92"/>
                                        </p:tgtEl>
                                        <p:attrNameLst>
                                          <p:attrName>ppt_w</p:attrName>
                                        </p:attrNameLst>
                                      </p:cBhvr>
                                      <p:tavLst>
                                        <p:tav tm="0">
                                          <p:val>
                                            <p:fltVal val="0"/>
                                          </p:val>
                                        </p:tav>
                                        <p:tav tm="100000">
                                          <p:val>
                                            <p:strVal val="#ppt_w"/>
                                          </p:val>
                                        </p:tav>
                                      </p:tavLst>
                                    </p:anim>
                                    <p:anim calcmode="lin" valueType="num">
                                      <p:cBhvr>
                                        <p:cTn id="62" dur="500" fill="hold"/>
                                        <p:tgtEl>
                                          <p:spTgt spid="92"/>
                                        </p:tgtEl>
                                        <p:attrNameLst>
                                          <p:attrName>ppt_h</p:attrName>
                                        </p:attrNameLst>
                                      </p:cBhvr>
                                      <p:tavLst>
                                        <p:tav tm="0">
                                          <p:val>
                                            <p:fltVal val="0"/>
                                          </p:val>
                                        </p:tav>
                                        <p:tav tm="100000">
                                          <p:val>
                                            <p:strVal val="#ppt_h"/>
                                          </p:val>
                                        </p:tav>
                                      </p:tavLst>
                                    </p:anim>
                                    <p:animEffect transition="in" filter="fade">
                                      <p:cBhvr>
                                        <p:cTn id="63" dur="500"/>
                                        <p:tgtEl>
                                          <p:spTgt spid="92"/>
                                        </p:tgtEl>
                                      </p:cBhvr>
                                    </p:animEffect>
                                  </p:childTnLst>
                                </p:cTn>
                              </p:par>
                            </p:childTnLst>
                          </p:cTn>
                        </p:par>
                        <p:par>
                          <p:cTn id="64" fill="hold">
                            <p:stCondLst>
                              <p:cond delay="9400"/>
                            </p:stCondLst>
                            <p:childTnLst>
                              <p:par>
                                <p:cTn id="65" presetID="22" presetClass="entr" presetSubtype="4" fill="hold" grpId="0" nodeType="afterEffect">
                                  <p:stCondLst>
                                    <p:cond delay="0"/>
                                  </p:stCondLst>
                                  <p:iterate type="lt">
                                    <p:tmPct val="10000"/>
                                  </p:iterate>
                                  <p:childTnLst>
                                    <p:set>
                                      <p:cBhvr>
                                        <p:cTn id="66" dur="1" fill="hold">
                                          <p:stCondLst>
                                            <p:cond delay="0"/>
                                          </p:stCondLst>
                                        </p:cTn>
                                        <p:tgtEl>
                                          <p:spTgt spid="95"/>
                                        </p:tgtEl>
                                        <p:attrNameLst>
                                          <p:attrName>style.visibility</p:attrName>
                                        </p:attrNameLst>
                                      </p:cBhvr>
                                      <p:to>
                                        <p:strVal val="visible"/>
                                      </p:to>
                                    </p:set>
                                    <p:animEffect transition="in" filter="wipe(down)">
                                      <p:cBhvr>
                                        <p:cTn id="67" dur="500"/>
                                        <p:tgtEl>
                                          <p:spTgt spid="95"/>
                                        </p:tgtEl>
                                      </p:cBhvr>
                                    </p:animEffect>
                                  </p:childTnLst>
                                </p:cTn>
                              </p:par>
                            </p:childTnLst>
                          </p:cTn>
                        </p:par>
                        <p:par>
                          <p:cTn id="68" fill="hold">
                            <p:stCondLst>
                              <p:cond delay="11450"/>
                            </p:stCondLst>
                            <p:childTnLst>
                              <p:par>
                                <p:cTn id="69" presetID="22" presetClass="entr" presetSubtype="8" fill="hold" grpId="0" nodeType="afterEffect">
                                  <p:stCondLst>
                                    <p:cond delay="0"/>
                                  </p:stCondLst>
                                  <p:iterate type="lt">
                                    <p:tmPct val="10000"/>
                                  </p:iterate>
                                  <p:childTnLst>
                                    <p:set>
                                      <p:cBhvr>
                                        <p:cTn id="70" dur="1" fill="hold">
                                          <p:stCondLst>
                                            <p:cond delay="0"/>
                                          </p:stCondLst>
                                        </p:cTn>
                                        <p:tgtEl>
                                          <p:spTgt spid="90"/>
                                        </p:tgtEl>
                                        <p:attrNameLst>
                                          <p:attrName>style.visibility</p:attrName>
                                        </p:attrNameLst>
                                      </p:cBhvr>
                                      <p:to>
                                        <p:strVal val="visible"/>
                                      </p:to>
                                    </p:set>
                                    <p:animEffect transition="in" filter="wipe(left)">
                                      <p:cBhvr>
                                        <p:cTn id="71" dur="500"/>
                                        <p:tgtEl>
                                          <p:spTgt spid="90"/>
                                        </p:tgtEl>
                                      </p:cBhvr>
                                    </p:animEffect>
                                  </p:childTnLst>
                                </p:cTn>
                              </p:par>
                            </p:childTnLst>
                          </p:cTn>
                        </p:par>
                        <p:par>
                          <p:cTn id="72" fill="hold">
                            <p:stCondLst>
                              <p:cond delay="12100"/>
                            </p:stCondLst>
                            <p:childTnLst>
                              <p:par>
                                <p:cTn id="73" presetID="22" presetClass="entr" presetSubtype="8" fill="hold" grpId="0" nodeType="afterEffect">
                                  <p:stCondLst>
                                    <p:cond delay="0"/>
                                  </p:stCondLst>
                                  <p:iterate type="lt">
                                    <p:tmPct val="10000"/>
                                  </p:iterate>
                                  <p:childTnLst>
                                    <p:set>
                                      <p:cBhvr>
                                        <p:cTn id="74" dur="1" fill="hold">
                                          <p:stCondLst>
                                            <p:cond delay="0"/>
                                          </p:stCondLst>
                                        </p:cTn>
                                        <p:tgtEl>
                                          <p:spTgt spid="96"/>
                                        </p:tgtEl>
                                        <p:attrNameLst>
                                          <p:attrName>style.visibility</p:attrName>
                                        </p:attrNameLst>
                                      </p:cBhvr>
                                      <p:to>
                                        <p:strVal val="visible"/>
                                      </p:to>
                                    </p:set>
                                    <p:animEffect transition="in" filter="wipe(left)">
                                      <p:cBhvr>
                                        <p:cTn id="75" dur="500"/>
                                        <p:tgtEl>
                                          <p:spTgt spid="96"/>
                                        </p:tgtEl>
                                      </p:cBhvr>
                                    </p:animEffect>
                                  </p:childTnLst>
                                </p:cTn>
                              </p:par>
                            </p:childTnLst>
                          </p:cTn>
                        </p:par>
                        <p:par>
                          <p:cTn id="76" fill="hold">
                            <p:stCondLst>
                              <p:cond delay="12700"/>
                            </p:stCondLst>
                            <p:childTnLst>
                              <p:par>
                                <p:cTn id="77" presetID="2" presetClass="entr" presetSubtype="4" fill="hold" nodeType="afterEffect">
                                  <p:stCondLst>
                                    <p:cond delay="0"/>
                                  </p:stCondLst>
                                  <p:childTnLst>
                                    <p:set>
                                      <p:cBhvr>
                                        <p:cTn id="78" dur="1" fill="hold">
                                          <p:stCondLst>
                                            <p:cond delay="0"/>
                                          </p:stCondLst>
                                        </p:cTn>
                                        <p:tgtEl>
                                          <p:spTgt spid="97"/>
                                        </p:tgtEl>
                                        <p:attrNameLst>
                                          <p:attrName>style.visibility</p:attrName>
                                        </p:attrNameLst>
                                      </p:cBhvr>
                                      <p:to>
                                        <p:strVal val="visible"/>
                                      </p:to>
                                    </p:set>
                                    <p:anim calcmode="lin" valueType="num">
                                      <p:cBhvr additive="base">
                                        <p:cTn id="79" dur="500" fill="hold"/>
                                        <p:tgtEl>
                                          <p:spTgt spid="97"/>
                                        </p:tgtEl>
                                        <p:attrNameLst>
                                          <p:attrName>ppt_x</p:attrName>
                                        </p:attrNameLst>
                                      </p:cBhvr>
                                      <p:tavLst>
                                        <p:tav tm="0">
                                          <p:val>
                                            <p:strVal val="#ppt_x"/>
                                          </p:val>
                                        </p:tav>
                                        <p:tav tm="100000">
                                          <p:val>
                                            <p:strVal val="#ppt_x"/>
                                          </p:val>
                                        </p:tav>
                                      </p:tavLst>
                                    </p:anim>
                                    <p:anim calcmode="lin" valueType="num">
                                      <p:cBhvr additive="base">
                                        <p:cTn id="80" dur="500" fill="hold"/>
                                        <p:tgtEl>
                                          <p:spTgt spid="97"/>
                                        </p:tgtEl>
                                        <p:attrNameLst>
                                          <p:attrName>ppt_y</p:attrName>
                                        </p:attrNameLst>
                                      </p:cBhvr>
                                      <p:tavLst>
                                        <p:tav tm="0">
                                          <p:val>
                                            <p:strVal val="1+#ppt_h/2"/>
                                          </p:val>
                                        </p:tav>
                                        <p:tav tm="100000">
                                          <p:val>
                                            <p:strVal val="#ppt_y"/>
                                          </p:val>
                                        </p:tav>
                                      </p:tavLst>
                                    </p:anim>
                                  </p:childTnLst>
                                </p:cTn>
                              </p:par>
                            </p:childTnLst>
                          </p:cTn>
                        </p:par>
                        <p:par>
                          <p:cTn id="81" fill="hold">
                            <p:stCondLst>
                              <p:cond delay="13200"/>
                            </p:stCondLst>
                            <p:childTnLst>
                              <p:par>
                                <p:cTn id="82" presetID="10" presetClass="entr" presetSubtype="0" fill="hold" grpId="0" nodeType="afterEffect">
                                  <p:stCondLst>
                                    <p:cond delay="0"/>
                                  </p:stCondLst>
                                  <p:childTnLst>
                                    <p:set>
                                      <p:cBhvr>
                                        <p:cTn id="83" dur="1" fill="hold">
                                          <p:stCondLst>
                                            <p:cond delay="0"/>
                                          </p:stCondLst>
                                        </p:cTn>
                                        <p:tgtEl>
                                          <p:spTgt spid="101"/>
                                        </p:tgtEl>
                                        <p:attrNameLst>
                                          <p:attrName>style.visibility</p:attrName>
                                        </p:attrNameLst>
                                      </p:cBhvr>
                                      <p:to>
                                        <p:strVal val="visible"/>
                                      </p:to>
                                    </p:set>
                                    <p:animEffect transition="in" filter="fade">
                                      <p:cBhvr>
                                        <p:cTn id="84" dur="500"/>
                                        <p:tgtEl>
                                          <p:spTgt spid="101"/>
                                        </p:tgtEl>
                                      </p:cBhvr>
                                    </p:animEffect>
                                  </p:childTnLst>
                                </p:cTn>
                              </p:par>
                            </p:childTnLst>
                          </p:cTn>
                        </p:par>
                        <p:par>
                          <p:cTn id="85" fill="hold">
                            <p:stCondLst>
                              <p:cond delay="13700"/>
                            </p:stCondLst>
                            <p:childTnLst>
                              <p:par>
                                <p:cTn id="86" presetID="53" presetClass="entr" presetSubtype="16" fill="hold" nodeType="afterEffect">
                                  <p:stCondLst>
                                    <p:cond delay="0"/>
                                  </p:stCondLst>
                                  <p:childTnLst>
                                    <p:set>
                                      <p:cBhvr>
                                        <p:cTn id="87" dur="1" fill="hold">
                                          <p:stCondLst>
                                            <p:cond delay="0"/>
                                          </p:stCondLst>
                                        </p:cTn>
                                        <p:tgtEl>
                                          <p:spTgt spid="102"/>
                                        </p:tgtEl>
                                        <p:attrNameLst>
                                          <p:attrName>style.visibility</p:attrName>
                                        </p:attrNameLst>
                                      </p:cBhvr>
                                      <p:to>
                                        <p:strVal val="visible"/>
                                      </p:to>
                                    </p:set>
                                    <p:anim calcmode="lin" valueType="num">
                                      <p:cBhvr>
                                        <p:cTn id="88" dur="500" fill="hold"/>
                                        <p:tgtEl>
                                          <p:spTgt spid="102"/>
                                        </p:tgtEl>
                                        <p:attrNameLst>
                                          <p:attrName>ppt_w</p:attrName>
                                        </p:attrNameLst>
                                      </p:cBhvr>
                                      <p:tavLst>
                                        <p:tav tm="0">
                                          <p:val>
                                            <p:fltVal val="0"/>
                                          </p:val>
                                        </p:tav>
                                        <p:tav tm="100000">
                                          <p:val>
                                            <p:strVal val="#ppt_w"/>
                                          </p:val>
                                        </p:tav>
                                      </p:tavLst>
                                    </p:anim>
                                    <p:anim calcmode="lin" valueType="num">
                                      <p:cBhvr>
                                        <p:cTn id="89" dur="500" fill="hold"/>
                                        <p:tgtEl>
                                          <p:spTgt spid="102"/>
                                        </p:tgtEl>
                                        <p:attrNameLst>
                                          <p:attrName>ppt_h</p:attrName>
                                        </p:attrNameLst>
                                      </p:cBhvr>
                                      <p:tavLst>
                                        <p:tav tm="0">
                                          <p:val>
                                            <p:fltVal val="0"/>
                                          </p:val>
                                        </p:tav>
                                        <p:tav tm="100000">
                                          <p:val>
                                            <p:strVal val="#ppt_h"/>
                                          </p:val>
                                        </p:tav>
                                      </p:tavLst>
                                    </p:anim>
                                    <p:animEffect transition="in" filter="fade">
                                      <p:cBhvr>
                                        <p:cTn id="90" dur="500"/>
                                        <p:tgtEl>
                                          <p:spTgt spid="102"/>
                                        </p:tgtEl>
                                      </p:cBhvr>
                                    </p:animEffect>
                                  </p:childTnLst>
                                </p:cTn>
                              </p:par>
                            </p:childTnLst>
                          </p:cTn>
                        </p:par>
                        <p:par>
                          <p:cTn id="91" fill="hold">
                            <p:stCondLst>
                              <p:cond delay="14200"/>
                            </p:stCondLst>
                            <p:childTnLst>
                              <p:par>
                                <p:cTn id="92" presetID="22" presetClass="entr" presetSubtype="4" fill="hold" grpId="0" nodeType="afterEffect">
                                  <p:stCondLst>
                                    <p:cond delay="0"/>
                                  </p:stCondLst>
                                  <p:iterate type="lt">
                                    <p:tmPct val="10000"/>
                                  </p:iterate>
                                  <p:childTnLst>
                                    <p:set>
                                      <p:cBhvr>
                                        <p:cTn id="93" dur="1" fill="hold">
                                          <p:stCondLst>
                                            <p:cond delay="0"/>
                                          </p:stCondLst>
                                        </p:cTn>
                                        <p:tgtEl>
                                          <p:spTgt spid="105"/>
                                        </p:tgtEl>
                                        <p:attrNameLst>
                                          <p:attrName>style.visibility</p:attrName>
                                        </p:attrNameLst>
                                      </p:cBhvr>
                                      <p:to>
                                        <p:strVal val="visible"/>
                                      </p:to>
                                    </p:set>
                                    <p:animEffect transition="in" filter="wipe(down)">
                                      <p:cBhvr>
                                        <p:cTn id="94" dur="500"/>
                                        <p:tgtEl>
                                          <p:spTgt spid="105"/>
                                        </p:tgtEl>
                                      </p:cBhvr>
                                    </p:animEffect>
                                  </p:childTnLst>
                                </p:cTn>
                              </p:par>
                            </p:childTnLst>
                          </p:cTn>
                        </p:par>
                        <p:par>
                          <p:cTn id="95" fill="hold">
                            <p:stCondLst>
                              <p:cond delay="16250"/>
                            </p:stCondLst>
                            <p:childTnLst>
                              <p:par>
                                <p:cTn id="96" presetID="22" presetClass="entr" presetSubtype="8" fill="hold" grpId="0" nodeType="afterEffect">
                                  <p:stCondLst>
                                    <p:cond delay="0"/>
                                  </p:stCondLst>
                                  <p:iterate type="lt">
                                    <p:tmPct val="10000"/>
                                  </p:iterate>
                                  <p:childTnLst>
                                    <p:set>
                                      <p:cBhvr>
                                        <p:cTn id="97" dur="1" fill="hold">
                                          <p:stCondLst>
                                            <p:cond delay="0"/>
                                          </p:stCondLst>
                                        </p:cTn>
                                        <p:tgtEl>
                                          <p:spTgt spid="100"/>
                                        </p:tgtEl>
                                        <p:attrNameLst>
                                          <p:attrName>style.visibility</p:attrName>
                                        </p:attrNameLst>
                                      </p:cBhvr>
                                      <p:to>
                                        <p:strVal val="visible"/>
                                      </p:to>
                                    </p:set>
                                    <p:animEffect transition="in" filter="wipe(left)">
                                      <p:cBhvr>
                                        <p:cTn id="98" dur="500"/>
                                        <p:tgtEl>
                                          <p:spTgt spid="100"/>
                                        </p:tgtEl>
                                      </p:cBhvr>
                                    </p:animEffect>
                                  </p:childTnLst>
                                </p:cTn>
                              </p:par>
                            </p:childTnLst>
                          </p:cTn>
                        </p:par>
                        <p:par>
                          <p:cTn id="99" fill="hold">
                            <p:stCondLst>
                              <p:cond delay="16900"/>
                            </p:stCondLst>
                            <p:childTnLst>
                              <p:par>
                                <p:cTn id="100" presetID="22" presetClass="entr" presetSubtype="8" fill="hold" grpId="0" nodeType="afterEffect">
                                  <p:stCondLst>
                                    <p:cond delay="0"/>
                                  </p:stCondLst>
                                  <p:iterate type="lt">
                                    <p:tmPct val="10000"/>
                                  </p:iterate>
                                  <p:childTnLst>
                                    <p:set>
                                      <p:cBhvr>
                                        <p:cTn id="101" dur="1" fill="hold">
                                          <p:stCondLst>
                                            <p:cond delay="0"/>
                                          </p:stCondLst>
                                        </p:cTn>
                                        <p:tgtEl>
                                          <p:spTgt spid="106"/>
                                        </p:tgtEl>
                                        <p:attrNameLst>
                                          <p:attrName>style.visibility</p:attrName>
                                        </p:attrNameLst>
                                      </p:cBhvr>
                                      <p:to>
                                        <p:strVal val="visible"/>
                                      </p:to>
                                    </p:set>
                                    <p:animEffect transition="in" filter="wipe(left)">
                                      <p:cBhvr>
                                        <p:cTn id="102" dur="500"/>
                                        <p:tgtEl>
                                          <p:spTgt spid="106"/>
                                        </p:tgtEl>
                                      </p:cBhvr>
                                    </p:animEffect>
                                  </p:childTnLst>
                                </p:cTn>
                              </p:par>
                            </p:childTnLst>
                          </p:cTn>
                        </p:par>
                        <p:par>
                          <p:cTn id="103" fill="hold">
                            <p:stCondLst>
                              <p:cond delay="17500"/>
                            </p:stCondLst>
                            <p:childTnLst>
                              <p:par>
                                <p:cTn id="104" presetID="2" presetClass="entr" presetSubtype="4" fill="hold" nodeType="afterEffect">
                                  <p:stCondLst>
                                    <p:cond delay="0"/>
                                  </p:stCondLst>
                                  <p:childTnLst>
                                    <p:set>
                                      <p:cBhvr>
                                        <p:cTn id="105" dur="1" fill="hold">
                                          <p:stCondLst>
                                            <p:cond delay="0"/>
                                          </p:stCondLst>
                                        </p:cTn>
                                        <p:tgtEl>
                                          <p:spTgt spid="107"/>
                                        </p:tgtEl>
                                        <p:attrNameLst>
                                          <p:attrName>style.visibility</p:attrName>
                                        </p:attrNameLst>
                                      </p:cBhvr>
                                      <p:to>
                                        <p:strVal val="visible"/>
                                      </p:to>
                                    </p:set>
                                    <p:anim calcmode="lin" valueType="num">
                                      <p:cBhvr additive="base">
                                        <p:cTn id="106" dur="500" fill="hold"/>
                                        <p:tgtEl>
                                          <p:spTgt spid="107"/>
                                        </p:tgtEl>
                                        <p:attrNameLst>
                                          <p:attrName>ppt_x</p:attrName>
                                        </p:attrNameLst>
                                      </p:cBhvr>
                                      <p:tavLst>
                                        <p:tav tm="0">
                                          <p:val>
                                            <p:strVal val="#ppt_x"/>
                                          </p:val>
                                        </p:tav>
                                        <p:tav tm="100000">
                                          <p:val>
                                            <p:strVal val="#ppt_x"/>
                                          </p:val>
                                        </p:tav>
                                      </p:tavLst>
                                    </p:anim>
                                    <p:anim calcmode="lin" valueType="num">
                                      <p:cBhvr additive="base">
                                        <p:cTn id="107" dur="500" fill="hold"/>
                                        <p:tgtEl>
                                          <p:spTgt spid="107"/>
                                        </p:tgtEl>
                                        <p:attrNameLst>
                                          <p:attrName>ppt_y</p:attrName>
                                        </p:attrNameLst>
                                      </p:cBhvr>
                                      <p:tavLst>
                                        <p:tav tm="0">
                                          <p:val>
                                            <p:strVal val="1+#ppt_h/2"/>
                                          </p:val>
                                        </p:tav>
                                        <p:tav tm="100000">
                                          <p:val>
                                            <p:strVal val="#ppt_y"/>
                                          </p:val>
                                        </p:tav>
                                      </p:tavLst>
                                    </p:anim>
                                  </p:childTnLst>
                                </p:cTn>
                              </p:par>
                            </p:childTnLst>
                          </p:cTn>
                        </p:par>
                        <p:par>
                          <p:cTn id="108" fill="hold">
                            <p:stCondLst>
                              <p:cond delay="18000"/>
                            </p:stCondLst>
                            <p:childTnLst>
                              <p:par>
                                <p:cTn id="109" presetID="10" presetClass="entr" presetSubtype="0" fill="hold" grpId="0" nodeType="afterEffect">
                                  <p:stCondLst>
                                    <p:cond delay="0"/>
                                  </p:stCondLst>
                                  <p:childTnLst>
                                    <p:set>
                                      <p:cBhvr>
                                        <p:cTn id="110" dur="1" fill="hold">
                                          <p:stCondLst>
                                            <p:cond delay="0"/>
                                          </p:stCondLst>
                                        </p:cTn>
                                        <p:tgtEl>
                                          <p:spTgt spid="111"/>
                                        </p:tgtEl>
                                        <p:attrNameLst>
                                          <p:attrName>style.visibility</p:attrName>
                                        </p:attrNameLst>
                                      </p:cBhvr>
                                      <p:to>
                                        <p:strVal val="visible"/>
                                      </p:to>
                                    </p:set>
                                    <p:animEffect transition="in" filter="fade">
                                      <p:cBhvr>
                                        <p:cTn id="111" dur="500"/>
                                        <p:tgtEl>
                                          <p:spTgt spid="111"/>
                                        </p:tgtEl>
                                      </p:cBhvr>
                                    </p:animEffect>
                                  </p:childTnLst>
                                </p:cTn>
                              </p:par>
                            </p:childTnLst>
                          </p:cTn>
                        </p:par>
                        <p:par>
                          <p:cTn id="112" fill="hold">
                            <p:stCondLst>
                              <p:cond delay="18500"/>
                            </p:stCondLst>
                            <p:childTnLst>
                              <p:par>
                                <p:cTn id="113" presetID="53" presetClass="entr" presetSubtype="16" fill="hold" nodeType="afterEffect">
                                  <p:stCondLst>
                                    <p:cond delay="0"/>
                                  </p:stCondLst>
                                  <p:childTnLst>
                                    <p:set>
                                      <p:cBhvr>
                                        <p:cTn id="114" dur="1" fill="hold">
                                          <p:stCondLst>
                                            <p:cond delay="0"/>
                                          </p:stCondLst>
                                        </p:cTn>
                                        <p:tgtEl>
                                          <p:spTgt spid="112"/>
                                        </p:tgtEl>
                                        <p:attrNameLst>
                                          <p:attrName>style.visibility</p:attrName>
                                        </p:attrNameLst>
                                      </p:cBhvr>
                                      <p:to>
                                        <p:strVal val="visible"/>
                                      </p:to>
                                    </p:set>
                                    <p:anim calcmode="lin" valueType="num">
                                      <p:cBhvr>
                                        <p:cTn id="115" dur="500" fill="hold"/>
                                        <p:tgtEl>
                                          <p:spTgt spid="112"/>
                                        </p:tgtEl>
                                        <p:attrNameLst>
                                          <p:attrName>ppt_w</p:attrName>
                                        </p:attrNameLst>
                                      </p:cBhvr>
                                      <p:tavLst>
                                        <p:tav tm="0">
                                          <p:val>
                                            <p:fltVal val="0"/>
                                          </p:val>
                                        </p:tav>
                                        <p:tav tm="100000">
                                          <p:val>
                                            <p:strVal val="#ppt_w"/>
                                          </p:val>
                                        </p:tav>
                                      </p:tavLst>
                                    </p:anim>
                                    <p:anim calcmode="lin" valueType="num">
                                      <p:cBhvr>
                                        <p:cTn id="116" dur="500" fill="hold"/>
                                        <p:tgtEl>
                                          <p:spTgt spid="112"/>
                                        </p:tgtEl>
                                        <p:attrNameLst>
                                          <p:attrName>ppt_h</p:attrName>
                                        </p:attrNameLst>
                                      </p:cBhvr>
                                      <p:tavLst>
                                        <p:tav tm="0">
                                          <p:val>
                                            <p:fltVal val="0"/>
                                          </p:val>
                                        </p:tav>
                                        <p:tav tm="100000">
                                          <p:val>
                                            <p:strVal val="#ppt_h"/>
                                          </p:val>
                                        </p:tav>
                                      </p:tavLst>
                                    </p:anim>
                                    <p:animEffect transition="in" filter="fade">
                                      <p:cBhvr>
                                        <p:cTn id="117" dur="500"/>
                                        <p:tgtEl>
                                          <p:spTgt spid="112"/>
                                        </p:tgtEl>
                                      </p:cBhvr>
                                    </p:animEffect>
                                  </p:childTnLst>
                                </p:cTn>
                              </p:par>
                            </p:childTnLst>
                          </p:cTn>
                        </p:par>
                        <p:par>
                          <p:cTn id="118" fill="hold">
                            <p:stCondLst>
                              <p:cond delay="19000"/>
                            </p:stCondLst>
                            <p:childTnLst>
                              <p:par>
                                <p:cTn id="119" presetID="22" presetClass="entr" presetSubtype="4" fill="hold" grpId="0" nodeType="afterEffect">
                                  <p:stCondLst>
                                    <p:cond delay="0"/>
                                  </p:stCondLst>
                                  <p:iterate type="lt">
                                    <p:tmPct val="10000"/>
                                  </p:iterate>
                                  <p:childTnLst>
                                    <p:set>
                                      <p:cBhvr>
                                        <p:cTn id="120" dur="1" fill="hold">
                                          <p:stCondLst>
                                            <p:cond delay="0"/>
                                          </p:stCondLst>
                                        </p:cTn>
                                        <p:tgtEl>
                                          <p:spTgt spid="115"/>
                                        </p:tgtEl>
                                        <p:attrNameLst>
                                          <p:attrName>style.visibility</p:attrName>
                                        </p:attrNameLst>
                                      </p:cBhvr>
                                      <p:to>
                                        <p:strVal val="visible"/>
                                      </p:to>
                                    </p:set>
                                    <p:animEffect transition="in" filter="wipe(down)">
                                      <p:cBhvr>
                                        <p:cTn id="121" dur="500"/>
                                        <p:tgtEl>
                                          <p:spTgt spid="115"/>
                                        </p:tgtEl>
                                      </p:cBhvr>
                                    </p:animEffect>
                                  </p:childTnLst>
                                </p:cTn>
                              </p:par>
                            </p:childTnLst>
                          </p:cTn>
                        </p:par>
                        <p:par>
                          <p:cTn id="122" fill="hold">
                            <p:stCondLst>
                              <p:cond delay="21050"/>
                            </p:stCondLst>
                            <p:childTnLst>
                              <p:par>
                                <p:cTn id="123" presetID="22" presetClass="entr" presetSubtype="8" fill="hold" grpId="0" nodeType="afterEffect">
                                  <p:stCondLst>
                                    <p:cond delay="0"/>
                                  </p:stCondLst>
                                  <p:iterate type="lt">
                                    <p:tmPct val="10000"/>
                                  </p:iterate>
                                  <p:childTnLst>
                                    <p:set>
                                      <p:cBhvr>
                                        <p:cTn id="124" dur="1" fill="hold">
                                          <p:stCondLst>
                                            <p:cond delay="0"/>
                                          </p:stCondLst>
                                        </p:cTn>
                                        <p:tgtEl>
                                          <p:spTgt spid="110"/>
                                        </p:tgtEl>
                                        <p:attrNameLst>
                                          <p:attrName>style.visibility</p:attrName>
                                        </p:attrNameLst>
                                      </p:cBhvr>
                                      <p:to>
                                        <p:strVal val="visible"/>
                                      </p:to>
                                    </p:set>
                                    <p:animEffect transition="in" filter="wipe(left)">
                                      <p:cBhvr>
                                        <p:cTn id="125" dur="500"/>
                                        <p:tgtEl>
                                          <p:spTgt spid="110"/>
                                        </p:tgtEl>
                                      </p:cBhvr>
                                    </p:animEffect>
                                  </p:childTnLst>
                                </p:cTn>
                              </p:par>
                            </p:childTnLst>
                          </p:cTn>
                        </p:par>
                        <p:par>
                          <p:cTn id="126" fill="hold">
                            <p:stCondLst>
                              <p:cond delay="21700"/>
                            </p:stCondLst>
                            <p:childTnLst>
                              <p:par>
                                <p:cTn id="127" presetID="22" presetClass="entr" presetSubtype="8" fill="hold" grpId="0" nodeType="afterEffect">
                                  <p:stCondLst>
                                    <p:cond delay="0"/>
                                  </p:stCondLst>
                                  <p:iterate type="lt">
                                    <p:tmPct val="10000"/>
                                  </p:iterate>
                                  <p:childTnLst>
                                    <p:set>
                                      <p:cBhvr>
                                        <p:cTn id="128" dur="1" fill="hold">
                                          <p:stCondLst>
                                            <p:cond delay="0"/>
                                          </p:stCondLst>
                                        </p:cTn>
                                        <p:tgtEl>
                                          <p:spTgt spid="116"/>
                                        </p:tgtEl>
                                        <p:attrNameLst>
                                          <p:attrName>style.visibility</p:attrName>
                                        </p:attrNameLst>
                                      </p:cBhvr>
                                      <p:to>
                                        <p:strVal val="visible"/>
                                      </p:to>
                                    </p:set>
                                    <p:animEffect transition="in" filter="wipe(left)">
                                      <p:cBhvr>
                                        <p:cTn id="129"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p:bldP spid="146" grpId="0"/>
      <p:bldP spid="60" grpId="0"/>
      <p:bldP spid="61" grpId="0" animBg="1"/>
      <p:bldP spid="65" grpId="0"/>
      <p:bldP spid="66" grpId="0"/>
      <p:bldP spid="90" grpId="0"/>
      <p:bldP spid="91" grpId="0" animBg="1"/>
      <p:bldP spid="95" grpId="0"/>
      <p:bldP spid="96" grpId="0"/>
      <p:bldP spid="100" grpId="0"/>
      <p:bldP spid="101" grpId="0" animBg="1"/>
      <p:bldP spid="105" grpId="0"/>
      <p:bldP spid="106" grpId="0"/>
      <p:bldP spid="110" grpId="0"/>
      <p:bldP spid="111" grpId="0" animBg="1"/>
      <p:bldP spid="115" grpId="0"/>
      <p:bldP spid="11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6" name="直接连接符 135"/>
          <p:cNvCxnSpPr/>
          <p:nvPr/>
        </p:nvCxnSpPr>
        <p:spPr>
          <a:xfrm>
            <a:off x="1661359" y="1052062"/>
            <a:ext cx="9685166" cy="1597"/>
          </a:xfrm>
          <a:prstGeom prst="line">
            <a:avLst/>
          </a:prstGeom>
          <a:ln w="19050">
            <a:solidFill>
              <a:schemeClr val="bg2">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37" name="组合 136"/>
          <p:cNvGrpSpPr/>
          <p:nvPr/>
        </p:nvGrpSpPr>
        <p:grpSpPr>
          <a:xfrm>
            <a:off x="567138" y="369630"/>
            <a:ext cx="942567" cy="804941"/>
            <a:chOff x="-232427" y="-283585"/>
            <a:chExt cx="2596386" cy="2217283"/>
          </a:xfrm>
        </p:grpSpPr>
        <p:sp>
          <p:nvSpPr>
            <p:cNvPr id="138" name="椭圆 137"/>
            <p:cNvSpPr/>
            <p:nvPr/>
          </p:nvSpPr>
          <p:spPr>
            <a:xfrm>
              <a:off x="-232427" y="-181291"/>
              <a:ext cx="942567" cy="942567"/>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dirty="0">
                <a:ea typeface="华文细黑" panose="02010600040101010101" pitchFamily="2" charset="-122"/>
              </a:endParaRPr>
            </a:p>
          </p:txBody>
        </p:sp>
        <p:sp>
          <p:nvSpPr>
            <p:cNvPr id="139" name="椭圆 138"/>
            <p:cNvSpPr/>
            <p:nvPr/>
          </p:nvSpPr>
          <p:spPr>
            <a:xfrm>
              <a:off x="1360810" y="855446"/>
              <a:ext cx="927953" cy="927953"/>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140" name="椭圆 139"/>
            <p:cNvSpPr/>
            <p:nvPr/>
          </p:nvSpPr>
          <p:spPr>
            <a:xfrm>
              <a:off x="308145" y="808463"/>
              <a:ext cx="1125235" cy="1125235"/>
            </a:xfrm>
            <a:prstGeom prst="ellipse">
              <a:avLst/>
            </a:prstGeom>
            <a:gradFill flip="none" rotWithShape="1">
              <a:gsLst>
                <a:gs pos="0">
                  <a:schemeClr val="bg1"/>
                </a:gs>
                <a:gs pos="36000">
                  <a:schemeClr val="bg1"/>
                </a:gs>
                <a:gs pos="100000">
                  <a:srgbClr val="C7C7C7"/>
                </a:gs>
              </a:gsLst>
              <a:lin ang="13500000" scaled="1"/>
              <a:tileRect/>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141" name="椭圆 140"/>
            <p:cNvSpPr/>
            <p:nvPr/>
          </p:nvSpPr>
          <p:spPr>
            <a:xfrm>
              <a:off x="166801" y="-283585"/>
              <a:ext cx="2089723" cy="2089721"/>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2032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142" name="文本框 17"/>
            <p:cNvSpPr txBox="1"/>
            <p:nvPr/>
          </p:nvSpPr>
          <p:spPr>
            <a:xfrm>
              <a:off x="131421" y="168317"/>
              <a:ext cx="2125103" cy="1271698"/>
            </a:xfrm>
            <a:prstGeom prst="rect">
              <a:avLst/>
            </a:prstGeom>
            <a:noFill/>
          </p:spPr>
          <p:txBody>
            <a:bodyPr wrap="square" rtlCol="0">
              <a:spAutoFit/>
            </a:bodyPr>
            <a:lstStyle/>
            <a:p>
              <a:pPr algn="ctr"/>
              <a:r>
                <a:rPr lang="en-US" altLang="zh-CN" sz="2400" b="1" dirty="0">
                  <a:solidFill>
                    <a:schemeClr val="accent1"/>
                  </a:solidFill>
                  <a:latin typeface="华文细黑" panose="02010600040101010101" pitchFamily="2" charset="-122"/>
                  <a:ea typeface="华文细黑" panose="02010600040101010101" pitchFamily="2" charset="-122"/>
                </a:rPr>
                <a:t>01</a:t>
              </a:r>
              <a:endParaRPr lang="zh-CN" altLang="en-US" sz="3200" b="1" dirty="0">
                <a:solidFill>
                  <a:schemeClr val="accent1"/>
                </a:solidFill>
                <a:latin typeface="华文细黑" panose="02010600040101010101" pitchFamily="2" charset="-122"/>
                <a:ea typeface="华文细黑" panose="02010600040101010101" pitchFamily="2" charset="-122"/>
              </a:endParaRPr>
            </a:p>
          </p:txBody>
        </p:sp>
        <p:sp>
          <p:nvSpPr>
            <p:cNvPr id="143" name="椭圆 142"/>
            <p:cNvSpPr/>
            <p:nvPr/>
          </p:nvSpPr>
          <p:spPr>
            <a:xfrm>
              <a:off x="2149085" y="-283585"/>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ea typeface="华文细黑" panose="02010600040101010101" pitchFamily="2" charset="-122"/>
              </a:endParaRPr>
            </a:p>
          </p:txBody>
        </p:sp>
        <p:sp>
          <p:nvSpPr>
            <p:cNvPr id="144" name="椭圆 143"/>
            <p:cNvSpPr/>
            <p:nvPr/>
          </p:nvSpPr>
          <p:spPr>
            <a:xfrm>
              <a:off x="23983" y="1333840"/>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ea typeface="华文细黑" panose="02010600040101010101" pitchFamily="2" charset="-122"/>
              </a:endParaRPr>
            </a:p>
          </p:txBody>
        </p:sp>
      </p:grpSp>
      <p:sp>
        <p:nvSpPr>
          <p:cNvPr id="145" name="标题 1"/>
          <p:cNvSpPr txBox="1">
            <a:spLocks/>
          </p:cNvSpPr>
          <p:nvPr/>
        </p:nvSpPr>
        <p:spPr>
          <a:xfrm>
            <a:off x="1708744" y="616240"/>
            <a:ext cx="6911141" cy="683927"/>
          </a:xfrm>
          <a:prstGeom prst="rect">
            <a:avLst/>
          </a:prstGeom>
        </p:spPr>
        <p:txBody>
          <a:bodyPr>
            <a:normAutofit/>
          </a:bodyPr>
          <a:lstStyle>
            <a:lvl1pPr algn="ctr" defTabSz="914400" rtl="0" eaLnBrk="1" latinLnBrk="0" hangingPunct="1">
              <a:lnSpc>
                <a:spcPct val="90000"/>
              </a:lnSpc>
              <a:spcBef>
                <a:spcPct val="0"/>
              </a:spcBef>
              <a:buNone/>
              <a:defRPr sz="3600" b="0" kern="1200">
                <a:solidFill>
                  <a:schemeClr val="bg1">
                    <a:lumMod val="50000"/>
                  </a:schemeClr>
                </a:solidFill>
                <a:effectLst/>
                <a:latin typeface="+mj-ea"/>
                <a:ea typeface="+mj-ea"/>
                <a:cs typeface="+mj-cs"/>
              </a:defRPr>
            </a:lvl1pPr>
          </a:lstStyle>
          <a:p>
            <a:pPr algn="l"/>
            <a:r>
              <a:rPr lang="zh-CN" altLang="en-US" sz="1600" dirty="0">
                <a:solidFill>
                  <a:schemeClr val="accent1"/>
                </a:solidFill>
                <a:latin typeface="华文细黑" panose="02010600040101010101" pitchFamily="2" charset="-122"/>
                <a:ea typeface="华文细黑" panose="02010600040101010101" pitchFamily="2" charset="-122"/>
              </a:rPr>
              <a:t>点击输入您的主标题 </a:t>
            </a:r>
            <a:r>
              <a:rPr lang="en-US" altLang="zh-CN" sz="1600" dirty="0">
                <a:latin typeface="华文细黑" panose="02010600040101010101" pitchFamily="2" charset="-122"/>
                <a:ea typeface="华文细黑" panose="02010600040101010101" pitchFamily="2" charset="-122"/>
              </a:rPr>
              <a:t>/ </a:t>
            </a:r>
            <a:r>
              <a:rPr lang="zh-CN" altLang="en-US" sz="1600" dirty="0">
                <a:latin typeface="华文细黑" panose="02010600040101010101" pitchFamily="2" charset="-122"/>
                <a:ea typeface="华文细黑" panose="02010600040101010101" pitchFamily="2" charset="-122"/>
              </a:rPr>
              <a:t>或您公司</a:t>
            </a:r>
            <a:r>
              <a:rPr lang="en-US" altLang="zh-CN" sz="1600" dirty="0">
                <a:latin typeface="华文细黑" panose="02010600040101010101" pitchFamily="2" charset="-122"/>
                <a:ea typeface="华文细黑" panose="02010600040101010101" pitchFamily="2" charset="-122"/>
              </a:rPr>
              <a:t>LOGO</a:t>
            </a:r>
            <a:r>
              <a:rPr lang="zh-CN" altLang="en-US" sz="1600" dirty="0">
                <a:latin typeface="华文细黑" panose="02010600040101010101" pitchFamily="2" charset="-122"/>
                <a:ea typeface="华文细黑" panose="02010600040101010101" pitchFamily="2" charset="-122"/>
              </a:rPr>
              <a:t>名称</a:t>
            </a:r>
            <a:endParaRPr lang="en-US" altLang="zh-CN" sz="1600" dirty="0">
              <a:latin typeface="华文细黑" panose="02010600040101010101" pitchFamily="2" charset="-122"/>
              <a:ea typeface="华文细黑" panose="02010600040101010101" pitchFamily="2" charset="-122"/>
              <a:cs typeface="Lato Light"/>
            </a:endParaRPr>
          </a:p>
        </p:txBody>
      </p:sp>
      <p:sp>
        <p:nvSpPr>
          <p:cNvPr id="146" name="标题 1"/>
          <p:cNvSpPr txBox="1">
            <a:spLocks/>
          </p:cNvSpPr>
          <p:nvPr/>
        </p:nvSpPr>
        <p:spPr>
          <a:xfrm>
            <a:off x="10318678" y="635290"/>
            <a:ext cx="1046898" cy="683927"/>
          </a:xfrm>
          <a:prstGeom prst="rect">
            <a:avLst/>
          </a:prstGeom>
        </p:spPr>
        <p:txBody>
          <a:bodyPr>
            <a:normAutofit/>
          </a:bodyPr>
          <a:lstStyle>
            <a:lvl1pPr algn="ctr" defTabSz="914400" rtl="0" eaLnBrk="1" latinLnBrk="0" hangingPunct="1">
              <a:lnSpc>
                <a:spcPct val="90000"/>
              </a:lnSpc>
              <a:spcBef>
                <a:spcPct val="0"/>
              </a:spcBef>
              <a:buNone/>
              <a:defRPr sz="3600" b="0" kern="1200">
                <a:solidFill>
                  <a:schemeClr val="bg1">
                    <a:lumMod val="50000"/>
                  </a:schemeClr>
                </a:solidFill>
                <a:effectLst/>
                <a:latin typeface="+mj-ea"/>
                <a:ea typeface="+mj-ea"/>
                <a:cs typeface="+mj-cs"/>
              </a:defRPr>
            </a:lvl1pPr>
          </a:lstStyle>
          <a:p>
            <a:pPr algn="l"/>
            <a:r>
              <a:rPr lang="en-US" altLang="zh-CN" sz="1800" dirty="0">
                <a:solidFill>
                  <a:schemeClr val="bg2"/>
                </a:solidFill>
                <a:latin typeface="华文细黑" panose="02010600040101010101" pitchFamily="2" charset="-122"/>
                <a:ea typeface="华文细黑" panose="02010600040101010101" pitchFamily="2" charset="-122"/>
              </a:rPr>
              <a:t>LOGO</a:t>
            </a:r>
            <a:endParaRPr lang="en-US" altLang="zh-CN" sz="1800" dirty="0">
              <a:solidFill>
                <a:schemeClr val="bg2"/>
              </a:solidFill>
              <a:latin typeface="华文细黑" panose="02010600040101010101" pitchFamily="2" charset="-122"/>
              <a:ea typeface="华文细黑" panose="02010600040101010101" pitchFamily="2" charset="-122"/>
              <a:cs typeface="Lato Light"/>
            </a:endParaRPr>
          </a:p>
        </p:txBody>
      </p:sp>
      <p:sp>
        <p:nvSpPr>
          <p:cNvPr id="76" name="对角圆角矩形 75"/>
          <p:cNvSpPr/>
          <p:nvPr/>
        </p:nvSpPr>
        <p:spPr>
          <a:xfrm>
            <a:off x="2973890" y="1883909"/>
            <a:ext cx="6608702" cy="1019880"/>
          </a:xfrm>
          <a:prstGeom prst="round2DiagRect">
            <a:avLst/>
          </a:prstGeom>
          <a:solidFill>
            <a:srgbClr val="F7F7F7"/>
          </a:solidFill>
          <a:ln>
            <a:noFill/>
          </a:ln>
          <a:effectLst>
            <a:outerShdw blurRad="165100" dist="38100" dir="5400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0632" tIns="40316" rIns="80632" bIns="40316" rtlCol="0" anchor="ctr"/>
          <a:lstStyle/>
          <a:p>
            <a:pPr algn="ctr"/>
            <a:endParaRPr lang="zh-CN" altLang="en-US">
              <a:ea typeface="华文细黑" panose="02010600040101010101" pitchFamily="2" charset="-122"/>
            </a:endParaRPr>
          </a:p>
        </p:txBody>
      </p:sp>
      <p:grpSp>
        <p:nvGrpSpPr>
          <p:cNvPr id="77" name="组合 76"/>
          <p:cNvGrpSpPr/>
          <p:nvPr/>
        </p:nvGrpSpPr>
        <p:grpSpPr>
          <a:xfrm>
            <a:off x="1947861" y="1727482"/>
            <a:ext cx="1603489" cy="1360959"/>
            <a:chOff x="7109111" y="2548965"/>
            <a:chExt cx="2397222" cy="2093640"/>
          </a:xfrm>
        </p:grpSpPr>
        <p:grpSp>
          <p:nvGrpSpPr>
            <p:cNvPr id="78" name="组合 77"/>
            <p:cNvGrpSpPr/>
            <p:nvPr/>
          </p:nvGrpSpPr>
          <p:grpSpPr>
            <a:xfrm>
              <a:off x="7109111" y="2548965"/>
              <a:ext cx="2397222" cy="2093640"/>
              <a:chOff x="1511944" y="2420246"/>
              <a:chExt cx="2627152" cy="2294453"/>
            </a:xfrm>
            <a:effectLst>
              <a:outerShdw blurRad="203200" dist="38100" dir="3780000" sx="103000" sy="103000" algn="t" rotWithShape="0">
                <a:prstClr val="black">
                  <a:alpha val="25000"/>
                </a:prstClr>
              </a:outerShdw>
            </a:effectLst>
          </p:grpSpPr>
          <p:sp>
            <p:nvSpPr>
              <p:cNvPr id="81" name="Freeform 6"/>
              <p:cNvSpPr>
                <a:spLocks/>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zh-CN" altLang="en-US">
                  <a:ea typeface="华文细黑" panose="02010600040101010101" pitchFamily="2" charset="-122"/>
                </a:endParaRPr>
              </a:p>
            </p:txBody>
          </p:sp>
          <p:sp>
            <p:nvSpPr>
              <p:cNvPr id="82" name="Freeform 6"/>
              <p:cNvSpPr>
                <a:spLocks/>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zh-CN" altLang="en-US">
                  <a:ea typeface="华文细黑" panose="02010600040101010101" pitchFamily="2" charset="-122"/>
                </a:endParaRPr>
              </a:p>
            </p:txBody>
          </p:sp>
        </p:grpSp>
        <p:sp>
          <p:nvSpPr>
            <p:cNvPr id="79" name="Freeform 7"/>
            <p:cNvSpPr>
              <a:spLocks/>
            </p:cNvSpPr>
            <p:nvPr/>
          </p:nvSpPr>
          <p:spPr bwMode="auto">
            <a:xfrm>
              <a:off x="7420792" y="2825471"/>
              <a:ext cx="1773861" cy="1540628"/>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bg1"/>
                </a:solidFill>
                <a:latin typeface="华文细黑" panose="02010600040101010101" pitchFamily="2" charset="-122"/>
                <a:ea typeface="华文细黑" panose="02010600040101010101" pitchFamily="2" charset="-122"/>
              </a:endParaRPr>
            </a:p>
          </p:txBody>
        </p:sp>
        <p:sp>
          <p:nvSpPr>
            <p:cNvPr id="80" name="TextBox 79"/>
            <p:cNvSpPr txBox="1"/>
            <p:nvPr/>
          </p:nvSpPr>
          <p:spPr>
            <a:xfrm>
              <a:off x="7802580" y="3142961"/>
              <a:ext cx="1010286" cy="994287"/>
            </a:xfrm>
            <a:prstGeom prst="rect">
              <a:avLst/>
            </a:prstGeom>
            <a:noFill/>
          </p:spPr>
          <p:txBody>
            <a:bodyPr wrap="square" rtlCol="0">
              <a:spAutoFit/>
            </a:bodyPr>
            <a:lstStyle/>
            <a:p>
              <a:r>
                <a:rPr lang="zh-CN" altLang="en-US" sz="1800" dirty="0">
                  <a:solidFill>
                    <a:schemeClr val="bg1"/>
                  </a:solidFill>
                  <a:latin typeface="华文细黑" panose="02010600040101010101" pitchFamily="2" charset="-122"/>
                  <a:ea typeface="华文细黑" panose="02010600040101010101" pitchFamily="2" charset="-122"/>
                </a:rPr>
                <a:t>添加</a:t>
              </a:r>
              <a:endParaRPr lang="en-US" altLang="zh-CN" sz="1800" dirty="0">
                <a:solidFill>
                  <a:schemeClr val="bg1"/>
                </a:solidFill>
                <a:latin typeface="华文细黑" panose="02010600040101010101" pitchFamily="2" charset="-122"/>
                <a:ea typeface="华文细黑" panose="02010600040101010101" pitchFamily="2" charset="-122"/>
              </a:endParaRPr>
            </a:p>
            <a:p>
              <a:r>
                <a:rPr lang="zh-CN" altLang="en-US" sz="1800" dirty="0">
                  <a:solidFill>
                    <a:schemeClr val="bg1"/>
                  </a:solidFill>
                  <a:latin typeface="华文细黑" panose="02010600040101010101" pitchFamily="2" charset="-122"/>
                  <a:ea typeface="华文细黑" panose="02010600040101010101" pitchFamily="2" charset="-122"/>
                </a:rPr>
                <a:t>内容</a:t>
              </a:r>
            </a:p>
          </p:txBody>
        </p:sp>
      </p:grpSp>
      <p:sp>
        <p:nvSpPr>
          <p:cNvPr id="83" name="矩形 30"/>
          <p:cNvSpPr>
            <a:spLocks noChangeArrowheads="1"/>
          </p:cNvSpPr>
          <p:nvPr/>
        </p:nvSpPr>
        <p:spPr bwMode="auto">
          <a:xfrm>
            <a:off x="3823995" y="2044879"/>
            <a:ext cx="4908492" cy="858910"/>
          </a:xfrm>
          <a:prstGeom prst="rect">
            <a:avLst/>
          </a:prstGeom>
          <a:noFill/>
          <a:ln w="9525">
            <a:noFill/>
            <a:miter lim="800000"/>
            <a:headEnd/>
            <a:tailEnd/>
          </a:ln>
        </p:spPr>
        <p:txBody>
          <a:bodyPr wrap="square" lIns="137153" tIns="68577" rIns="137153" bIns="68577">
            <a:spAutoFit/>
          </a:bodyPr>
          <a:lstStyle/>
          <a:p>
            <a:pPr lvl="0">
              <a:lnSpc>
                <a:spcPct val="130000"/>
              </a:lnSpc>
            </a:pPr>
            <a:r>
              <a:rPr lang="zh-CN" altLang="en-US" sz="1200" dirty="0">
                <a:solidFill>
                  <a:schemeClr val="tx1">
                    <a:lumMod val="50000"/>
                    <a:lumOff val="50000"/>
                  </a:schemeClr>
                </a:solidFill>
                <a:latin typeface="华文细黑" panose="02010600040101010101" pitchFamily="2" charset="-122"/>
                <a:ea typeface="华文细黑" panose="02010600040101010101" pitchFamily="2" charset="-122"/>
              </a:rPr>
              <a:t>您的内容打在这里，或者通过复制您的文本后，在此框中选择粘贴，并选择只保留文字。您的内容打在这里，或者通过复制您的文本后，在此框中选择粘贴。</a:t>
            </a:r>
          </a:p>
        </p:txBody>
      </p:sp>
      <p:sp>
        <p:nvSpPr>
          <p:cNvPr id="84" name="对角圆角矩形 83"/>
          <p:cNvSpPr/>
          <p:nvPr/>
        </p:nvSpPr>
        <p:spPr>
          <a:xfrm>
            <a:off x="2995955" y="3473395"/>
            <a:ext cx="6608702" cy="1019880"/>
          </a:xfrm>
          <a:prstGeom prst="round2DiagRect">
            <a:avLst/>
          </a:prstGeom>
          <a:solidFill>
            <a:srgbClr val="F7F7F7"/>
          </a:solidFill>
          <a:ln>
            <a:noFill/>
          </a:ln>
          <a:effectLst>
            <a:outerShdw blurRad="165100" dist="38100" dir="5400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0632" tIns="40316" rIns="80632" bIns="40316" rtlCol="0" anchor="ctr"/>
          <a:lstStyle/>
          <a:p>
            <a:pPr algn="ctr"/>
            <a:endParaRPr lang="zh-CN" altLang="en-US">
              <a:ea typeface="华文细黑" panose="02010600040101010101" pitchFamily="2" charset="-122"/>
            </a:endParaRPr>
          </a:p>
        </p:txBody>
      </p:sp>
      <p:sp>
        <p:nvSpPr>
          <p:cNvPr id="85" name="矩形 30"/>
          <p:cNvSpPr>
            <a:spLocks noChangeArrowheads="1"/>
          </p:cNvSpPr>
          <p:nvPr/>
        </p:nvSpPr>
        <p:spPr bwMode="auto">
          <a:xfrm>
            <a:off x="3727663" y="3553879"/>
            <a:ext cx="4908492" cy="858910"/>
          </a:xfrm>
          <a:prstGeom prst="rect">
            <a:avLst/>
          </a:prstGeom>
          <a:noFill/>
          <a:ln w="9525">
            <a:noFill/>
            <a:miter lim="800000"/>
            <a:headEnd/>
            <a:tailEnd/>
          </a:ln>
        </p:spPr>
        <p:txBody>
          <a:bodyPr wrap="square" lIns="137153" tIns="68577" rIns="137153" bIns="68577">
            <a:spAutoFit/>
          </a:bodyPr>
          <a:lstStyle/>
          <a:p>
            <a:pPr lvl="0" algn="r">
              <a:lnSpc>
                <a:spcPct val="130000"/>
              </a:lnSpc>
            </a:pPr>
            <a:r>
              <a:rPr lang="zh-CN" altLang="en-US" sz="1200" dirty="0">
                <a:solidFill>
                  <a:schemeClr val="tx1">
                    <a:lumMod val="50000"/>
                    <a:lumOff val="50000"/>
                  </a:schemeClr>
                </a:solidFill>
                <a:latin typeface="华文细黑" panose="02010600040101010101" pitchFamily="2" charset="-122"/>
                <a:ea typeface="华文细黑" panose="02010600040101010101" pitchFamily="2" charset="-122"/>
              </a:rPr>
              <a:t>您的内容打在这里，或者通过复制您的文本后，在此框中选择粘贴并选择只保留文字。您的内容打在这里，或者通过复制您的文本后在此框中选择粘贴</a:t>
            </a:r>
          </a:p>
        </p:txBody>
      </p:sp>
      <p:grpSp>
        <p:nvGrpSpPr>
          <p:cNvPr id="86" name="组合 85"/>
          <p:cNvGrpSpPr/>
          <p:nvPr/>
        </p:nvGrpSpPr>
        <p:grpSpPr>
          <a:xfrm>
            <a:off x="9133457" y="3316967"/>
            <a:ext cx="1603489" cy="1360959"/>
            <a:chOff x="7109111" y="2548965"/>
            <a:chExt cx="2397222" cy="2093640"/>
          </a:xfrm>
        </p:grpSpPr>
        <p:grpSp>
          <p:nvGrpSpPr>
            <p:cNvPr id="87" name="组合 86"/>
            <p:cNvGrpSpPr/>
            <p:nvPr/>
          </p:nvGrpSpPr>
          <p:grpSpPr>
            <a:xfrm>
              <a:off x="7109111" y="2548965"/>
              <a:ext cx="2397222" cy="2093640"/>
              <a:chOff x="1511944" y="2420246"/>
              <a:chExt cx="2627152" cy="2294453"/>
            </a:xfrm>
            <a:effectLst>
              <a:outerShdw blurRad="203200" dist="38100" dir="3780000" sx="103000" sy="103000" algn="t" rotWithShape="0">
                <a:prstClr val="black">
                  <a:alpha val="25000"/>
                </a:prstClr>
              </a:outerShdw>
            </a:effectLst>
          </p:grpSpPr>
          <p:sp>
            <p:nvSpPr>
              <p:cNvPr id="90" name="Freeform 6"/>
              <p:cNvSpPr>
                <a:spLocks/>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zh-CN" altLang="en-US">
                  <a:ea typeface="华文细黑" panose="02010600040101010101" pitchFamily="2" charset="-122"/>
                </a:endParaRPr>
              </a:p>
            </p:txBody>
          </p:sp>
          <p:sp>
            <p:nvSpPr>
              <p:cNvPr id="91" name="Freeform 6"/>
              <p:cNvSpPr>
                <a:spLocks/>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zh-CN" altLang="en-US">
                  <a:ea typeface="华文细黑" panose="02010600040101010101" pitchFamily="2" charset="-122"/>
                </a:endParaRPr>
              </a:p>
            </p:txBody>
          </p:sp>
        </p:grpSp>
        <p:sp>
          <p:nvSpPr>
            <p:cNvPr id="88" name="Freeform 7"/>
            <p:cNvSpPr>
              <a:spLocks/>
            </p:cNvSpPr>
            <p:nvPr/>
          </p:nvSpPr>
          <p:spPr bwMode="auto">
            <a:xfrm>
              <a:off x="7420792" y="2825471"/>
              <a:ext cx="1773861" cy="1540628"/>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华文细黑" panose="02010600040101010101" pitchFamily="2" charset="-122"/>
                <a:ea typeface="华文细黑" panose="02010600040101010101" pitchFamily="2" charset="-122"/>
              </a:endParaRPr>
            </a:p>
          </p:txBody>
        </p:sp>
        <p:sp>
          <p:nvSpPr>
            <p:cNvPr id="89" name="TextBox 88"/>
            <p:cNvSpPr txBox="1"/>
            <p:nvPr/>
          </p:nvSpPr>
          <p:spPr>
            <a:xfrm>
              <a:off x="7802580" y="3142961"/>
              <a:ext cx="1010286" cy="994287"/>
            </a:xfrm>
            <a:prstGeom prst="rect">
              <a:avLst/>
            </a:prstGeom>
            <a:noFill/>
          </p:spPr>
          <p:txBody>
            <a:bodyPr wrap="square" rtlCol="0">
              <a:spAutoFit/>
            </a:bodyPr>
            <a:lstStyle/>
            <a:p>
              <a:r>
                <a:rPr lang="zh-CN" altLang="en-US" dirty="0">
                  <a:solidFill>
                    <a:schemeClr val="bg1"/>
                  </a:solidFill>
                  <a:latin typeface="华文细黑" panose="02010600040101010101" pitchFamily="2" charset="-122"/>
                  <a:ea typeface="华文细黑" panose="02010600040101010101" pitchFamily="2" charset="-122"/>
                </a:rPr>
                <a:t>添加</a:t>
              </a:r>
              <a:endParaRPr lang="en-US" altLang="zh-CN" dirty="0">
                <a:solidFill>
                  <a:schemeClr val="bg1"/>
                </a:solidFill>
                <a:latin typeface="华文细黑" panose="02010600040101010101" pitchFamily="2" charset="-122"/>
                <a:ea typeface="华文细黑" panose="02010600040101010101" pitchFamily="2" charset="-122"/>
              </a:endParaRPr>
            </a:p>
            <a:p>
              <a:r>
                <a:rPr lang="zh-CN" altLang="en-US" dirty="0">
                  <a:solidFill>
                    <a:schemeClr val="bg1"/>
                  </a:solidFill>
                  <a:latin typeface="华文细黑" panose="02010600040101010101" pitchFamily="2" charset="-122"/>
                  <a:ea typeface="华文细黑" panose="02010600040101010101" pitchFamily="2" charset="-122"/>
                </a:rPr>
                <a:t>内容</a:t>
              </a:r>
            </a:p>
          </p:txBody>
        </p:sp>
      </p:grpSp>
      <p:sp>
        <p:nvSpPr>
          <p:cNvPr id="92" name="对角圆角矩形 91"/>
          <p:cNvSpPr/>
          <p:nvPr/>
        </p:nvSpPr>
        <p:spPr>
          <a:xfrm>
            <a:off x="2973890" y="4907537"/>
            <a:ext cx="6608702" cy="1019880"/>
          </a:xfrm>
          <a:prstGeom prst="round2DiagRect">
            <a:avLst/>
          </a:prstGeom>
          <a:solidFill>
            <a:schemeClr val="bg1">
              <a:lumMod val="95000"/>
            </a:schemeClr>
          </a:solidFill>
          <a:ln>
            <a:noFill/>
          </a:ln>
          <a:effectLst>
            <a:outerShdw blurRad="165100" dist="38100" dir="5400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0632" tIns="40316" rIns="80632" bIns="40316" rtlCol="0" anchor="ctr"/>
          <a:lstStyle/>
          <a:p>
            <a:pPr algn="ctr"/>
            <a:endParaRPr lang="zh-CN" altLang="en-US">
              <a:ea typeface="华文细黑" panose="02010600040101010101" pitchFamily="2" charset="-122"/>
            </a:endParaRPr>
          </a:p>
        </p:txBody>
      </p:sp>
      <p:grpSp>
        <p:nvGrpSpPr>
          <p:cNvPr id="93" name="组合 92"/>
          <p:cNvGrpSpPr/>
          <p:nvPr/>
        </p:nvGrpSpPr>
        <p:grpSpPr>
          <a:xfrm>
            <a:off x="1947861" y="4751110"/>
            <a:ext cx="1603489" cy="1360959"/>
            <a:chOff x="7109111" y="2548965"/>
            <a:chExt cx="2397222" cy="2093640"/>
          </a:xfrm>
        </p:grpSpPr>
        <p:grpSp>
          <p:nvGrpSpPr>
            <p:cNvPr id="94" name="组合 93"/>
            <p:cNvGrpSpPr/>
            <p:nvPr/>
          </p:nvGrpSpPr>
          <p:grpSpPr>
            <a:xfrm>
              <a:off x="7109111" y="2548965"/>
              <a:ext cx="2397222" cy="2093640"/>
              <a:chOff x="1511944" y="2420246"/>
              <a:chExt cx="2627152" cy="2294453"/>
            </a:xfrm>
            <a:effectLst>
              <a:outerShdw blurRad="203200" dist="38100" dir="3780000" sx="103000" sy="103000" algn="t" rotWithShape="0">
                <a:prstClr val="black">
                  <a:alpha val="25000"/>
                </a:prstClr>
              </a:outerShdw>
            </a:effectLst>
          </p:grpSpPr>
          <p:sp>
            <p:nvSpPr>
              <p:cNvPr id="97" name="Freeform 6"/>
              <p:cNvSpPr>
                <a:spLocks/>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zh-CN" altLang="en-US">
                  <a:ea typeface="华文细黑" panose="02010600040101010101" pitchFamily="2" charset="-122"/>
                </a:endParaRPr>
              </a:p>
            </p:txBody>
          </p:sp>
          <p:sp>
            <p:nvSpPr>
              <p:cNvPr id="98" name="Freeform 6"/>
              <p:cNvSpPr>
                <a:spLocks/>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zh-CN" altLang="en-US">
                  <a:ea typeface="华文细黑" panose="02010600040101010101" pitchFamily="2" charset="-122"/>
                </a:endParaRPr>
              </a:p>
            </p:txBody>
          </p:sp>
        </p:grpSp>
        <p:sp>
          <p:nvSpPr>
            <p:cNvPr id="95" name="Freeform 7"/>
            <p:cNvSpPr>
              <a:spLocks/>
            </p:cNvSpPr>
            <p:nvPr/>
          </p:nvSpPr>
          <p:spPr bwMode="auto">
            <a:xfrm>
              <a:off x="7420792" y="2825471"/>
              <a:ext cx="1773861" cy="1540628"/>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华文细黑" panose="02010600040101010101" pitchFamily="2" charset="-122"/>
                <a:ea typeface="华文细黑" panose="02010600040101010101" pitchFamily="2" charset="-122"/>
              </a:endParaRPr>
            </a:p>
          </p:txBody>
        </p:sp>
        <p:sp>
          <p:nvSpPr>
            <p:cNvPr id="96" name="TextBox 95"/>
            <p:cNvSpPr txBox="1"/>
            <p:nvPr/>
          </p:nvSpPr>
          <p:spPr>
            <a:xfrm>
              <a:off x="7802580" y="3142961"/>
              <a:ext cx="1010286" cy="994287"/>
            </a:xfrm>
            <a:prstGeom prst="rect">
              <a:avLst/>
            </a:prstGeom>
            <a:noFill/>
          </p:spPr>
          <p:txBody>
            <a:bodyPr wrap="square" rtlCol="0">
              <a:spAutoFit/>
            </a:bodyPr>
            <a:lstStyle/>
            <a:p>
              <a:r>
                <a:rPr lang="zh-CN" altLang="en-US" sz="1800" dirty="0">
                  <a:solidFill>
                    <a:schemeClr val="bg1"/>
                  </a:solidFill>
                  <a:latin typeface="华文细黑" panose="02010600040101010101" pitchFamily="2" charset="-122"/>
                  <a:ea typeface="华文细黑" panose="02010600040101010101" pitchFamily="2" charset="-122"/>
                </a:rPr>
                <a:t>添加</a:t>
              </a:r>
              <a:endParaRPr lang="en-US" altLang="zh-CN" sz="1800" dirty="0">
                <a:solidFill>
                  <a:schemeClr val="bg1"/>
                </a:solidFill>
                <a:latin typeface="华文细黑" panose="02010600040101010101" pitchFamily="2" charset="-122"/>
                <a:ea typeface="华文细黑" panose="02010600040101010101" pitchFamily="2" charset="-122"/>
              </a:endParaRPr>
            </a:p>
            <a:p>
              <a:r>
                <a:rPr lang="zh-CN" altLang="en-US" sz="1800" dirty="0">
                  <a:solidFill>
                    <a:schemeClr val="bg1"/>
                  </a:solidFill>
                  <a:latin typeface="华文细黑" panose="02010600040101010101" pitchFamily="2" charset="-122"/>
                  <a:ea typeface="华文细黑" panose="02010600040101010101" pitchFamily="2" charset="-122"/>
                </a:rPr>
                <a:t>内容</a:t>
              </a:r>
            </a:p>
          </p:txBody>
        </p:sp>
      </p:grpSp>
      <p:sp>
        <p:nvSpPr>
          <p:cNvPr id="99" name="矩形 30"/>
          <p:cNvSpPr>
            <a:spLocks noChangeArrowheads="1"/>
          </p:cNvSpPr>
          <p:nvPr/>
        </p:nvSpPr>
        <p:spPr bwMode="auto">
          <a:xfrm>
            <a:off x="3823995" y="4983544"/>
            <a:ext cx="4908492" cy="858910"/>
          </a:xfrm>
          <a:prstGeom prst="rect">
            <a:avLst/>
          </a:prstGeom>
          <a:noFill/>
          <a:ln w="9525">
            <a:noFill/>
            <a:miter lim="800000"/>
            <a:headEnd/>
            <a:tailEnd/>
          </a:ln>
        </p:spPr>
        <p:txBody>
          <a:bodyPr wrap="square" lIns="137153" tIns="68577" rIns="137153" bIns="68577">
            <a:spAutoFit/>
          </a:bodyPr>
          <a:lstStyle/>
          <a:p>
            <a:pPr lvl="0">
              <a:lnSpc>
                <a:spcPct val="130000"/>
              </a:lnSpc>
            </a:pPr>
            <a:r>
              <a:rPr lang="zh-CN" altLang="en-US" sz="1200" dirty="0">
                <a:solidFill>
                  <a:schemeClr val="tx1">
                    <a:lumMod val="50000"/>
                    <a:lumOff val="50000"/>
                  </a:schemeClr>
                </a:solidFill>
                <a:latin typeface="华文细黑" panose="02010600040101010101" pitchFamily="2" charset="-122"/>
                <a:ea typeface="华文细黑" panose="02010600040101010101" pitchFamily="2" charset="-122"/>
              </a:rPr>
              <a:t>您的内容打在这里，或者通过复制您的文本后，在此框中选择粘贴，并选择只保留文字。您的内容打在这里，或者通过复制您的文本后，在此框中选择粘贴。</a:t>
            </a:r>
          </a:p>
        </p:txBody>
      </p:sp>
    </p:spTree>
    <p:extLst>
      <p:ext uri="{BB962C8B-B14F-4D97-AF65-F5344CB8AC3E}">
        <p14:creationId xmlns:p14="http://schemas.microsoft.com/office/powerpoint/2010/main" val="238923035"/>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fade">
                                      <p:cBhvr>
                                        <p:cTn id="7" dur="500"/>
                                        <p:tgtEl>
                                          <p:spTgt spid="13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Effect transition="in" filter="wipe(left)">
                                      <p:cBhvr>
                                        <p:cTn id="11" dur="500"/>
                                        <p:tgtEl>
                                          <p:spTgt spid="136"/>
                                        </p:tgtEl>
                                      </p:cBhvr>
                                    </p:animEffect>
                                  </p:childTnLst>
                                </p:cTn>
                              </p:par>
                            </p:childTnLst>
                          </p:cTn>
                        </p:par>
                        <p:par>
                          <p:cTn id="12" fill="hold">
                            <p:stCondLst>
                              <p:cond delay="1000"/>
                            </p:stCondLst>
                            <p:childTnLst>
                              <p:par>
                                <p:cTn id="13" presetID="2" presetClass="entr" presetSubtype="2" decel="100000" fill="hold" grpId="0" nodeType="afterEffect">
                                  <p:stCondLst>
                                    <p:cond delay="0"/>
                                  </p:stCondLst>
                                  <p:iterate type="lt">
                                    <p:tmPct val="10000"/>
                                  </p:iterate>
                                  <p:childTnLst>
                                    <p:set>
                                      <p:cBhvr>
                                        <p:cTn id="14" dur="1" fill="hold">
                                          <p:stCondLst>
                                            <p:cond delay="0"/>
                                          </p:stCondLst>
                                        </p:cTn>
                                        <p:tgtEl>
                                          <p:spTgt spid="145"/>
                                        </p:tgtEl>
                                        <p:attrNameLst>
                                          <p:attrName>style.visibility</p:attrName>
                                        </p:attrNameLst>
                                      </p:cBhvr>
                                      <p:to>
                                        <p:strVal val="visible"/>
                                      </p:to>
                                    </p:set>
                                    <p:anim calcmode="lin" valueType="num">
                                      <p:cBhvr additive="base">
                                        <p:cTn id="15" dur="500" fill="hold"/>
                                        <p:tgtEl>
                                          <p:spTgt spid="145"/>
                                        </p:tgtEl>
                                        <p:attrNameLst>
                                          <p:attrName>ppt_x</p:attrName>
                                        </p:attrNameLst>
                                      </p:cBhvr>
                                      <p:tavLst>
                                        <p:tav tm="0">
                                          <p:val>
                                            <p:strVal val="1+#ppt_w/2"/>
                                          </p:val>
                                        </p:tav>
                                        <p:tav tm="100000">
                                          <p:val>
                                            <p:strVal val="#ppt_x"/>
                                          </p:val>
                                        </p:tav>
                                      </p:tavLst>
                                    </p:anim>
                                    <p:anim calcmode="lin" valueType="num">
                                      <p:cBhvr additive="base">
                                        <p:cTn id="16" dur="500" fill="hold"/>
                                        <p:tgtEl>
                                          <p:spTgt spid="145"/>
                                        </p:tgtEl>
                                        <p:attrNameLst>
                                          <p:attrName>ppt_y</p:attrName>
                                        </p:attrNameLst>
                                      </p:cBhvr>
                                      <p:tavLst>
                                        <p:tav tm="0">
                                          <p:val>
                                            <p:strVal val="#ppt_y"/>
                                          </p:val>
                                        </p:tav>
                                        <p:tav tm="100000">
                                          <p:val>
                                            <p:strVal val="#ppt_y"/>
                                          </p:val>
                                        </p:tav>
                                      </p:tavLst>
                                    </p:anim>
                                  </p:childTnLst>
                                </p:cTn>
                              </p:par>
                            </p:childTnLst>
                          </p:cTn>
                        </p:par>
                        <p:par>
                          <p:cTn id="17" fill="hold">
                            <p:stCondLst>
                              <p:cond delay="2450"/>
                            </p:stCondLst>
                            <p:childTnLst>
                              <p:par>
                                <p:cTn id="18" presetID="2" presetClass="entr" presetSubtype="2" decel="100000" fill="hold" grpId="0" nodeType="afterEffect">
                                  <p:stCondLst>
                                    <p:cond delay="0"/>
                                  </p:stCondLst>
                                  <p:iterate type="lt">
                                    <p:tmPct val="10000"/>
                                  </p:iterate>
                                  <p:childTnLst>
                                    <p:set>
                                      <p:cBhvr>
                                        <p:cTn id="19" dur="1" fill="hold">
                                          <p:stCondLst>
                                            <p:cond delay="0"/>
                                          </p:stCondLst>
                                        </p:cTn>
                                        <p:tgtEl>
                                          <p:spTgt spid="146"/>
                                        </p:tgtEl>
                                        <p:attrNameLst>
                                          <p:attrName>style.visibility</p:attrName>
                                        </p:attrNameLst>
                                      </p:cBhvr>
                                      <p:to>
                                        <p:strVal val="visible"/>
                                      </p:to>
                                    </p:set>
                                    <p:anim calcmode="lin" valueType="num">
                                      <p:cBhvr additive="base">
                                        <p:cTn id="20" dur="500" fill="hold"/>
                                        <p:tgtEl>
                                          <p:spTgt spid="146"/>
                                        </p:tgtEl>
                                        <p:attrNameLst>
                                          <p:attrName>ppt_x</p:attrName>
                                        </p:attrNameLst>
                                      </p:cBhvr>
                                      <p:tavLst>
                                        <p:tav tm="0">
                                          <p:val>
                                            <p:strVal val="1+#ppt_w/2"/>
                                          </p:val>
                                        </p:tav>
                                        <p:tav tm="100000">
                                          <p:val>
                                            <p:strVal val="#ppt_x"/>
                                          </p:val>
                                        </p:tav>
                                      </p:tavLst>
                                    </p:anim>
                                    <p:anim calcmode="lin" valueType="num">
                                      <p:cBhvr additive="base">
                                        <p:cTn id="21" dur="500" fill="hold"/>
                                        <p:tgtEl>
                                          <p:spTgt spid="146"/>
                                        </p:tgtEl>
                                        <p:attrNameLst>
                                          <p:attrName>ppt_y</p:attrName>
                                        </p:attrNameLst>
                                      </p:cBhvr>
                                      <p:tavLst>
                                        <p:tav tm="0">
                                          <p:val>
                                            <p:strVal val="#ppt_y"/>
                                          </p:val>
                                        </p:tav>
                                        <p:tav tm="100000">
                                          <p:val>
                                            <p:strVal val="#ppt_y"/>
                                          </p:val>
                                        </p:tav>
                                      </p:tavLst>
                                    </p:anim>
                                  </p:childTnLst>
                                </p:cTn>
                              </p:par>
                            </p:childTnLst>
                          </p:cTn>
                        </p:par>
                        <p:par>
                          <p:cTn id="22" fill="hold">
                            <p:stCondLst>
                              <p:cond delay="3100"/>
                            </p:stCondLst>
                            <p:childTnLst>
                              <p:par>
                                <p:cTn id="23" presetID="10" presetClass="entr" presetSubtype="0" fill="hold" nodeType="afterEffect">
                                  <p:stCondLst>
                                    <p:cond delay="0"/>
                                  </p:stCondLst>
                                  <p:childTnLst>
                                    <p:set>
                                      <p:cBhvr>
                                        <p:cTn id="24" dur="1" fill="hold">
                                          <p:stCondLst>
                                            <p:cond delay="0"/>
                                          </p:stCondLst>
                                        </p:cTn>
                                        <p:tgtEl>
                                          <p:spTgt spid="77"/>
                                        </p:tgtEl>
                                        <p:attrNameLst>
                                          <p:attrName>style.visibility</p:attrName>
                                        </p:attrNameLst>
                                      </p:cBhvr>
                                      <p:to>
                                        <p:strVal val="visible"/>
                                      </p:to>
                                    </p:set>
                                    <p:animEffect transition="in" filter="fade">
                                      <p:cBhvr>
                                        <p:cTn id="25" dur="500"/>
                                        <p:tgtEl>
                                          <p:spTgt spid="77"/>
                                        </p:tgtEl>
                                      </p:cBhvr>
                                    </p:animEffect>
                                  </p:childTnLst>
                                </p:cTn>
                              </p:par>
                            </p:childTnLst>
                          </p:cTn>
                        </p:par>
                        <p:par>
                          <p:cTn id="26" fill="hold">
                            <p:stCondLst>
                              <p:cond delay="3600"/>
                            </p:stCondLst>
                            <p:childTnLst>
                              <p:par>
                                <p:cTn id="27" presetID="12" presetClass="entr" presetSubtype="8" fill="hold" grpId="0" nodeType="afterEffect">
                                  <p:stCondLst>
                                    <p:cond delay="0"/>
                                  </p:stCondLst>
                                  <p:childTnLst>
                                    <p:set>
                                      <p:cBhvr>
                                        <p:cTn id="28" dur="1" fill="hold">
                                          <p:stCondLst>
                                            <p:cond delay="0"/>
                                          </p:stCondLst>
                                        </p:cTn>
                                        <p:tgtEl>
                                          <p:spTgt spid="76"/>
                                        </p:tgtEl>
                                        <p:attrNameLst>
                                          <p:attrName>style.visibility</p:attrName>
                                        </p:attrNameLst>
                                      </p:cBhvr>
                                      <p:to>
                                        <p:strVal val="visible"/>
                                      </p:to>
                                    </p:set>
                                    <p:anim calcmode="lin" valueType="num">
                                      <p:cBhvr additive="base">
                                        <p:cTn id="29" dur="500"/>
                                        <p:tgtEl>
                                          <p:spTgt spid="76"/>
                                        </p:tgtEl>
                                        <p:attrNameLst>
                                          <p:attrName>ppt_x</p:attrName>
                                        </p:attrNameLst>
                                      </p:cBhvr>
                                      <p:tavLst>
                                        <p:tav tm="0">
                                          <p:val>
                                            <p:strVal val="#ppt_x-#ppt_w*1.125000"/>
                                          </p:val>
                                        </p:tav>
                                        <p:tav tm="100000">
                                          <p:val>
                                            <p:strVal val="#ppt_x"/>
                                          </p:val>
                                        </p:tav>
                                      </p:tavLst>
                                    </p:anim>
                                    <p:animEffect transition="in" filter="wipe(right)">
                                      <p:cBhvr>
                                        <p:cTn id="30" dur="500"/>
                                        <p:tgtEl>
                                          <p:spTgt spid="76"/>
                                        </p:tgtEl>
                                      </p:cBhvr>
                                    </p:animEffect>
                                  </p:childTnLst>
                                </p:cTn>
                              </p:par>
                            </p:childTnLst>
                          </p:cTn>
                        </p:par>
                        <p:par>
                          <p:cTn id="31" fill="hold">
                            <p:stCondLst>
                              <p:cond delay="4100"/>
                            </p:stCondLst>
                            <p:childTnLst>
                              <p:par>
                                <p:cTn id="32" presetID="12" presetClass="entr" presetSubtype="1"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 calcmode="lin" valueType="num">
                                      <p:cBhvr additive="base">
                                        <p:cTn id="34" dur="1000"/>
                                        <p:tgtEl>
                                          <p:spTgt spid="83"/>
                                        </p:tgtEl>
                                        <p:attrNameLst>
                                          <p:attrName>ppt_y</p:attrName>
                                        </p:attrNameLst>
                                      </p:cBhvr>
                                      <p:tavLst>
                                        <p:tav tm="0">
                                          <p:val>
                                            <p:strVal val="#ppt_y-#ppt_h*1.125000"/>
                                          </p:val>
                                        </p:tav>
                                        <p:tav tm="100000">
                                          <p:val>
                                            <p:strVal val="#ppt_y"/>
                                          </p:val>
                                        </p:tav>
                                      </p:tavLst>
                                    </p:anim>
                                    <p:animEffect transition="in" filter="wipe(down)">
                                      <p:cBhvr>
                                        <p:cTn id="35" dur="1000"/>
                                        <p:tgtEl>
                                          <p:spTgt spid="83"/>
                                        </p:tgtEl>
                                      </p:cBhvr>
                                    </p:animEffect>
                                  </p:childTnLst>
                                </p:cTn>
                              </p:par>
                            </p:childTnLst>
                          </p:cTn>
                        </p:par>
                        <p:par>
                          <p:cTn id="36" fill="hold">
                            <p:stCondLst>
                              <p:cond delay="5100"/>
                            </p:stCondLst>
                            <p:childTnLst>
                              <p:par>
                                <p:cTn id="37" presetID="10" presetClass="entr" presetSubtype="0" fill="hold"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fade">
                                      <p:cBhvr>
                                        <p:cTn id="39" dur="500"/>
                                        <p:tgtEl>
                                          <p:spTgt spid="86"/>
                                        </p:tgtEl>
                                      </p:cBhvr>
                                    </p:animEffect>
                                  </p:childTnLst>
                                </p:cTn>
                              </p:par>
                            </p:childTnLst>
                          </p:cTn>
                        </p:par>
                        <p:par>
                          <p:cTn id="40" fill="hold">
                            <p:stCondLst>
                              <p:cond delay="5600"/>
                            </p:stCondLst>
                            <p:childTnLst>
                              <p:par>
                                <p:cTn id="41" presetID="12" presetClass="entr" presetSubtype="2" fill="hold" grpId="0" nodeType="after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500"/>
                                        <p:tgtEl>
                                          <p:spTgt spid="84"/>
                                        </p:tgtEl>
                                        <p:attrNameLst>
                                          <p:attrName>ppt_x</p:attrName>
                                        </p:attrNameLst>
                                      </p:cBhvr>
                                      <p:tavLst>
                                        <p:tav tm="0">
                                          <p:val>
                                            <p:strVal val="#ppt_x+#ppt_w*1.125000"/>
                                          </p:val>
                                        </p:tav>
                                        <p:tav tm="100000">
                                          <p:val>
                                            <p:strVal val="#ppt_x"/>
                                          </p:val>
                                        </p:tav>
                                      </p:tavLst>
                                    </p:anim>
                                    <p:animEffect transition="in" filter="wipe(left)">
                                      <p:cBhvr>
                                        <p:cTn id="44" dur="500"/>
                                        <p:tgtEl>
                                          <p:spTgt spid="84"/>
                                        </p:tgtEl>
                                      </p:cBhvr>
                                    </p:animEffect>
                                  </p:childTnLst>
                                </p:cTn>
                              </p:par>
                            </p:childTnLst>
                          </p:cTn>
                        </p:par>
                        <p:par>
                          <p:cTn id="45" fill="hold">
                            <p:stCondLst>
                              <p:cond delay="6100"/>
                            </p:stCondLst>
                            <p:childTnLst>
                              <p:par>
                                <p:cTn id="46" presetID="12" presetClass="entr" presetSubtype="1" fill="hold" grpId="0" nodeType="afterEffect">
                                  <p:stCondLst>
                                    <p:cond delay="0"/>
                                  </p:stCondLst>
                                  <p:childTnLst>
                                    <p:set>
                                      <p:cBhvr>
                                        <p:cTn id="47" dur="1" fill="hold">
                                          <p:stCondLst>
                                            <p:cond delay="0"/>
                                          </p:stCondLst>
                                        </p:cTn>
                                        <p:tgtEl>
                                          <p:spTgt spid="85"/>
                                        </p:tgtEl>
                                        <p:attrNameLst>
                                          <p:attrName>style.visibility</p:attrName>
                                        </p:attrNameLst>
                                      </p:cBhvr>
                                      <p:to>
                                        <p:strVal val="visible"/>
                                      </p:to>
                                    </p:set>
                                    <p:anim calcmode="lin" valueType="num">
                                      <p:cBhvr additive="base">
                                        <p:cTn id="48" dur="1000"/>
                                        <p:tgtEl>
                                          <p:spTgt spid="85"/>
                                        </p:tgtEl>
                                        <p:attrNameLst>
                                          <p:attrName>ppt_y</p:attrName>
                                        </p:attrNameLst>
                                      </p:cBhvr>
                                      <p:tavLst>
                                        <p:tav tm="0">
                                          <p:val>
                                            <p:strVal val="#ppt_y-#ppt_h*1.125000"/>
                                          </p:val>
                                        </p:tav>
                                        <p:tav tm="100000">
                                          <p:val>
                                            <p:strVal val="#ppt_y"/>
                                          </p:val>
                                        </p:tav>
                                      </p:tavLst>
                                    </p:anim>
                                    <p:animEffect transition="in" filter="wipe(down)">
                                      <p:cBhvr>
                                        <p:cTn id="49" dur="1000"/>
                                        <p:tgtEl>
                                          <p:spTgt spid="85"/>
                                        </p:tgtEl>
                                      </p:cBhvr>
                                    </p:animEffect>
                                  </p:childTnLst>
                                </p:cTn>
                              </p:par>
                            </p:childTnLst>
                          </p:cTn>
                        </p:par>
                        <p:par>
                          <p:cTn id="50" fill="hold">
                            <p:stCondLst>
                              <p:cond delay="7100"/>
                            </p:stCondLst>
                            <p:childTnLst>
                              <p:par>
                                <p:cTn id="51" presetID="10" presetClass="entr" presetSubtype="0" fill="hold" nodeType="afterEffect">
                                  <p:stCondLst>
                                    <p:cond delay="0"/>
                                  </p:stCondLst>
                                  <p:childTnLst>
                                    <p:set>
                                      <p:cBhvr>
                                        <p:cTn id="52" dur="1" fill="hold">
                                          <p:stCondLst>
                                            <p:cond delay="0"/>
                                          </p:stCondLst>
                                        </p:cTn>
                                        <p:tgtEl>
                                          <p:spTgt spid="93"/>
                                        </p:tgtEl>
                                        <p:attrNameLst>
                                          <p:attrName>style.visibility</p:attrName>
                                        </p:attrNameLst>
                                      </p:cBhvr>
                                      <p:to>
                                        <p:strVal val="visible"/>
                                      </p:to>
                                    </p:set>
                                    <p:animEffect transition="in" filter="fade">
                                      <p:cBhvr>
                                        <p:cTn id="53" dur="500"/>
                                        <p:tgtEl>
                                          <p:spTgt spid="93"/>
                                        </p:tgtEl>
                                      </p:cBhvr>
                                    </p:animEffect>
                                  </p:childTnLst>
                                </p:cTn>
                              </p:par>
                            </p:childTnLst>
                          </p:cTn>
                        </p:par>
                        <p:par>
                          <p:cTn id="54" fill="hold">
                            <p:stCondLst>
                              <p:cond delay="7600"/>
                            </p:stCondLst>
                            <p:childTnLst>
                              <p:par>
                                <p:cTn id="55" presetID="12" presetClass="entr" presetSubtype="8" fill="hold" grpId="0" nodeType="afterEffect">
                                  <p:stCondLst>
                                    <p:cond delay="0"/>
                                  </p:stCondLst>
                                  <p:childTnLst>
                                    <p:set>
                                      <p:cBhvr>
                                        <p:cTn id="56" dur="1" fill="hold">
                                          <p:stCondLst>
                                            <p:cond delay="0"/>
                                          </p:stCondLst>
                                        </p:cTn>
                                        <p:tgtEl>
                                          <p:spTgt spid="92"/>
                                        </p:tgtEl>
                                        <p:attrNameLst>
                                          <p:attrName>style.visibility</p:attrName>
                                        </p:attrNameLst>
                                      </p:cBhvr>
                                      <p:to>
                                        <p:strVal val="visible"/>
                                      </p:to>
                                    </p:set>
                                    <p:anim calcmode="lin" valueType="num">
                                      <p:cBhvr additive="base">
                                        <p:cTn id="57" dur="500"/>
                                        <p:tgtEl>
                                          <p:spTgt spid="92"/>
                                        </p:tgtEl>
                                        <p:attrNameLst>
                                          <p:attrName>ppt_x</p:attrName>
                                        </p:attrNameLst>
                                      </p:cBhvr>
                                      <p:tavLst>
                                        <p:tav tm="0">
                                          <p:val>
                                            <p:strVal val="#ppt_x-#ppt_w*1.125000"/>
                                          </p:val>
                                        </p:tav>
                                        <p:tav tm="100000">
                                          <p:val>
                                            <p:strVal val="#ppt_x"/>
                                          </p:val>
                                        </p:tav>
                                      </p:tavLst>
                                    </p:anim>
                                    <p:animEffect transition="in" filter="wipe(right)">
                                      <p:cBhvr>
                                        <p:cTn id="58" dur="500"/>
                                        <p:tgtEl>
                                          <p:spTgt spid="92"/>
                                        </p:tgtEl>
                                      </p:cBhvr>
                                    </p:animEffect>
                                  </p:childTnLst>
                                </p:cTn>
                              </p:par>
                            </p:childTnLst>
                          </p:cTn>
                        </p:par>
                        <p:par>
                          <p:cTn id="59" fill="hold">
                            <p:stCondLst>
                              <p:cond delay="8100"/>
                            </p:stCondLst>
                            <p:childTnLst>
                              <p:par>
                                <p:cTn id="60" presetID="12" presetClass="entr" presetSubtype="1"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additive="base">
                                        <p:cTn id="62" dur="1000"/>
                                        <p:tgtEl>
                                          <p:spTgt spid="99"/>
                                        </p:tgtEl>
                                        <p:attrNameLst>
                                          <p:attrName>ppt_y</p:attrName>
                                        </p:attrNameLst>
                                      </p:cBhvr>
                                      <p:tavLst>
                                        <p:tav tm="0">
                                          <p:val>
                                            <p:strVal val="#ppt_y-#ppt_h*1.125000"/>
                                          </p:val>
                                        </p:tav>
                                        <p:tav tm="100000">
                                          <p:val>
                                            <p:strVal val="#ppt_y"/>
                                          </p:val>
                                        </p:tav>
                                      </p:tavLst>
                                    </p:anim>
                                    <p:animEffect transition="in" filter="wipe(down)">
                                      <p:cBhvr>
                                        <p:cTn id="63" dur="10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p:bldP spid="146" grpId="0"/>
      <p:bldP spid="76" grpId="0" animBg="1"/>
      <p:bldP spid="83" grpId="0"/>
      <p:bldP spid="84" grpId="0" animBg="1"/>
      <p:bldP spid="85" grpId="0"/>
      <p:bldP spid="92" grpId="0" animBg="1"/>
      <p:bldP spid="9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6" name="直接连接符 135"/>
          <p:cNvCxnSpPr/>
          <p:nvPr/>
        </p:nvCxnSpPr>
        <p:spPr>
          <a:xfrm>
            <a:off x="1661359" y="1052062"/>
            <a:ext cx="9685166" cy="1597"/>
          </a:xfrm>
          <a:prstGeom prst="line">
            <a:avLst/>
          </a:prstGeom>
          <a:ln w="19050">
            <a:solidFill>
              <a:schemeClr val="bg2">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37" name="组合 136"/>
          <p:cNvGrpSpPr/>
          <p:nvPr/>
        </p:nvGrpSpPr>
        <p:grpSpPr>
          <a:xfrm>
            <a:off x="567138" y="369630"/>
            <a:ext cx="942567" cy="804941"/>
            <a:chOff x="-232427" y="-283585"/>
            <a:chExt cx="2596386" cy="2217283"/>
          </a:xfrm>
        </p:grpSpPr>
        <p:sp>
          <p:nvSpPr>
            <p:cNvPr id="138" name="椭圆 137"/>
            <p:cNvSpPr/>
            <p:nvPr/>
          </p:nvSpPr>
          <p:spPr>
            <a:xfrm>
              <a:off x="-232427" y="-181291"/>
              <a:ext cx="942567" cy="942567"/>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dirty="0">
                <a:ea typeface="华文细黑" panose="02010600040101010101" pitchFamily="2" charset="-122"/>
              </a:endParaRPr>
            </a:p>
          </p:txBody>
        </p:sp>
        <p:sp>
          <p:nvSpPr>
            <p:cNvPr id="139" name="椭圆 138"/>
            <p:cNvSpPr/>
            <p:nvPr/>
          </p:nvSpPr>
          <p:spPr>
            <a:xfrm>
              <a:off x="1360810" y="855446"/>
              <a:ext cx="927953" cy="927953"/>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140" name="椭圆 139"/>
            <p:cNvSpPr/>
            <p:nvPr/>
          </p:nvSpPr>
          <p:spPr>
            <a:xfrm>
              <a:off x="308145" y="808463"/>
              <a:ext cx="1125235" cy="1125235"/>
            </a:xfrm>
            <a:prstGeom prst="ellipse">
              <a:avLst/>
            </a:prstGeom>
            <a:gradFill flip="none" rotWithShape="1">
              <a:gsLst>
                <a:gs pos="0">
                  <a:schemeClr val="bg1"/>
                </a:gs>
                <a:gs pos="36000">
                  <a:schemeClr val="bg1"/>
                </a:gs>
                <a:gs pos="100000">
                  <a:srgbClr val="C7C7C7"/>
                </a:gs>
              </a:gsLst>
              <a:lin ang="13500000" scaled="1"/>
              <a:tileRect/>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141" name="椭圆 140"/>
            <p:cNvSpPr/>
            <p:nvPr/>
          </p:nvSpPr>
          <p:spPr>
            <a:xfrm>
              <a:off x="166801" y="-283585"/>
              <a:ext cx="2089723" cy="2089721"/>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2032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142" name="文本框 17"/>
            <p:cNvSpPr txBox="1"/>
            <p:nvPr/>
          </p:nvSpPr>
          <p:spPr>
            <a:xfrm>
              <a:off x="131421" y="168317"/>
              <a:ext cx="2125103" cy="1271698"/>
            </a:xfrm>
            <a:prstGeom prst="rect">
              <a:avLst/>
            </a:prstGeom>
            <a:noFill/>
          </p:spPr>
          <p:txBody>
            <a:bodyPr wrap="square" rtlCol="0">
              <a:spAutoFit/>
            </a:bodyPr>
            <a:lstStyle/>
            <a:p>
              <a:pPr algn="ctr"/>
              <a:r>
                <a:rPr lang="en-US" altLang="zh-CN" sz="2400" b="1" dirty="0">
                  <a:solidFill>
                    <a:schemeClr val="accent1"/>
                  </a:solidFill>
                  <a:latin typeface="华文细黑" panose="02010600040101010101" pitchFamily="2" charset="-122"/>
                  <a:ea typeface="华文细黑" panose="02010600040101010101" pitchFamily="2" charset="-122"/>
                </a:rPr>
                <a:t>01</a:t>
              </a:r>
              <a:endParaRPr lang="zh-CN" altLang="en-US" sz="3200" b="1" dirty="0">
                <a:solidFill>
                  <a:schemeClr val="accent1"/>
                </a:solidFill>
                <a:latin typeface="华文细黑" panose="02010600040101010101" pitchFamily="2" charset="-122"/>
                <a:ea typeface="华文细黑" panose="02010600040101010101" pitchFamily="2" charset="-122"/>
              </a:endParaRPr>
            </a:p>
          </p:txBody>
        </p:sp>
        <p:sp>
          <p:nvSpPr>
            <p:cNvPr id="143" name="椭圆 142"/>
            <p:cNvSpPr/>
            <p:nvPr/>
          </p:nvSpPr>
          <p:spPr>
            <a:xfrm>
              <a:off x="2149085" y="-283585"/>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ea typeface="华文细黑" panose="02010600040101010101" pitchFamily="2" charset="-122"/>
              </a:endParaRPr>
            </a:p>
          </p:txBody>
        </p:sp>
        <p:sp>
          <p:nvSpPr>
            <p:cNvPr id="144" name="椭圆 143"/>
            <p:cNvSpPr/>
            <p:nvPr/>
          </p:nvSpPr>
          <p:spPr>
            <a:xfrm>
              <a:off x="23983" y="1333840"/>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ea typeface="华文细黑" panose="02010600040101010101" pitchFamily="2" charset="-122"/>
              </a:endParaRPr>
            </a:p>
          </p:txBody>
        </p:sp>
      </p:grpSp>
      <p:sp>
        <p:nvSpPr>
          <p:cNvPr id="145" name="标题 1"/>
          <p:cNvSpPr txBox="1">
            <a:spLocks/>
          </p:cNvSpPr>
          <p:nvPr/>
        </p:nvSpPr>
        <p:spPr>
          <a:xfrm>
            <a:off x="1708744" y="616240"/>
            <a:ext cx="6911141" cy="683927"/>
          </a:xfrm>
          <a:prstGeom prst="rect">
            <a:avLst/>
          </a:prstGeom>
        </p:spPr>
        <p:txBody>
          <a:bodyPr>
            <a:normAutofit/>
          </a:bodyPr>
          <a:lstStyle>
            <a:lvl1pPr algn="ctr" defTabSz="914400" rtl="0" eaLnBrk="1" latinLnBrk="0" hangingPunct="1">
              <a:lnSpc>
                <a:spcPct val="90000"/>
              </a:lnSpc>
              <a:spcBef>
                <a:spcPct val="0"/>
              </a:spcBef>
              <a:buNone/>
              <a:defRPr sz="3600" b="0" kern="1200">
                <a:solidFill>
                  <a:schemeClr val="bg1">
                    <a:lumMod val="50000"/>
                  </a:schemeClr>
                </a:solidFill>
                <a:effectLst/>
                <a:latin typeface="+mj-ea"/>
                <a:ea typeface="+mj-ea"/>
                <a:cs typeface="+mj-cs"/>
              </a:defRPr>
            </a:lvl1pPr>
          </a:lstStyle>
          <a:p>
            <a:pPr algn="l"/>
            <a:r>
              <a:rPr lang="zh-CN" altLang="en-US" sz="1600" dirty="0">
                <a:solidFill>
                  <a:schemeClr val="accent1"/>
                </a:solidFill>
                <a:latin typeface="华文细黑" panose="02010600040101010101" pitchFamily="2" charset="-122"/>
                <a:ea typeface="华文细黑" panose="02010600040101010101" pitchFamily="2" charset="-122"/>
              </a:rPr>
              <a:t>点击输入您的主标题 </a:t>
            </a:r>
            <a:r>
              <a:rPr lang="en-US" altLang="zh-CN" sz="1600" dirty="0">
                <a:latin typeface="华文细黑" panose="02010600040101010101" pitchFamily="2" charset="-122"/>
                <a:ea typeface="华文细黑" panose="02010600040101010101" pitchFamily="2" charset="-122"/>
              </a:rPr>
              <a:t>/ </a:t>
            </a:r>
            <a:r>
              <a:rPr lang="zh-CN" altLang="en-US" sz="1600" dirty="0">
                <a:latin typeface="华文细黑" panose="02010600040101010101" pitchFamily="2" charset="-122"/>
                <a:ea typeface="华文细黑" panose="02010600040101010101" pitchFamily="2" charset="-122"/>
              </a:rPr>
              <a:t>或您公司</a:t>
            </a:r>
            <a:r>
              <a:rPr lang="en-US" altLang="zh-CN" sz="1600" dirty="0">
                <a:latin typeface="华文细黑" panose="02010600040101010101" pitchFamily="2" charset="-122"/>
                <a:ea typeface="华文细黑" panose="02010600040101010101" pitchFamily="2" charset="-122"/>
              </a:rPr>
              <a:t>LOGO</a:t>
            </a:r>
            <a:r>
              <a:rPr lang="zh-CN" altLang="en-US" sz="1600" dirty="0">
                <a:latin typeface="华文细黑" panose="02010600040101010101" pitchFamily="2" charset="-122"/>
                <a:ea typeface="华文细黑" panose="02010600040101010101" pitchFamily="2" charset="-122"/>
              </a:rPr>
              <a:t>名称</a:t>
            </a:r>
            <a:endParaRPr lang="en-US" altLang="zh-CN" sz="1600" dirty="0">
              <a:latin typeface="华文细黑" panose="02010600040101010101" pitchFamily="2" charset="-122"/>
              <a:ea typeface="华文细黑" panose="02010600040101010101" pitchFamily="2" charset="-122"/>
              <a:cs typeface="Lato Light"/>
            </a:endParaRPr>
          </a:p>
        </p:txBody>
      </p:sp>
      <p:sp>
        <p:nvSpPr>
          <p:cNvPr id="146" name="标题 1"/>
          <p:cNvSpPr txBox="1">
            <a:spLocks/>
          </p:cNvSpPr>
          <p:nvPr/>
        </p:nvSpPr>
        <p:spPr>
          <a:xfrm>
            <a:off x="10318678" y="635290"/>
            <a:ext cx="1046898" cy="683927"/>
          </a:xfrm>
          <a:prstGeom prst="rect">
            <a:avLst/>
          </a:prstGeom>
        </p:spPr>
        <p:txBody>
          <a:bodyPr>
            <a:normAutofit/>
          </a:bodyPr>
          <a:lstStyle>
            <a:lvl1pPr algn="ctr" defTabSz="914400" rtl="0" eaLnBrk="1" latinLnBrk="0" hangingPunct="1">
              <a:lnSpc>
                <a:spcPct val="90000"/>
              </a:lnSpc>
              <a:spcBef>
                <a:spcPct val="0"/>
              </a:spcBef>
              <a:buNone/>
              <a:defRPr sz="3600" b="0" kern="1200">
                <a:solidFill>
                  <a:schemeClr val="bg1">
                    <a:lumMod val="50000"/>
                  </a:schemeClr>
                </a:solidFill>
                <a:effectLst/>
                <a:latin typeface="+mj-ea"/>
                <a:ea typeface="+mj-ea"/>
                <a:cs typeface="+mj-cs"/>
              </a:defRPr>
            </a:lvl1pPr>
          </a:lstStyle>
          <a:p>
            <a:pPr algn="l"/>
            <a:r>
              <a:rPr lang="en-US" altLang="zh-CN" sz="1800" dirty="0">
                <a:solidFill>
                  <a:schemeClr val="bg2"/>
                </a:solidFill>
                <a:latin typeface="华文细黑" panose="02010600040101010101" pitchFamily="2" charset="-122"/>
                <a:ea typeface="华文细黑" panose="02010600040101010101" pitchFamily="2" charset="-122"/>
              </a:rPr>
              <a:t>LOGO</a:t>
            </a:r>
            <a:endParaRPr lang="en-US" altLang="zh-CN" sz="1800" dirty="0">
              <a:solidFill>
                <a:schemeClr val="bg2"/>
              </a:solidFill>
              <a:latin typeface="华文细黑" panose="02010600040101010101" pitchFamily="2" charset="-122"/>
              <a:ea typeface="华文细黑" panose="02010600040101010101" pitchFamily="2" charset="-122"/>
              <a:cs typeface="Lato Light"/>
            </a:endParaRPr>
          </a:p>
        </p:txBody>
      </p:sp>
      <p:sp>
        <p:nvSpPr>
          <p:cNvPr id="48" name="饼形 47"/>
          <p:cNvSpPr/>
          <p:nvPr/>
        </p:nvSpPr>
        <p:spPr>
          <a:xfrm>
            <a:off x="3890483" y="32295"/>
            <a:ext cx="4642888" cy="4644567"/>
          </a:xfrm>
          <a:prstGeom prst="pie">
            <a:avLst>
              <a:gd name="adj1" fmla="val 0"/>
              <a:gd name="adj2" fmla="val 10800000"/>
            </a:avLst>
          </a:prstGeom>
          <a:ln w="3175">
            <a:gradFill flip="none" rotWithShape="1">
              <a:gsLst>
                <a:gs pos="0">
                  <a:schemeClr val="accent5">
                    <a:lumMod val="0"/>
                    <a:lumOff val="100000"/>
                    <a:alpha val="0"/>
                  </a:schemeClr>
                </a:gs>
                <a:gs pos="100000">
                  <a:schemeClr val="tx1">
                    <a:lumMod val="75000"/>
                    <a:lumOff val="25000"/>
                    <a:alpha val="45000"/>
                  </a:schemeClr>
                </a:gs>
              </a:gsLst>
              <a:lin ang="5400000" scaled="1"/>
              <a:tileRect/>
            </a:gradFill>
            <a:prstDash val="dash"/>
          </a:ln>
        </p:spPr>
        <p:style>
          <a:lnRef idx="1">
            <a:schemeClr val="accent1"/>
          </a:lnRef>
          <a:fillRef idx="0">
            <a:schemeClr val="accent1"/>
          </a:fillRef>
          <a:effectRef idx="0">
            <a:schemeClr val="accent1"/>
          </a:effectRef>
          <a:fontRef idx="minor">
            <a:schemeClr val="tx1"/>
          </a:fontRef>
        </p:style>
        <p:txBody>
          <a:bodyPr lIns="91408" tIns="45704" rIns="91408" bIns="45704"/>
          <a:lstStyle/>
          <a:p>
            <a:pPr fontAlgn="auto">
              <a:spcBef>
                <a:spcPts val="0"/>
              </a:spcBef>
              <a:spcAft>
                <a:spcPts val="0"/>
              </a:spcAft>
              <a:defRPr/>
            </a:pPr>
            <a:endParaRPr lang="zh-CN" altLang="en-US" sz="1500" dirty="0">
              <a:ea typeface="华文细黑" panose="02010600040101010101" pitchFamily="2" charset="-122"/>
            </a:endParaRPr>
          </a:p>
        </p:txBody>
      </p:sp>
      <p:sp>
        <p:nvSpPr>
          <p:cNvPr id="49" name="饼形 48"/>
          <p:cNvSpPr/>
          <p:nvPr/>
        </p:nvSpPr>
        <p:spPr>
          <a:xfrm>
            <a:off x="2221484" y="-1564311"/>
            <a:ext cx="7980889" cy="7983776"/>
          </a:xfrm>
          <a:prstGeom prst="pie">
            <a:avLst>
              <a:gd name="adj1" fmla="val 0"/>
              <a:gd name="adj2" fmla="val 10800000"/>
            </a:avLst>
          </a:prstGeom>
          <a:ln w="3175">
            <a:gradFill flip="none" rotWithShape="1">
              <a:gsLst>
                <a:gs pos="0">
                  <a:schemeClr val="accent5">
                    <a:lumMod val="0"/>
                    <a:lumOff val="100000"/>
                    <a:alpha val="0"/>
                  </a:schemeClr>
                </a:gs>
                <a:gs pos="100000">
                  <a:schemeClr val="tx1">
                    <a:lumMod val="75000"/>
                    <a:lumOff val="25000"/>
                    <a:alpha val="45000"/>
                  </a:schemeClr>
                </a:gs>
              </a:gsLst>
              <a:lin ang="5400000" scaled="1"/>
              <a:tileRect/>
            </a:gradFill>
            <a:prstDash val="dash"/>
          </a:ln>
        </p:spPr>
        <p:style>
          <a:lnRef idx="1">
            <a:schemeClr val="accent1"/>
          </a:lnRef>
          <a:fillRef idx="0">
            <a:schemeClr val="accent1"/>
          </a:fillRef>
          <a:effectRef idx="0">
            <a:schemeClr val="accent1"/>
          </a:effectRef>
          <a:fontRef idx="minor">
            <a:schemeClr val="tx1"/>
          </a:fontRef>
        </p:style>
        <p:txBody>
          <a:bodyPr lIns="91408" tIns="45704" rIns="91408" bIns="45704"/>
          <a:lstStyle/>
          <a:p>
            <a:pPr fontAlgn="auto">
              <a:spcBef>
                <a:spcPts val="0"/>
              </a:spcBef>
              <a:spcAft>
                <a:spcPts val="0"/>
              </a:spcAft>
              <a:defRPr/>
            </a:pPr>
            <a:endParaRPr lang="zh-CN" altLang="en-US" sz="1500" dirty="0">
              <a:ea typeface="华文细黑" panose="02010600040101010101" pitchFamily="2" charset="-122"/>
            </a:endParaRPr>
          </a:p>
        </p:txBody>
      </p:sp>
      <p:sp>
        <p:nvSpPr>
          <p:cNvPr id="50" name="饼形 49"/>
          <p:cNvSpPr/>
          <p:nvPr/>
        </p:nvSpPr>
        <p:spPr>
          <a:xfrm>
            <a:off x="2805296" y="-1038689"/>
            <a:ext cx="6813265" cy="6815730"/>
          </a:xfrm>
          <a:prstGeom prst="pie">
            <a:avLst>
              <a:gd name="adj1" fmla="val 0"/>
              <a:gd name="adj2" fmla="val 10800000"/>
            </a:avLst>
          </a:prstGeom>
          <a:ln w="3175">
            <a:gradFill flip="none" rotWithShape="1">
              <a:gsLst>
                <a:gs pos="0">
                  <a:schemeClr val="accent5">
                    <a:lumMod val="0"/>
                    <a:lumOff val="100000"/>
                    <a:alpha val="0"/>
                  </a:schemeClr>
                </a:gs>
                <a:gs pos="100000">
                  <a:schemeClr val="tx1">
                    <a:lumMod val="75000"/>
                    <a:lumOff val="25000"/>
                    <a:alpha val="45000"/>
                  </a:schemeClr>
                </a:gs>
              </a:gsLst>
              <a:lin ang="5400000" scaled="1"/>
              <a:tileRect/>
            </a:gradFill>
            <a:prstDash val="dash"/>
          </a:ln>
        </p:spPr>
        <p:style>
          <a:lnRef idx="1">
            <a:schemeClr val="accent1"/>
          </a:lnRef>
          <a:fillRef idx="0">
            <a:schemeClr val="accent1"/>
          </a:fillRef>
          <a:effectRef idx="0">
            <a:schemeClr val="accent1"/>
          </a:effectRef>
          <a:fontRef idx="minor">
            <a:schemeClr val="tx1"/>
          </a:fontRef>
        </p:style>
        <p:txBody>
          <a:bodyPr lIns="91408" tIns="45704" rIns="91408" bIns="45704"/>
          <a:lstStyle/>
          <a:p>
            <a:pPr fontAlgn="auto">
              <a:spcBef>
                <a:spcPts val="0"/>
              </a:spcBef>
              <a:spcAft>
                <a:spcPts val="0"/>
              </a:spcAft>
              <a:defRPr/>
            </a:pPr>
            <a:endParaRPr lang="zh-CN" altLang="en-US" sz="1500" dirty="0">
              <a:ea typeface="华文细黑" panose="02010600040101010101" pitchFamily="2" charset="-122"/>
            </a:endParaRPr>
          </a:p>
        </p:txBody>
      </p:sp>
      <p:sp>
        <p:nvSpPr>
          <p:cNvPr id="51" name="饼形 50"/>
          <p:cNvSpPr/>
          <p:nvPr/>
        </p:nvSpPr>
        <p:spPr>
          <a:xfrm>
            <a:off x="3335868" y="-507926"/>
            <a:ext cx="5752127" cy="5754208"/>
          </a:xfrm>
          <a:prstGeom prst="pie">
            <a:avLst>
              <a:gd name="adj1" fmla="val 0"/>
              <a:gd name="adj2" fmla="val 10800000"/>
            </a:avLst>
          </a:prstGeom>
          <a:ln w="3175">
            <a:gradFill flip="none" rotWithShape="1">
              <a:gsLst>
                <a:gs pos="0">
                  <a:schemeClr val="accent5">
                    <a:lumMod val="0"/>
                    <a:lumOff val="100000"/>
                    <a:alpha val="0"/>
                  </a:schemeClr>
                </a:gs>
                <a:gs pos="100000">
                  <a:schemeClr val="tx1">
                    <a:lumMod val="75000"/>
                    <a:lumOff val="25000"/>
                    <a:alpha val="45000"/>
                  </a:schemeClr>
                </a:gs>
              </a:gsLst>
              <a:lin ang="5400000" scaled="1"/>
              <a:tileRect/>
            </a:gradFill>
            <a:prstDash val="dash"/>
          </a:ln>
        </p:spPr>
        <p:style>
          <a:lnRef idx="1">
            <a:schemeClr val="accent1"/>
          </a:lnRef>
          <a:fillRef idx="0">
            <a:schemeClr val="accent1"/>
          </a:fillRef>
          <a:effectRef idx="0">
            <a:schemeClr val="accent1"/>
          </a:effectRef>
          <a:fontRef idx="minor">
            <a:schemeClr val="tx1"/>
          </a:fontRef>
        </p:style>
        <p:txBody>
          <a:bodyPr lIns="91408" tIns="45704" rIns="91408" bIns="45704"/>
          <a:lstStyle/>
          <a:p>
            <a:pPr fontAlgn="auto">
              <a:spcBef>
                <a:spcPts val="0"/>
              </a:spcBef>
              <a:spcAft>
                <a:spcPts val="0"/>
              </a:spcAft>
              <a:defRPr/>
            </a:pPr>
            <a:endParaRPr lang="zh-CN" altLang="en-US" sz="1500" dirty="0">
              <a:ea typeface="华文细黑" panose="02010600040101010101" pitchFamily="2" charset="-122"/>
            </a:endParaRPr>
          </a:p>
        </p:txBody>
      </p:sp>
      <p:cxnSp>
        <p:nvCxnSpPr>
          <p:cNvPr id="52" name="直接连接符 51"/>
          <p:cNvCxnSpPr>
            <a:stCxn id="63" idx="1"/>
          </p:cNvCxnSpPr>
          <p:nvPr/>
        </p:nvCxnSpPr>
        <p:spPr>
          <a:xfrm>
            <a:off x="6884945" y="2888693"/>
            <a:ext cx="2497515" cy="1378768"/>
          </a:xfrm>
          <a:prstGeom prst="line">
            <a:avLst/>
          </a:prstGeom>
          <a:ln w="9525">
            <a:solidFill>
              <a:schemeClr val="tx1">
                <a:lumMod val="65000"/>
                <a:lumOff val="3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8" name="直接连接符 57"/>
          <p:cNvCxnSpPr>
            <a:stCxn id="63" idx="6"/>
          </p:cNvCxnSpPr>
          <p:nvPr/>
        </p:nvCxnSpPr>
        <p:spPr>
          <a:xfrm flipH="1" flipV="1">
            <a:off x="3541046" y="2427554"/>
            <a:ext cx="1858191" cy="2116"/>
          </a:xfrm>
          <a:prstGeom prst="line">
            <a:avLst/>
          </a:prstGeom>
          <a:ln w="9525">
            <a:solidFill>
              <a:schemeClr val="tx1">
                <a:lumMod val="65000"/>
                <a:lumOff val="3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9" name="直接连接符 58"/>
          <p:cNvCxnSpPr>
            <a:endCxn id="63" idx="2"/>
          </p:cNvCxnSpPr>
          <p:nvPr/>
        </p:nvCxnSpPr>
        <p:spPr>
          <a:xfrm flipH="1" flipV="1">
            <a:off x="6601202" y="3259725"/>
            <a:ext cx="677950" cy="2015473"/>
          </a:xfrm>
          <a:prstGeom prst="line">
            <a:avLst/>
          </a:prstGeom>
          <a:ln w="9525">
            <a:solidFill>
              <a:schemeClr val="tx1">
                <a:lumMod val="65000"/>
                <a:lumOff val="3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0" name="直接连接符 59"/>
          <p:cNvCxnSpPr>
            <a:endCxn id="63" idx="4"/>
          </p:cNvCxnSpPr>
          <p:nvPr/>
        </p:nvCxnSpPr>
        <p:spPr>
          <a:xfrm flipV="1">
            <a:off x="5025011" y="3259725"/>
            <a:ext cx="657968" cy="1986557"/>
          </a:xfrm>
          <a:prstGeom prst="line">
            <a:avLst/>
          </a:prstGeom>
          <a:ln w="9525">
            <a:solidFill>
              <a:schemeClr val="tx1">
                <a:lumMod val="65000"/>
                <a:lumOff val="3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1" name="直接连接符 60"/>
          <p:cNvCxnSpPr>
            <a:stCxn id="63" idx="5"/>
          </p:cNvCxnSpPr>
          <p:nvPr/>
        </p:nvCxnSpPr>
        <p:spPr>
          <a:xfrm flipH="1">
            <a:off x="2974021" y="2888693"/>
            <a:ext cx="2425215" cy="1364310"/>
          </a:xfrm>
          <a:prstGeom prst="line">
            <a:avLst/>
          </a:prstGeom>
          <a:ln w="9525">
            <a:solidFill>
              <a:schemeClr val="tx1">
                <a:lumMod val="65000"/>
                <a:lumOff val="3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2" name="直接连接符 61"/>
          <p:cNvCxnSpPr>
            <a:endCxn id="63" idx="0"/>
          </p:cNvCxnSpPr>
          <p:nvPr/>
        </p:nvCxnSpPr>
        <p:spPr>
          <a:xfrm flipH="1">
            <a:off x="6884941" y="2429668"/>
            <a:ext cx="1904752" cy="0"/>
          </a:xfrm>
          <a:prstGeom prst="line">
            <a:avLst/>
          </a:prstGeom>
          <a:ln w="9525">
            <a:solidFill>
              <a:schemeClr val="tx1">
                <a:lumMod val="65000"/>
                <a:lumOff val="35000"/>
              </a:schemeClr>
            </a:solidFill>
            <a:prstDash val="solid"/>
          </a:ln>
        </p:spPr>
        <p:style>
          <a:lnRef idx="1">
            <a:schemeClr val="accent1"/>
          </a:lnRef>
          <a:fillRef idx="0">
            <a:schemeClr val="accent1"/>
          </a:fillRef>
          <a:effectRef idx="0">
            <a:schemeClr val="accent1"/>
          </a:effectRef>
          <a:fontRef idx="minor">
            <a:schemeClr val="tx1"/>
          </a:fontRef>
        </p:style>
      </p:cxnSp>
      <p:sp>
        <p:nvSpPr>
          <p:cNvPr id="63" name="十角星 62"/>
          <p:cNvSpPr/>
          <p:nvPr/>
        </p:nvSpPr>
        <p:spPr>
          <a:xfrm>
            <a:off x="5399237" y="1917316"/>
            <a:ext cx="1485707" cy="1484128"/>
          </a:xfrm>
          <a:prstGeom prst="star10">
            <a:avLst/>
          </a:prstGeom>
          <a:solidFill>
            <a:srgbClr val="1F497D">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78" tIns="60938" rIns="121878" bIns="60938" anchor="ctr"/>
          <a:lstStyle/>
          <a:p>
            <a:pPr algn="ctr" fontAlgn="auto">
              <a:spcBef>
                <a:spcPts val="0"/>
              </a:spcBef>
              <a:spcAft>
                <a:spcPts val="0"/>
              </a:spcAft>
              <a:defRPr/>
            </a:pPr>
            <a:endParaRPr lang="zh-CN" altLang="en-US" dirty="0">
              <a:ea typeface="华文细黑" panose="02010600040101010101" pitchFamily="2" charset="-122"/>
            </a:endParaRPr>
          </a:p>
        </p:txBody>
      </p:sp>
      <p:sp>
        <p:nvSpPr>
          <p:cNvPr id="66" name="椭圆 65"/>
          <p:cNvSpPr/>
          <p:nvPr/>
        </p:nvSpPr>
        <p:spPr>
          <a:xfrm>
            <a:off x="5074870" y="1660979"/>
            <a:ext cx="2204282" cy="2204282"/>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accent1"/>
                </a:solidFill>
                <a:latin typeface="微软雅黑" panose="020B0503020204020204" pitchFamily="34" charset="-122"/>
                <a:ea typeface="华文细黑" panose="02010600040101010101" pitchFamily="2" charset="-122"/>
              </a:rPr>
              <a:t>添加</a:t>
            </a:r>
            <a:endParaRPr lang="en-US" altLang="zh-CN" sz="2000" b="1" dirty="0">
              <a:solidFill>
                <a:schemeClr val="accent1"/>
              </a:solidFill>
              <a:latin typeface="微软雅黑" panose="020B0503020204020204" pitchFamily="34" charset="-122"/>
              <a:ea typeface="华文细黑" panose="02010600040101010101" pitchFamily="2" charset="-122"/>
            </a:endParaRPr>
          </a:p>
          <a:p>
            <a:pPr algn="ctr"/>
            <a:r>
              <a:rPr lang="zh-CN" altLang="en-US" sz="2000" b="1" dirty="0">
                <a:solidFill>
                  <a:schemeClr val="accent1"/>
                </a:solidFill>
                <a:latin typeface="微软雅黑" panose="020B0503020204020204" pitchFamily="34" charset="-122"/>
                <a:ea typeface="华文细黑" panose="02010600040101010101" pitchFamily="2" charset="-122"/>
              </a:rPr>
              <a:t>需要标题</a:t>
            </a:r>
            <a:endParaRPr lang="en-US" altLang="zh-CN" sz="2000" b="1" dirty="0">
              <a:solidFill>
                <a:schemeClr val="accent1"/>
              </a:solidFill>
              <a:latin typeface="微软雅黑" panose="020B0503020204020204" pitchFamily="34" charset="-122"/>
              <a:ea typeface="华文细黑" panose="02010600040101010101" pitchFamily="2" charset="-122"/>
            </a:endParaRPr>
          </a:p>
        </p:txBody>
      </p:sp>
      <p:sp>
        <p:nvSpPr>
          <p:cNvPr id="71" name="椭圆 70"/>
          <p:cNvSpPr/>
          <p:nvPr/>
        </p:nvSpPr>
        <p:spPr>
          <a:xfrm>
            <a:off x="2916517" y="1861500"/>
            <a:ext cx="1134224" cy="1134224"/>
          </a:xfrm>
          <a:prstGeom prst="ellipse">
            <a:avLst/>
          </a:pr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华文细黑" panose="02010600040101010101" pitchFamily="2" charset="-122"/>
                <a:ea typeface="华文细黑" panose="02010600040101010101" pitchFamily="2" charset="-122"/>
              </a:rPr>
              <a:t>添加</a:t>
            </a:r>
            <a:endParaRPr lang="en-US" altLang="zh-CN" sz="1400" dirty="0">
              <a:solidFill>
                <a:schemeClr val="bg1"/>
              </a:solidFill>
              <a:latin typeface="华文细黑" panose="02010600040101010101" pitchFamily="2" charset="-122"/>
              <a:ea typeface="华文细黑" panose="02010600040101010101" pitchFamily="2" charset="-122"/>
            </a:endParaRPr>
          </a:p>
          <a:p>
            <a:pPr algn="ctr"/>
            <a:r>
              <a:rPr lang="zh-CN" altLang="en-US" sz="1400" dirty="0">
                <a:solidFill>
                  <a:schemeClr val="bg1"/>
                </a:solidFill>
                <a:latin typeface="华文细黑" panose="02010600040101010101" pitchFamily="2" charset="-122"/>
                <a:ea typeface="华文细黑" panose="02010600040101010101" pitchFamily="2" charset="-122"/>
              </a:rPr>
              <a:t>文字</a:t>
            </a:r>
            <a:endParaRPr lang="en-US" altLang="zh-CN" sz="1400" dirty="0">
              <a:solidFill>
                <a:schemeClr val="bg1"/>
              </a:solidFill>
              <a:latin typeface="华文细黑" panose="02010600040101010101" pitchFamily="2" charset="-122"/>
              <a:ea typeface="华文细黑" panose="02010600040101010101" pitchFamily="2" charset="-122"/>
            </a:endParaRPr>
          </a:p>
        </p:txBody>
      </p:sp>
      <p:sp>
        <p:nvSpPr>
          <p:cNvPr id="81" name="椭圆 80"/>
          <p:cNvSpPr/>
          <p:nvPr/>
        </p:nvSpPr>
        <p:spPr>
          <a:xfrm>
            <a:off x="8815348" y="3700349"/>
            <a:ext cx="1134224" cy="1134224"/>
          </a:xfrm>
          <a:prstGeom prst="ellipse">
            <a:avLst/>
          </a:pr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华文细黑" panose="02010600040101010101" pitchFamily="2" charset="-122"/>
                <a:ea typeface="华文细黑" panose="02010600040101010101" pitchFamily="2" charset="-122"/>
              </a:rPr>
              <a:t>添加</a:t>
            </a:r>
            <a:endParaRPr lang="en-US" altLang="zh-CN" sz="1400" dirty="0">
              <a:solidFill>
                <a:schemeClr val="bg1"/>
              </a:solidFill>
              <a:latin typeface="华文细黑" panose="02010600040101010101" pitchFamily="2" charset="-122"/>
              <a:ea typeface="华文细黑" panose="02010600040101010101" pitchFamily="2" charset="-122"/>
            </a:endParaRPr>
          </a:p>
          <a:p>
            <a:pPr algn="ctr"/>
            <a:r>
              <a:rPr lang="zh-CN" altLang="en-US" sz="1400" dirty="0">
                <a:solidFill>
                  <a:schemeClr val="bg1"/>
                </a:solidFill>
                <a:latin typeface="华文细黑" panose="02010600040101010101" pitchFamily="2" charset="-122"/>
                <a:ea typeface="华文细黑" panose="02010600040101010101" pitchFamily="2" charset="-122"/>
              </a:rPr>
              <a:t>文字</a:t>
            </a:r>
            <a:endParaRPr lang="en-US" altLang="zh-CN" sz="1400" dirty="0">
              <a:solidFill>
                <a:schemeClr val="bg1"/>
              </a:solidFill>
              <a:latin typeface="华文细黑" panose="02010600040101010101" pitchFamily="2" charset="-122"/>
              <a:ea typeface="华文细黑" panose="02010600040101010101" pitchFamily="2" charset="-122"/>
            </a:endParaRPr>
          </a:p>
        </p:txBody>
      </p:sp>
      <p:sp>
        <p:nvSpPr>
          <p:cNvPr id="99" name="椭圆 98"/>
          <p:cNvSpPr/>
          <p:nvPr/>
        </p:nvSpPr>
        <p:spPr>
          <a:xfrm>
            <a:off x="6712040" y="4708086"/>
            <a:ext cx="1134224" cy="1134224"/>
          </a:xfrm>
          <a:prstGeom prst="ellipse">
            <a:avLst/>
          </a:pr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华文细黑" panose="02010600040101010101" pitchFamily="2" charset="-122"/>
                <a:ea typeface="华文细黑" panose="02010600040101010101" pitchFamily="2" charset="-122"/>
              </a:rPr>
              <a:t>添加</a:t>
            </a:r>
            <a:endParaRPr lang="en-US" altLang="zh-CN" sz="1400" dirty="0">
              <a:solidFill>
                <a:schemeClr val="bg1"/>
              </a:solidFill>
              <a:latin typeface="华文细黑" panose="02010600040101010101" pitchFamily="2" charset="-122"/>
              <a:ea typeface="华文细黑" panose="02010600040101010101" pitchFamily="2" charset="-122"/>
            </a:endParaRPr>
          </a:p>
          <a:p>
            <a:pPr algn="ctr"/>
            <a:r>
              <a:rPr lang="zh-CN" altLang="en-US" sz="1400" dirty="0">
                <a:solidFill>
                  <a:schemeClr val="bg1"/>
                </a:solidFill>
                <a:latin typeface="华文细黑" panose="02010600040101010101" pitchFamily="2" charset="-122"/>
                <a:ea typeface="华文细黑" panose="02010600040101010101" pitchFamily="2" charset="-122"/>
              </a:rPr>
              <a:t>文字</a:t>
            </a:r>
            <a:endParaRPr lang="en-US" altLang="zh-CN" sz="1400" dirty="0">
              <a:solidFill>
                <a:schemeClr val="bg1"/>
              </a:solidFill>
              <a:latin typeface="华文细黑" panose="02010600040101010101" pitchFamily="2" charset="-122"/>
              <a:ea typeface="华文细黑" panose="02010600040101010101" pitchFamily="2" charset="-122"/>
            </a:endParaRPr>
          </a:p>
        </p:txBody>
      </p:sp>
      <p:sp>
        <p:nvSpPr>
          <p:cNvPr id="102" name="椭圆 101"/>
          <p:cNvSpPr/>
          <p:nvPr/>
        </p:nvSpPr>
        <p:spPr>
          <a:xfrm>
            <a:off x="2406909" y="3685891"/>
            <a:ext cx="1134224" cy="1134224"/>
          </a:xfrm>
          <a:prstGeom prst="ellipse">
            <a:avLst/>
          </a:pr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华文细黑" panose="02010600040101010101" pitchFamily="2" charset="-122"/>
                <a:ea typeface="华文细黑" panose="02010600040101010101" pitchFamily="2" charset="-122"/>
              </a:rPr>
              <a:t>添加</a:t>
            </a:r>
            <a:endParaRPr lang="en-US" altLang="zh-CN" sz="1400" dirty="0">
              <a:solidFill>
                <a:schemeClr val="bg1"/>
              </a:solidFill>
              <a:latin typeface="华文细黑" panose="02010600040101010101" pitchFamily="2" charset="-122"/>
              <a:ea typeface="华文细黑" panose="02010600040101010101" pitchFamily="2" charset="-122"/>
            </a:endParaRPr>
          </a:p>
          <a:p>
            <a:pPr algn="ctr"/>
            <a:r>
              <a:rPr lang="zh-CN" altLang="en-US" sz="1400" dirty="0">
                <a:solidFill>
                  <a:schemeClr val="bg1"/>
                </a:solidFill>
                <a:latin typeface="华文细黑" panose="02010600040101010101" pitchFamily="2" charset="-122"/>
                <a:ea typeface="华文细黑" panose="02010600040101010101" pitchFamily="2" charset="-122"/>
              </a:rPr>
              <a:t>文字</a:t>
            </a:r>
            <a:endParaRPr lang="en-US" altLang="zh-CN" sz="1400" dirty="0">
              <a:solidFill>
                <a:schemeClr val="bg1"/>
              </a:solidFill>
              <a:latin typeface="华文细黑" panose="02010600040101010101" pitchFamily="2" charset="-122"/>
              <a:ea typeface="华文细黑" panose="02010600040101010101" pitchFamily="2" charset="-122"/>
            </a:endParaRPr>
          </a:p>
        </p:txBody>
      </p:sp>
      <p:sp>
        <p:nvSpPr>
          <p:cNvPr id="105" name="椭圆 104"/>
          <p:cNvSpPr/>
          <p:nvPr/>
        </p:nvSpPr>
        <p:spPr>
          <a:xfrm>
            <a:off x="4457899" y="4679170"/>
            <a:ext cx="1134224" cy="1134224"/>
          </a:xfrm>
          <a:prstGeom prst="ellipse">
            <a:avLst/>
          </a:pr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华文细黑" panose="02010600040101010101" pitchFamily="2" charset="-122"/>
                <a:ea typeface="华文细黑" panose="02010600040101010101" pitchFamily="2" charset="-122"/>
              </a:rPr>
              <a:t>添加</a:t>
            </a:r>
            <a:endParaRPr lang="en-US" altLang="zh-CN" sz="1400" dirty="0">
              <a:solidFill>
                <a:schemeClr val="bg1"/>
              </a:solidFill>
              <a:latin typeface="华文细黑" panose="02010600040101010101" pitchFamily="2" charset="-122"/>
              <a:ea typeface="华文细黑" panose="02010600040101010101" pitchFamily="2" charset="-122"/>
            </a:endParaRPr>
          </a:p>
          <a:p>
            <a:pPr algn="ctr"/>
            <a:r>
              <a:rPr lang="zh-CN" altLang="en-US" sz="1400" dirty="0">
                <a:solidFill>
                  <a:schemeClr val="bg1"/>
                </a:solidFill>
                <a:latin typeface="华文细黑" panose="02010600040101010101" pitchFamily="2" charset="-122"/>
                <a:ea typeface="华文细黑" panose="02010600040101010101" pitchFamily="2" charset="-122"/>
              </a:rPr>
              <a:t>文字</a:t>
            </a:r>
            <a:endParaRPr lang="en-US" altLang="zh-CN" sz="1400" dirty="0">
              <a:solidFill>
                <a:schemeClr val="bg1"/>
              </a:solidFill>
              <a:latin typeface="华文细黑" panose="02010600040101010101" pitchFamily="2" charset="-122"/>
              <a:ea typeface="华文细黑" panose="02010600040101010101" pitchFamily="2" charset="-122"/>
            </a:endParaRPr>
          </a:p>
        </p:txBody>
      </p:sp>
      <p:sp>
        <p:nvSpPr>
          <p:cNvPr id="108" name="椭圆 107"/>
          <p:cNvSpPr/>
          <p:nvPr/>
        </p:nvSpPr>
        <p:spPr>
          <a:xfrm>
            <a:off x="8392983" y="1860442"/>
            <a:ext cx="1134224" cy="1134224"/>
          </a:xfrm>
          <a:prstGeom prst="ellipse">
            <a:avLst/>
          </a:pr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华文细黑" panose="02010600040101010101" pitchFamily="2" charset="-122"/>
                <a:ea typeface="华文细黑" panose="02010600040101010101" pitchFamily="2" charset="-122"/>
              </a:rPr>
              <a:t>添加</a:t>
            </a:r>
            <a:endParaRPr lang="en-US" altLang="zh-CN" sz="1400" dirty="0">
              <a:solidFill>
                <a:schemeClr val="bg1"/>
              </a:solidFill>
              <a:latin typeface="华文细黑" panose="02010600040101010101" pitchFamily="2" charset="-122"/>
              <a:ea typeface="华文细黑" panose="02010600040101010101" pitchFamily="2" charset="-122"/>
            </a:endParaRPr>
          </a:p>
          <a:p>
            <a:pPr algn="ctr"/>
            <a:r>
              <a:rPr lang="zh-CN" altLang="en-US" sz="1400" dirty="0">
                <a:solidFill>
                  <a:schemeClr val="bg1"/>
                </a:solidFill>
                <a:latin typeface="华文细黑" panose="02010600040101010101" pitchFamily="2" charset="-122"/>
                <a:ea typeface="华文细黑" panose="02010600040101010101" pitchFamily="2" charset="-122"/>
              </a:rPr>
              <a:t>文字</a:t>
            </a:r>
            <a:endParaRPr lang="en-US" altLang="zh-CN" sz="1400" dirty="0">
              <a:solidFill>
                <a:schemeClr val="bg1"/>
              </a:solidFill>
              <a:latin typeface="华文细黑" panose="02010600040101010101" pitchFamily="2" charset="-122"/>
              <a:ea typeface="华文细黑" panose="02010600040101010101" pitchFamily="2" charset="-122"/>
            </a:endParaRPr>
          </a:p>
        </p:txBody>
      </p:sp>
    </p:spTree>
    <p:extLst>
      <p:ext uri="{BB962C8B-B14F-4D97-AF65-F5344CB8AC3E}">
        <p14:creationId xmlns:p14="http://schemas.microsoft.com/office/powerpoint/2010/main" val="1169516882"/>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fade">
                                      <p:cBhvr>
                                        <p:cTn id="7" dur="500"/>
                                        <p:tgtEl>
                                          <p:spTgt spid="13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Effect transition="in" filter="wipe(left)">
                                      <p:cBhvr>
                                        <p:cTn id="11" dur="500"/>
                                        <p:tgtEl>
                                          <p:spTgt spid="136"/>
                                        </p:tgtEl>
                                      </p:cBhvr>
                                    </p:animEffect>
                                  </p:childTnLst>
                                </p:cTn>
                              </p:par>
                            </p:childTnLst>
                          </p:cTn>
                        </p:par>
                        <p:par>
                          <p:cTn id="12" fill="hold">
                            <p:stCondLst>
                              <p:cond delay="1000"/>
                            </p:stCondLst>
                            <p:childTnLst>
                              <p:par>
                                <p:cTn id="13" presetID="2" presetClass="entr" presetSubtype="2" decel="100000" fill="hold" grpId="0" nodeType="afterEffect">
                                  <p:stCondLst>
                                    <p:cond delay="0"/>
                                  </p:stCondLst>
                                  <p:iterate type="lt">
                                    <p:tmPct val="10000"/>
                                  </p:iterate>
                                  <p:childTnLst>
                                    <p:set>
                                      <p:cBhvr>
                                        <p:cTn id="14" dur="1" fill="hold">
                                          <p:stCondLst>
                                            <p:cond delay="0"/>
                                          </p:stCondLst>
                                        </p:cTn>
                                        <p:tgtEl>
                                          <p:spTgt spid="145"/>
                                        </p:tgtEl>
                                        <p:attrNameLst>
                                          <p:attrName>style.visibility</p:attrName>
                                        </p:attrNameLst>
                                      </p:cBhvr>
                                      <p:to>
                                        <p:strVal val="visible"/>
                                      </p:to>
                                    </p:set>
                                    <p:anim calcmode="lin" valueType="num">
                                      <p:cBhvr additive="base">
                                        <p:cTn id="15" dur="500" fill="hold"/>
                                        <p:tgtEl>
                                          <p:spTgt spid="145"/>
                                        </p:tgtEl>
                                        <p:attrNameLst>
                                          <p:attrName>ppt_x</p:attrName>
                                        </p:attrNameLst>
                                      </p:cBhvr>
                                      <p:tavLst>
                                        <p:tav tm="0">
                                          <p:val>
                                            <p:strVal val="1+#ppt_w/2"/>
                                          </p:val>
                                        </p:tav>
                                        <p:tav tm="100000">
                                          <p:val>
                                            <p:strVal val="#ppt_x"/>
                                          </p:val>
                                        </p:tav>
                                      </p:tavLst>
                                    </p:anim>
                                    <p:anim calcmode="lin" valueType="num">
                                      <p:cBhvr additive="base">
                                        <p:cTn id="16" dur="500" fill="hold"/>
                                        <p:tgtEl>
                                          <p:spTgt spid="145"/>
                                        </p:tgtEl>
                                        <p:attrNameLst>
                                          <p:attrName>ppt_y</p:attrName>
                                        </p:attrNameLst>
                                      </p:cBhvr>
                                      <p:tavLst>
                                        <p:tav tm="0">
                                          <p:val>
                                            <p:strVal val="#ppt_y"/>
                                          </p:val>
                                        </p:tav>
                                        <p:tav tm="100000">
                                          <p:val>
                                            <p:strVal val="#ppt_y"/>
                                          </p:val>
                                        </p:tav>
                                      </p:tavLst>
                                    </p:anim>
                                  </p:childTnLst>
                                </p:cTn>
                              </p:par>
                            </p:childTnLst>
                          </p:cTn>
                        </p:par>
                        <p:par>
                          <p:cTn id="17" fill="hold">
                            <p:stCondLst>
                              <p:cond delay="2450"/>
                            </p:stCondLst>
                            <p:childTnLst>
                              <p:par>
                                <p:cTn id="18" presetID="2" presetClass="entr" presetSubtype="2" decel="100000" fill="hold" grpId="0" nodeType="afterEffect">
                                  <p:stCondLst>
                                    <p:cond delay="0"/>
                                  </p:stCondLst>
                                  <p:iterate type="lt">
                                    <p:tmPct val="10000"/>
                                  </p:iterate>
                                  <p:childTnLst>
                                    <p:set>
                                      <p:cBhvr>
                                        <p:cTn id="19" dur="1" fill="hold">
                                          <p:stCondLst>
                                            <p:cond delay="0"/>
                                          </p:stCondLst>
                                        </p:cTn>
                                        <p:tgtEl>
                                          <p:spTgt spid="146"/>
                                        </p:tgtEl>
                                        <p:attrNameLst>
                                          <p:attrName>style.visibility</p:attrName>
                                        </p:attrNameLst>
                                      </p:cBhvr>
                                      <p:to>
                                        <p:strVal val="visible"/>
                                      </p:to>
                                    </p:set>
                                    <p:anim calcmode="lin" valueType="num">
                                      <p:cBhvr additive="base">
                                        <p:cTn id="20" dur="500" fill="hold"/>
                                        <p:tgtEl>
                                          <p:spTgt spid="146"/>
                                        </p:tgtEl>
                                        <p:attrNameLst>
                                          <p:attrName>ppt_x</p:attrName>
                                        </p:attrNameLst>
                                      </p:cBhvr>
                                      <p:tavLst>
                                        <p:tav tm="0">
                                          <p:val>
                                            <p:strVal val="1+#ppt_w/2"/>
                                          </p:val>
                                        </p:tav>
                                        <p:tav tm="100000">
                                          <p:val>
                                            <p:strVal val="#ppt_x"/>
                                          </p:val>
                                        </p:tav>
                                      </p:tavLst>
                                    </p:anim>
                                    <p:anim calcmode="lin" valueType="num">
                                      <p:cBhvr additive="base">
                                        <p:cTn id="21" dur="500" fill="hold"/>
                                        <p:tgtEl>
                                          <p:spTgt spid="146"/>
                                        </p:tgtEl>
                                        <p:attrNameLst>
                                          <p:attrName>ppt_y</p:attrName>
                                        </p:attrNameLst>
                                      </p:cBhvr>
                                      <p:tavLst>
                                        <p:tav tm="0">
                                          <p:val>
                                            <p:strVal val="#ppt_y"/>
                                          </p:val>
                                        </p:tav>
                                        <p:tav tm="100000">
                                          <p:val>
                                            <p:strVal val="#ppt_y"/>
                                          </p:val>
                                        </p:tav>
                                      </p:tavLst>
                                    </p:anim>
                                  </p:childTnLst>
                                </p:cTn>
                              </p:par>
                              <p:par>
                                <p:cTn id="22" presetID="1" presetClass="entr" presetSubtype="0" fill="hold" nodeType="withEffect">
                                  <p:stCondLst>
                                    <p:cond delay="1350"/>
                                  </p:stCondLst>
                                  <p:childTnLst>
                                    <p:set>
                                      <p:cBhvr>
                                        <p:cTn id="23" dur="1" fill="hold">
                                          <p:stCondLst>
                                            <p:cond delay="0"/>
                                          </p:stCondLst>
                                        </p:cTn>
                                        <p:tgtEl>
                                          <p:spTgt spid="49"/>
                                        </p:tgtEl>
                                        <p:attrNameLst>
                                          <p:attrName>style.visibility</p:attrName>
                                        </p:attrNameLst>
                                      </p:cBhvr>
                                      <p:to>
                                        <p:strVal val="visible"/>
                                      </p:to>
                                    </p:set>
                                  </p:childTnLst>
                                </p:cTn>
                              </p:par>
                              <p:par>
                                <p:cTn id="24" presetID="1" presetClass="entr" presetSubtype="0" fill="hold" nodeType="withEffect">
                                  <p:stCondLst>
                                    <p:cond delay="1458"/>
                                  </p:stCondLst>
                                  <p:childTnLst>
                                    <p:set>
                                      <p:cBhvr>
                                        <p:cTn id="25" dur="1" fill="hold">
                                          <p:stCondLst>
                                            <p:cond delay="0"/>
                                          </p:stCondLst>
                                        </p:cTn>
                                        <p:tgtEl>
                                          <p:spTgt spid="50"/>
                                        </p:tgtEl>
                                        <p:attrNameLst>
                                          <p:attrName>style.visibility</p:attrName>
                                        </p:attrNameLst>
                                      </p:cBhvr>
                                      <p:to>
                                        <p:strVal val="visible"/>
                                      </p:to>
                                    </p:set>
                                  </p:childTnLst>
                                </p:cTn>
                              </p:par>
                              <p:par>
                                <p:cTn id="26" presetID="1" presetClass="entr" presetSubtype="0" fill="hold" nodeType="withEffect">
                                  <p:stCondLst>
                                    <p:cond delay="1566"/>
                                  </p:stCondLst>
                                  <p:childTnLst>
                                    <p:set>
                                      <p:cBhvr>
                                        <p:cTn id="27" dur="1" fill="hold">
                                          <p:stCondLst>
                                            <p:cond delay="0"/>
                                          </p:stCondLst>
                                        </p:cTn>
                                        <p:tgtEl>
                                          <p:spTgt spid="51"/>
                                        </p:tgtEl>
                                        <p:attrNameLst>
                                          <p:attrName>style.visibility</p:attrName>
                                        </p:attrNameLst>
                                      </p:cBhvr>
                                      <p:to>
                                        <p:strVal val="visible"/>
                                      </p:to>
                                    </p:set>
                                  </p:childTnLst>
                                </p:cTn>
                              </p:par>
                              <p:par>
                                <p:cTn id="28" presetID="1" presetClass="entr" presetSubtype="0" fill="hold" nodeType="withEffect">
                                  <p:stCondLst>
                                    <p:cond delay="1674"/>
                                  </p:stCondLst>
                                  <p:childTnLst>
                                    <p:set>
                                      <p:cBhvr>
                                        <p:cTn id="29" dur="1" fill="hold">
                                          <p:stCondLst>
                                            <p:cond delay="0"/>
                                          </p:stCondLst>
                                        </p:cTn>
                                        <p:tgtEl>
                                          <p:spTgt spid="48"/>
                                        </p:tgtEl>
                                        <p:attrNameLst>
                                          <p:attrName>style.visibility</p:attrName>
                                        </p:attrNameLst>
                                      </p:cBhvr>
                                      <p:to>
                                        <p:strVal val="visible"/>
                                      </p:to>
                                    </p:set>
                                  </p:childTnLst>
                                </p:cTn>
                              </p:par>
                              <p:par>
                                <p:cTn id="30" presetID="6" presetClass="emph" presetSubtype="0" fill="hold" nodeType="withEffect">
                                  <p:stCondLst>
                                    <p:cond delay="1350"/>
                                  </p:stCondLst>
                                  <p:childTnLst>
                                    <p:animScale>
                                      <p:cBhvr>
                                        <p:cTn id="31" dur="1080" fill="hold"/>
                                        <p:tgtEl>
                                          <p:spTgt spid="49"/>
                                        </p:tgtEl>
                                      </p:cBhvr>
                                      <p:by x="150000" y="150000"/>
                                      <p:from x="0" y="0"/>
                                      <p:to x="100000" y="100000"/>
                                    </p:animScale>
                                  </p:childTnLst>
                                </p:cTn>
                              </p:par>
                              <p:par>
                                <p:cTn id="32" presetID="6" presetClass="emph" presetSubtype="0" fill="hold" nodeType="withEffect">
                                  <p:stCondLst>
                                    <p:cond delay="1458"/>
                                  </p:stCondLst>
                                  <p:childTnLst>
                                    <p:animScale>
                                      <p:cBhvr>
                                        <p:cTn id="33" dur="1080" fill="hold"/>
                                        <p:tgtEl>
                                          <p:spTgt spid="50"/>
                                        </p:tgtEl>
                                      </p:cBhvr>
                                      <p:by x="150000" y="150000"/>
                                      <p:from x="0" y="0"/>
                                      <p:to x="100000" y="100000"/>
                                    </p:animScale>
                                  </p:childTnLst>
                                </p:cTn>
                              </p:par>
                              <p:par>
                                <p:cTn id="34" presetID="6" presetClass="emph" presetSubtype="0" fill="hold" nodeType="withEffect">
                                  <p:stCondLst>
                                    <p:cond delay="1566"/>
                                  </p:stCondLst>
                                  <p:childTnLst>
                                    <p:animScale>
                                      <p:cBhvr>
                                        <p:cTn id="35" dur="1080" fill="hold"/>
                                        <p:tgtEl>
                                          <p:spTgt spid="51"/>
                                        </p:tgtEl>
                                      </p:cBhvr>
                                      <p:by x="150000" y="150000"/>
                                      <p:from x="0" y="0"/>
                                      <p:to x="100000" y="100000"/>
                                    </p:animScale>
                                  </p:childTnLst>
                                </p:cTn>
                              </p:par>
                              <p:par>
                                <p:cTn id="36" presetID="6" presetClass="emph" presetSubtype="0" fill="hold" nodeType="withEffect">
                                  <p:stCondLst>
                                    <p:cond delay="1674"/>
                                  </p:stCondLst>
                                  <p:childTnLst>
                                    <p:animScale>
                                      <p:cBhvr>
                                        <p:cTn id="37" dur="1080" fill="hold"/>
                                        <p:tgtEl>
                                          <p:spTgt spid="48"/>
                                        </p:tgtEl>
                                      </p:cBhvr>
                                      <p:by x="150000" y="150000"/>
                                      <p:from x="0" y="0"/>
                                      <p:to x="100000" y="100000"/>
                                    </p:animScale>
                                  </p:childTnLst>
                                </p:cTn>
                              </p:par>
                              <p:par>
                                <p:cTn id="38" presetID="22" presetClass="entr" presetSubtype="2" fill="hold" nodeType="withEffect">
                                  <p:stCondLst>
                                    <p:cond delay="2290"/>
                                  </p:stCondLst>
                                  <p:childTnLst>
                                    <p:set>
                                      <p:cBhvr>
                                        <p:cTn id="39" dur="1" fill="hold">
                                          <p:stCondLst>
                                            <p:cond delay="0"/>
                                          </p:stCondLst>
                                        </p:cTn>
                                        <p:tgtEl>
                                          <p:spTgt spid="58"/>
                                        </p:tgtEl>
                                        <p:attrNameLst>
                                          <p:attrName>style.visibility</p:attrName>
                                        </p:attrNameLst>
                                      </p:cBhvr>
                                      <p:to>
                                        <p:strVal val="visible"/>
                                      </p:to>
                                    </p:set>
                                    <p:animEffect transition="in" filter="wipe(right)">
                                      <p:cBhvr>
                                        <p:cTn id="40" dur="540"/>
                                        <p:tgtEl>
                                          <p:spTgt spid="58"/>
                                        </p:tgtEl>
                                      </p:cBhvr>
                                    </p:animEffect>
                                  </p:childTnLst>
                                </p:cTn>
                              </p:par>
                              <p:par>
                                <p:cTn id="41" presetID="22" presetClass="entr" presetSubtype="1" fill="hold" nodeType="withEffect">
                                  <p:stCondLst>
                                    <p:cond delay="2669"/>
                                  </p:stCondLst>
                                  <p:childTnLst>
                                    <p:set>
                                      <p:cBhvr>
                                        <p:cTn id="42" dur="1" fill="hold">
                                          <p:stCondLst>
                                            <p:cond delay="0"/>
                                          </p:stCondLst>
                                        </p:cTn>
                                        <p:tgtEl>
                                          <p:spTgt spid="61"/>
                                        </p:tgtEl>
                                        <p:attrNameLst>
                                          <p:attrName>style.visibility</p:attrName>
                                        </p:attrNameLst>
                                      </p:cBhvr>
                                      <p:to>
                                        <p:strVal val="visible"/>
                                      </p:to>
                                    </p:set>
                                    <p:animEffect transition="in" filter="wipe(up)">
                                      <p:cBhvr>
                                        <p:cTn id="43" dur="540"/>
                                        <p:tgtEl>
                                          <p:spTgt spid="61"/>
                                        </p:tgtEl>
                                      </p:cBhvr>
                                    </p:animEffect>
                                  </p:childTnLst>
                                </p:cTn>
                              </p:par>
                              <p:par>
                                <p:cTn id="44" presetID="22" presetClass="entr" presetSubtype="1" fill="hold" nodeType="withEffect">
                                  <p:stCondLst>
                                    <p:cond delay="2900"/>
                                  </p:stCondLst>
                                  <p:childTnLst>
                                    <p:set>
                                      <p:cBhvr>
                                        <p:cTn id="45" dur="1" fill="hold">
                                          <p:stCondLst>
                                            <p:cond delay="0"/>
                                          </p:stCondLst>
                                        </p:cTn>
                                        <p:tgtEl>
                                          <p:spTgt spid="60"/>
                                        </p:tgtEl>
                                        <p:attrNameLst>
                                          <p:attrName>style.visibility</p:attrName>
                                        </p:attrNameLst>
                                      </p:cBhvr>
                                      <p:to>
                                        <p:strVal val="visible"/>
                                      </p:to>
                                    </p:set>
                                    <p:animEffect transition="in" filter="wipe(up)">
                                      <p:cBhvr>
                                        <p:cTn id="46" dur="540"/>
                                        <p:tgtEl>
                                          <p:spTgt spid="60"/>
                                        </p:tgtEl>
                                      </p:cBhvr>
                                    </p:animEffect>
                                  </p:childTnLst>
                                </p:cTn>
                              </p:par>
                              <p:par>
                                <p:cTn id="47" presetID="22" presetClass="entr" presetSubtype="1" fill="hold" nodeType="withEffect">
                                  <p:stCondLst>
                                    <p:cond delay="2538"/>
                                  </p:stCondLst>
                                  <p:childTnLst>
                                    <p:set>
                                      <p:cBhvr>
                                        <p:cTn id="48" dur="1" fill="hold">
                                          <p:stCondLst>
                                            <p:cond delay="0"/>
                                          </p:stCondLst>
                                        </p:cTn>
                                        <p:tgtEl>
                                          <p:spTgt spid="59"/>
                                        </p:tgtEl>
                                        <p:attrNameLst>
                                          <p:attrName>style.visibility</p:attrName>
                                        </p:attrNameLst>
                                      </p:cBhvr>
                                      <p:to>
                                        <p:strVal val="visible"/>
                                      </p:to>
                                    </p:set>
                                    <p:animEffect transition="in" filter="wipe(up)">
                                      <p:cBhvr>
                                        <p:cTn id="49" dur="540"/>
                                        <p:tgtEl>
                                          <p:spTgt spid="59"/>
                                        </p:tgtEl>
                                      </p:cBhvr>
                                    </p:animEffect>
                                  </p:childTnLst>
                                </p:cTn>
                              </p:par>
                              <p:par>
                                <p:cTn id="50" presetID="22" presetClass="entr" presetSubtype="1" fill="hold" nodeType="withEffect">
                                  <p:stCondLst>
                                    <p:cond delay="2192"/>
                                  </p:stCondLst>
                                  <p:childTnLst>
                                    <p:set>
                                      <p:cBhvr>
                                        <p:cTn id="51" dur="1" fill="hold">
                                          <p:stCondLst>
                                            <p:cond delay="0"/>
                                          </p:stCondLst>
                                        </p:cTn>
                                        <p:tgtEl>
                                          <p:spTgt spid="52"/>
                                        </p:tgtEl>
                                        <p:attrNameLst>
                                          <p:attrName>style.visibility</p:attrName>
                                        </p:attrNameLst>
                                      </p:cBhvr>
                                      <p:to>
                                        <p:strVal val="visible"/>
                                      </p:to>
                                    </p:set>
                                    <p:animEffect transition="in" filter="wipe(up)">
                                      <p:cBhvr>
                                        <p:cTn id="52" dur="540"/>
                                        <p:tgtEl>
                                          <p:spTgt spid="52"/>
                                        </p:tgtEl>
                                      </p:cBhvr>
                                    </p:animEffect>
                                  </p:childTnLst>
                                </p:cTn>
                              </p:par>
                              <p:par>
                                <p:cTn id="53" presetID="22" presetClass="entr" presetSubtype="8" fill="hold" nodeType="withEffect">
                                  <p:stCondLst>
                                    <p:cond delay="2916"/>
                                  </p:stCondLst>
                                  <p:childTnLst>
                                    <p:set>
                                      <p:cBhvr>
                                        <p:cTn id="54" dur="1" fill="hold">
                                          <p:stCondLst>
                                            <p:cond delay="0"/>
                                          </p:stCondLst>
                                        </p:cTn>
                                        <p:tgtEl>
                                          <p:spTgt spid="62"/>
                                        </p:tgtEl>
                                        <p:attrNameLst>
                                          <p:attrName>style.visibility</p:attrName>
                                        </p:attrNameLst>
                                      </p:cBhvr>
                                      <p:to>
                                        <p:strVal val="visible"/>
                                      </p:to>
                                    </p:set>
                                    <p:animEffect transition="in" filter="wipe(left)">
                                      <p:cBhvr>
                                        <p:cTn id="55" dur="54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p:bldP spid="14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6" name="直接连接符 135"/>
          <p:cNvCxnSpPr/>
          <p:nvPr/>
        </p:nvCxnSpPr>
        <p:spPr>
          <a:xfrm>
            <a:off x="1661359" y="1052062"/>
            <a:ext cx="9685166" cy="1597"/>
          </a:xfrm>
          <a:prstGeom prst="line">
            <a:avLst/>
          </a:prstGeom>
          <a:ln w="19050">
            <a:solidFill>
              <a:schemeClr val="bg2">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37" name="组合 136"/>
          <p:cNvGrpSpPr/>
          <p:nvPr/>
        </p:nvGrpSpPr>
        <p:grpSpPr>
          <a:xfrm>
            <a:off x="567138" y="369630"/>
            <a:ext cx="942567" cy="804941"/>
            <a:chOff x="-232427" y="-283585"/>
            <a:chExt cx="2596386" cy="2217283"/>
          </a:xfrm>
        </p:grpSpPr>
        <p:sp>
          <p:nvSpPr>
            <p:cNvPr id="138" name="椭圆 137"/>
            <p:cNvSpPr/>
            <p:nvPr/>
          </p:nvSpPr>
          <p:spPr>
            <a:xfrm>
              <a:off x="-232427" y="-181291"/>
              <a:ext cx="942567" cy="942567"/>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dirty="0">
                <a:ea typeface="华文细黑" panose="02010600040101010101" pitchFamily="2" charset="-122"/>
              </a:endParaRPr>
            </a:p>
          </p:txBody>
        </p:sp>
        <p:sp>
          <p:nvSpPr>
            <p:cNvPr id="139" name="椭圆 138"/>
            <p:cNvSpPr/>
            <p:nvPr/>
          </p:nvSpPr>
          <p:spPr>
            <a:xfrm>
              <a:off x="1360810" y="855446"/>
              <a:ext cx="927953" cy="927953"/>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140" name="椭圆 139"/>
            <p:cNvSpPr/>
            <p:nvPr/>
          </p:nvSpPr>
          <p:spPr>
            <a:xfrm>
              <a:off x="308145" y="808463"/>
              <a:ext cx="1125235" cy="1125235"/>
            </a:xfrm>
            <a:prstGeom prst="ellipse">
              <a:avLst/>
            </a:prstGeom>
            <a:gradFill flip="none" rotWithShape="1">
              <a:gsLst>
                <a:gs pos="0">
                  <a:schemeClr val="bg1"/>
                </a:gs>
                <a:gs pos="36000">
                  <a:schemeClr val="bg1"/>
                </a:gs>
                <a:gs pos="100000">
                  <a:srgbClr val="C7C7C7"/>
                </a:gs>
              </a:gsLst>
              <a:lin ang="13500000" scaled="1"/>
              <a:tileRect/>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141" name="椭圆 140"/>
            <p:cNvSpPr/>
            <p:nvPr/>
          </p:nvSpPr>
          <p:spPr>
            <a:xfrm>
              <a:off x="166801" y="-283585"/>
              <a:ext cx="2089723" cy="2089721"/>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2032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142" name="文本框 17"/>
            <p:cNvSpPr txBox="1"/>
            <p:nvPr/>
          </p:nvSpPr>
          <p:spPr>
            <a:xfrm>
              <a:off x="131421" y="168317"/>
              <a:ext cx="2125103" cy="1271698"/>
            </a:xfrm>
            <a:prstGeom prst="rect">
              <a:avLst/>
            </a:prstGeom>
            <a:noFill/>
          </p:spPr>
          <p:txBody>
            <a:bodyPr wrap="square" rtlCol="0">
              <a:spAutoFit/>
            </a:bodyPr>
            <a:lstStyle/>
            <a:p>
              <a:pPr algn="ctr"/>
              <a:r>
                <a:rPr lang="en-US" altLang="zh-CN" sz="2400" b="1" dirty="0">
                  <a:solidFill>
                    <a:schemeClr val="accent1"/>
                  </a:solidFill>
                  <a:latin typeface="华文细黑" panose="02010600040101010101" pitchFamily="2" charset="-122"/>
                  <a:ea typeface="华文细黑" panose="02010600040101010101" pitchFamily="2" charset="-122"/>
                </a:rPr>
                <a:t>01</a:t>
              </a:r>
              <a:endParaRPr lang="zh-CN" altLang="en-US" sz="3200" b="1" dirty="0">
                <a:solidFill>
                  <a:schemeClr val="accent1"/>
                </a:solidFill>
                <a:latin typeface="华文细黑" panose="02010600040101010101" pitchFamily="2" charset="-122"/>
                <a:ea typeface="华文细黑" panose="02010600040101010101" pitchFamily="2" charset="-122"/>
              </a:endParaRPr>
            </a:p>
          </p:txBody>
        </p:sp>
        <p:sp>
          <p:nvSpPr>
            <p:cNvPr id="143" name="椭圆 142"/>
            <p:cNvSpPr/>
            <p:nvPr/>
          </p:nvSpPr>
          <p:spPr>
            <a:xfrm>
              <a:off x="2149085" y="-283585"/>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ea typeface="华文细黑" panose="02010600040101010101" pitchFamily="2" charset="-122"/>
              </a:endParaRPr>
            </a:p>
          </p:txBody>
        </p:sp>
        <p:sp>
          <p:nvSpPr>
            <p:cNvPr id="144" name="椭圆 143"/>
            <p:cNvSpPr/>
            <p:nvPr/>
          </p:nvSpPr>
          <p:spPr>
            <a:xfrm>
              <a:off x="23983" y="1333840"/>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ea typeface="华文细黑" panose="02010600040101010101" pitchFamily="2" charset="-122"/>
              </a:endParaRPr>
            </a:p>
          </p:txBody>
        </p:sp>
      </p:grpSp>
      <p:sp>
        <p:nvSpPr>
          <p:cNvPr id="145" name="标题 1"/>
          <p:cNvSpPr txBox="1">
            <a:spLocks/>
          </p:cNvSpPr>
          <p:nvPr/>
        </p:nvSpPr>
        <p:spPr>
          <a:xfrm>
            <a:off x="1708744" y="616240"/>
            <a:ext cx="6911141" cy="683927"/>
          </a:xfrm>
          <a:prstGeom prst="rect">
            <a:avLst/>
          </a:prstGeom>
        </p:spPr>
        <p:txBody>
          <a:bodyPr>
            <a:normAutofit/>
          </a:bodyPr>
          <a:lstStyle>
            <a:lvl1pPr algn="ctr" defTabSz="914400" rtl="0" eaLnBrk="1" latinLnBrk="0" hangingPunct="1">
              <a:lnSpc>
                <a:spcPct val="90000"/>
              </a:lnSpc>
              <a:spcBef>
                <a:spcPct val="0"/>
              </a:spcBef>
              <a:buNone/>
              <a:defRPr sz="3600" b="0" kern="1200">
                <a:solidFill>
                  <a:schemeClr val="bg1">
                    <a:lumMod val="50000"/>
                  </a:schemeClr>
                </a:solidFill>
                <a:effectLst/>
                <a:latin typeface="+mj-ea"/>
                <a:ea typeface="+mj-ea"/>
                <a:cs typeface="+mj-cs"/>
              </a:defRPr>
            </a:lvl1pPr>
          </a:lstStyle>
          <a:p>
            <a:pPr algn="l"/>
            <a:r>
              <a:rPr lang="zh-CN" altLang="en-US" sz="1600" dirty="0">
                <a:solidFill>
                  <a:schemeClr val="accent1"/>
                </a:solidFill>
                <a:latin typeface="华文细黑" panose="02010600040101010101" pitchFamily="2" charset="-122"/>
                <a:ea typeface="华文细黑" panose="02010600040101010101" pitchFamily="2" charset="-122"/>
              </a:rPr>
              <a:t>点击输入您的主标题 </a:t>
            </a:r>
            <a:r>
              <a:rPr lang="en-US" altLang="zh-CN" sz="1600" dirty="0">
                <a:latin typeface="华文细黑" panose="02010600040101010101" pitchFamily="2" charset="-122"/>
                <a:ea typeface="华文细黑" panose="02010600040101010101" pitchFamily="2" charset="-122"/>
              </a:rPr>
              <a:t>/ </a:t>
            </a:r>
            <a:r>
              <a:rPr lang="zh-CN" altLang="en-US" sz="1600" dirty="0">
                <a:latin typeface="华文细黑" panose="02010600040101010101" pitchFamily="2" charset="-122"/>
                <a:ea typeface="华文细黑" panose="02010600040101010101" pitchFamily="2" charset="-122"/>
              </a:rPr>
              <a:t>或您公司</a:t>
            </a:r>
            <a:r>
              <a:rPr lang="en-US" altLang="zh-CN" sz="1600" dirty="0">
                <a:latin typeface="华文细黑" panose="02010600040101010101" pitchFamily="2" charset="-122"/>
                <a:ea typeface="华文细黑" panose="02010600040101010101" pitchFamily="2" charset="-122"/>
              </a:rPr>
              <a:t>LOGO</a:t>
            </a:r>
            <a:r>
              <a:rPr lang="zh-CN" altLang="en-US" sz="1600" dirty="0">
                <a:latin typeface="华文细黑" panose="02010600040101010101" pitchFamily="2" charset="-122"/>
                <a:ea typeface="华文细黑" panose="02010600040101010101" pitchFamily="2" charset="-122"/>
              </a:rPr>
              <a:t>名称</a:t>
            </a:r>
            <a:endParaRPr lang="en-US" altLang="zh-CN" sz="1600" dirty="0">
              <a:latin typeface="华文细黑" panose="02010600040101010101" pitchFamily="2" charset="-122"/>
              <a:ea typeface="华文细黑" panose="02010600040101010101" pitchFamily="2" charset="-122"/>
              <a:cs typeface="Lato Light"/>
            </a:endParaRPr>
          </a:p>
        </p:txBody>
      </p:sp>
      <p:sp>
        <p:nvSpPr>
          <p:cNvPr id="146" name="标题 1"/>
          <p:cNvSpPr txBox="1">
            <a:spLocks/>
          </p:cNvSpPr>
          <p:nvPr/>
        </p:nvSpPr>
        <p:spPr>
          <a:xfrm>
            <a:off x="10318678" y="635290"/>
            <a:ext cx="1046898" cy="683927"/>
          </a:xfrm>
          <a:prstGeom prst="rect">
            <a:avLst/>
          </a:prstGeom>
        </p:spPr>
        <p:txBody>
          <a:bodyPr>
            <a:normAutofit/>
          </a:bodyPr>
          <a:lstStyle>
            <a:lvl1pPr algn="ctr" defTabSz="914400" rtl="0" eaLnBrk="1" latinLnBrk="0" hangingPunct="1">
              <a:lnSpc>
                <a:spcPct val="90000"/>
              </a:lnSpc>
              <a:spcBef>
                <a:spcPct val="0"/>
              </a:spcBef>
              <a:buNone/>
              <a:defRPr sz="3600" b="0" kern="1200">
                <a:solidFill>
                  <a:schemeClr val="bg1">
                    <a:lumMod val="50000"/>
                  </a:schemeClr>
                </a:solidFill>
                <a:effectLst/>
                <a:latin typeface="+mj-ea"/>
                <a:ea typeface="+mj-ea"/>
                <a:cs typeface="+mj-cs"/>
              </a:defRPr>
            </a:lvl1pPr>
          </a:lstStyle>
          <a:p>
            <a:pPr algn="l"/>
            <a:r>
              <a:rPr lang="en-US" altLang="zh-CN" sz="1800" dirty="0">
                <a:solidFill>
                  <a:schemeClr val="bg2"/>
                </a:solidFill>
                <a:latin typeface="华文细黑" panose="02010600040101010101" pitchFamily="2" charset="-122"/>
                <a:ea typeface="华文细黑" panose="02010600040101010101" pitchFamily="2" charset="-122"/>
              </a:rPr>
              <a:t>LOGO</a:t>
            </a:r>
            <a:endParaRPr lang="en-US" altLang="zh-CN" sz="1800" dirty="0">
              <a:solidFill>
                <a:schemeClr val="bg2"/>
              </a:solidFill>
              <a:latin typeface="华文细黑" panose="02010600040101010101" pitchFamily="2" charset="-122"/>
              <a:ea typeface="华文细黑" panose="02010600040101010101" pitchFamily="2" charset="-122"/>
              <a:cs typeface="Lato Light"/>
            </a:endParaRPr>
          </a:p>
        </p:txBody>
      </p:sp>
      <p:sp>
        <p:nvSpPr>
          <p:cNvPr id="57" name="Arc 59"/>
          <p:cNvSpPr/>
          <p:nvPr/>
        </p:nvSpPr>
        <p:spPr>
          <a:xfrm rot="10800000">
            <a:off x="3959862" y="1948522"/>
            <a:ext cx="3783977" cy="3783975"/>
          </a:xfrm>
          <a:prstGeom prst="arc">
            <a:avLst>
              <a:gd name="adj1" fmla="val 16200000"/>
              <a:gd name="adj2" fmla="val 16185280"/>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微软雅黑" panose="020B0503020204020204" pitchFamily="34" charset="-122"/>
              <a:ea typeface="华文细黑" panose="02010600040101010101" pitchFamily="2" charset="-122"/>
            </a:endParaRPr>
          </a:p>
        </p:txBody>
      </p:sp>
      <p:sp>
        <p:nvSpPr>
          <p:cNvPr id="69" name="Freeform 50"/>
          <p:cNvSpPr>
            <a:spLocks/>
          </p:cNvSpPr>
          <p:nvPr/>
        </p:nvSpPr>
        <p:spPr bwMode="auto">
          <a:xfrm>
            <a:off x="7331155" y="3632772"/>
            <a:ext cx="256320" cy="395553"/>
          </a:xfrm>
          <a:custGeom>
            <a:avLst/>
            <a:gdLst/>
            <a:ahLst/>
            <a:cxnLst>
              <a:cxn ang="0">
                <a:pos x="10" y="57"/>
              </a:cxn>
              <a:cxn ang="0">
                <a:pos x="7" y="57"/>
              </a:cxn>
              <a:cxn ang="0">
                <a:pos x="1" y="51"/>
              </a:cxn>
              <a:cxn ang="0">
                <a:pos x="1" y="48"/>
              </a:cxn>
              <a:cxn ang="0">
                <a:pos x="20" y="29"/>
              </a:cxn>
              <a:cxn ang="0">
                <a:pos x="1" y="10"/>
              </a:cxn>
              <a:cxn ang="0">
                <a:pos x="1" y="7"/>
              </a:cxn>
              <a:cxn ang="0">
                <a:pos x="7" y="1"/>
              </a:cxn>
              <a:cxn ang="0">
                <a:pos x="10" y="1"/>
              </a:cxn>
              <a:cxn ang="0">
                <a:pos x="36" y="27"/>
              </a:cxn>
              <a:cxn ang="0">
                <a:pos x="36" y="31"/>
              </a:cxn>
              <a:cxn ang="0">
                <a:pos x="10" y="57"/>
              </a:cxn>
            </a:cxnLst>
            <a:rect l="0" t="0" r="r" b="b"/>
            <a:pathLst>
              <a:path w="37" h="58">
                <a:moveTo>
                  <a:pt x="10" y="57"/>
                </a:moveTo>
                <a:cubicBezTo>
                  <a:pt x="9" y="58"/>
                  <a:pt x="7" y="58"/>
                  <a:pt x="7" y="57"/>
                </a:cubicBezTo>
                <a:cubicBezTo>
                  <a:pt x="1" y="51"/>
                  <a:pt x="1" y="51"/>
                  <a:pt x="1" y="51"/>
                </a:cubicBezTo>
                <a:cubicBezTo>
                  <a:pt x="0" y="50"/>
                  <a:pt x="0" y="49"/>
                  <a:pt x="1" y="48"/>
                </a:cubicBezTo>
                <a:cubicBezTo>
                  <a:pt x="20" y="29"/>
                  <a:pt x="20" y="29"/>
                  <a:pt x="20" y="29"/>
                </a:cubicBezTo>
                <a:cubicBezTo>
                  <a:pt x="1" y="10"/>
                  <a:pt x="1" y="10"/>
                  <a:pt x="1" y="10"/>
                </a:cubicBezTo>
                <a:cubicBezTo>
                  <a:pt x="0" y="9"/>
                  <a:pt x="0" y="8"/>
                  <a:pt x="1" y="7"/>
                </a:cubicBezTo>
                <a:cubicBezTo>
                  <a:pt x="7" y="1"/>
                  <a:pt x="7" y="1"/>
                  <a:pt x="7" y="1"/>
                </a:cubicBezTo>
                <a:cubicBezTo>
                  <a:pt x="7" y="0"/>
                  <a:pt x="9" y="0"/>
                  <a:pt x="10" y="1"/>
                </a:cubicBezTo>
                <a:cubicBezTo>
                  <a:pt x="36" y="27"/>
                  <a:pt x="36" y="27"/>
                  <a:pt x="36" y="27"/>
                </a:cubicBezTo>
                <a:cubicBezTo>
                  <a:pt x="37" y="28"/>
                  <a:pt x="37" y="30"/>
                  <a:pt x="36" y="31"/>
                </a:cubicBezTo>
                <a:lnTo>
                  <a:pt x="10" y="57"/>
                </a:ln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微软雅黑" panose="020B0503020204020204" pitchFamily="34" charset="-122"/>
              <a:ea typeface="华文细黑" panose="02010600040101010101" pitchFamily="2" charset="-122"/>
            </a:endParaRPr>
          </a:p>
        </p:txBody>
      </p:sp>
      <p:sp>
        <p:nvSpPr>
          <p:cNvPr id="70" name="Freeform 50"/>
          <p:cNvSpPr>
            <a:spLocks/>
          </p:cNvSpPr>
          <p:nvPr/>
        </p:nvSpPr>
        <p:spPr bwMode="auto">
          <a:xfrm flipH="1">
            <a:off x="4160083" y="3632772"/>
            <a:ext cx="256320" cy="395553"/>
          </a:xfrm>
          <a:custGeom>
            <a:avLst/>
            <a:gdLst/>
            <a:ahLst/>
            <a:cxnLst>
              <a:cxn ang="0">
                <a:pos x="10" y="57"/>
              </a:cxn>
              <a:cxn ang="0">
                <a:pos x="7" y="57"/>
              </a:cxn>
              <a:cxn ang="0">
                <a:pos x="1" y="51"/>
              </a:cxn>
              <a:cxn ang="0">
                <a:pos x="1" y="48"/>
              </a:cxn>
              <a:cxn ang="0">
                <a:pos x="20" y="29"/>
              </a:cxn>
              <a:cxn ang="0">
                <a:pos x="1" y="10"/>
              </a:cxn>
              <a:cxn ang="0">
                <a:pos x="1" y="7"/>
              </a:cxn>
              <a:cxn ang="0">
                <a:pos x="7" y="1"/>
              </a:cxn>
              <a:cxn ang="0">
                <a:pos x="10" y="1"/>
              </a:cxn>
              <a:cxn ang="0">
                <a:pos x="36" y="27"/>
              </a:cxn>
              <a:cxn ang="0">
                <a:pos x="36" y="31"/>
              </a:cxn>
              <a:cxn ang="0">
                <a:pos x="10" y="57"/>
              </a:cxn>
            </a:cxnLst>
            <a:rect l="0" t="0" r="r" b="b"/>
            <a:pathLst>
              <a:path w="37" h="58">
                <a:moveTo>
                  <a:pt x="10" y="57"/>
                </a:moveTo>
                <a:cubicBezTo>
                  <a:pt x="9" y="58"/>
                  <a:pt x="7" y="58"/>
                  <a:pt x="7" y="57"/>
                </a:cubicBezTo>
                <a:cubicBezTo>
                  <a:pt x="1" y="51"/>
                  <a:pt x="1" y="51"/>
                  <a:pt x="1" y="51"/>
                </a:cubicBezTo>
                <a:cubicBezTo>
                  <a:pt x="0" y="50"/>
                  <a:pt x="0" y="49"/>
                  <a:pt x="1" y="48"/>
                </a:cubicBezTo>
                <a:cubicBezTo>
                  <a:pt x="20" y="29"/>
                  <a:pt x="20" y="29"/>
                  <a:pt x="20" y="29"/>
                </a:cubicBezTo>
                <a:cubicBezTo>
                  <a:pt x="1" y="10"/>
                  <a:pt x="1" y="10"/>
                  <a:pt x="1" y="10"/>
                </a:cubicBezTo>
                <a:cubicBezTo>
                  <a:pt x="0" y="9"/>
                  <a:pt x="0" y="8"/>
                  <a:pt x="1" y="7"/>
                </a:cubicBezTo>
                <a:cubicBezTo>
                  <a:pt x="7" y="1"/>
                  <a:pt x="7" y="1"/>
                  <a:pt x="7" y="1"/>
                </a:cubicBezTo>
                <a:cubicBezTo>
                  <a:pt x="7" y="0"/>
                  <a:pt x="9" y="0"/>
                  <a:pt x="10" y="1"/>
                </a:cubicBezTo>
                <a:cubicBezTo>
                  <a:pt x="36" y="27"/>
                  <a:pt x="36" y="27"/>
                  <a:pt x="36" y="27"/>
                </a:cubicBezTo>
                <a:cubicBezTo>
                  <a:pt x="37" y="28"/>
                  <a:pt x="37" y="30"/>
                  <a:pt x="36" y="31"/>
                </a:cubicBezTo>
                <a:lnTo>
                  <a:pt x="10" y="57"/>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微软雅黑" panose="020B0503020204020204" pitchFamily="34" charset="-122"/>
              <a:ea typeface="华文细黑" panose="02010600040101010101" pitchFamily="2" charset="-122"/>
            </a:endParaRPr>
          </a:p>
        </p:txBody>
      </p:sp>
      <p:grpSp>
        <p:nvGrpSpPr>
          <p:cNvPr id="73" name="Group 58"/>
          <p:cNvGrpSpPr/>
          <p:nvPr/>
        </p:nvGrpSpPr>
        <p:grpSpPr>
          <a:xfrm>
            <a:off x="7872873" y="2507275"/>
            <a:ext cx="2566800" cy="881511"/>
            <a:chOff x="7174424" y="1228083"/>
            <a:chExt cx="2276195" cy="781709"/>
          </a:xfrm>
        </p:grpSpPr>
        <p:sp>
          <p:nvSpPr>
            <p:cNvPr id="74" name="TextBox 73"/>
            <p:cNvSpPr txBox="1"/>
            <p:nvPr/>
          </p:nvSpPr>
          <p:spPr>
            <a:xfrm>
              <a:off x="7174424" y="1600395"/>
              <a:ext cx="2276195" cy="409397"/>
            </a:xfrm>
            <a:prstGeom prst="rect">
              <a:avLst/>
            </a:prstGeom>
            <a:noFill/>
          </p:spPr>
          <p:txBody>
            <a:bodyPr wrap="square" lIns="0" tIns="0" rIns="0" bIns="0" rtlCol="0">
              <a:spAutoFit/>
            </a:bodyPr>
            <a:lstStyle/>
            <a:p>
              <a:pPr algn="ctr" fontAlgn="base">
                <a:lnSpc>
                  <a:spcPct val="150000"/>
                </a:lnSpc>
                <a:spcBef>
                  <a:spcPct val="0"/>
                </a:spcBef>
                <a:spcAft>
                  <a:spcPct val="0"/>
                </a:spcAft>
              </a:pPr>
              <a:r>
                <a:rPr lang="zh-CN" altLang="en-US" sz="1000" dirty="0">
                  <a:solidFill>
                    <a:schemeClr val="bg1">
                      <a:lumMod val="50000"/>
                    </a:schemeClr>
                  </a:solidFill>
                  <a:latin typeface="华文细黑" panose="02010600040101010101" pitchFamily="2" charset="-122"/>
                  <a:ea typeface="华文细黑" panose="02010600040101010101" pitchFamily="2" charset="-122"/>
                  <a:cs typeface="Lato Light" charset="0"/>
                  <a:sym typeface="Lato Light" charset="0"/>
                </a:rPr>
                <a:t>此处添加详细文本描述，建议与标题相关并符合整体语言风格，语言描述尽量简洁生动。</a:t>
              </a:r>
              <a:endParaRPr lang="en-US" altLang="zh-CN" sz="1000" dirty="0">
                <a:solidFill>
                  <a:schemeClr val="bg1">
                    <a:lumMod val="50000"/>
                  </a:schemeClr>
                </a:solidFill>
                <a:latin typeface="华文细黑" panose="02010600040101010101" pitchFamily="2" charset="-122"/>
                <a:ea typeface="华文细黑" panose="02010600040101010101" pitchFamily="2" charset="-122"/>
                <a:cs typeface="Lato Light" charset="0"/>
                <a:sym typeface="Lato Light" charset="0"/>
              </a:endParaRPr>
            </a:p>
          </p:txBody>
        </p:sp>
        <p:sp>
          <p:nvSpPr>
            <p:cNvPr id="75" name="Rectangle 72"/>
            <p:cNvSpPr/>
            <p:nvPr/>
          </p:nvSpPr>
          <p:spPr>
            <a:xfrm>
              <a:off x="7201967" y="1228083"/>
              <a:ext cx="818794" cy="245638"/>
            </a:xfrm>
            <a:prstGeom prst="rect">
              <a:avLst/>
            </a:prstGeom>
          </p:spPr>
          <p:txBody>
            <a:bodyPr wrap="none" lIns="0" tIns="0" rIns="0" bIns="0">
              <a:spAutoFit/>
            </a:bodyPr>
            <a:lstStyle/>
            <a:p>
              <a:r>
                <a:rPr lang="zh-CN" altLang="en-US" dirty="0">
                  <a:solidFill>
                    <a:schemeClr val="accent1"/>
                  </a:solidFill>
                  <a:latin typeface="华文细黑" panose="02010600040101010101" pitchFamily="2" charset="-122"/>
                  <a:ea typeface="华文细黑" panose="02010600040101010101" pitchFamily="2" charset="-122"/>
                </a:rPr>
                <a:t>添加标题</a:t>
              </a:r>
              <a:endParaRPr lang="en-US" dirty="0">
                <a:solidFill>
                  <a:schemeClr val="accent1"/>
                </a:solidFill>
                <a:latin typeface="华文细黑" panose="02010600040101010101" pitchFamily="2" charset="-122"/>
                <a:ea typeface="华文细黑" panose="02010600040101010101" pitchFamily="2" charset="-122"/>
              </a:endParaRPr>
            </a:p>
          </p:txBody>
        </p:sp>
      </p:grpSp>
      <p:grpSp>
        <p:nvGrpSpPr>
          <p:cNvPr id="76" name="Group 56"/>
          <p:cNvGrpSpPr/>
          <p:nvPr/>
        </p:nvGrpSpPr>
        <p:grpSpPr>
          <a:xfrm>
            <a:off x="1230367" y="2392671"/>
            <a:ext cx="2566809" cy="903858"/>
            <a:chOff x="-296510" y="1219175"/>
            <a:chExt cx="2276202" cy="801526"/>
          </a:xfrm>
        </p:grpSpPr>
        <p:sp>
          <p:nvSpPr>
            <p:cNvPr id="77" name="TextBox 76"/>
            <p:cNvSpPr txBox="1"/>
            <p:nvPr/>
          </p:nvSpPr>
          <p:spPr>
            <a:xfrm>
              <a:off x="-296510" y="1611304"/>
              <a:ext cx="2276196" cy="409397"/>
            </a:xfrm>
            <a:prstGeom prst="rect">
              <a:avLst/>
            </a:prstGeom>
            <a:noFill/>
          </p:spPr>
          <p:txBody>
            <a:bodyPr wrap="square" lIns="0" tIns="0" rIns="0" bIns="0" rtlCol="0">
              <a:spAutoFit/>
            </a:bodyPr>
            <a:lstStyle/>
            <a:p>
              <a:pPr algn="r" fontAlgn="base">
                <a:lnSpc>
                  <a:spcPct val="150000"/>
                </a:lnSpc>
                <a:spcBef>
                  <a:spcPct val="0"/>
                </a:spcBef>
                <a:spcAft>
                  <a:spcPct val="0"/>
                </a:spcAft>
              </a:pPr>
              <a:r>
                <a:rPr lang="zh-CN" altLang="en-US" sz="1000" dirty="0">
                  <a:solidFill>
                    <a:schemeClr val="bg1">
                      <a:lumMod val="50000"/>
                    </a:schemeClr>
                  </a:solidFill>
                  <a:latin typeface="华文细黑" panose="02010600040101010101" pitchFamily="2" charset="-122"/>
                  <a:ea typeface="华文细黑" panose="02010600040101010101" pitchFamily="2" charset="-122"/>
                  <a:cs typeface="Lato Light" charset="0"/>
                  <a:sym typeface="Lato Light" charset="0"/>
                </a:rPr>
                <a:t>此处添加详细文本描述，建议与标题相关并符合整体语言风格，语言描述尽量简洁生动。</a:t>
              </a:r>
              <a:endParaRPr lang="en-US" altLang="zh-CN" sz="1000" dirty="0">
                <a:solidFill>
                  <a:schemeClr val="bg1">
                    <a:lumMod val="50000"/>
                  </a:schemeClr>
                </a:solidFill>
                <a:latin typeface="华文细黑" panose="02010600040101010101" pitchFamily="2" charset="-122"/>
                <a:ea typeface="华文细黑" panose="02010600040101010101" pitchFamily="2" charset="-122"/>
                <a:cs typeface="Lato Light" charset="0"/>
                <a:sym typeface="Lato Light" charset="0"/>
              </a:endParaRPr>
            </a:p>
          </p:txBody>
        </p:sp>
        <p:sp>
          <p:nvSpPr>
            <p:cNvPr id="78" name="Rectangle 75"/>
            <p:cNvSpPr/>
            <p:nvPr/>
          </p:nvSpPr>
          <p:spPr>
            <a:xfrm>
              <a:off x="1160899" y="1219175"/>
              <a:ext cx="818793" cy="245638"/>
            </a:xfrm>
            <a:prstGeom prst="rect">
              <a:avLst/>
            </a:prstGeom>
          </p:spPr>
          <p:txBody>
            <a:bodyPr wrap="none" lIns="0" tIns="0" rIns="0" bIns="0">
              <a:spAutoFit/>
            </a:bodyPr>
            <a:lstStyle/>
            <a:p>
              <a:pPr algn="r"/>
              <a:r>
                <a:rPr lang="zh-CN" altLang="en-US" dirty="0">
                  <a:solidFill>
                    <a:schemeClr val="accent1"/>
                  </a:solidFill>
                  <a:latin typeface="华文细黑" panose="02010600040101010101" pitchFamily="2" charset="-122"/>
                  <a:ea typeface="华文细黑" panose="02010600040101010101" pitchFamily="2" charset="-122"/>
                </a:rPr>
                <a:t>添加标题</a:t>
              </a:r>
              <a:endParaRPr lang="en-US" dirty="0">
                <a:solidFill>
                  <a:schemeClr val="accent1"/>
                </a:solidFill>
                <a:latin typeface="华文细黑" panose="02010600040101010101" pitchFamily="2" charset="-122"/>
                <a:ea typeface="华文细黑" panose="02010600040101010101" pitchFamily="2" charset="-122"/>
              </a:endParaRPr>
            </a:p>
          </p:txBody>
        </p:sp>
      </p:grpSp>
      <p:grpSp>
        <p:nvGrpSpPr>
          <p:cNvPr id="79" name="Group 58"/>
          <p:cNvGrpSpPr/>
          <p:nvPr/>
        </p:nvGrpSpPr>
        <p:grpSpPr>
          <a:xfrm>
            <a:off x="7967500" y="4216744"/>
            <a:ext cx="2566799" cy="911899"/>
            <a:chOff x="7277391" y="1201135"/>
            <a:chExt cx="2276195" cy="808656"/>
          </a:xfrm>
        </p:grpSpPr>
        <p:sp>
          <p:nvSpPr>
            <p:cNvPr id="83" name="TextBox 82"/>
            <p:cNvSpPr txBox="1"/>
            <p:nvPr/>
          </p:nvSpPr>
          <p:spPr>
            <a:xfrm>
              <a:off x="7277391" y="1600395"/>
              <a:ext cx="2276195" cy="409396"/>
            </a:xfrm>
            <a:prstGeom prst="rect">
              <a:avLst/>
            </a:prstGeom>
            <a:noFill/>
          </p:spPr>
          <p:txBody>
            <a:bodyPr wrap="square" lIns="0" tIns="0" rIns="0" bIns="0" rtlCol="0">
              <a:spAutoFit/>
            </a:bodyPr>
            <a:lstStyle/>
            <a:p>
              <a:pPr algn="ctr" fontAlgn="base">
                <a:lnSpc>
                  <a:spcPct val="150000"/>
                </a:lnSpc>
                <a:spcBef>
                  <a:spcPct val="0"/>
                </a:spcBef>
                <a:spcAft>
                  <a:spcPct val="0"/>
                </a:spcAft>
              </a:pPr>
              <a:r>
                <a:rPr lang="zh-CN" altLang="en-US" sz="1000" dirty="0">
                  <a:solidFill>
                    <a:schemeClr val="bg1">
                      <a:lumMod val="50000"/>
                    </a:schemeClr>
                  </a:solidFill>
                  <a:latin typeface="华文细黑" panose="02010600040101010101" pitchFamily="2" charset="-122"/>
                  <a:ea typeface="华文细黑" panose="02010600040101010101" pitchFamily="2" charset="-122"/>
                  <a:cs typeface="Lato Light" charset="0"/>
                  <a:sym typeface="Lato Light" charset="0"/>
                </a:rPr>
                <a:t>此处添加详细文本描述，建议与标题相关并符合整体语言风格，语言描述尽量简洁生动。</a:t>
              </a:r>
              <a:endParaRPr lang="en-US" altLang="zh-CN" sz="1000" dirty="0">
                <a:solidFill>
                  <a:schemeClr val="bg1">
                    <a:lumMod val="50000"/>
                  </a:schemeClr>
                </a:solidFill>
                <a:latin typeface="华文细黑" panose="02010600040101010101" pitchFamily="2" charset="-122"/>
                <a:ea typeface="华文细黑" panose="02010600040101010101" pitchFamily="2" charset="-122"/>
                <a:cs typeface="Lato Light" charset="0"/>
                <a:sym typeface="Lato Light" charset="0"/>
              </a:endParaRPr>
            </a:p>
          </p:txBody>
        </p:sp>
        <p:sp>
          <p:nvSpPr>
            <p:cNvPr id="84" name="Rectangle 78"/>
            <p:cNvSpPr/>
            <p:nvPr/>
          </p:nvSpPr>
          <p:spPr>
            <a:xfrm>
              <a:off x="7304422" y="1201135"/>
              <a:ext cx="818794" cy="245638"/>
            </a:xfrm>
            <a:prstGeom prst="rect">
              <a:avLst/>
            </a:prstGeom>
          </p:spPr>
          <p:txBody>
            <a:bodyPr wrap="none" lIns="0" tIns="0" rIns="0" bIns="0">
              <a:spAutoFit/>
            </a:bodyPr>
            <a:lstStyle/>
            <a:p>
              <a:r>
                <a:rPr lang="zh-CN" altLang="en-US" dirty="0">
                  <a:solidFill>
                    <a:schemeClr val="accent1"/>
                  </a:solidFill>
                  <a:latin typeface="华文细黑" panose="02010600040101010101" pitchFamily="2" charset="-122"/>
                  <a:ea typeface="华文细黑" panose="02010600040101010101" pitchFamily="2" charset="-122"/>
                </a:rPr>
                <a:t>添加标题</a:t>
              </a:r>
              <a:endParaRPr lang="en-US" dirty="0">
                <a:solidFill>
                  <a:schemeClr val="accent1"/>
                </a:solidFill>
                <a:latin typeface="华文细黑" panose="02010600040101010101" pitchFamily="2" charset="-122"/>
                <a:ea typeface="华文细黑" panose="02010600040101010101" pitchFamily="2" charset="-122"/>
              </a:endParaRPr>
            </a:p>
          </p:txBody>
        </p:sp>
      </p:grpSp>
      <p:grpSp>
        <p:nvGrpSpPr>
          <p:cNvPr id="85" name="Group 56"/>
          <p:cNvGrpSpPr/>
          <p:nvPr/>
        </p:nvGrpSpPr>
        <p:grpSpPr>
          <a:xfrm>
            <a:off x="1230367" y="4155698"/>
            <a:ext cx="2566809" cy="884782"/>
            <a:chOff x="-296510" y="1236091"/>
            <a:chExt cx="2276202" cy="784609"/>
          </a:xfrm>
        </p:grpSpPr>
        <p:sp>
          <p:nvSpPr>
            <p:cNvPr id="86" name="TextBox 85"/>
            <p:cNvSpPr txBox="1"/>
            <p:nvPr/>
          </p:nvSpPr>
          <p:spPr>
            <a:xfrm>
              <a:off x="-296510" y="1611304"/>
              <a:ext cx="2276196" cy="409396"/>
            </a:xfrm>
            <a:prstGeom prst="rect">
              <a:avLst/>
            </a:prstGeom>
            <a:noFill/>
          </p:spPr>
          <p:txBody>
            <a:bodyPr wrap="square" lIns="0" tIns="0" rIns="0" bIns="0" rtlCol="0">
              <a:spAutoFit/>
            </a:bodyPr>
            <a:lstStyle/>
            <a:p>
              <a:pPr algn="r" fontAlgn="base">
                <a:lnSpc>
                  <a:spcPct val="150000"/>
                </a:lnSpc>
                <a:spcBef>
                  <a:spcPct val="0"/>
                </a:spcBef>
                <a:spcAft>
                  <a:spcPct val="0"/>
                </a:spcAft>
              </a:pPr>
              <a:r>
                <a:rPr lang="zh-CN" altLang="en-US" sz="1000" dirty="0">
                  <a:solidFill>
                    <a:schemeClr val="bg1">
                      <a:lumMod val="50000"/>
                    </a:schemeClr>
                  </a:solidFill>
                  <a:latin typeface="华文细黑" panose="02010600040101010101" pitchFamily="2" charset="-122"/>
                  <a:ea typeface="华文细黑" panose="02010600040101010101" pitchFamily="2" charset="-122"/>
                  <a:cs typeface="Lato Light" charset="0"/>
                  <a:sym typeface="Lato Light" charset="0"/>
                </a:rPr>
                <a:t>此处添加详细文本描述，建议与标题相关并符合整体语言风格，语言描述尽量简洁生动。</a:t>
              </a:r>
              <a:endParaRPr lang="en-US" altLang="zh-CN" sz="1000" dirty="0">
                <a:solidFill>
                  <a:schemeClr val="bg1">
                    <a:lumMod val="50000"/>
                  </a:schemeClr>
                </a:solidFill>
                <a:latin typeface="华文细黑" panose="02010600040101010101" pitchFamily="2" charset="-122"/>
                <a:ea typeface="华文细黑" panose="02010600040101010101" pitchFamily="2" charset="-122"/>
                <a:cs typeface="Lato Light" charset="0"/>
                <a:sym typeface="Lato Light" charset="0"/>
              </a:endParaRPr>
            </a:p>
          </p:txBody>
        </p:sp>
        <p:sp>
          <p:nvSpPr>
            <p:cNvPr id="87" name="Rectangle 83"/>
            <p:cNvSpPr/>
            <p:nvPr/>
          </p:nvSpPr>
          <p:spPr>
            <a:xfrm>
              <a:off x="1160899" y="1236091"/>
              <a:ext cx="818793" cy="245638"/>
            </a:xfrm>
            <a:prstGeom prst="rect">
              <a:avLst/>
            </a:prstGeom>
          </p:spPr>
          <p:txBody>
            <a:bodyPr wrap="none" lIns="0" tIns="0" rIns="0" bIns="0">
              <a:spAutoFit/>
            </a:bodyPr>
            <a:lstStyle/>
            <a:p>
              <a:pPr algn="r"/>
              <a:r>
                <a:rPr lang="zh-CN" altLang="en-US" dirty="0">
                  <a:solidFill>
                    <a:schemeClr val="accent1"/>
                  </a:solidFill>
                  <a:latin typeface="华文细黑" panose="02010600040101010101" pitchFamily="2" charset="-122"/>
                  <a:ea typeface="华文细黑" panose="02010600040101010101" pitchFamily="2" charset="-122"/>
                </a:rPr>
                <a:t>添加标题</a:t>
              </a:r>
              <a:endParaRPr lang="en-US" dirty="0">
                <a:solidFill>
                  <a:schemeClr val="accent1"/>
                </a:solidFill>
                <a:latin typeface="华文细黑" panose="02010600040101010101" pitchFamily="2" charset="-122"/>
                <a:ea typeface="华文细黑" panose="02010600040101010101" pitchFamily="2" charset="-122"/>
              </a:endParaRPr>
            </a:p>
          </p:txBody>
        </p:sp>
      </p:grpSp>
      <p:grpSp>
        <p:nvGrpSpPr>
          <p:cNvPr id="3" name="组合 2"/>
          <p:cNvGrpSpPr/>
          <p:nvPr/>
        </p:nvGrpSpPr>
        <p:grpSpPr>
          <a:xfrm>
            <a:off x="4169196" y="2158637"/>
            <a:ext cx="1681094" cy="1682653"/>
            <a:chOff x="4111140" y="2289263"/>
            <a:chExt cx="1681094" cy="1682653"/>
          </a:xfrm>
        </p:grpSpPr>
        <p:sp>
          <p:nvSpPr>
            <p:cNvPr id="53" name="Freeform 5"/>
            <p:cNvSpPr>
              <a:spLocks/>
            </p:cNvSpPr>
            <p:nvPr/>
          </p:nvSpPr>
          <p:spPr bwMode="auto">
            <a:xfrm>
              <a:off x="4111140" y="2289263"/>
              <a:ext cx="1681094" cy="1682653"/>
            </a:xfrm>
            <a:custGeom>
              <a:avLst/>
              <a:gdLst/>
              <a:ahLst/>
              <a:cxnLst>
                <a:cxn ang="0">
                  <a:pos x="546" y="546"/>
                </a:cxn>
                <a:cxn ang="0">
                  <a:pos x="160" y="546"/>
                </a:cxn>
                <a:cxn ang="0">
                  <a:pos x="105" y="412"/>
                </a:cxn>
                <a:cxn ang="0">
                  <a:pos x="0" y="358"/>
                </a:cxn>
                <a:cxn ang="0">
                  <a:pos x="139" y="139"/>
                </a:cxn>
                <a:cxn ang="0">
                  <a:pos x="356" y="0"/>
                </a:cxn>
                <a:cxn ang="0">
                  <a:pos x="412" y="122"/>
                </a:cxn>
                <a:cxn ang="0">
                  <a:pos x="546" y="178"/>
                </a:cxn>
                <a:cxn ang="0">
                  <a:pos x="546" y="546"/>
                </a:cxn>
              </a:cxnLst>
              <a:rect l="0" t="0" r="r" b="b"/>
              <a:pathLst>
                <a:path w="546" h="546">
                  <a:moveTo>
                    <a:pt x="546" y="546"/>
                  </a:moveTo>
                  <a:cubicBezTo>
                    <a:pt x="160" y="546"/>
                    <a:pt x="160" y="546"/>
                    <a:pt x="160" y="546"/>
                  </a:cubicBezTo>
                  <a:cubicBezTo>
                    <a:pt x="160" y="493"/>
                    <a:pt x="142" y="449"/>
                    <a:pt x="105" y="412"/>
                  </a:cubicBezTo>
                  <a:cubicBezTo>
                    <a:pt x="75" y="382"/>
                    <a:pt x="40" y="364"/>
                    <a:pt x="0" y="358"/>
                  </a:cubicBezTo>
                  <a:cubicBezTo>
                    <a:pt x="27" y="277"/>
                    <a:pt x="73" y="204"/>
                    <a:pt x="139" y="139"/>
                  </a:cubicBezTo>
                  <a:cubicBezTo>
                    <a:pt x="203" y="74"/>
                    <a:pt x="276" y="28"/>
                    <a:pt x="356" y="0"/>
                  </a:cubicBezTo>
                  <a:cubicBezTo>
                    <a:pt x="359" y="48"/>
                    <a:pt x="377" y="88"/>
                    <a:pt x="412" y="122"/>
                  </a:cubicBezTo>
                  <a:cubicBezTo>
                    <a:pt x="449" y="159"/>
                    <a:pt x="493" y="178"/>
                    <a:pt x="546" y="178"/>
                  </a:cubicBezTo>
                  <a:lnTo>
                    <a:pt x="546" y="546"/>
                  </a:lnTo>
                  <a:close/>
                </a:path>
              </a:pathLst>
            </a:cu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latin typeface="华文细黑" panose="02010600040101010101" pitchFamily="2" charset="-122"/>
                <a:ea typeface="华文细黑" panose="02010600040101010101" pitchFamily="2" charset="-122"/>
              </a:endParaRPr>
            </a:p>
          </p:txBody>
        </p:sp>
        <p:grpSp>
          <p:nvGrpSpPr>
            <p:cNvPr id="97" name="Group 143"/>
            <p:cNvGrpSpPr/>
            <p:nvPr/>
          </p:nvGrpSpPr>
          <p:grpSpPr>
            <a:xfrm>
              <a:off x="4768394" y="3016866"/>
              <a:ext cx="592011" cy="599937"/>
              <a:chOff x="3036888" y="1922532"/>
              <a:chExt cx="312738" cy="316926"/>
            </a:xfrm>
            <a:solidFill>
              <a:schemeClr val="accent2"/>
            </a:solidFill>
          </p:grpSpPr>
          <p:sp>
            <p:nvSpPr>
              <p:cNvPr id="123" name="Freeform 76"/>
              <p:cNvSpPr>
                <a:spLocks noEditPoints="1"/>
              </p:cNvSpPr>
              <p:nvPr/>
            </p:nvSpPr>
            <p:spPr bwMode="auto">
              <a:xfrm>
                <a:off x="3036888" y="1922532"/>
                <a:ext cx="312738" cy="316926"/>
              </a:xfrm>
              <a:custGeom>
                <a:avLst/>
                <a:gdLst/>
                <a:ahLst/>
                <a:cxnLst>
                  <a:cxn ang="0">
                    <a:pos x="84" y="0"/>
                  </a:cxn>
                  <a:cxn ang="0">
                    <a:pos x="46" y="38"/>
                  </a:cxn>
                  <a:cxn ang="0">
                    <a:pos x="48" y="52"/>
                  </a:cxn>
                  <a:cxn ang="0">
                    <a:pos x="2" y="99"/>
                  </a:cxn>
                  <a:cxn ang="0">
                    <a:pos x="0" y="103"/>
                  </a:cxn>
                  <a:cxn ang="0">
                    <a:pos x="0" y="115"/>
                  </a:cxn>
                  <a:cxn ang="0">
                    <a:pos x="7" y="123"/>
                  </a:cxn>
                  <a:cxn ang="0">
                    <a:pos x="19" y="123"/>
                  </a:cxn>
                  <a:cxn ang="0">
                    <a:pos x="24" y="120"/>
                  </a:cxn>
                  <a:cxn ang="0">
                    <a:pos x="29" y="115"/>
                  </a:cxn>
                  <a:cxn ang="0">
                    <a:pos x="38" y="115"/>
                  </a:cxn>
                  <a:cxn ang="0">
                    <a:pos x="46" y="107"/>
                  </a:cxn>
                  <a:cxn ang="0">
                    <a:pos x="46" y="100"/>
                  </a:cxn>
                  <a:cxn ang="0">
                    <a:pos x="53" y="100"/>
                  </a:cxn>
                  <a:cxn ang="0">
                    <a:pos x="61" y="92"/>
                  </a:cxn>
                  <a:cxn ang="0">
                    <a:pos x="61" y="83"/>
                  </a:cxn>
                  <a:cxn ang="0">
                    <a:pos x="70" y="74"/>
                  </a:cxn>
                  <a:cxn ang="0">
                    <a:pos x="84" y="77"/>
                  </a:cxn>
                  <a:cxn ang="0">
                    <a:pos x="122" y="38"/>
                  </a:cxn>
                  <a:cxn ang="0">
                    <a:pos x="84" y="0"/>
                  </a:cxn>
                  <a:cxn ang="0">
                    <a:pos x="84" y="69"/>
                  </a:cxn>
                  <a:cxn ang="0">
                    <a:pos x="69" y="65"/>
                  </a:cxn>
                  <a:cxn ang="0">
                    <a:pos x="67" y="66"/>
                  </a:cxn>
                  <a:cxn ang="0">
                    <a:pos x="63" y="70"/>
                  </a:cxn>
                  <a:cxn ang="0">
                    <a:pos x="56" y="77"/>
                  </a:cxn>
                  <a:cxn ang="0">
                    <a:pos x="53" y="83"/>
                  </a:cxn>
                  <a:cxn ang="0">
                    <a:pos x="53" y="92"/>
                  </a:cxn>
                  <a:cxn ang="0">
                    <a:pos x="46" y="92"/>
                  </a:cxn>
                  <a:cxn ang="0">
                    <a:pos x="38" y="100"/>
                  </a:cxn>
                  <a:cxn ang="0">
                    <a:pos x="38" y="107"/>
                  </a:cxn>
                  <a:cxn ang="0">
                    <a:pos x="29" y="107"/>
                  </a:cxn>
                  <a:cxn ang="0">
                    <a:pos x="24" y="109"/>
                  </a:cxn>
                  <a:cxn ang="0">
                    <a:pos x="18" y="115"/>
                  </a:cxn>
                  <a:cxn ang="0">
                    <a:pos x="7" y="115"/>
                  </a:cxn>
                  <a:cxn ang="0">
                    <a:pos x="7" y="104"/>
                  </a:cxn>
                  <a:cxn ang="0">
                    <a:pos x="52" y="59"/>
                  </a:cxn>
                  <a:cxn ang="0">
                    <a:pos x="52" y="59"/>
                  </a:cxn>
                  <a:cxn ang="0">
                    <a:pos x="58" y="54"/>
                  </a:cxn>
                  <a:cxn ang="0">
                    <a:pos x="53" y="38"/>
                  </a:cxn>
                  <a:cxn ang="0">
                    <a:pos x="84" y="7"/>
                  </a:cxn>
                  <a:cxn ang="0">
                    <a:pos x="115" y="38"/>
                  </a:cxn>
                  <a:cxn ang="0">
                    <a:pos x="84" y="69"/>
                  </a:cxn>
                  <a:cxn ang="0">
                    <a:pos x="84" y="69"/>
                  </a:cxn>
                  <a:cxn ang="0">
                    <a:pos x="84" y="69"/>
                  </a:cxn>
                </a:cxnLst>
                <a:rect l="0" t="0" r="r" b="b"/>
                <a:pathLst>
                  <a:path w="122" h="123">
                    <a:moveTo>
                      <a:pt x="84" y="0"/>
                    </a:moveTo>
                    <a:cubicBezTo>
                      <a:pt x="63" y="0"/>
                      <a:pt x="46" y="17"/>
                      <a:pt x="46" y="38"/>
                    </a:cubicBezTo>
                    <a:cubicBezTo>
                      <a:pt x="46" y="43"/>
                      <a:pt x="47" y="48"/>
                      <a:pt x="48" y="52"/>
                    </a:cubicBezTo>
                    <a:cubicBezTo>
                      <a:pt x="2" y="99"/>
                      <a:pt x="2" y="99"/>
                      <a:pt x="2" y="99"/>
                    </a:cubicBezTo>
                    <a:cubicBezTo>
                      <a:pt x="1" y="100"/>
                      <a:pt x="0" y="101"/>
                      <a:pt x="0" y="103"/>
                    </a:cubicBezTo>
                    <a:cubicBezTo>
                      <a:pt x="0" y="115"/>
                      <a:pt x="0" y="115"/>
                      <a:pt x="0" y="115"/>
                    </a:cubicBezTo>
                    <a:cubicBezTo>
                      <a:pt x="0" y="119"/>
                      <a:pt x="3" y="123"/>
                      <a:pt x="7" y="123"/>
                    </a:cubicBezTo>
                    <a:cubicBezTo>
                      <a:pt x="19" y="123"/>
                      <a:pt x="19" y="123"/>
                      <a:pt x="19" y="123"/>
                    </a:cubicBezTo>
                    <a:cubicBezTo>
                      <a:pt x="21" y="123"/>
                      <a:pt x="22" y="122"/>
                      <a:pt x="24" y="120"/>
                    </a:cubicBezTo>
                    <a:cubicBezTo>
                      <a:pt x="29" y="115"/>
                      <a:pt x="29" y="115"/>
                      <a:pt x="29" y="115"/>
                    </a:cubicBezTo>
                    <a:cubicBezTo>
                      <a:pt x="38" y="115"/>
                      <a:pt x="38" y="115"/>
                      <a:pt x="38" y="115"/>
                    </a:cubicBezTo>
                    <a:cubicBezTo>
                      <a:pt x="42" y="115"/>
                      <a:pt x="46" y="111"/>
                      <a:pt x="46" y="107"/>
                    </a:cubicBezTo>
                    <a:cubicBezTo>
                      <a:pt x="46" y="100"/>
                      <a:pt x="46" y="100"/>
                      <a:pt x="46" y="100"/>
                    </a:cubicBezTo>
                    <a:cubicBezTo>
                      <a:pt x="53" y="100"/>
                      <a:pt x="53" y="100"/>
                      <a:pt x="53" y="100"/>
                    </a:cubicBezTo>
                    <a:cubicBezTo>
                      <a:pt x="58" y="100"/>
                      <a:pt x="61" y="96"/>
                      <a:pt x="61" y="92"/>
                    </a:cubicBezTo>
                    <a:cubicBezTo>
                      <a:pt x="61" y="83"/>
                      <a:pt x="61" y="83"/>
                      <a:pt x="61" y="83"/>
                    </a:cubicBezTo>
                    <a:cubicBezTo>
                      <a:pt x="70" y="74"/>
                      <a:pt x="70" y="74"/>
                      <a:pt x="70" y="74"/>
                    </a:cubicBezTo>
                    <a:cubicBezTo>
                      <a:pt x="74" y="76"/>
                      <a:pt x="79" y="77"/>
                      <a:pt x="84" y="77"/>
                    </a:cubicBezTo>
                    <a:cubicBezTo>
                      <a:pt x="105" y="77"/>
                      <a:pt x="122" y="59"/>
                      <a:pt x="122" y="38"/>
                    </a:cubicBezTo>
                    <a:cubicBezTo>
                      <a:pt x="122" y="17"/>
                      <a:pt x="105" y="0"/>
                      <a:pt x="84" y="0"/>
                    </a:cubicBezTo>
                    <a:close/>
                    <a:moveTo>
                      <a:pt x="84" y="69"/>
                    </a:moveTo>
                    <a:cubicBezTo>
                      <a:pt x="78" y="69"/>
                      <a:pt x="73" y="67"/>
                      <a:pt x="69" y="65"/>
                    </a:cubicBezTo>
                    <a:cubicBezTo>
                      <a:pt x="67" y="66"/>
                      <a:pt x="67" y="66"/>
                      <a:pt x="67" y="66"/>
                    </a:cubicBezTo>
                    <a:cubicBezTo>
                      <a:pt x="63" y="70"/>
                      <a:pt x="63" y="70"/>
                      <a:pt x="63" y="70"/>
                    </a:cubicBezTo>
                    <a:cubicBezTo>
                      <a:pt x="56" y="77"/>
                      <a:pt x="56" y="77"/>
                      <a:pt x="56" y="77"/>
                    </a:cubicBezTo>
                    <a:cubicBezTo>
                      <a:pt x="54" y="79"/>
                      <a:pt x="53" y="81"/>
                      <a:pt x="53" y="83"/>
                    </a:cubicBezTo>
                    <a:cubicBezTo>
                      <a:pt x="53" y="92"/>
                      <a:pt x="53" y="92"/>
                      <a:pt x="53" y="92"/>
                    </a:cubicBezTo>
                    <a:cubicBezTo>
                      <a:pt x="46" y="92"/>
                      <a:pt x="46" y="92"/>
                      <a:pt x="46" y="92"/>
                    </a:cubicBezTo>
                    <a:cubicBezTo>
                      <a:pt x="41" y="92"/>
                      <a:pt x="38" y="95"/>
                      <a:pt x="38" y="100"/>
                    </a:cubicBezTo>
                    <a:cubicBezTo>
                      <a:pt x="38" y="107"/>
                      <a:pt x="38" y="107"/>
                      <a:pt x="38" y="107"/>
                    </a:cubicBezTo>
                    <a:cubicBezTo>
                      <a:pt x="29" y="107"/>
                      <a:pt x="29" y="107"/>
                      <a:pt x="29" y="107"/>
                    </a:cubicBezTo>
                    <a:cubicBezTo>
                      <a:pt x="27" y="107"/>
                      <a:pt x="25" y="108"/>
                      <a:pt x="24" y="109"/>
                    </a:cubicBezTo>
                    <a:cubicBezTo>
                      <a:pt x="18" y="115"/>
                      <a:pt x="18" y="115"/>
                      <a:pt x="18" y="115"/>
                    </a:cubicBezTo>
                    <a:cubicBezTo>
                      <a:pt x="7" y="115"/>
                      <a:pt x="7" y="115"/>
                      <a:pt x="7" y="115"/>
                    </a:cubicBezTo>
                    <a:cubicBezTo>
                      <a:pt x="7" y="104"/>
                      <a:pt x="7" y="104"/>
                      <a:pt x="7" y="104"/>
                    </a:cubicBezTo>
                    <a:cubicBezTo>
                      <a:pt x="52" y="59"/>
                      <a:pt x="52" y="59"/>
                      <a:pt x="52" y="59"/>
                    </a:cubicBezTo>
                    <a:cubicBezTo>
                      <a:pt x="52" y="59"/>
                      <a:pt x="52" y="59"/>
                      <a:pt x="52" y="59"/>
                    </a:cubicBezTo>
                    <a:cubicBezTo>
                      <a:pt x="58" y="54"/>
                      <a:pt x="58" y="54"/>
                      <a:pt x="58" y="54"/>
                    </a:cubicBezTo>
                    <a:cubicBezTo>
                      <a:pt x="55" y="49"/>
                      <a:pt x="53" y="44"/>
                      <a:pt x="53" y="38"/>
                    </a:cubicBezTo>
                    <a:cubicBezTo>
                      <a:pt x="53" y="21"/>
                      <a:pt x="67" y="7"/>
                      <a:pt x="84" y="7"/>
                    </a:cubicBezTo>
                    <a:cubicBezTo>
                      <a:pt x="101" y="7"/>
                      <a:pt x="115" y="21"/>
                      <a:pt x="115" y="38"/>
                    </a:cubicBezTo>
                    <a:cubicBezTo>
                      <a:pt x="115" y="55"/>
                      <a:pt x="101" y="69"/>
                      <a:pt x="84" y="69"/>
                    </a:cubicBezTo>
                    <a:close/>
                    <a:moveTo>
                      <a:pt x="84" y="69"/>
                    </a:moveTo>
                    <a:cubicBezTo>
                      <a:pt x="84" y="69"/>
                      <a:pt x="84" y="69"/>
                      <a:pt x="84" y="69"/>
                    </a:cubicBezTo>
                  </a:path>
                </a:pathLst>
              </a:custGeom>
              <a:solidFill>
                <a:schemeClr val="bg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latin typeface="华文细黑" panose="02010600040101010101" pitchFamily="2" charset="-122"/>
                  <a:ea typeface="华文细黑" panose="02010600040101010101" pitchFamily="2" charset="-122"/>
                </a:endParaRPr>
              </a:p>
            </p:txBody>
          </p:sp>
          <p:sp>
            <p:nvSpPr>
              <p:cNvPr id="124" name="Freeform 77"/>
              <p:cNvSpPr>
                <a:spLocks noEditPoints="1"/>
              </p:cNvSpPr>
              <p:nvPr/>
            </p:nvSpPr>
            <p:spPr bwMode="auto">
              <a:xfrm>
                <a:off x="3259136" y="1933056"/>
                <a:ext cx="79581" cy="80977"/>
              </a:xfrm>
              <a:custGeom>
                <a:avLst/>
                <a:gdLst/>
                <a:ahLst/>
                <a:cxnLst>
                  <a:cxn ang="0">
                    <a:pos x="30" y="16"/>
                  </a:cxn>
                  <a:cxn ang="0">
                    <a:pos x="15" y="1"/>
                  </a:cxn>
                  <a:cxn ang="0">
                    <a:pos x="11" y="0"/>
                  </a:cxn>
                  <a:cxn ang="0">
                    <a:pos x="1" y="11"/>
                  </a:cxn>
                  <a:cxn ang="0">
                    <a:pos x="0" y="12"/>
                  </a:cxn>
                  <a:cxn ang="0">
                    <a:pos x="1" y="15"/>
                  </a:cxn>
                  <a:cxn ang="0">
                    <a:pos x="17" y="30"/>
                  </a:cxn>
                  <a:cxn ang="0">
                    <a:pos x="20" y="31"/>
                  </a:cxn>
                  <a:cxn ang="0">
                    <a:pos x="31" y="20"/>
                  </a:cxn>
                  <a:cxn ang="0">
                    <a:pos x="31" y="19"/>
                  </a:cxn>
                  <a:cxn ang="0">
                    <a:pos x="30" y="16"/>
                  </a:cxn>
                  <a:cxn ang="0">
                    <a:pos x="19" y="27"/>
                  </a:cxn>
                  <a:cxn ang="0">
                    <a:pos x="4" y="13"/>
                  </a:cxn>
                  <a:cxn ang="0">
                    <a:pos x="13" y="4"/>
                  </a:cxn>
                  <a:cxn ang="0">
                    <a:pos x="27" y="19"/>
                  </a:cxn>
                  <a:cxn ang="0">
                    <a:pos x="19" y="27"/>
                  </a:cxn>
                  <a:cxn ang="0">
                    <a:pos x="19" y="27"/>
                  </a:cxn>
                  <a:cxn ang="0">
                    <a:pos x="19" y="27"/>
                  </a:cxn>
                </a:cxnLst>
                <a:rect l="0" t="0" r="r" b="b"/>
                <a:pathLst>
                  <a:path w="31" h="31">
                    <a:moveTo>
                      <a:pt x="30" y="16"/>
                    </a:moveTo>
                    <a:cubicBezTo>
                      <a:pt x="26" y="10"/>
                      <a:pt x="21" y="5"/>
                      <a:pt x="15" y="1"/>
                    </a:cubicBezTo>
                    <a:cubicBezTo>
                      <a:pt x="14" y="0"/>
                      <a:pt x="13" y="0"/>
                      <a:pt x="11" y="0"/>
                    </a:cubicBezTo>
                    <a:cubicBezTo>
                      <a:pt x="6" y="2"/>
                      <a:pt x="2" y="6"/>
                      <a:pt x="1" y="11"/>
                    </a:cubicBezTo>
                    <a:cubicBezTo>
                      <a:pt x="0" y="12"/>
                      <a:pt x="0" y="12"/>
                      <a:pt x="0" y="12"/>
                    </a:cubicBezTo>
                    <a:cubicBezTo>
                      <a:pt x="0" y="13"/>
                      <a:pt x="1" y="14"/>
                      <a:pt x="1" y="15"/>
                    </a:cubicBezTo>
                    <a:cubicBezTo>
                      <a:pt x="5" y="21"/>
                      <a:pt x="11" y="26"/>
                      <a:pt x="17" y="30"/>
                    </a:cubicBezTo>
                    <a:cubicBezTo>
                      <a:pt x="18" y="31"/>
                      <a:pt x="19" y="31"/>
                      <a:pt x="20" y="31"/>
                    </a:cubicBezTo>
                    <a:cubicBezTo>
                      <a:pt x="25" y="29"/>
                      <a:pt x="29" y="25"/>
                      <a:pt x="31" y="20"/>
                    </a:cubicBezTo>
                    <a:cubicBezTo>
                      <a:pt x="31" y="19"/>
                      <a:pt x="31" y="19"/>
                      <a:pt x="31" y="19"/>
                    </a:cubicBezTo>
                    <a:cubicBezTo>
                      <a:pt x="31" y="18"/>
                      <a:pt x="31" y="17"/>
                      <a:pt x="30" y="16"/>
                    </a:cubicBezTo>
                    <a:close/>
                    <a:moveTo>
                      <a:pt x="19" y="27"/>
                    </a:moveTo>
                    <a:cubicBezTo>
                      <a:pt x="13" y="23"/>
                      <a:pt x="8" y="18"/>
                      <a:pt x="4" y="13"/>
                    </a:cubicBezTo>
                    <a:cubicBezTo>
                      <a:pt x="6" y="8"/>
                      <a:pt x="8" y="6"/>
                      <a:pt x="13" y="4"/>
                    </a:cubicBezTo>
                    <a:cubicBezTo>
                      <a:pt x="18" y="8"/>
                      <a:pt x="23" y="13"/>
                      <a:pt x="27" y="19"/>
                    </a:cubicBezTo>
                    <a:cubicBezTo>
                      <a:pt x="26" y="23"/>
                      <a:pt x="23" y="26"/>
                      <a:pt x="19" y="27"/>
                    </a:cubicBezTo>
                    <a:close/>
                    <a:moveTo>
                      <a:pt x="19" y="27"/>
                    </a:moveTo>
                    <a:cubicBezTo>
                      <a:pt x="19" y="27"/>
                      <a:pt x="19" y="27"/>
                      <a:pt x="19" y="27"/>
                    </a:cubicBezTo>
                  </a:path>
                </a:pathLst>
              </a:cu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latin typeface="华文细黑" panose="02010600040101010101" pitchFamily="2" charset="-122"/>
                  <a:ea typeface="华文细黑" panose="02010600040101010101" pitchFamily="2" charset="-122"/>
                </a:endParaRPr>
              </a:p>
            </p:txBody>
          </p:sp>
        </p:grpSp>
      </p:grpSp>
      <p:grpSp>
        <p:nvGrpSpPr>
          <p:cNvPr id="4" name="组合 3"/>
          <p:cNvGrpSpPr/>
          <p:nvPr/>
        </p:nvGrpSpPr>
        <p:grpSpPr>
          <a:xfrm>
            <a:off x="5850290" y="2158637"/>
            <a:ext cx="1684213" cy="1682653"/>
            <a:chOff x="5792234" y="2289263"/>
            <a:chExt cx="1684213" cy="1682653"/>
          </a:xfrm>
        </p:grpSpPr>
        <p:sp>
          <p:nvSpPr>
            <p:cNvPr id="55" name="Freeform 7"/>
            <p:cNvSpPr>
              <a:spLocks/>
            </p:cNvSpPr>
            <p:nvPr/>
          </p:nvSpPr>
          <p:spPr bwMode="auto">
            <a:xfrm>
              <a:off x="5792234" y="2289263"/>
              <a:ext cx="1684213" cy="1682653"/>
            </a:xfrm>
            <a:custGeom>
              <a:avLst/>
              <a:gdLst/>
              <a:ahLst/>
              <a:cxnLst>
                <a:cxn ang="0">
                  <a:pos x="394" y="546"/>
                </a:cxn>
                <a:cxn ang="0">
                  <a:pos x="0" y="546"/>
                </a:cxn>
                <a:cxn ang="0">
                  <a:pos x="0" y="178"/>
                </a:cxn>
                <a:cxn ang="0">
                  <a:pos x="134" y="122"/>
                </a:cxn>
                <a:cxn ang="0">
                  <a:pos x="190" y="0"/>
                </a:cxn>
                <a:cxn ang="0">
                  <a:pos x="407" y="139"/>
                </a:cxn>
                <a:cxn ang="0">
                  <a:pos x="547" y="359"/>
                </a:cxn>
                <a:cxn ang="0">
                  <a:pos x="450" y="412"/>
                </a:cxn>
                <a:cxn ang="0">
                  <a:pos x="394" y="546"/>
                </a:cxn>
              </a:cxnLst>
              <a:rect l="0" t="0" r="r" b="b"/>
              <a:pathLst>
                <a:path w="547" h="546">
                  <a:moveTo>
                    <a:pt x="394" y="546"/>
                  </a:moveTo>
                  <a:cubicBezTo>
                    <a:pt x="0" y="546"/>
                    <a:pt x="0" y="546"/>
                    <a:pt x="0" y="546"/>
                  </a:cubicBezTo>
                  <a:cubicBezTo>
                    <a:pt x="0" y="178"/>
                    <a:pt x="0" y="178"/>
                    <a:pt x="0" y="178"/>
                  </a:cubicBezTo>
                  <a:cubicBezTo>
                    <a:pt x="53" y="178"/>
                    <a:pt x="97" y="159"/>
                    <a:pt x="134" y="122"/>
                  </a:cubicBezTo>
                  <a:cubicBezTo>
                    <a:pt x="169" y="88"/>
                    <a:pt x="187" y="48"/>
                    <a:pt x="190" y="0"/>
                  </a:cubicBezTo>
                  <a:cubicBezTo>
                    <a:pt x="270" y="28"/>
                    <a:pt x="342" y="74"/>
                    <a:pt x="407" y="139"/>
                  </a:cubicBezTo>
                  <a:cubicBezTo>
                    <a:pt x="473" y="204"/>
                    <a:pt x="519" y="278"/>
                    <a:pt x="547" y="359"/>
                  </a:cubicBezTo>
                  <a:cubicBezTo>
                    <a:pt x="510" y="366"/>
                    <a:pt x="478" y="384"/>
                    <a:pt x="450" y="412"/>
                  </a:cubicBezTo>
                  <a:cubicBezTo>
                    <a:pt x="413" y="449"/>
                    <a:pt x="394" y="493"/>
                    <a:pt x="394" y="546"/>
                  </a:cubicBezTo>
                  <a:close/>
                </a:path>
              </a:pathLst>
            </a:cu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lt1"/>
                </a:solidFill>
                <a:ea typeface="华文细黑" panose="02010600040101010101" pitchFamily="2" charset="-122"/>
              </a:endParaRPr>
            </a:p>
          </p:txBody>
        </p:sp>
        <p:grpSp>
          <p:nvGrpSpPr>
            <p:cNvPr id="88" name="Group 123"/>
            <p:cNvGrpSpPr/>
            <p:nvPr/>
          </p:nvGrpSpPr>
          <p:grpSpPr>
            <a:xfrm>
              <a:off x="6169219" y="3022512"/>
              <a:ext cx="622533" cy="622533"/>
              <a:chOff x="8780463" y="1906588"/>
              <a:chExt cx="360363" cy="360363"/>
            </a:xfrm>
            <a:solidFill>
              <a:schemeClr val="accent2"/>
            </a:solidFill>
          </p:grpSpPr>
          <p:sp>
            <p:nvSpPr>
              <p:cNvPr id="89" name="Freeform 93"/>
              <p:cNvSpPr>
                <a:spLocks noEditPoints="1"/>
              </p:cNvSpPr>
              <p:nvPr/>
            </p:nvSpPr>
            <p:spPr bwMode="auto">
              <a:xfrm>
                <a:off x="8780463" y="1938338"/>
                <a:ext cx="328613" cy="328613"/>
              </a:xfrm>
              <a:custGeom>
                <a:avLst/>
                <a:gdLst/>
                <a:ahLst/>
                <a:cxnLst>
                  <a:cxn ang="0">
                    <a:pos x="80" y="3"/>
                  </a:cxn>
                  <a:cxn ang="0">
                    <a:pos x="73" y="0"/>
                  </a:cxn>
                  <a:cxn ang="0">
                    <a:pos x="66" y="3"/>
                  </a:cxn>
                  <a:cxn ang="0">
                    <a:pos x="61" y="9"/>
                  </a:cxn>
                  <a:cxn ang="0">
                    <a:pos x="58" y="15"/>
                  </a:cxn>
                  <a:cxn ang="0">
                    <a:pos x="60" y="20"/>
                  </a:cxn>
                  <a:cxn ang="0">
                    <a:pos x="8" y="41"/>
                  </a:cxn>
                  <a:cxn ang="0">
                    <a:pos x="1" y="50"/>
                  </a:cxn>
                  <a:cxn ang="0">
                    <a:pos x="4" y="60"/>
                  </a:cxn>
                  <a:cxn ang="0">
                    <a:pos x="53" y="108"/>
                  </a:cxn>
                  <a:cxn ang="0">
                    <a:pos x="61" y="112"/>
                  </a:cxn>
                  <a:cxn ang="0">
                    <a:pos x="61" y="112"/>
                  </a:cxn>
                  <a:cxn ang="0">
                    <a:pos x="63" y="111"/>
                  </a:cxn>
                  <a:cxn ang="0">
                    <a:pos x="72" y="104"/>
                  </a:cxn>
                  <a:cxn ang="0">
                    <a:pos x="92" y="53"/>
                  </a:cxn>
                  <a:cxn ang="0">
                    <a:pos x="97" y="55"/>
                  </a:cxn>
                  <a:cxn ang="0">
                    <a:pos x="104" y="52"/>
                  </a:cxn>
                  <a:cxn ang="0">
                    <a:pos x="110" y="46"/>
                  </a:cxn>
                  <a:cxn ang="0">
                    <a:pos x="112" y="40"/>
                  </a:cxn>
                  <a:cxn ang="0">
                    <a:pos x="110" y="33"/>
                  </a:cxn>
                  <a:cxn ang="0">
                    <a:pos x="80" y="3"/>
                  </a:cxn>
                  <a:cxn ang="0">
                    <a:pos x="65" y="102"/>
                  </a:cxn>
                  <a:cxn ang="0">
                    <a:pos x="62" y="104"/>
                  </a:cxn>
                  <a:cxn ang="0">
                    <a:pos x="61" y="104"/>
                  </a:cxn>
                  <a:cxn ang="0">
                    <a:pos x="58" y="103"/>
                  </a:cxn>
                  <a:cxn ang="0">
                    <a:pos x="9" y="55"/>
                  </a:cxn>
                  <a:cxn ang="0">
                    <a:pos x="8" y="51"/>
                  </a:cxn>
                  <a:cxn ang="0">
                    <a:pos x="11" y="48"/>
                  </a:cxn>
                  <a:cxn ang="0">
                    <a:pos x="34" y="39"/>
                  </a:cxn>
                  <a:cxn ang="0">
                    <a:pos x="83" y="56"/>
                  </a:cxn>
                  <a:cxn ang="0">
                    <a:pos x="65" y="102"/>
                  </a:cxn>
                  <a:cxn ang="0">
                    <a:pos x="104" y="41"/>
                  </a:cxn>
                  <a:cxn ang="0">
                    <a:pos x="99" y="46"/>
                  </a:cxn>
                  <a:cxn ang="0">
                    <a:pos x="96" y="46"/>
                  </a:cxn>
                  <a:cxn ang="0">
                    <a:pos x="89" y="40"/>
                  </a:cxn>
                  <a:cxn ang="0">
                    <a:pos x="84" y="53"/>
                  </a:cxn>
                  <a:cxn ang="0">
                    <a:pos x="84" y="52"/>
                  </a:cxn>
                  <a:cxn ang="0">
                    <a:pos x="50" y="38"/>
                  </a:cxn>
                  <a:cxn ang="0">
                    <a:pos x="40" y="36"/>
                  </a:cxn>
                  <a:cxn ang="0">
                    <a:pos x="73" y="23"/>
                  </a:cxn>
                  <a:cxn ang="0">
                    <a:pos x="66" y="17"/>
                  </a:cxn>
                  <a:cxn ang="0">
                    <a:pos x="66" y="14"/>
                  </a:cxn>
                  <a:cxn ang="0">
                    <a:pos x="72" y="9"/>
                  </a:cxn>
                  <a:cxn ang="0">
                    <a:pos x="75" y="9"/>
                  </a:cxn>
                  <a:cxn ang="0">
                    <a:pos x="104" y="38"/>
                  </a:cxn>
                  <a:cxn ang="0">
                    <a:pos x="104" y="41"/>
                  </a:cxn>
                  <a:cxn ang="0">
                    <a:pos x="104" y="41"/>
                  </a:cxn>
                  <a:cxn ang="0">
                    <a:pos x="104" y="41"/>
                  </a:cxn>
                </a:cxnLst>
                <a:rect l="0" t="0" r="r" b="b"/>
                <a:pathLst>
                  <a:path w="112" h="112">
                    <a:moveTo>
                      <a:pt x="80" y="3"/>
                    </a:moveTo>
                    <a:cubicBezTo>
                      <a:pt x="78" y="1"/>
                      <a:pt x="76" y="0"/>
                      <a:pt x="73" y="0"/>
                    </a:cubicBezTo>
                    <a:cubicBezTo>
                      <a:pt x="71" y="0"/>
                      <a:pt x="68" y="1"/>
                      <a:pt x="66" y="3"/>
                    </a:cubicBezTo>
                    <a:cubicBezTo>
                      <a:pt x="61" y="9"/>
                      <a:pt x="61" y="9"/>
                      <a:pt x="61" y="9"/>
                    </a:cubicBezTo>
                    <a:cubicBezTo>
                      <a:pt x="59" y="10"/>
                      <a:pt x="58" y="13"/>
                      <a:pt x="58" y="15"/>
                    </a:cubicBezTo>
                    <a:cubicBezTo>
                      <a:pt x="58" y="17"/>
                      <a:pt x="59" y="19"/>
                      <a:pt x="60" y="20"/>
                    </a:cubicBezTo>
                    <a:cubicBezTo>
                      <a:pt x="8" y="41"/>
                      <a:pt x="8" y="41"/>
                      <a:pt x="8" y="41"/>
                    </a:cubicBezTo>
                    <a:cubicBezTo>
                      <a:pt x="4" y="43"/>
                      <a:pt x="2" y="46"/>
                      <a:pt x="1" y="50"/>
                    </a:cubicBezTo>
                    <a:cubicBezTo>
                      <a:pt x="0" y="53"/>
                      <a:pt x="1" y="57"/>
                      <a:pt x="4" y="60"/>
                    </a:cubicBezTo>
                    <a:cubicBezTo>
                      <a:pt x="53" y="108"/>
                      <a:pt x="53" y="108"/>
                      <a:pt x="53" y="108"/>
                    </a:cubicBezTo>
                    <a:cubicBezTo>
                      <a:pt x="55" y="110"/>
                      <a:pt x="58" y="112"/>
                      <a:pt x="61" y="112"/>
                    </a:cubicBezTo>
                    <a:cubicBezTo>
                      <a:pt x="61" y="112"/>
                      <a:pt x="61" y="112"/>
                      <a:pt x="61" y="112"/>
                    </a:cubicBezTo>
                    <a:cubicBezTo>
                      <a:pt x="62" y="112"/>
                      <a:pt x="63" y="112"/>
                      <a:pt x="63" y="111"/>
                    </a:cubicBezTo>
                    <a:cubicBezTo>
                      <a:pt x="67" y="111"/>
                      <a:pt x="70" y="108"/>
                      <a:pt x="72" y="104"/>
                    </a:cubicBezTo>
                    <a:cubicBezTo>
                      <a:pt x="92" y="53"/>
                      <a:pt x="92" y="53"/>
                      <a:pt x="92" y="53"/>
                    </a:cubicBezTo>
                    <a:cubicBezTo>
                      <a:pt x="94" y="54"/>
                      <a:pt x="95" y="55"/>
                      <a:pt x="97" y="55"/>
                    </a:cubicBezTo>
                    <a:cubicBezTo>
                      <a:pt x="100" y="55"/>
                      <a:pt x="102" y="54"/>
                      <a:pt x="104" y="52"/>
                    </a:cubicBezTo>
                    <a:cubicBezTo>
                      <a:pt x="110" y="46"/>
                      <a:pt x="110" y="46"/>
                      <a:pt x="110" y="46"/>
                    </a:cubicBezTo>
                    <a:cubicBezTo>
                      <a:pt x="111" y="45"/>
                      <a:pt x="112" y="42"/>
                      <a:pt x="112" y="40"/>
                    </a:cubicBezTo>
                    <a:cubicBezTo>
                      <a:pt x="112" y="37"/>
                      <a:pt x="111" y="35"/>
                      <a:pt x="110" y="33"/>
                    </a:cubicBezTo>
                    <a:lnTo>
                      <a:pt x="80" y="3"/>
                    </a:lnTo>
                    <a:close/>
                    <a:moveTo>
                      <a:pt x="65" y="102"/>
                    </a:moveTo>
                    <a:cubicBezTo>
                      <a:pt x="64" y="103"/>
                      <a:pt x="63" y="104"/>
                      <a:pt x="62" y="104"/>
                    </a:cubicBezTo>
                    <a:cubicBezTo>
                      <a:pt x="61" y="104"/>
                      <a:pt x="61" y="104"/>
                      <a:pt x="61" y="104"/>
                    </a:cubicBezTo>
                    <a:cubicBezTo>
                      <a:pt x="60" y="104"/>
                      <a:pt x="59" y="104"/>
                      <a:pt x="58" y="103"/>
                    </a:cubicBezTo>
                    <a:cubicBezTo>
                      <a:pt x="9" y="55"/>
                      <a:pt x="9" y="55"/>
                      <a:pt x="9" y="55"/>
                    </a:cubicBezTo>
                    <a:cubicBezTo>
                      <a:pt x="9" y="54"/>
                      <a:pt x="8" y="52"/>
                      <a:pt x="8" y="51"/>
                    </a:cubicBezTo>
                    <a:cubicBezTo>
                      <a:pt x="9" y="50"/>
                      <a:pt x="9" y="49"/>
                      <a:pt x="11" y="48"/>
                    </a:cubicBezTo>
                    <a:cubicBezTo>
                      <a:pt x="34" y="39"/>
                      <a:pt x="34" y="39"/>
                      <a:pt x="34" y="39"/>
                    </a:cubicBezTo>
                    <a:cubicBezTo>
                      <a:pt x="51" y="44"/>
                      <a:pt x="67" y="39"/>
                      <a:pt x="83" y="56"/>
                    </a:cubicBezTo>
                    <a:lnTo>
                      <a:pt x="65" y="102"/>
                    </a:lnTo>
                    <a:close/>
                    <a:moveTo>
                      <a:pt x="104" y="41"/>
                    </a:moveTo>
                    <a:cubicBezTo>
                      <a:pt x="99" y="46"/>
                      <a:pt x="99" y="46"/>
                      <a:pt x="99" y="46"/>
                    </a:cubicBezTo>
                    <a:cubicBezTo>
                      <a:pt x="98" y="47"/>
                      <a:pt x="97" y="47"/>
                      <a:pt x="96" y="46"/>
                    </a:cubicBezTo>
                    <a:cubicBezTo>
                      <a:pt x="89" y="40"/>
                      <a:pt x="89" y="40"/>
                      <a:pt x="89" y="40"/>
                    </a:cubicBezTo>
                    <a:cubicBezTo>
                      <a:pt x="84" y="53"/>
                      <a:pt x="84" y="53"/>
                      <a:pt x="84" y="53"/>
                    </a:cubicBezTo>
                    <a:cubicBezTo>
                      <a:pt x="84" y="52"/>
                      <a:pt x="84" y="52"/>
                      <a:pt x="84" y="52"/>
                    </a:cubicBezTo>
                    <a:cubicBezTo>
                      <a:pt x="73" y="41"/>
                      <a:pt x="61" y="39"/>
                      <a:pt x="50" y="38"/>
                    </a:cubicBezTo>
                    <a:cubicBezTo>
                      <a:pt x="47" y="38"/>
                      <a:pt x="44" y="37"/>
                      <a:pt x="40" y="36"/>
                    </a:cubicBezTo>
                    <a:cubicBezTo>
                      <a:pt x="73" y="23"/>
                      <a:pt x="73" y="23"/>
                      <a:pt x="73" y="23"/>
                    </a:cubicBezTo>
                    <a:cubicBezTo>
                      <a:pt x="66" y="17"/>
                      <a:pt x="66" y="17"/>
                      <a:pt x="66" y="17"/>
                    </a:cubicBezTo>
                    <a:cubicBezTo>
                      <a:pt x="66" y="16"/>
                      <a:pt x="66" y="15"/>
                      <a:pt x="66" y="14"/>
                    </a:cubicBezTo>
                    <a:cubicBezTo>
                      <a:pt x="72" y="9"/>
                      <a:pt x="72" y="9"/>
                      <a:pt x="72" y="9"/>
                    </a:cubicBezTo>
                    <a:cubicBezTo>
                      <a:pt x="73" y="8"/>
                      <a:pt x="74" y="8"/>
                      <a:pt x="75" y="9"/>
                    </a:cubicBezTo>
                    <a:cubicBezTo>
                      <a:pt x="104" y="38"/>
                      <a:pt x="104" y="38"/>
                      <a:pt x="104" y="38"/>
                    </a:cubicBezTo>
                    <a:cubicBezTo>
                      <a:pt x="105" y="39"/>
                      <a:pt x="105" y="40"/>
                      <a:pt x="104" y="41"/>
                    </a:cubicBezTo>
                    <a:close/>
                    <a:moveTo>
                      <a:pt x="104" y="41"/>
                    </a:moveTo>
                    <a:cubicBezTo>
                      <a:pt x="104" y="41"/>
                      <a:pt x="104" y="41"/>
                      <a:pt x="104" y="4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微软雅黑" panose="020B0503020204020204" pitchFamily="34" charset="-122"/>
                  <a:ea typeface="华文细黑" panose="02010600040101010101" pitchFamily="2" charset="-122"/>
                </a:endParaRPr>
              </a:p>
            </p:txBody>
          </p:sp>
          <p:sp>
            <p:nvSpPr>
              <p:cNvPr id="90" name="Freeform 94"/>
              <p:cNvSpPr>
                <a:spLocks noEditPoints="1"/>
              </p:cNvSpPr>
              <p:nvPr/>
            </p:nvSpPr>
            <p:spPr bwMode="auto">
              <a:xfrm>
                <a:off x="8939213" y="2084388"/>
                <a:ext cx="55563" cy="57150"/>
              </a:xfrm>
              <a:custGeom>
                <a:avLst/>
                <a:gdLst/>
                <a:ahLst/>
                <a:cxnLst>
                  <a:cxn ang="0">
                    <a:pos x="10" y="19"/>
                  </a:cxn>
                  <a:cxn ang="0">
                    <a:pos x="19" y="10"/>
                  </a:cxn>
                  <a:cxn ang="0">
                    <a:pos x="10" y="0"/>
                  </a:cxn>
                  <a:cxn ang="0">
                    <a:pos x="0" y="10"/>
                  </a:cxn>
                  <a:cxn ang="0">
                    <a:pos x="10" y="19"/>
                  </a:cxn>
                  <a:cxn ang="0">
                    <a:pos x="10" y="4"/>
                  </a:cxn>
                  <a:cxn ang="0">
                    <a:pos x="16" y="10"/>
                  </a:cxn>
                  <a:cxn ang="0">
                    <a:pos x="10" y="16"/>
                  </a:cxn>
                  <a:cxn ang="0">
                    <a:pos x="4" y="10"/>
                  </a:cxn>
                  <a:cxn ang="0">
                    <a:pos x="10" y="4"/>
                  </a:cxn>
                  <a:cxn ang="0">
                    <a:pos x="10" y="4"/>
                  </a:cxn>
                  <a:cxn ang="0">
                    <a:pos x="10" y="4"/>
                  </a:cxn>
                </a:cxnLst>
                <a:rect l="0" t="0" r="r" b="b"/>
                <a:pathLst>
                  <a:path w="19" h="19">
                    <a:moveTo>
                      <a:pt x="10" y="19"/>
                    </a:moveTo>
                    <a:cubicBezTo>
                      <a:pt x="15" y="19"/>
                      <a:pt x="19" y="15"/>
                      <a:pt x="19" y="10"/>
                    </a:cubicBezTo>
                    <a:cubicBezTo>
                      <a:pt x="19" y="5"/>
                      <a:pt x="15" y="0"/>
                      <a:pt x="10" y="0"/>
                    </a:cubicBezTo>
                    <a:cubicBezTo>
                      <a:pt x="5" y="0"/>
                      <a:pt x="0" y="5"/>
                      <a:pt x="0" y="10"/>
                    </a:cubicBezTo>
                    <a:cubicBezTo>
                      <a:pt x="0" y="15"/>
                      <a:pt x="5" y="19"/>
                      <a:pt x="10" y="19"/>
                    </a:cubicBezTo>
                    <a:close/>
                    <a:moveTo>
                      <a:pt x="10" y="4"/>
                    </a:moveTo>
                    <a:cubicBezTo>
                      <a:pt x="13" y="4"/>
                      <a:pt x="16" y="7"/>
                      <a:pt x="16" y="10"/>
                    </a:cubicBezTo>
                    <a:cubicBezTo>
                      <a:pt x="16" y="13"/>
                      <a:pt x="13" y="16"/>
                      <a:pt x="10" y="16"/>
                    </a:cubicBezTo>
                    <a:cubicBezTo>
                      <a:pt x="7" y="16"/>
                      <a:pt x="4" y="13"/>
                      <a:pt x="4" y="10"/>
                    </a:cubicBezTo>
                    <a:cubicBezTo>
                      <a:pt x="4" y="7"/>
                      <a:pt x="7" y="4"/>
                      <a:pt x="10" y="4"/>
                    </a:cubicBezTo>
                    <a:close/>
                    <a:moveTo>
                      <a:pt x="10" y="4"/>
                    </a:moveTo>
                    <a:cubicBezTo>
                      <a:pt x="10" y="4"/>
                      <a:pt x="10" y="4"/>
                      <a:pt x="10" y="4"/>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微软雅黑" panose="020B0503020204020204" pitchFamily="34" charset="-122"/>
                  <a:ea typeface="华文细黑" panose="02010600040101010101" pitchFamily="2" charset="-122"/>
                </a:endParaRPr>
              </a:p>
            </p:txBody>
          </p:sp>
          <p:sp>
            <p:nvSpPr>
              <p:cNvPr id="91" name="Freeform 95"/>
              <p:cNvSpPr>
                <a:spLocks noEditPoints="1"/>
              </p:cNvSpPr>
              <p:nvPr/>
            </p:nvSpPr>
            <p:spPr bwMode="auto">
              <a:xfrm>
                <a:off x="9085263" y="1906588"/>
                <a:ext cx="55563" cy="55563"/>
              </a:xfrm>
              <a:custGeom>
                <a:avLst/>
                <a:gdLst/>
                <a:ahLst/>
                <a:cxnLst>
                  <a:cxn ang="0">
                    <a:pos x="10" y="0"/>
                  </a:cxn>
                  <a:cxn ang="0">
                    <a:pos x="0" y="9"/>
                  </a:cxn>
                  <a:cxn ang="0">
                    <a:pos x="10" y="19"/>
                  </a:cxn>
                  <a:cxn ang="0">
                    <a:pos x="19" y="9"/>
                  </a:cxn>
                  <a:cxn ang="0">
                    <a:pos x="10" y="0"/>
                  </a:cxn>
                  <a:cxn ang="0">
                    <a:pos x="10" y="15"/>
                  </a:cxn>
                  <a:cxn ang="0">
                    <a:pos x="4" y="9"/>
                  </a:cxn>
                  <a:cxn ang="0">
                    <a:pos x="10" y="4"/>
                  </a:cxn>
                  <a:cxn ang="0">
                    <a:pos x="16" y="9"/>
                  </a:cxn>
                  <a:cxn ang="0">
                    <a:pos x="10" y="15"/>
                  </a:cxn>
                  <a:cxn ang="0">
                    <a:pos x="10" y="15"/>
                  </a:cxn>
                  <a:cxn ang="0">
                    <a:pos x="10" y="15"/>
                  </a:cxn>
                </a:cxnLst>
                <a:rect l="0" t="0" r="r" b="b"/>
                <a:pathLst>
                  <a:path w="19" h="19">
                    <a:moveTo>
                      <a:pt x="10" y="0"/>
                    </a:moveTo>
                    <a:cubicBezTo>
                      <a:pt x="4" y="0"/>
                      <a:pt x="0" y="4"/>
                      <a:pt x="0" y="9"/>
                    </a:cubicBezTo>
                    <a:cubicBezTo>
                      <a:pt x="0" y="15"/>
                      <a:pt x="4" y="19"/>
                      <a:pt x="10" y="19"/>
                    </a:cubicBezTo>
                    <a:cubicBezTo>
                      <a:pt x="15" y="19"/>
                      <a:pt x="19" y="15"/>
                      <a:pt x="19" y="9"/>
                    </a:cubicBezTo>
                    <a:cubicBezTo>
                      <a:pt x="19" y="4"/>
                      <a:pt x="15" y="0"/>
                      <a:pt x="10" y="0"/>
                    </a:cubicBezTo>
                    <a:close/>
                    <a:moveTo>
                      <a:pt x="10" y="15"/>
                    </a:moveTo>
                    <a:cubicBezTo>
                      <a:pt x="7" y="15"/>
                      <a:pt x="4" y="13"/>
                      <a:pt x="4" y="9"/>
                    </a:cubicBezTo>
                    <a:cubicBezTo>
                      <a:pt x="4" y="6"/>
                      <a:pt x="7" y="4"/>
                      <a:pt x="10" y="4"/>
                    </a:cubicBezTo>
                    <a:cubicBezTo>
                      <a:pt x="13" y="4"/>
                      <a:pt x="16" y="6"/>
                      <a:pt x="16" y="9"/>
                    </a:cubicBezTo>
                    <a:cubicBezTo>
                      <a:pt x="16" y="13"/>
                      <a:pt x="13" y="15"/>
                      <a:pt x="10" y="15"/>
                    </a:cubicBezTo>
                    <a:close/>
                    <a:moveTo>
                      <a:pt x="10" y="15"/>
                    </a:moveTo>
                    <a:cubicBezTo>
                      <a:pt x="10" y="15"/>
                      <a:pt x="10" y="15"/>
                      <a:pt x="10" y="1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微软雅黑" panose="020B0503020204020204" pitchFamily="34" charset="-122"/>
                  <a:ea typeface="华文细黑" panose="02010600040101010101" pitchFamily="2" charset="-122"/>
                </a:endParaRPr>
              </a:p>
            </p:txBody>
          </p:sp>
          <p:sp>
            <p:nvSpPr>
              <p:cNvPr id="92" name="Freeform 96"/>
              <p:cNvSpPr>
                <a:spLocks noEditPoints="1"/>
              </p:cNvSpPr>
              <p:nvPr/>
            </p:nvSpPr>
            <p:spPr bwMode="auto">
              <a:xfrm>
                <a:off x="8872538" y="2073276"/>
                <a:ext cx="46038" cy="47625"/>
              </a:xfrm>
              <a:custGeom>
                <a:avLst/>
                <a:gdLst/>
                <a:ahLst/>
                <a:cxnLst>
                  <a:cxn ang="0">
                    <a:pos x="0" y="8"/>
                  </a:cxn>
                  <a:cxn ang="0">
                    <a:pos x="8" y="16"/>
                  </a:cxn>
                  <a:cxn ang="0">
                    <a:pos x="16" y="8"/>
                  </a:cxn>
                  <a:cxn ang="0">
                    <a:pos x="8" y="0"/>
                  </a:cxn>
                  <a:cxn ang="0">
                    <a:pos x="0" y="8"/>
                  </a:cxn>
                  <a:cxn ang="0">
                    <a:pos x="8" y="4"/>
                  </a:cxn>
                  <a:cxn ang="0">
                    <a:pos x="12" y="8"/>
                  </a:cxn>
                  <a:cxn ang="0">
                    <a:pos x="8" y="12"/>
                  </a:cxn>
                  <a:cxn ang="0">
                    <a:pos x="4" y="8"/>
                  </a:cxn>
                  <a:cxn ang="0">
                    <a:pos x="8" y="4"/>
                  </a:cxn>
                  <a:cxn ang="0">
                    <a:pos x="8" y="4"/>
                  </a:cxn>
                  <a:cxn ang="0">
                    <a:pos x="8" y="4"/>
                  </a:cxn>
                </a:cxnLst>
                <a:rect l="0" t="0" r="r" b="b"/>
                <a:pathLst>
                  <a:path w="16" h="16">
                    <a:moveTo>
                      <a:pt x="0" y="8"/>
                    </a:moveTo>
                    <a:cubicBezTo>
                      <a:pt x="0" y="12"/>
                      <a:pt x="4" y="16"/>
                      <a:pt x="8" y="16"/>
                    </a:cubicBezTo>
                    <a:cubicBezTo>
                      <a:pt x="12" y="16"/>
                      <a:pt x="16" y="12"/>
                      <a:pt x="16" y="8"/>
                    </a:cubicBezTo>
                    <a:cubicBezTo>
                      <a:pt x="16" y="4"/>
                      <a:pt x="12" y="0"/>
                      <a:pt x="8" y="0"/>
                    </a:cubicBezTo>
                    <a:cubicBezTo>
                      <a:pt x="4" y="0"/>
                      <a:pt x="0" y="4"/>
                      <a:pt x="0" y="8"/>
                    </a:cubicBezTo>
                    <a:close/>
                    <a:moveTo>
                      <a:pt x="8" y="4"/>
                    </a:moveTo>
                    <a:cubicBezTo>
                      <a:pt x="10" y="4"/>
                      <a:pt x="12" y="6"/>
                      <a:pt x="12" y="8"/>
                    </a:cubicBezTo>
                    <a:cubicBezTo>
                      <a:pt x="12" y="10"/>
                      <a:pt x="10" y="12"/>
                      <a:pt x="8" y="12"/>
                    </a:cubicBezTo>
                    <a:cubicBezTo>
                      <a:pt x="6" y="12"/>
                      <a:pt x="4" y="10"/>
                      <a:pt x="4" y="8"/>
                    </a:cubicBezTo>
                    <a:cubicBezTo>
                      <a:pt x="4" y="6"/>
                      <a:pt x="6" y="4"/>
                      <a:pt x="8" y="4"/>
                    </a:cubicBezTo>
                    <a:close/>
                    <a:moveTo>
                      <a:pt x="8" y="4"/>
                    </a:moveTo>
                    <a:cubicBezTo>
                      <a:pt x="8" y="4"/>
                      <a:pt x="8" y="4"/>
                      <a:pt x="8" y="4"/>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微软雅黑" panose="020B0503020204020204" pitchFamily="34" charset="-122"/>
                  <a:ea typeface="华文细黑" panose="02010600040101010101" pitchFamily="2" charset="-122"/>
                </a:endParaRPr>
              </a:p>
            </p:txBody>
          </p:sp>
          <p:sp>
            <p:nvSpPr>
              <p:cNvPr id="93" name="Freeform 97"/>
              <p:cNvSpPr>
                <a:spLocks noEditPoints="1"/>
              </p:cNvSpPr>
              <p:nvPr/>
            </p:nvSpPr>
            <p:spPr bwMode="auto">
              <a:xfrm>
                <a:off x="8918575" y="2152651"/>
                <a:ext cx="20638" cy="23813"/>
              </a:xfrm>
              <a:custGeom>
                <a:avLst/>
                <a:gdLst/>
                <a:ahLst/>
                <a:cxnLst>
                  <a:cxn ang="0">
                    <a:pos x="7" y="4"/>
                  </a:cxn>
                  <a:cxn ang="0">
                    <a:pos x="3" y="8"/>
                  </a:cxn>
                  <a:cxn ang="0">
                    <a:pos x="0" y="4"/>
                  </a:cxn>
                  <a:cxn ang="0">
                    <a:pos x="3" y="0"/>
                  </a:cxn>
                  <a:cxn ang="0">
                    <a:pos x="7" y="4"/>
                  </a:cxn>
                  <a:cxn ang="0">
                    <a:pos x="7" y="4"/>
                  </a:cxn>
                  <a:cxn ang="0">
                    <a:pos x="7" y="4"/>
                  </a:cxn>
                </a:cxnLst>
                <a:rect l="0" t="0" r="r" b="b"/>
                <a:pathLst>
                  <a:path w="7" h="8">
                    <a:moveTo>
                      <a:pt x="7" y="4"/>
                    </a:moveTo>
                    <a:cubicBezTo>
                      <a:pt x="7" y="6"/>
                      <a:pt x="6" y="8"/>
                      <a:pt x="3" y="8"/>
                    </a:cubicBezTo>
                    <a:cubicBezTo>
                      <a:pt x="1" y="8"/>
                      <a:pt x="0" y="6"/>
                      <a:pt x="0" y="4"/>
                    </a:cubicBezTo>
                    <a:cubicBezTo>
                      <a:pt x="0" y="2"/>
                      <a:pt x="1" y="0"/>
                      <a:pt x="3" y="0"/>
                    </a:cubicBezTo>
                    <a:cubicBezTo>
                      <a:pt x="6" y="0"/>
                      <a:pt x="7" y="2"/>
                      <a:pt x="7" y="4"/>
                    </a:cubicBezTo>
                    <a:close/>
                    <a:moveTo>
                      <a:pt x="7" y="4"/>
                    </a:moveTo>
                    <a:cubicBezTo>
                      <a:pt x="7" y="4"/>
                      <a:pt x="7" y="4"/>
                      <a:pt x="7" y="4"/>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微软雅黑" panose="020B0503020204020204" pitchFamily="34" charset="-122"/>
                  <a:ea typeface="华文细黑" panose="02010600040101010101" pitchFamily="2" charset="-122"/>
                </a:endParaRPr>
              </a:p>
            </p:txBody>
          </p:sp>
          <p:sp>
            <p:nvSpPr>
              <p:cNvPr id="94" name="Freeform 98"/>
              <p:cNvSpPr>
                <a:spLocks noEditPoints="1"/>
              </p:cNvSpPr>
              <p:nvPr/>
            </p:nvSpPr>
            <p:spPr bwMode="auto">
              <a:xfrm>
                <a:off x="9096375" y="1985963"/>
                <a:ext cx="23813" cy="20638"/>
              </a:xfrm>
              <a:custGeom>
                <a:avLst/>
                <a:gdLst/>
                <a:ahLst/>
                <a:cxnLst>
                  <a:cxn ang="0">
                    <a:pos x="8" y="4"/>
                  </a:cxn>
                  <a:cxn ang="0">
                    <a:pos x="4" y="7"/>
                  </a:cxn>
                  <a:cxn ang="0">
                    <a:pos x="0" y="4"/>
                  </a:cxn>
                  <a:cxn ang="0">
                    <a:pos x="4" y="0"/>
                  </a:cxn>
                  <a:cxn ang="0">
                    <a:pos x="8" y="4"/>
                  </a:cxn>
                  <a:cxn ang="0">
                    <a:pos x="8" y="4"/>
                  </a:cxn>
                  <a:cxn ang="0">
                    <a:pos x="8" y="4"/>
                  </a:cxn>
                </a:cxnLst>
                <a:rect l="0" t="0" r="r" b="b"/>
                <a:pathLst>
                  <a:path w="8" h="7">
                    <a:moveTo>
                      <a:pt x="8" y="4"/>
                    </a:moveTo>
                    <a:cubicBezTo>
                      <a:pt x="8" y="6"/>
                      <a:pt x="6" y="7"/>
                      <a:pt x="4" y="7"/>
                    </a:cubicBezTo>
                    <a:cubicBezTo>
                      <a:pt x="2" y="7"/>
                      <a:pt x="0" y="6"/>
                      <a:pt x="0" y="4"/>
                    </a:cubicBezTo>
                    <a:cubicBezTo>
                      <a:pt x="0" y="1"/>
                      <a:pt x="2" y="0"/>
                      <a:pt x="4" y="0"/>
                    </a:cubicBezTo>
                    <a:cubicBezTo>
                      <a:pt x="6" y="0"/>
                      <a:pt x="8" y="1"/>
                      <a:pt x="8" y="4"/>
                    </a:cubicBezTo>
                    <a:close/>
                    <a:moveTo>
                      <a:pt x="8" y="4"/>
                    </a:moveTo>
                    <a:cubicBezTo>
                      <a:pt x="8" y="4"/>
                      <a:pt x="8" y="4"/>
                      <a:pt x="8" y="4"/>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微软雅黑" panose="020B0503020204020204" pitchFamily="34" charset="-122"/>
                  <a:ea typeface="华文细黑" panose="02010600040101010101" pitchFamily="2" charset="-122"/>
                </a:endParaRPr>
              </a:p>
            </p:txBody>
          </p:sp>
        </p:grpSp>
      </p:grpSp>
      <p:grpSp>
        <p:nvGrpSpPr>
          <p:cNvPr id="6" name="组合 5"/>
          <p:cNvGrpSpPr/>
          <p:nvPr/>
        </p:nvGrpSpPr>
        <p:grpSpPr>
          <a:xfrm>
            <a:off x="5850290" y="3841290"/>
            <a:ext cx="1684213" cy="1681093"/>
            <a:chOff x="5792234" y="3971916"/>
            <a:chExt cx="1684213" cy="1681093"/>
          </a:xfrm>
        </p:grpSpPr>
        <p:sp>
          <p:nvSpPr>
            <p:cNvPr id="56" name="Freeform 8"/>
            <p:cNvSpPr>
              <a:spLocks/>
            </p:cNvSpPr>
            <p:nvPr/>
          </p:nvSpPr>
          <p:spPr bwMode="auto">
            <a:xfrm>
              <a:off x="5792234" y="3971916"/>
              <a:ext cx="1684213" cy="1681093"/>
            </a:xfrm>
            <a:custGeom>
              <a:avLst/>
              <a:gdLst/>
              <a:ahLst/>
              <a:cxnLst>
                <a:cxn ang="0">
                  <a:pos x="0" y="388"/>
                </a:cxn>
                <a:cxn ang="0">
                  <a:pos x="0" y="0"/>
                </a:cxn>
                <a:cxn ang="0">
                  <a:pos x="394" y="0"/>
                </a:cxn>
                <a:cxn ang="0">
                  <a:pos x="450" y="134"/>
                </a:cxn>
                <a:cxn ang="0">
                  <a:pos x="547" y="187"/>
                </a:cxn>
                <a:cxn ang="0">
                  <a:pos x="407" y="407"/>
                </a:cxn>
                <a:cxn ang="0">
                  <a:pos x="188" y="546"/>
                </a:cxn>
                <a:cxn ang="0">
                  <a:pos x="134" y="444"/>
                </a:cxn>
                <a:cxn ang="0">
                  <a:pos x="0" y="388"/>
                </a:cxn>
              </a:cxnLst>
              <a:rect l="0" t="0" r="r" b="b"/>
              <a:pathLst>
                <a:path w="547" h="546">
                  <a:moveTo>
                    <a:pt x="0" y="388"/>
                  </a:moveTo>
                  <a:cubicBezTo>
                    <a:pt x="0" y="0"/>
                    <a:pt x="0" y="0"/>
                    <a:pt x="0" y="0"/>
                  </a:cubicBezTo>
                  <a:cubicBezTo>
                    <a:pt x="394" y="0"/>
                    <a:pt x="394" y="0"/>
                    <a:pt x="394" y="0"/>
                  </a:cubicBezTo>
                  <a:cubicBezTo>
                    <a:pt x="394" y="53"/>
                    <a:pt x="413" y="97"/>
                    <a:pt x="450" y="134"/>
                  </a:cubicBezTo>
                  <a:cubicBezTo>
                    <a:pt x="478" y="162"/>
                    <a:pt x="510" y="180"/>
                    <a:pt x="547" y="187"/>
                  </a:cubicBezTo>
                  <a:cubicBezTo>
                    <a:pt x="519" y="268"/>
                    <a:pt x="473" y="342"/>
                    <a:pt x="407" y="407"/>
                  </a:cubicBezTo>
                  <a:cubicBezTo>
                    <a:pt x="342" y="473"/>
                    <a:pt x="269" y="519"/>
                    <a:pt x="188" y="546"/>
                  </a:cubicBezTo>
                  <a:cubicBezTo>
                    <a:pt x="182" y="507"/>
                    <a:pt x="164" y="473"/>
                    <a:pt x="134" y="444"/>
                  </a:cubicBezTo>
                  <a:cubicBezTo>
                    <a:pt x="97" y="407"/>
                    <a:pt x="53" y="388"/>
                    <a:pt x="0" y="388"/>
                  </a:cubicBezTo>
                  <a:close/>
                </a:path>
              </a:pathLst>
            </a:cu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latin typeface="华文细黑" panose="02010600040101010101" pitchFamily="2" charset="-122"/>
                <a:ea typeface="华文细黑" panose="02010600040101010101" pitchFamily="2" charset="-122"/>
              </a:endParaRPr>
            </a:p>
          </p:txBody>
        </p:sp>
        <p:sp>
          <p:nvSpPr>
            <p:cNvPr id="96" name="Freeform 144"/>
            <p:cNvSpPr>
              <a:spLocks noEditPoints="1"/>
            </p:cNvSpPr>
            <p:nvPr/>
          </p:nvSpPr>
          <p:spPr bwMode="auto">
            <a:xfrm>
              <a:off x="6185734" y="4369191"/>
              <a:ext cx="521176" cy="509945"/>
            </a:xfrm>
            <a:custGeom>
              <a:avLst/>
              <a:gdLst/>
              <a:ahLst/>
              <a:cxnLst>
                <a:cxn ang="0">
                  <a:pos x="90" y="0"/>
                </a:cxn>
                <a:cxn ang="0">
                  <a:pos x="53" y="26"/>
                </a:cxn>
                <a:cxn ang="0">
                  <a:pos x="53" y="26"/>
                </a:cxn>
                <a:cxn ang="0">
                  <a:pos x="13" y="66"/>
                </a:cxn>
                <a:cxn ang="0">
                  <a:pos x="0" y="106"/>
                </a:cxn>
                <a:cxn ang="0">
                  <a:pos x="13" y="123"/>
                </a:cxn>
                <a:cxn ang="0">
                  <a:pos x="50" y="114"/>
                </a:cxn>
                <a:cxn ang="0">
                  <a:pos x="115" y="51"/>
                </a:cxn>
                <a:cxn ang="0">
                  <a:pos x="61" y="91"/>
                </a:cxn>
                <a:cxn ang="0">
                  <a:pos x="95" y="45"/>
                </a:cxn>
                <a:cxn ang="0">
                  <a:pos x="91" y="64"/>
                </a:cxn>
                <a:cxn ang="0">
                  <a:pos x="61" y="94"/>
                </a:cxn>
                <a:cxn ang="0">
                  <a:pos x="56" y="78"/>
                </a:cxn>
                <a:cxn ang="0">
                  <a:pos x="43" y="66"/>
                </a:cxn>
                <a:cxn ang="0">
                  <a:pos x="88" y="34"/>
                </a:cxn>
                <a:cxn ang="0">
                  <a:pos x="56" y="78"/>
                </a:cxn>
                <a:cxn ang="0">
                  <a:pos x="29" y="61"/>
                </a:cxn>
                <a:cxn ang="0">
                  <a:pos x="76" y="28"/>
                </a:cxn>
                <a:cxn ang="0">
                  <a:pos x="16" y="115"/>
                </a:cxn>
                <a:cxn ang="0">
                  <a:pos x="7" y="110"/>
                </a:cxn>
                <a:cxn ang="0">
                  <a:pos x="12" y="93"/>
                </a:cxn>
                <a:cxn ang="0">
                  <a:pos x="30" y="111"/>
                </a:cxn>
                <a:cxn ang="0">
                  <a:pos x="34" y="110"/>
                </a:cxn>
                <a:cxn ang="0">
                  <a:pos x="13" y="89"/>
                </a:cxn>
                <a:cxn ang="0">
                  <a:pos x="18" y="72"/>
                </a:cxn>
                <a:cxn ang="0">
                  <a:pos x="49" y="106"/>
                </a:cxn>
                <a:cxn ang="0">
                  <a:pos x="34" y="110"/>
                </a:cxn>
                <a:cxn ang="0">
                  <a:pos x="103" y="52"/>
                </a:cxn>
                <a:cxn ang="0">
                  <a:pos x="93" y="29"/>
                </a:cxn>
                <a:cxn ang="0">
                  <a:pos x="77" y="13"/>
                </a:cxn>
                <a:cxn ang="0">
                  <a:pos x="107" y="16"/>
                </a:cxn>
                <a:cxn ang="0">
                  <a:pos x="110" y="45"/>
                </a:cxn>
                <a:cxn ang="0">
                  <a:pos x="110" y="45"/>
                </a:cxn>
              </a:cxnLst>
              <a:rect l="0" t="0" r="r" b="b"/>
              <a:pathLst>
                <a:path w="126" h="123">
                  <a:moveTo>
                    <a:pt x="112" y="10"/>
                  </a:moveTo>
                  <a:cubicBezTo>
                    <a:pt x="106" y="4"/>
                    <a:pt x="98" y="0"/>
                    <a:pt x="90" y="0"/>
                  </a:cubicBezTo>
                  <a:cubicBezTo>
                    <a:pt x="83" y="0"/>
                    <a:pt x="76" y="3"/>
                    <a:pt x="72" y="7"/>
                  </a:cubicBezTo>
                  <a:cubicBezTo>
                    <a:pt x="53" y="26"/>
                    <a:pt x="53" y="26"/>
                    <a:pt x="53" y="26"/>
                  </a:cubicBezTo>
                  <a:cubicBezTo>
                    <a:pt x="53" y="26"/>
                    <a:pt x="53" y="26"/>
                    <a:pt x="53" y="26"/>
                  </a:cubicBezTo>
                  <a:cubicBezTo>
                    <a:pt x="53" y="26"/>
                    <a:pt x="53" y="26"/>
                    <a:pt x="53" y="26"/>
                  </a:cubicBezTo>
                  <a:cubicBezTo>
                    <a:pt x="53" y="26"/>
                    <a:pt x="53" y="26"/>
                    <a:pt x="53" y="26"/>
                  </a:cubicBezTo>
                  <a:cubicBezTo>
                    <a:pt x="13" y="66"/>
                    <a:pt x="13" y="66"/>
                    <a:pt x="13" y="66"/>
                  </a:cubicBezTo>
                  <a:cubicBezTo>
                    <a:pt x="11" y="68"/>
                    <a:pt x="10" y="70"/>
                    <a:pt x="9" y="73"/>
                  </a:cubicBezTo>
                  <a:cubicBezTo>
                    <a:pt x="0" y="106"/>
                    <a:pt x="0" y="106"/>
                    <a:pt x="0" y="106"/>
                  </a:cubicBezTo>
                  <a:cubicBezTo>
                    <a:pt x="0" y="106"/>
                    <a:pt x="0" y="108"/>
                    <a:pt x="0" y="110"/>
                  </a:cubicBezTo>
                  <a:cubicBezTo>
                    <a:pt x="0" y="117"/>
                    <a:pt x="6" y="123"/>
                    <a:pt x="13" y="123"/>
                  </a:cubicBezTo>
                  <a:cubicBezTo>
                    <a:pt x="15" y="123"/>
                    <a:pt x="17" y="122"/>
                    <a:pt x="18" y="122"/>
                  </a:cubicBezTo>
                  <a:cubicBezTo>
                    <a:pt x="50" y="114"/>
                    <a:pt x="50" y="114"/>
                    <a:pt x="50" y="114"/>
                  </a:cubicBezTo>
                  <a:cubicBezTo>
                    <a:pt x="52" y="113"/>
                    <a:pt x="55" y="112"/>
                    <a:pt x="57" y="110"/>
                  </a:cubicBezTo>
                  <a:cubicBezTo>
                    <a:pt x="115" y="51"/>
                    <a:pt x="115" y="51"/>
                    <a:pt x="115" y="51"/>
                  </a:cubicBezTo>
                  <a:cubicBezTo>
                    <a:pt x="126" y="40"/>
                    <a:pt x="125" y="22"/>
                    <a:pt x="112" y="10"/>
                  </a:cubicBezTo>
                  <a:close/>
                  <a:moveTo>
                    <a:pt x="61" y="91"/>
                  </a:moveTo>
                  <a:cubicBezTo>
                    <a:pt x="61" y="88"/>
                    <a:pt x="60" y="85"/>
                    <a:pt x="58" y="81"/>
                  </a:cubicBezTo>
                  <a:cubicBezTo>
                    <a:pt x="95" y="45"/>
                    <a:pt x="95" y="45"/>
                    <a:pt x="95" y="45"/>
                  </a:cubicBezTo>
                  <a:cubicBezTo>
                    <a:pt x="97" y="52"/>
                    <a:pt x="96" y="59"/>
                    <a:pt x="91" y="64"/>
                  </a:cubicBezTo>
                  <a:cubicBezTo>
                    <a:pt x="91" y="64"/>
                    <a:pt x="91" y="64"/>
                    <a:pt x="91" y="64"/>
                  </a:cubicBezTo>
                  <a:cubicBezTo>
                    <a:pt x="91" y="64"/>
                    <a:pt x="91" y="64"/>
                    <a:pt x="91" y="64"/>
                  </a:cubicBezTo>
                  <a:cubicBezTo>
                    <a:pt x="61" y="94"/>
                    <a:pt x="61" y="94"/>
                    <a:pt x="61" y="94"/>
                  </a:cubicBezTo>
                  <a:cubicBezTo>
                    <a:pt x="61" y="93"/>
                    <a:pt x="61" y="92"/>
                    <a:pt x="61" y="91"/>
                  </a:cubicBezTo>
                  <a:close/>
                  <a:moveTo>
                    <a:pt x="56" y="78"/>
                  </a:moveTo>
                  <a:cubicBezTo>
                    <a:pt x="55" y="76"/>
                    <a:pt x="53" y="73"/>
                    <a:pt x="51" y="71"/>
                  </a:cubicBezTo>
                  <a:cubicBezTo>
                    <a:pt x="49" y="69"/>
                    <a:pt x="46" y="67"/>
                    <a:pt x="43" y="66"/>
                  </a:cubicBezTo>
                  <a:cubicBezTo>
                    <a:pt x="80" y="29"/>
                    <a:pt x="80" y="29"/>
                    <a:pt x="80" y="29"/>
                  </a:cubicBezTo>
                  <a:cubicBezTo>
                    <a:pt x="83" y="30"/>
                    <a:pt x="86" y="32"/>
                    <a:pt x="88" y="34"/>
                  </a:cubicBezTo>
                  <a:cubicBezTo>
                    <a:pt x="90" y="37"/>
                    <a:pt x="92" y="39"/>
                    <a:pt x="93" y="41"/>
                  </a:cubicBezTo>
                  <a:lnTo>
                    <a:pt x="56" y="78"/>
                  </a:lnTo>
                  <a:close/>
                  <a:moveTo>
                    <a:pt x="40" y="64"/>
                  </a:moveTo>
                  <a:cubicBezTo>
                    <a:pt x="36" y="62"/>
                    <a:pt x="33" y="61"/>
                    <a:pt x="29" y="61"/>
                  </a:cubicBezTo>
                  <a:cubicBezTo>
                    <a:pt x="58" y="32"/>
                    <a:pt x="58" y="32"/>
                    <a:pt x="58" y="32"/>
                  </a:cubicBezTo>
                  <a:cubicBezTo>
                    <a:pt x="63" y="27"/>
                    <a:pt x="69" y="26"/>
                    <a:pt x="76" y="28"/>
                  </a:cubicBezTo>
                  <a:lnTo>
                    <a:pt x="40" y="64"/>
                  </a:lnTo>
                  <a:close/>
                  <a:moveTo>
                    <a:pt x="16" y="115"/>
                  </a:moveTo>
                  <a:cubicBezTo>
                    <a:pt x="15" y="115"/>
                    <a:pt x="14" y="115"/>
                    <a:pt x="13" y="115"/>
                  </a:cubicBezTo>
                  <a:cubicBezTo>
                    <a:pt x="10" y="115"/>
                    <a:pt x="7" y="113"/>
                    <a:pt x="7" y="110"/>
                  </a:cubicBezTo>
                  <a:cubicBezTo>
                    <a:pt x="7" y="109"/>
                    <a:pt x="8" y="108"/>
                    <a:pt x="8" y="107"/>
                  </a:cubicBezTo>
                  <a:cubicBezTo>
                    <a:pt x="12" y="93"/>
                    <a:pt x="12" y="93"/>
                    <a:pt x="12" y="93"/>
                  </a:cubicBezTo>
                  <a:cubicBezTo>
                    <a:pt x="16" y="93"/>
                    <a:pt x="21" y="94"/>
                    <a:pt x="25" y="98"/>
                  </a:cubicBezTo>
                  <a:cubicBezTo>
                    <a:pt x="28" y="102"/>
                    <a:pt x="30" y="107"/>
                    <a:pt x="30" y="111"/>
                  </a:cubicBezTo>
                  <a:lnTo>
                    <a:pt x="16" y="115"/>
                  </a:lnTo>
                  <a:close/>
                  <a:moveTo>
                    <a:pt x="34" y="110"/>
                  </a:moveTo>
                  <a:cubicBezTo>
                    <a:pt x="34" y="105"/>
                    <a:pt x="31" y="100"/>
                    <a:pt x="27" y="95"/>
                  </a:cubicBezTo>
                  <a:cubicBezTo>
                    <a:pt x="23" y="91"/>
                    <a:pt x="18" y="89"/>
                    <a:pt x="13" y="89"/>
                  </a:cubicBezTo>
                  <a:cubicBezTo>
                    <a:pt x="17" y="75"/>
                    <a:pt x="17" y="75"/>
                    <a:pt x="17" y="75"/>
                  </a:cubicBezTo>
                  <a:cubicBezTo>
                    <a:pt x="17" y="74"/>
                    <a:pt x="17" y="73"/>
                    <a:pt x="18" y="72"/>
                  </a:cubicBezTo>
                  <a:cubicBezTo>
                    <a:pt x="26" y="67"/>
                    <a:pt x="38" y="68"/>
                    <a:pt x="46" y="77"/>
                  </a:cubicBezTo>
                  <a:cubicBezTo>
                    <a:pt x="55" y="85"/>
                    <a:pt x="56" y="98"/>
                    <a:pt x="49" y="106"/>
                  </a:cubicBezTo>
                  <a:cubicBezTo>
                    <a:pt x="49" y="106"/>
                    <a:pt x="48" y="106"/>
                    <a:pt x="48" y="106"/>
                  </a:cubicBezTo>
                  <a:lnTo>
                    <a:pt x="34" y="110"/>
                  </a:lnTo>
                  <a:close/>
                  <a:moveTo>
                    <a:pt x="110" y="45"/>
                  </a:moveTo>
                  <a:cubicBezTo>
                    <a:pt x="103" y="52"/>
                    <a:pt x="103" y="52"/>
                    <a:pt x="103" y="52"/>
                  </a:cubicBezTo>
                  <a:cubicBezTo>
                    <a:pt x="103" y="51"/>
                    <a:pt x="103" y="50"/>
                    <a:pt x="103" y="49"/>
                  </a:cubicBezTo>
                  <a:cubicBezTo>
                    <a:pt x="103" y="42"/>
                    <a:pt x="99" y="35"/>
                    <a:pt x="93" y="29"/>
                  </a:cubicBezTo>
                  <a:cubicBezTo>
                    <a:pt x="87" y="23"/>
                    <a:pt x="79" y="19"/>
                    <a:pt x="71" y="19"/>
                  </a:cubicBezTo>
                  <a:cubicBezTo>
                    <a:pt x="77" y="13"/>
                    <a:pt x="77" y="13"/>
                    <a:pt x="77" y="13"/>
                  </a:cubicBezTo>
                  <a:cubicBezTo>
                    <a:pt x="80" y="10"/>
                    <a:pt x="85" y="8"/>
                    <a:pt x="90" y="8"/>
                  </a:cubicBezTo>
                  <a:cubicBezTo>
                    <a:pt x="96" y="8"/>
                    <a:pt x="102" y="11"/>
                    <a:pt x="107" y="16"/>
                  </a:cubicBezTo>
                  <a:cubicBezTo>
                    <a:pt x="112" y="20"/>
                    <a:pt x="114" y="26"/>
                    <a:pt x="115" y="32"/>
                  </a:cubicBezTo>
                  <a:cubicBezTo>
                    <a:pt x="115" y="37"/>
                    <a:pt x="113" y="42"/>
                    <a:pt x="110" y="45"/>
                  </a:cubicBezTo>
                  <a:close/>
                  <a:moveTo>
                    <a:pt x="110" y="45"/>
                  </a:moveTo>
                  <a:cubicBezTo>
                    <a:pt x="110" y="45"/>
                    <a:pt x="110" y="45"/>
                    <a:pt x="110" y="45"/>
                  </a:cubicBezTo>
                </a:path>
              </a:pathLst>
            </a:custGeom>
            <a:solidFill>
              <a:schemeClr val="bg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latin typeface="华文细黑" panose="02010600040101010101" pitchFamily="2" charset="-122"/>
                <a:ea typeface="华文细黑" panose="02010600040101010101" pitchFamily="2" charset="-122"/>
              </a:endParaRPr>
            </a:p>
          </p:txBody>
        </p:sp>
      </p:grpSp>
      <p:grpSp>
        <p:nvGrpSpPr>
          <p:cNvPr id="5" name="组合 4"/>
          <p:cNvGrpSpPr/>
          <p:nvPr/>
        </p:nvGrpSpPr>
        <p:grpSpPr>
          <a:xfrm>
            <a:off x="4169196" y="3841290"/>
            <a:ext cx="1681094" cy="1681093"/>
            <a:chOff x="4111140" y="3971916"/>
            <a:chExt cx="1681094" cy="1681093"/>
          </a:xfrm>
        </p:grpSpPr>
        <p:sp>
          <p:nvSpPr>
            <p:cNvPr id="54" name="Freeform 6"/>
            <p:cNvSpPr>
              <a:spLocks/>
            </p:cNvSpPr>
            <p:nvPr/>
          </p:nvSpPr>
          <p:spPr bwMode="auto">
            <a:xfrm>
              <a:off x="4111140" y="3971916"/>
              <a:ext cx="1681094" cy="1681093"/>
            </a:xfrm>
            <a:custGeom>
              <a:avLst/>
              <a:gdLst/>
              <a:ahLst/>
              <a:cxnLst>
                <a:cxn ang="0">
                  <a:pos x="546" y="0"/>
                </a:cxn>
                <a:cxn ang="0">
                  <a:pos x="546" y="388"/>
                </a:cxn>
                <a:cxn ang="0">
                  <a:pos x="412" y="444"/>
                </a:cxn>
                <a:cxn ang="0">
                  <a:pos x="358" y="546"/>
                </a:cxn>
                <a:cxn ang="0">
                  <a:pos x="139" y="407"/>
                </a:cxn>
                <a:cxn ang="0">
                  <a:pos x="0" y="188"/>
                </a:cxn>
                <a:cxn ang="0">
                  <a:pos x="105" y="134"/>
                </a:cxn>
                <a:cxn ang="0">
                  <a:pos x="160" y="0"/>
                </a:cxn>
                <a:cxn ang="0">
                  <a:pos x="546" y="0"/>
                </a:cxn>
              </a:cxnLst>
              <a:rect l="0" t="0" r="r" b="b"/>
              <a:pathLst>
                <a:path w="546" h="546">
                  <a:moveTo>
                    <a:pt x="546" y="0"/>
                  </a:moveTo>
                  <a:cubicBezTo>
                    <a:pt x="546" y="388"/>
                    <a:pt x="546" y="388"/>
                    <a:pt x="546" y="388"/>
                  </a:cubicBezTo>
                  <a:cubicBezTo>
                    <a:pt x="493" y="388"/>
                    <a:pt x="449" y="407"/>
                    <a:pt x="412" y="444"/>
                  </a:cubicBezTo>
                  <a:cubicBezTo>
                    <a:pt x="382" y="473"/>
                    <a:pt x="364" y="507"/>
                    <a:pt x="358" y="546"/>
                  </a:cubicBezTo>
                  <a:cubicBezTo>
                    <a:pt x="277" y="519"/>
                    <a:pt x="204" y="473"/>
                    <a:pt x="139" y="407"/>
                  </a:cubicBezTo>
                  <a:cubicBezTo>
                    <a:pt x="73" y="342"/>
                    <a:pt x="27" y="269"/>
                    <a:pt x="0" y="188"/>
                  </a:cubicBezTo>
                  <a:cubicBezTo>
                    <a:pt x="40" y="182"/>
                    <a:pt x="75" y="164"/>
                    <a:pt x="105" y="134"/>
                  </a:cubicBezTo>
                  <a:cubicBezTo>
                    <a:pt x="142" y="97"/>
                    <a:pt x="160" y="53"/>
                    <a:pt x="160" y="0"/>
                  </a:cubicBezTo>
                  <a:lnTo>
                    <a:pt x="546" y="0"/>
                  </a:lnTo>
                  <a:close/>
                </a:path>
              </a:pathLst>
            </a:cu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lt1"/>
                </a:solidFill>
                <a:ea typeface="华文细黑" panose="02010600040101010101" pitchFamily="2" charset="-122"/>
              </a:endParaRPr>
            </a:p>
          </p:txBody>
        </p:sp>
        <p:sp>
          <p:nvSpPr>
            <p:cNvPr id="95" name="Freeform 131"/>
            <p:cNvSpPr>
              <a:spLocks noEditPoints="1"/>
            </p:cNvSpPr>
            <p:nvPr/>
          </p:nvSpPr>
          <p:spPr bwMode="auto">
            <a:xfrm>
              <a:off x="4780965" y="4362885"/>
              <a:ext cx="558789" cy="524326"/>
            </a:xfrm>
            <a:custGeom>
              <a:avLst/>
              <a:gdLst/>
              <a:ahLst/>
              <a:cxnLst>
                <a:cxn ang="0">
                  <a:pos x="111" y="0"/>
                </a:cxn>
                <a:cxn ang="0">
                  <a:pos x="12" y="0"/>
                </a:cxn>
                <a:cxn ang="0">
                  <a:pos x="0" y="12"/>
                </a:cxn>
                <a:cxn ang="0">
                  <a:pos x="0" y="88"/>
                </a:cxn>
                <a:cxn ang="0">
                  <a:pos x="12" y="100"/>
                </a:cxn>
                <a:cxn ang="0">
                  <a:pos x="50" y="100"/>
                </a:cxn>
                <a:cxn ang="0">
                  <a:pos x="50" y="104"/>
                </a:cxn>
                <a:cxn ang="0">
                  <a:pos x="26" y="108"/>
                </a:cxn>
                <a:cxn ang="0">
                  <a:pos x="23" y="111"/>
                </a:cxn>
                <a:cxn ang="0">
                  <a:pos x="27" y="115"/>
                </a:cxn>
                <a:cxn ang="0">
                  <a:pos x="96" y="115"/>
                </a:cxn>
                <a:cxn ang="0">
                  <a:pos x="100" y="111"/>
                </a:cxn>
                <a:cxn ang="0">
                  <a:pos x="97" y="108"/>
                </a:cxn>
                <a:cxn ang="0">
                  <a:pos x="73" y="104"/>
                </a:cxn>
                <a:cxn ang="0">
                  <a:pos x="73" y="100"/>
                </a:cxn>
                <a:cxn ang="0">
                  <a:pos x="111" y="100"/>
                </a:cxn>
                <a:cxn ang="0">
                  <a:pos x="123" y="88"/>
                </a:cxn>
                <a:cxn ang="0">
                  <a:pos x="123" y="12"/>
                </a:cxn>
                <a:cxn ang="0">
                  <a:pos x="111" y="0"/>
                </a:cxn>
                <a:cxn ang="0">
                  <a:pos x="115" y="88"/>
                </a:cxn>
                <a:cxn ang="0">
                  <a:pos x="111" y="92"/>
                </a:cxn>
                <a:cxn ang="0">
                  <a:pos x="12" y="92"/>
                </a:cxn>
                <a:cxn ang="0">
                  <a:pos x="8" y="88"/>
                </a:cxn>
                <a:cxn ang="0">
                  <a:pos x="8" y="12"/>
                </a:cxn>
                <a:cxn ang="0">
                  <a:pos x="12" y="8"/>
                </a:cxn>
                <a:cxn ang="0">
                  <a:pos x="111" y="8"/>
                </a:cxn>
                <a:cxn ang="0">
                  <a:pos x="115" y="12"/>
                </a:cxn>
                <a:cxn ang="0">
                  <a:pos x="115" y="88"/>
                </a:cxn>
                <a:cxn ang="0">
                  <a:pos x="104" y="15"/>
                </a:cxn>
                <a:cxn ang="0">
                  <a:pos x="19" y="15"/>
                </a:cxn>
                <a:cxn ang="0">
                  <a:pos x="16" y="19"/>
                </a:cxn>
                <a:cxn ang="0">
                  <a:pos x="16" y="73"/>
                </a:cxn>
                <a:cxn ang="0">
                  <a:pos x="19" y="77"/>
                </a:cxn>
                <a:cxn ang="0">
                  <a:pos x="104" y="77"/>
                </a:cxn>
                <a:cxn ang="0">
                  <a:pos x="108" y="73"/>
                </a:cxn>
                <a:cxn ang="0">
                  <a:pos x="108" y="19"/>
                </a:cxn>
                <a:cxn ang="0">
                  <a:pos x="104" y="15"/>
                </a:cxn>
                <a:cxn ang="0">
                  <a:pos x="104" y="73"/>
                </a:cxn>
                <a:cxn ang="0">
                  <a:pos x="19" y="73"/>
                </a:cxn>
                <a:cxn ang="0">
                  <a:pos x="19" y="19"/>
                </a:cxn>
                <a:cxn ang="0">
                  <a:pos x="104" y="19"/>
                </a:cxn>
                <a:cxn ang="0">
                  <a:pos x="104" y="73"/>
                </a:cxn>
                <a:cxn ang="0">
                  <a:pos x="104" y="73"/>
                </a:cxn>
                <a:cxn ang="0">
                  <a:pos x="104" y="73"/>
                </a:cxn>
              </a:cxnLst>
              <a:rect l="0" t="0" r="r" b="b"/>
              <a:pathLst>
                <a:path w="123" h="115">
                  <a:moveTo>
                    <a:pt x="111" y="0"/>
                  </a:moveTo>
                  <a:cubicBezTo>
                    <a:pt x="12" y="0"/>
                    <a:pt x="12" y="0"/>
                    <a:pt x="12" y="0"/>
                  </a:cubicBezTo>
                  <a:cubicBezTo>
                    <a:pt x="5" y="0"/>
                    <a:pt x="0" y="5"/>
                    <a:pt x="0" y="12"/>
                  </a:cubicBezTo>
                  <a:cubicBezTo>
                    <a:pt x="0" y="88"/>
                    <a:pt x="0" y="88"/>
                    <a:pt x="0" y="88"/>
                  </a:cubicBezTo>
                  <a:cubicBezTo>
                    <a:pt x="0" y="95"/>
                    <a:pt x="5" y="100"/>
                    <a:pt x="12" y="100"/>
                  </a:cubicBezTo>
                  <a:cubicBezTo>
                    <a:pt x="50" y="100"/>
                    <a:pt x="50" y="100"/>
                    <a:pt x="50" y="100"/>
                  </a:cubicBezTo>
                  <a:cubicBezTo>
                    <a:pt x="50" y="104"/>
                    <a:pt x="50" y="104"/>
                    <a:pt x="50" y="104"/>
                  </a:cubicBezTo>
                  <a:cubicBezTo>
                    <a:pt x="26" y="108"/>
                    <a:pt x="26" y="108"/>
                    <a:pt x="26" y="108"/>
                  </a:cubicBezTo>
                  <a:cubicBezTo>
                    <a:pt x="24" y="108"/>
                    <a:pt x="23" y="109"/>
                    <a:pt x="23" y="111"/>
                  </a:cubicBezTo>
                  <a:cubicBezTo>
                    <a:pt x="23" y="113"/>
                    <a:pt x="25" y="115"/>
                    <a:pt x="27" y="115"/>
                  </a:cubicBezTo>
                  <a:cubicBezTo>
                    <a:pt x="96" y="115"/>
                    <a:pt x="96" y="115"/>
                    <a:pt x="96" y="115"/>
                  </a:cubicBezTo>
                  <a:cubicBezTo>
                    <a:pt x="98" y="115"/>
                    <a:pt x="100" y="113"/>
                    <a:pt x="100" y="111"/>
                  </a:cubicBezTo>
                  <a:cubicBezTo>
                    <a:pt x="100" y="109"/>
                    <a:pt x="99" y="108"/>
                    <a:pt x="97" y="108"/>
                  </a:cubicBezTo>
                  <a:cubicBezTo>
                    <a:pt x="73" y="104"/>
                    <a:pt x="73" y="104"/>
                    <a:pt x="73" y="104"/>
                  </a:cubicBezTo>
                  <a:cubicBezTo>
                    <a:pt x="73" y="100"/>
                    <a:pt x="73" y="100"/>
                    <a:pt x="73" y="100"/>
                  </a:cubicBezTo>
                  <a:cubicBezTo>
                    <a:pt x="111" y="100"/>
                    <a:pt x="111" y="100"/>
                    <a:pt x="111" y="100"/>
                  </a:cubicBezTo>
                  <a:cubicBezTo>
                    <a:pt x="118" y="100"/>
                    <a:pt x="123" y="95"/>
                    <a:pt x="123" y="88"/>
                  </a:cubicBezTo>
                  <a:cubicBezTo>
                    <a:pt x="123" y="12"/>
                    <a:pt x="123" y="12"/>
                    <a:pt x="123" y="12"/>
                  </a:cubicBezTo>
                  <a:cubicBezTo>
                    <a:pt x="123" y="5"/>
                    <a:pt x="118" y="0"/>
                    <a:pt x="111" y="0"/>
                  </a:cubicBezTo>
                  <a:close/>
                  <a:moveTo>
                    <a:pt x="115" y="88"/>
                  </a:moveTo>
                  <a:cubicBezTo>
                    <a:pt x="115" y="90"/>
                    <a:pt x="114" y="92"/>
                    <a:pt x="111" y="92"/>
                  </a:cubicBezTo>
                  <a:cubicBezTo>
                    <a:pt x="12" y="92"/>
                    <a:pt x="12" y="92"/>
                    <a:pt x="12" y="92"/>
                  </a:cubicBezTo>
                  <a:cubicBezTo>
                    <a:pt x="10" y="92"/>
                    <a:pt x="8" y="90"/>
                    <a:pt x="8" y="88"/>
                  </a:cubicBezTo>
                  <a:cubicBezTo>
                    <a:pt x="8" y="12"/>
                    <a:pt x="8" y="12"/>
                    <a:pt x="8" y="12"/>
                  </a:cubicBezTo>
                  <a:cubicBezTo>
                    <a:pt x="8" y="9"/>
                    <a:pt x="10" y="8"/>
                    <a:pt x="12" y="8"/>
                  </a:cubicBezTo>
                  <a:cubicBezTo>
                    <a:pt x="111" y="8"/>
                    <a:pt x="111" y="8"/>
                    <a:pt x="111" y="8"/>
                  </a:cubicBezTo>
                  <a:cubicBezTo>
                    <a:pt x="114" y="8"/>
                    <a:pt x="115" y="9"/>
                    <a:pt x="115" y="12"/>
                  </a:cubicBezTo>
                  <a:lnTo>
                    <a:pt x="115" y="88"/>
                  </a:lnTo>
                  <a:close/>
                  <a:moveTo>
                    <a:pt x="104" y="15"/>
                  </a:moveTo>
                  <a:cubicBezTo>
                    <a:pt x="19" y="15"/>
                    <a:pt x="19" y="15"/>
                    <a:pt x="19" y="15"/>
                  </a:cubicBezTo>
                  <a:cubicBezTo>
                    <a:pt x="17" y="15"/>
                    <a:pt x="16" y="17"/>
                    <a:pt x="16" y="19"/>
                  </a:cubicBezTo>
                  <a:cubicBezTo>
                    <a:pt x="16" y="73"/>
                    <a:pt x="16" y="73"/>
                    <a:pt x="16" y="73"/>
                  </a:cubicBezTo>
                  <a:cubicBezTo>
                    <a:pt x="16" y="75"/>
                    <a:pt x="17" y="77"/>
                    <a:pt x="19" y="77"/>
                  </a:cubicBezTo>
                  <a:cubicBezTo>
                    <a:pt x="104" y="77"/>
                    <a:pt x="104" y="77"/>
                    <a:pt x="104" y="77"/>
                  </a:cubicBezTo>
                  <a:cubicBezTo>
                    <a:pt x="106" y="77"/>
                    <a:pt x="108" y="75"/>
                    <a:pt x="108" y="73"/>
                  </a:cubicBezTo>
                  <a:cubicBezTo>
                    <a:pt x="108" y="19"/>
                    <a:pt x="108" y="19"/>
                    <a:pt x="108" y="19"/>
                  </a:cubicBezTo>
                  <a:cubicBezTo>
                    <a:pt x="108" y="17"/>
                    <a:pt x="106" y="15"/>
                    <a:pt x="104" y="15"/>
                  </a:cubicBezTo>
                  <a:close/>
                  <a:moveTo>
                    <a:pt x="104" y="73"/>
                  </a:moveTo>
                  <a:cubicBezTo>
                    <a:pt x="19" y="73"/>
                    <a:pt x="19" y="73"/>
                    <a:pt x="19" y="73"/>
                  </a:cubicBezTo>
                  <a:cubicBezTo>
                    <a:pt x="19" y="19"/>
                    <a:pt x="19" y="19"/>
                    <a:pt x="19" y="19"/>
                  </a:cubicBezTo>
                  <a:cubicBezTo>
                    <a:pt x="104" y="19"/>
                    <a:pt x="104" y="19"/>
                    <a:pt x="104" y="19"/>
                  </a:cubicBezTo>
                  <a:lnTo>
                    <a:pt x="104" y="73"/>
                  </a:lnTo>
                  <a:close/>
                  <a:moveTo>
                    <a:pt x="104" y="73"/>
                  </a:moveTo>
                  <a:cubicBezTo>
                    <a:pt x="104" y="73"/>
                    <a:pt x="104" y="73"/>
                    <a:pt x="104" y="73"/>
                  </a:cubicBezTo>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微软雅黑" panose="020B0503020204020204" pitchFamily="34" charset="-122"/>
                <a:ea typeface="华文细黑" panose="02010600040101010101" pitchFamily="2" charset="-122"/>
              </a:endParaRPr>
            </a:p>
          </p:txBody>
        </p:sp>
      </p:grpSp>
    </p:spTree>
    <p:extLst>
      <p:ext uri="{BB962C8B-B14F-4D97-AF65-F5344CB8AC3E}">
        <p14:creationId xmlns:p14="http://schemas.microsoft.com/office/powerpoint/2010/main" val="1423744032"/>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fade">
                                      <p:cBhvr>
                                        <p:cTn id="7" dur="500"/>
                                        <p:tgtEl>
                                          <p:spTgt spid="13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Effect transition="in" filter="wipe(left)">
                                      <p:cBhvr>
                                        <p:cTn id="11" dur="500"/>
                                        <p:tgtEl>
                                          <p:spTgt spid="136"/>
                                        </p:tgtEl>
                                      </p:cBhvr>
                                    </p:animEffect>
                                  </p:childTnLst>
                                </p:cTn>
                              </p:par>
                            </p:childTnLst>
                          </p:cTn>
                        </p:par>
                        <p:par>
                          <p:cTn id="12" fill="hold">
                            <p:stCondLst>
                              <p:cond delay="1000"/>
                            </p:stCondLst>
                            <p:childTnLst>
                              <p:par>
                                <p:cTn id="13" presetID="2" presetClass="entr" presetSubtype="2" decel="100000" fill="hold" grpId="0" nodeType="afterEffect">
                                  <p:stCondLst>
                                    <p:cond delay="0"/>
                                  </p:stCondLst>
                                  <p:iterate type="lt">
                                    <p:tmPct val="10000"/>
                                  </p:iterate>
                                  <p:childTnLst>
                                    <p:set>
                                      <p:cBhvr>
                                        <p:cTn id="14" dur="1" fill="hold">
                                          <p:stCondLst>
                                            <p:cond delay="0"/>
                                          </p:stCondLst>
                                        </p:cTn>
                                        <p:tgtEl>
                                          <p:spTgt spid="145"/>
                                        </p:tgtEl>
                                        <p:attrNameLst>
                                          <p:attrName>style.visibility</p:attrName>
                                        </p:attrNameLst>
                                      </p:cBhvr>
                                      <p:to>
                                        <p:strVal val="visible"/>
                                      </p:to>
                                    </p:set>
                                    <p:anim calcmode="lin" valueType="num">
                                      <p:cBhvr additive="base">
                                        <p:cTn id="15" dur="500" fill="hold"/>
                                        <p:tgtEl>
                                          <p:spTgt spid="145"/>
                                        </p:tgtEl>
                                        <p:attrNameLst>
                                          <p:attrName>ppt_x</p:attrName>
                                        </p:attrNameLst>
                                      </p:cBhvr>
                                      <p:tavLst>
                                        <p:tav tm="0">
                                          <p:val>
                                            <p:strVal val="1+#ppt_w/2"/>
                                          </p:val>
                                        </p:tav>
                                        <p:tav tm="100000">
                                          <p:val>
                                            <p:strVal val="#ppt_x"/>
                                          </p:val>
                                        </p:tav>
                                      </p:tavLst>
                                    </p:anim>
                                    <p:anim calcmode="lin" valueType="num">
                                      <p:cBhvr additive="base">
                                        <p:cTn id="16" dur="500" fill="hold"/>
                                        <p:tgtEl>
                                          <p:spTgt spid="145"/>
                                        </p:tgtEl>
                                        <p:attrNameLst>
                                          <p:attrName>ppt_y</p:attrName>
                                        </p:attrNameLst>
                                      </p:cBhvr>
                                      <p:tavLst>
                                        <p:tav tm="0">
                                          <p:val>
                                            <p:strVal val="#ppt_y"/>
                                          </p:val>
                                        </p:tav>
                                        <p:tav tm="100000">
                                          <p:val>
                                            <p:strVal val="#ppt_y"/>
                                          </p:val>
                                        </p:tav>
                                      </p:tavLst>
                                    </p:anim>
                                  </p:childTnLst>
                                </p:cTn>
                              </p:par>
                            </p:childTnLst>
                          </p:cTn>
                        </p:par>
                        <p:par>
                          <p:cTn id="17" fill="hold">
                            <p:stCondLst>
                              <p:cond delay="2450"/>
                            </p:stCondLst>
                            <p:childTnLst>
                              <p:par>
                                <p:cTn id="18" presetID="2" presetClass="entr" presetSubtype="2" decel="100000" fill="hold" grpId="0" nodeType="afterEffect">
                                  <p:stCondLst>
                                    <p:cond delay="0"/>
                                  </p:stCondLst>
                                  <p:iterate type="lt">
                                    <p:tmPct val="10000"/>
                                  </p:iterate>
                                  <p:childTnLst>
                                    <p:set>
                                      <p:cBhvr>
                                        <p:cTn id="19" dur="1" fill="hold">
                                          <p:stCondLst>
                                            <p:cond delay="0"/>
                                          </p:stCondLst>
                                        </p:cTn>
                                        <p:tgtEl>
                                          <p:spTgt spid="146"/>
                                        </p:tgtEl>
                                        <p:attrNameLst>
                                          <p:attrName>style.visibility</p:attrName>
                                        </p:attrNameLst>
                                      </p:cBhvr>
                                      <p:to>
                                        <p:strVal val="visible"/>
                                      </p:to>
                                    </p:set>
                                    <p:anim calcmode="lin" valueType="num">
                                      <p:cBhvr additive="base">
                                        <p:cTn id="20" dur="500" fill="hold"/>
                                        <p:tgtEl>
                                          <p:spTgt spid="146"/>
                                        </p:tgtEl>
                                        <p:attrNameLst>
                                          <p:attrName>ppt_x</p:attrName>
                                        </p:attrNameLst>
                                      </p:cBhvr>
                                      <p:tavLst>
                                        <p:tav tm="0">
                                          <p:val>
                                            <p:strVal val="1+#ppt_w/2"/>
                                          </p:val>
                                        </p:tav>
                                        <p:tav tm="100000">
                                          <p:val>
                                            <p:strVal val="#ppt_x"/>
                                          </p:val>
                                        </p:tav>
                                      </p:tavLst>
                                    </p:anim>
                                    <p:anim calcmode="lin" valueType="num">
                                      <p:cBhvr additive="base">
                                        <p:cTn id="21" dur="500" fill="hold"/>
                                        <p:tgtEl>
                                          <p:spTgt spid="146"/>
                                        </p:tgtEl>
                                        <p:attrNameLst>
                                          <p:attrName>ppt_y</p:attrName>
                                        </p:attrNameLst>
                                      </p:cBhvr>
                                      <p:tavLst>
                                        <p:tav tm="0">
                                          <p:val>
                                            <p:strVal val="#ppt_y"/>
                                          </p:val>
                                        </p:tav>
                                        <p:tav tm="100000">
                                          <p:val>
                                            <p:strVal val="#ppt_y"/>
                                          </p:val>
                                        </p:tav>
                                      </p:tavLst>
                                    </p:anim>
                                  </p:childTnLst>
                                </p:cTn>
                              </p:par>
                              <p:par>
                                <p:cTn id="22" presetID="21" presetClass="entr" presetSubtype="1" fill="hold" grpId="0" nodeType="with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heel(1)">
                                      <p:cBhvr>
                                        <p:cTn id="24" dur="1000"/>
                                        <p:tgtEl>
                                          <p:spTgt spid="57"/>
                                        </p:tgtEl>
                                      </p:cBhvr>
                                    </p:animEffect>
                                  </p:childTnLst>
                                </p:cTn>
                              </p:par>
                            </p:childTnLst>
                          </p:cTn>
                        </p:par>
                        <p:par>
                          <p:cTn id="25" fill="hold">
                            <p:stCondLst>
                              <p:cond delay="3450"/>
                            </p:stCondLst>
                            <p:childTnLst>
                              <p:par>
                                <p:cTn id="26" presetID="10" presetClass="entr" presetSubtype="0"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childTnLst>
                          </p:cTn>
                        </p:par>
                        <p:par>
                          <p:cTn id="29" fill="hold">
                            <p:stCondLst>
                              <p:cond delay="3950"/>
                            </p:stCondLst>
                            <p:childTnLst>
                              <p:par>
                                <p:cTn id="30" presetID="10" presetClass="entr" presetSubtype="0"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par>
                          <p:cTn id="33" fill="hold">
                            <p:stCondLst>
                              <p:cond delay="4450"/>
                            </p:stCondLst>
                            <p:childTnLst>
                              <p:par>
                                <p:cTn id="34" presetID="10" presetClass="entr" presetSubtype="0" fill="hold"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childTnLst>
                                </p:cTn>
                              </p:par>
                            </p:childTnLst>
                          </p:cTn>
                        </p:par>
                        <p:par>
                          <p:cTn id="37" fill="hold">
                            <p:stCondLst>
                              <p:cond delay="4950"/>
                            </p:stCondLst>
                            <p:childTnLst>
                              <p:par>
                                <p:cTn id="38" presetID="10" presetClass="entr" presetSubtype="0"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childTnLst>
                          </p:cTn>
                        </p:par>
                        <p:par>
                          <p:cTn id="41" fill="hold">
                            <p:stCondLst>
                              <p:cond delay="5450"/>
                            </p:stCondLst>
                            <p:childTnLst>
                              <p:par>
                                <p:cTn id="42" presetID="10" presetClass="entr" presetSubtype="0"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Effect transition="in" filter="fade">
                                      <p:cBhvr>
                                        <p:cTn id="44" dur="500"/>
                                        <p:tgtEl>
                                          <p:spTgt spid="70"/>
                                        </p:tgtEl>
                                      </p:cBhvr>
                                    </p:animEffect>
                                  </p:childTnLst>
                                </p:cTn>
                              </p:par>
                            </p:childTnLst>
                          </p:cTn>
                        </p:par>
                        <p:par>
                          <p:cTn id="45" fill="hold">
                            <p:stCondLst>
                              <p:cond delay="5950"/>
                            </p:stCondLst>
                            <p:childTnLst>
                              <p:par>
                                <p:cTn id="46" presetID="22" presetClass="entr" presetSubtype="2" fill="hold" nodeType="afterEffect">
                                  <p:stCondLst>
                                    <p:cond delay="0"/>
                                  </p:stCondLst>
                                  <p:childTnLst>
                                    <p:set>
                                      <p:cBhvr>
                                        <p:cTn id="47" dur="1" fill="hold">
                                          <p:stCondLst>
                                            <p:cond delay="0"/>
                                          </p:stCondLst>
                                        </p:cTn>
                                        <p:tgtEl>
                                          <p:spTgt spid="76"/>
                                        </p:tgtEl>
                                        <p:attrNameLst>
                                          <p:attrName>style.visibility</p:attrName>
                                        </p:attrNameLst>
                                      </p:cBhvr>
                                      <p:to>
                                        <p:strVal val="visible"/>
                                      </p:to>
                                    </p:set>
                                    <p:animEffect transition="in" filter="wipe(right)">
                                      <p:cBhvr>
                                        <p:cTn id="48" dur="500"/>
                                        <p:tgtEl>
                                          <p:spTgt spid="76"/>
                                        </p:tgtEl>
                                      </p:cBhvr>
                                    </p:animEffect>
                                  </p:childTnLst>
                                </p:cTn>
                              </p:par>
                            </p:childTnLst>
                          </p:cTn>
                        </p:par>
                        <p:par>
                          <p:cTn id="49" fill="hold">
                            <p:stCondLst>
                              <p:cond delay="6450"/>
                            </p:stCondLst>
                            <p:childTnLst>
                              <p:par>
                                <p:cTn id="50" presetID="22" presetClass="entr" presetSubtype="2" fill="hold" nodeType="afterEffect">
                                  <p:stCondLst>
                                    <p:cond delay="0"/>
                                  </p:stCondLst>
                                  <p:childTnLst>
                                    <p:set>
                                      <p:cBhvr>
                                        <p:cTn id="51" dur="1" fill="hold">
                                          <p:stCondLst>
                                            <p:cond delay="0"/>
                                          </p:stCondLst>
                                        </p:cTn>
                                        <p:tgtEl>
                                          <p:spTgt spid="85"/>
                                        </p:tgtEl>
                                        <p:attrNameLst>
                                          <p:attrName>style.visibility</p:attrName>
                                        </p:attrNameLst>
                                      </p:cBhvr>
                                      <p:to>
                                        <p:strVal val="visible"/>
                                      </p:to>
                                    </p:set>
                                    <p:animEffect transition="in" filter="wipe(right)">
                                      <p:cBhvr>
                                        <p:cTn id="52" dur="500"/>
                                        <p:tgtEl>
                                          <p:spTgt spid="85"/>
                                        </p:tgtEl>
                                      </p:cBhvr>
                                    </p:animEffect>
                                  </p:childTnLst>
                                </p:cTn>
                              </p:par>
                            </p:childTnLst>
                          </p:cTn>
                        </p:par>
                        <p:par>
                          <p:cTn id="53" fill="hold">
                            <p:stCondLst>
                              <p:cond delay="6950"/>
                            </p:stCondLst>
                            <p:childTnLst>
                              <p:par>
                                <p:cTn id="54" presetID="10" presetClass="entr" presetSubtype="0" fill="hold" grpId="0" nodeType="afterEffect">
                                  <p:stCondLst>
                                    <p:cond delay="0"/>
                                  </p:stCondLst>
                                  <p:childTnLst>
                                    <p:set>
                                      <p:cBhvr>
                                        <p:cTn id="55" dur="1" fill="hold">
                                          <p:stCondLst>
                                            <p:cond delay="0"/>
                                          </p:stCondLst>
                                        </p:cTn>
                                        <p:tgtEl>
                                          <p:spTgt spid="69"/>
                                        </p:tgtEl>
                                        <p:attrNameLst>
                                          <p:attrName>style.visibility</p:attrName>
                                        </p:attrNameLst>
                                      </p:cBhvr>
                                      <p:to>
                                        <p:strVal val="visible"/>
                                      </p:to>
                                    </p:set>
                                    <p:animEffect transition="in" filter="fade">
                                      <p:cBhvr>
                                        <p:cTn id="56" dur="500"/>
                                        <p:tgtEl>
                                          <p:spTgt spid="69"/>
                                        </p:tgtEl>
                                      </p:cBhvr>
                                    </p:animEffect>
                                  </p:childTnLst>
                                </p:cTn>
                              </p:par>
                            </p:childTnLst>
                          </p:cTn>
                        </p:par>
                        <p:par>
                          <p:cTn id="57" fill="hold">
                            <p:stCondLst>
                              <p:cond delay="7450"/>
                            </p:stCondLst>
                            <p:childTnLst>
                              <p:par>
                                <p:cTn id="58" presetID="22" presetClass="entr" presetSubtype="8" fill="hold" nodeType="afterEffect">
                                  <p:stCondLst>
                                    <p:cond delay="0"/>
                                  </p:stCondLst>
                                  <p:childTnLst>
                                    <p:set>
                                      <p:cBhvr>
                                        <p:cTn id="59" dur="1" fill="hold">
                                          <p:stCondLst>
                                            <p:cond delay="0"/>
                                          </p:stCondLst>
                                        </p:cTn>
                                        <p:tgtEl>
                                          <p:spTgt spid="73"/>
                                        </p:tgtEl>
                                        <p:attrNameLst>
                                          <p:attrName>style.visibility</p:attrName>
                                        </p:attrNameLst>
                                      </p:cBhvr>
                                      <p:to>
                                        <p:strVal val="visible"/>
                                      </p:to>
                                    </p:set>
                                    <p:animEffect transition="in" filter="wipe(left)">
                                      <p:cBhvr>
                                        <p:cTn id="60" dur="500"/>
                                        <p:tgtEl>
                                          <p:spTgt spid="73"/>
                                        </p:tgtEl>
                                      </p:cBhvr>
                                    </p:animEffect>
                                  </p:childTnLst>
                                </p:cTn>
                              </p:par>
                            </p:childTnLst>
                          </p:cTn>
                        </p:par>
                        <p:par>
                          <p:cTn id="61" fill="hold">
                            <p:stCondLst>
                              <p:cond delay="7950"/>
                            </p:stCondLst>
                            <p:childTnLst>
                              <p:par>
                                <p:cTn id="62" presetID="22" presetClass="entr" presetSubtype="8" fill="hold" nodeType="afterEffect">
                                  <p:stCondLst>
                                    <p:cond delay="0"/>
                                  </p:stCondLst>
                                  <p:childTnLst>
                                    <p:set>
                                      <p:cBhvr>
                                        <p:cTn id="63" dur="1" fill="hold">
                                          <p:stCondLst>
                                            <p:cond delay="0"/>
                                          </p:stCondLst>
                                        </p:cTn>
                                        <p:tgtEl>
                                          <p:spTgt spid="79"/>
                                        </p:tgtEl>
                                        <p:attrNameLst>
                                          <p:attrName>style.visibility</p:attrName>
                                        </p:attrNameLst>
                                      </p:cBhvr>
                                      <p:to>
                                        <p:strVal val="visible"/>
                                      </p:to>
                                    </p:set>
                                    <p:animEffect transition="in" filter="wipe(left)">
                                      <p:cBhvr>
                                        <p:cTn id="64"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p:bldP spid="146" grpId="0"/>
      <p:bldP spid="57" grpId="0" animBg="1"/>
      <p:bldP spid="69" grpId="0" animBg="1"/>
      <p:bldP spid="7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6" name="直接连接符 135"/>
          <p:cNvCxnSpPr/>
          <p:nvPr/>
        </p:nvCxnSpPr>
        <p:spPr>
          <a:xfrm>
            <a:off x="1661359" y="1052062"/>
            <a:ext cx="9685166" cy="1597"/>
          </a:xfrm>
          <a:prstGeom prst="line">
            <a:avLst/>
          </a:prstGeom>
          <a:ln w="19050">
            <a:solidFill>
              <a:schemeClr val="bg2">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37" name="组合 136"/>
          <p:cNvGrpSpPr/>
          <p:nvPr/>
        </p:nvGrpSpPr>
        <p:grpSpPr>
          <a:xfrm>
            <a:off x="567138" y="369630"/>
            <a:ext cx="942567" cy="804941"/>
            <a:chOff x="-232427" y="-283585"/>
            <a:chExt cx="2596386" cy="2217283"/>
          </a:xfrm>
        </p:grpSpPr>
        <p:sp>
          <p:nvSpPr>
            <p:cNvPr id="138" name="椭圆 137"/>
            <p:cNvSpPr/>
            <p:nvPr/>
          </p:nvSpPr>
          <p:spPr>
            <a:xfrm>
              <a:off x="-232427" y="-181291"/>
              <a:ext cx="942567" cy="942567"/>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dirty="0">
                <a:ea typeface="华文细黑" panose="02010600040101010101" pitchFamily="2" charset="-122"/>
              </a:endParaRPr>
            </a:p>
          </p:txBody>
        </p:sp>
        <p:sp>
          <p:nvSpPr>
            <p:cNvPr id="139" name="椭圆 138"/>
            <p:cNvSpPr/>
            <p:nvPr/>
          </p:nvSpPr>
          <p:spPr>
            <a:xfrm>
              <a:off x="1360810" y="855446"/>
              <a:ext cx="927953" cy="927953"/>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140" name="椭圆 139"/>
            <p:cNvSpPr/>
            <p:nvPr/>
          </p:nvSpPr>
          <p:spPr>
            <a:xfrm>
              <a:off x="308145" y="808463"/>
              <a:ext cx="1125235" cy="1125235"/>
            </a:xfrm>
            <a:prstGeom prst="ellipse">
              <a:avLst/>
            </a:prstGeom>
            <a:gradFill flip="none" rotWithShape="1">
              <a:gsLst>
                <a:gs pos="0">
                  <a:schemeClr val="bg1"/>
                </a:gs>
                <a:gs pos="36000">
                  <a:schemeClr val="bg1"/>
                </a:gs>
                <a:gs pos="100000">
                  <a:srgbClr val="C7C7C7"/>
                </a:gs>
              </a:gsLst>
              <a:lin ang="13500000" scaled="1"/>
              <a:tileRect/>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141" name="椭圆 140"/>
            <p:cNvSpPr/>
            <p:nvPr/>
          </p:nvSpPr>
          <p:spPr>
            <a:xfrm>
              <a:off x="166801" y="-283585"/>
              <a:ext cx="2089723" cy="2089721"/>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2032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142" name="文本框 17"/>
            <p:cNvSpPr txBox="1"/>
            <p:nvPr/>
          </p:nvSpPr>
          <p:spPr>
            <a:xfrm>
              <a:off x="131421" y="168317"/>
              <a:ext cx="2125103" cy="1271698"/>
            </a:xfrm>
            <a:prstGeom prst="rect">
              <a:avLst/>
            </a:prstGeom>
            <a:noFill/>
          </p:spPr>
          <p:txBody>
            <a:bodyPr wrap="square" rtlCol="0">
              <a:spAutoFit/>
            </a:bodyPr>
            <a:lstStyle/>
            <a:p>
              <a:pPr algn="ctr"/>
              <a:r>
                <a:rPr lang="en-US" altLang="zh-CN" sz="2400" b="1" dirty="0">
                  <a:solidFill>
                    <a:schemeClr val="accent1"/>
                  </a:solidFill>
                  <a:latin typeface="华文细黑" panose="02010600040101010101" pitchFamily="2" charset="-122"/>
                  <a:ea typeface="华文细黑" panose="02010600040101010101" pitchFamily="2" charset="-122"/>
                </a:rPr>
                <a:t>01</a:t>
              </a:r>
              <a:endParaRPr lang="zh-CN" altLang="en-US" sz="3200" b="1" dirty="0">
                <a:solidFill>
                  <a:schemeClr val="accent1"/>
                </a:solidFill>
                <a:latin typeface="华文细黑" panose="02010600040101010101" pitchFamily="2" charset="-122"/>
                <a:ea typeface="华文细黑" panose="02010600040101010101" pitchFamily="2" charset="-122"/>
              </a:endParaRPr>
            </a:p>
          </p:txBody>
        </p:sp>
        <p:sp>
          <p:nvSpPr>
            <p:cNvPr id="143" name="椭圆 142"/>
            <p:cNvSpPr/>
            <p:nvPr/>
          </p:nvSpPr>
          <p:spPr>
            <a:xfrm>
              <a:off x="2149085" y="-283585"/>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ea typeface="华文细黑" panose="02010600040101010101" pitchFamily="2" charset="-122"/>
              </a:endParaRPr>
            </a:p>
          </p:txBody>
        </p:sp>
        <p:sp>
          <p:nvSpPr>
            <p:cNvPr id="144" name="椭圆 143"/>
            <p:cNvSpPr/>
            <p:nvPr/>
          </p:nvSpPr>
          <p:spPr>
            <a:xfrm>
              <a:off x="23983" y="1333840"/>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ea typeface="华文细黑" panose="02010600040101010101" pitchFamily="2" charset="-122"/>
              </a:endParaRPr>
            </a:p>
          </p:txBody>
        </p:sp>
      </p:grpSp>
      <p:sp>
        <p:nvSpPr>
          <p:cNvPr id="145" name="标题 1"/>
          <p:cNvSpPr txBox="1">
            <a:spLocks/>
          </p:cNvSpPr>
          <p:nvPr/>
        </p:nvSpPr>
        <p:spPr>
          <a:xfrm>
            <a:off x="1708744" y="616240"/>
            <a:ext cx="6911141" cy="683927"/>
          </a:xfrm>
          <a:prstGeom prst="rect">
            <a:avLst/>
          </a:prstGeom>
        </p:spPr>
        <p:txBody>
          <a:bodyPr>
            <a:normAutofit/>
          </a:bodyPr>
          <a:lstStyle>
            <a:lvl1pPr algn="ctr" defTabSz="914400" rtl="0" eaLnBrk="1" latinLnBrk="0" hangingPunct="1">
              <a:lnSpc>
                <a:spcPct val="90000"/>
              </a:lnSpc>
              <a:spcBef>
                <a:spcPct val="0"/>
              </a:spcBef>
              <a:buNone/>
              <a:defRPr sz="3600" b="0" kern="1200">
                <a:solidFill>
                  <a:schemeClr val="bg1">
                    <a:lumMod val="50000"/>
                  </a:schemeClr>
                </a:solidFill>
                <a:effectLst/>
                <a:latin typeface="+mj-ea"/>
                <a:ea typeface="+mj-ea"/>
                <a:cs typeface="+mj-cs"/>
              </a:defRPr>
            </a:lvl1pPr>
          </a:lstStyle>
          <a:p>
            <a:pPr algn="l"/>
            <a:r>
              <a:rPr lang="zh-CN" altLang="en-US" sz="1600" dirty="0">
                <a:solidFill>
                  <a:schemeClr val="accent1"/>
                </a:solidFill>
                <a:latin typeface="华文细黑" panose="02010600040101010101" pitchFamily="2" charset="-122"/>
                <a:ea typeface="华文细黑" panose="02010600040101010101" pitchFamily="2" charset="-122"/>
              </a:rPr>
              <a:t>点击输入您的主标题 </a:t>
            </a:r>
            <a:r>
              <a:rPr lang="en-US" altLang="zh-CN" sz="1600" dirty="0">
                <a:latin typeface="华文细黑" panose="02010600040101010101" pitchFamily="2" charset="-122"/>
                <a:ea typeface="华文细黑" panose="02010600040101010101" pitchFamily="2" charset="-122"/>
              </a:rPr>
              <a:t>/ </a:t>
            </a:r>
            <a:r>
              <a:rPr lang="zh-CN" altLang="en-US" sz="1600" dirty="0">
                <a:latin typeface="华文细黑" panose="02010600040101010101" pitchFamily="2" charset="-122"/>
                <a:ea typeface="华文细黑" panose="02010600040101010101" pitchFamily="2" charset="-122"/>
              </a:rPr>
              <a:t>或您公司</a:t>
            </a:r>
            <a:r>
              <a:rPr lang="en-US" altLang="zh-CN" sz="1600" dirty="0">
                <a:latin typeface="华文细黑" panose="02010600040101010101" pitchFamily="2" charset="-122"/>
                <a:ea typeface="华文细黑" panose="02010600040101010101" pitchFamily="2" charset="-122"/>
              </a:rPr>
              <a:t>LOGO</a:t>
            </a:r>
            <a:r>
              <a:rPr lang="zh-CN" altLang="en-US" sz="1600" dirty="0">
                <a:latin typeface="华文细黑" panose="02010600040101010101" pitchFamily="2" charset="-122"/>
                <a:ea typeface="华文细黑" panose="02010600040101010101" pitchFamily="2" charset="-122"/>
              </a:rPr>
              <a:t>名称</a:t>
            </a:r>
            <a:endParaRPr lang="en-US" altLang="zh-CN" sz="1600" dirty="0">
              <a:latin typeface="华文细黑" panose="02010600040101010101" pitchFamily="2" charset="-122"/>
              <a:ea typeface="华文细黑" panose="02010600040101010101" pitchFamily="2" charset="-122"/>
              <a:cs typeface="Lato Light"/>
            </a:endParaRPr>
          </a:p>
        </p:txBody>
      </p:sp>
      <p:sp>
        <p:nvSpPr>
          <p:cNvPr id="146" name="标题 1"/>
          <p:cNvSpPr txBox="1">
            <a:spLocks/>
          </p:cNvSpPr>
          <p:nvPr/>
        </p:nvSpPr>
        <p:spPr>
          <a:xfrm>
            <a:off x="10318678" y="635290"/>
            <a:ext cx="1046898" cy="683927"/>
          </a:xfrm>
          <a:prstGeom prst="rect">
            <a:avLst/>
          </a:prstGeom>
        </p:spPr>
        <p:txBody>
          <a:bodyPr>
            <a:normAutofit/>
          </a:bodyPr>
          <a:lstStyle>
            <a:lvl1pPr algn="ctr" defTabSz="914400" rtl="0" eaLnBrk="1" latinLnBrk="0" hangingPunct="1">
              <a:lnSpc>
                <a:spcPct val="90000"/>
              </a:lnSpc>
              <a:spcBef>
                <a:spcPct val="0"/>
              </a:spcBef>
              <a:buNone/>
              <a:defRPr sz="3600" b="0" kern="1200">
                <a:solidFill>
                  <a:schemeClr val="bg1">
                    <a:lumMod val="50000"/>
                  </a:schemeClr>
                </a:solidFill>
                <a:effectLst/>
                <a:latin typeface="+mj-ea"/>
                <a:ea typeface="+mj-ea"/>
                <a:cs typeface="+mj-cs"/>
              </a:defRPr>
            </a:lvl1pPr>
          </a:lstStyle>
          <a:p>
            <a:pPr algn="l"/>
            <a:r>
              <a:rPr lang="en-US" altLang="zh-CN" sz="1800" dirty="0">
                <a:solidFill>
                  <a:schemeClr val="bg2"/>
                </a:solidFill>
                <a:latin typeface="华文细黑" panose="02010600040101010101" pitchFamily="2" charset="-122"/>
                <a:ea typeface="华文细黑" panose="02010600040101010101" pitchFamily="2" charset="-122"/>
              </a:rPr>
              <a:t>LOGO</a:t>
            </a:r>
            <a:endParaRPr lang="en-US" altLang="zh-CN" sz="1800" dirty="0">
              <a:solidFill>
                <a:schemeClr val="bg2"/>
              </a:solidFill>
              <a:latin typeface="华文细黑" panose="02010600040101010101" pitchFamily="2" charset="-122"/>
              <a:ea typeface="华文细黑" panose="02010600040101010101" pitchFamily="2" charset="-122"/>
              <a:cs typeface="Lato Light"/>
            </a:endParaRPr>
          </a:p>
        </p:txBody>
      </p:sp>
      <p:sp>
        <p:nvSpPr>
          <p:cNvPr id="59" name="Freeform 5"/>
          <p:cNvSpPr>
            <a:spLocks/>
          </p:cNvSpPr>
          <p:nvPr/>
        </p:nvSpPr>
        <p:spPr bwMode="auto">
          <a:xfrm>
            <a:off x="4745814" y="1378790"/>
            <a:ext cx="1169605" cy="5075059"/>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bg1"/>
              </a:solidFill>
              <a:latin typeface="华文细黑" panose="02010600040101010101" pitchFamily="2" charset="-122"/>
              <a:ea typeface="华文细黑" panose="02010600040101010101" pitchFamily="2" charset="-122"/>
            </a:endParaRPr>
          </a:p>
        </p:txBody>
      </p:sp>
      <p:sp>
        <p:nvSpPr>
          <p:cNvPr id="60" name="圆角矩形 59"/>
          <p:cNvSpPr/>
          <p:nvPr/>
        </p:nvSpPr>
        <p:spPr>
          <a:xfrm>
            <a:off x="6149399" y="1378791"/>
            <a:ext cx="3978951" cy="624002"/>
          </a:xfrm>
          <a:prstGeom prst="roundRect">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00"/>
              </a:lnSpc>
            </a:pPr>
            <a:endParaRPr lang="zh-CN" altLang="en-US" sz="1200" dirty="0">
              <a:solidFill>
                <a:schemeClr val="tx1">
                  <a:lumMod val="65000"/>
                  <a:lumOff val="35000"/>
                </a:schemeClr>
              </a:solidFill>
              <a:latin typeface="华文细黑" panose="02010600040101010101" pitchFamily="2" charset="-122"/>
              <a:ea typeface="华文细黑" panose="02010600040101010101" pitchFamily="2" charset="-122"/>
            </a:endParaRPr>
          </a:p>
        </p:txBody>
      </p:sp>
      <p:sp>
        <p:nvSpPr>
          <p:cNvPr id="61" name="圆角矩形 60"/>
          <p:cNvSpPr/>
          <p:nvPr/>
        </p:nvSpPr>
        <p:spPr>
          <a:xfrm>
            <a:off x="6149399" y="2120634"/>
            <a:ext cx="3978951" cy="624002"/>
          </a:xfrm>
          <a:prstGeom prst="roundRect">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00"/>
              </a:lnSpc>
            </a:pPr>
            <a:endParaRPr lang="zh-CN" altLang="en-US" sz="1200" dirty="0">
              <a:solidFill>
                <a:schemeClr val="tx1">
                  <a:lumMod val="65000"/>
                  <a:lumOff val="35000"/>
                </a:schemeClr>
              </a:solidFill>
              <a:latin typeface="华文细黑" panose="02010600040101010101" pitchFamily="2" charset="-122"/>
              <a:ea typeface="华文细黑" panose="02010600040101010101" pitchFamily="2" charset="-122"/>
            </a:endParaRPr>
          </a:p>
        </p:txBody>
      </p:sp>
      <p:sp>
        <p:nvSpPr>
          <p:cNvPr id="62" name="圆角矩形 61"/>
          <p:cNvSpPr/>
          <p:nvPr/>
        </p:nvSpPr>
        <p:spPr>
          <a:xfrm>
            <a:off x="6149399" y="2862477"/>
            <a:ext cx="3978951" cy="624002"/>
          </a:xfrm>
          <a:prstGeom prst="roundRect">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00"/>
              </a:lnSpc>
            </a:pPr>
            <a:endParaRPr lang="zh-CN" altLang="en-US" sz="1200" dirty="0">
              <a:solidFill>
                <a:schemeClr val="tx1">
                  <a:lumMod val="65000"/>
                  <a:lumOff val="35000"/>
                </a:schemeClr>
              </a:solidFill>
              <a:latin typeface="华文细黑" panose="02010600040101010101" pitchFamily="2" charset="-122"/>
              <a:ea typeface="华文细黑" panose="02010600040101010101" pitchFamily="2" charset="-122"/>
            </a:endParaRPr>
          </a:p>
        </p:txBody>
      </p:sp>
      <p:sp>
        <p:nvSpPr>
          <p:cNvPr id="63" name="圆角矩形 62"/>
          <p:cNvSpPr/>
          <p:nvPr/>
        </p:nvSpPr>
        <p:spPr>
          <a:xfrm>
            <a:off x="6149399" y="3604320"/>
            <a:ext cx="3978951" cy="624002"/>
          </a:xfrm>
          <a:prstGeom prst="roundRect">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00"/>
              </a:lnSpc>
            </a:pPr>
            <a:endParaRPr lang="zh-CN" altLang="en-US" sz="1200" dirty="0">
              <a:solidFill>
                <a:schemeClr val="tx1">
                  <a:lumMod val="65000"/>
                  <a:lumOff val="35000"/>
                </a:schemeClr>
              </a:solidFill>
              <a:latin typeface="华文细黑" panose="02010600040101010101" pitchFamily="2" charset="-122"/>
              <a:ea typeface="华文细黑" panose="02010600040101010101" pitchFamily="2" charset="-122"/>
            </a:endParaRPr>
          </a:p>
        </p:txBody>
      </p:sp>
      <p:sp>
        <p:nvSpPr>
          <p:cNvPr id="64" name="圆角矩形 63"/>
          <p:cNvSpPr/>
          <p:nvPr/>
        </p:nvSpPr>
        <p:spPr>
          <a:xfrm>
            <a:off x="6149399" y="4346164"/>
            <a:ext cx="3978951" cy="624002"/>
          </a:xfrm>
          <a:prstGeom prst="roundRect">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00"/>
              </a:lnSpc>
            </a:pPr>
            <a:endParaRPr lang="zh-CN" altLang="en-US" sz="1200" dirty="0">
              <a:solidFill>
                <a:schemeClr val="tx1">
                  <a:lumMod val="65000"/>
                  <a:lumOff val="35000"/>
                </a:schemeClr>
              </a:solidFill>
              <a:latin typeface="华文细黑" panose="02010600040101010101" pitchFamily="2" charset="-122"/>
              <a:ea typeface="华文细黑" panose="02010600040101010101" pitchFamily="2" charset="-122"/>
            </a:endParaRPr>
          </a:p>
        </p:txBody>
      </p:sp>
      <p:sp>
        <p:nvSpPr>
          <p:cNvPr id="65" name="圆角矩形 64"/>
          <p:cNvSpPr/>
          <p:nvPr/>
        </p:nvSpPr>
        <p:spPr>
          <a:xfrm>
            <a:off x="6149399" y="5088008"/>
            <a:ext cx="3978951" cy="624002"/>
          </a:xfrm>
          <a:prstGeom prst="roundRect">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00"/>
              </a:lnSpc>
            </a:pPr>
            <a:endParaRPr lang="zh-CN" altLang="en-US" sz="1200" dirty="0">
              <a:solidFill>
                <a:schemeClr val="tx1">
                  <a:lumMod val="65000"/>
                  <a:lumOff val="35000"/>
                </a:schemeClr>
              </a:solidFill>
              <a:latin typeface="华文细黑" panose="02010600040101010101" pitchFamily="2" charset="-122"/>
              <a:ea typeface="华文细黑" panose="02010600040101010101" pitchFamily="2" charset="-122"/>
            </a:endParaRPr>
          </a:p>
        </p:txBody>
      </p:sp>
      <p:sp>
        <p:nvSpPr>
          <p:cNvPr id="66" name="圆角矩形 65"/>
          <p:cNvSpPr/>
          <p:nvPr/>
        </p:nvSpPr>
        <p:spPr>
          <a:xfrm>
            <a:off x="6149399" y="5829847"/>
            <a:ext cx="3978951" cy="624002"/>
          </a:xfrm>
          <a:prstGeom prst="roundRect">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00"/>
              </a:lnSpc>
            </a:pPr>
            <a:endParaRPr lang="zh-CN" altLang="en-US" sz="1200" dirty="0">
              <a:solidFill>
                <a:schemeClr val="tx1">
                  <a:lumMod val="65000"/>
                  <a:lumOff val="35000"/>
                </a:schemeClr>
              </a:solidFill>
              <a:latin typeface="华文细黑" panose="02010600040101010101" pitchFamily="2" charset="-122"/>
              <a:ea typeface="华文细黑" panose="02010600040101010101" pitchFamily="2" charset="-122"/>
            </a:endParaRPr>
          </a:p>
        </p:txBody>
      </p:sp>
      <p:sp>
        <p:nvSpPr>
          <p:cNvPr id="67" name="TextBox 66"/>
          <p:cNvSpPr txBox="1"/>
          <p:nvPr/>
        </p:nvSpPr>
        <p:spPr>
          <a:xfrm>
            <a:off x="6590028" y="1588626"/>
            <a:ext cx="2905308" cy="204330"/>
          </a:xfrm>
          <a:prstGeom prst="rect">
            <a:avLst/>
          </a:prstGeom>
          <a:noFill/>
        </p:spPr>
        <p:txBody>
          <a:bodyPr wrap="square" lIns="0" tIns="0" rIns="0" bIns="0" rtlCol="0">
            <a:spAutoFit/>
          </a:bodyPr>
          <a:lstStyle/>
          <a:p>
            <a:r>
              <a:rPr lang="zh-CN" altLang="en-US" sz="1300" dirty="0">
                <a:solidFill>
                  <a:schemeClr val="tx1">
                    <a:lumMod val="65000"/>
                    <a:lumOff val="35000"/>
                  </a:schemeClr>
                </a:solidFill>
                <a:latin typeface="+mj-ea"/>
                <a:ea typeface="华文细黑" panose="02010600040101010101" pitchFamily="2" charset="-122"/>
              </a:rPr>
              <a:t>单击此处添加文本单击此处添加</a:t>
            </a:r>
            <a:endParaRPr lang="en-US" altLang="zh-CN" sz="1300" dirty="0">
              <a:solidFill>
                <a:schemeClr val="tx1">
                  <a:lumMod val="65000"/>
                  <a:lumOff val="35000"/>
                </a:schemeClr>
              </a:solidFill>
              <a:latin typeface="+mj-ea"/>
              <a:ea typeface="华文细黑" panose="02010600040101010101" pitchFamily="2" charset="-122"/>
            </a:endParaRPr>
          </a:p>
        </p:txBody>
      </p:sp>
      <p:sp>
        <p:nvSpPr>
          <p:cNvPr id="68" name="TextBox 67"/>
          <p:cNvSpPr txBox="1"/>
          <p:nvPr/>
        </p:nvSpPr>
        <p:spPr>
          <a:xfrm>
            <a:off x="6590028" y="2330469"/>
            <a:ext cx="2905308" cy="204330"/>
          </a:xfrm>
          <a:prstGeom prst="rect">
            <a:avLst/>
          </a:prstGeom>
          <a:noFill/>
        </p:spPr>
        <p:txBody>
          <a:bodyPr wrap="square" lIns="0" tIns="0" rIns="0" bIns="0" rtlCol="0">
            <a:spAutoFit/>
          </a:bodyPr>
          <a:lstStyle/>
          <a:p>
            <a:r>
              <a:rPr lang="zh-CN" altLang="en-US" sz="1300" dirty="0">
                <a:solidFill>
                  <a:schemeClr val="tx1">
                    <a:lumMod val="65000"/>
                    <a:lumOff val="35000"/>
                  </a:schemeClr>
                </a:solidFill>
                <a:latin typeface="+mj-ea"/>
                <a:ea typeface="华文细黑" panose="02010600040101010101" pitchFamily="2" charset="-122"/>
              </a:rPr>
              <a:t>单击此处添加文本单击此处</a:t>
            </a:r>
            <a:endParaRPr lang="en-US" altLang="zh-CN" sz="1300" dirty="0">
              <a:solidFill>
                <a:schemeClr val="tx1">
                  <a:lumMod val="65000"/>
                  <a:lumOff val="35000"/>
                </a:schemeClr>
              </a:solidFill>
              <a:latin typeface="+mj-ea"/>
              <a:ea typeface="华文细黑" panose="02010600040101010101" pitchFamily="2" charset="-122"/>
            </a:endParaRPr>
          </a:p>
        </p:txBody>
      </p:sp>
      <p:sp>
        <p:nvSpPr>
          <p:cNvPr id="71" name="TextBox 70"/>
          <p:cNvSpPr txBox="1"/>
          <p:nvPr/>
        </p:nvSpPr>
        <p:spPr>
          <a:xfrm>
            <a:off x="6590028" y="3072313"/>
            <a:ext cx="2905308" cy="204330"/>
          </a:xfrm>
          <a:prstGeom prst="rect">
            <a:avLst/>
          </a:prstGeom>
          <a:noFill/>
        </p:spPr>
        <p:txBody>
          <a:bodyPr wrap="square" lIns="0" tIns="0" rIns="0" bIns="0" rtlCol="0">
            <a:spAutoFit/>
          </a:bodyPr>
          <a:lstStyle/>
          <a:p>
            <a:r>
              <a:rPr lang="zh-CN" altLang="en-US" sz="1300" dirty="0">
                <a:solidFill>
                  <a:schemeClr val="tx1">
                    <a:lumMod val="65000"/>
                    <a:lumOff val="35000"/>
                  </a:schemeClr>
                </a:solidFill>
                <a:latin typeface="+mj-ea"/>
                <a:ea typeface="华文细黑" panose="02010600040101010101" pitchFamily="2" charset="-122"/>
              </a:rPr>
              <a:t>单击此处添加文本单击此处添加</a:t>
            </a:r>
            <a:endParaRPr lang="en-US" altLang="zh-CN" sz="1300" dirty="0">
              <a:solidFill>
                <a:schemeClr val="tx1">
                  <a:lumMod val="65000"/>
                  <a:lumOff val="35000"/>
                </a:schemeClr>
              </a:solidFill>
              <a:latin typeface="+mj-ea"/>
              <a:ea typeface="华文细黑" panose="02010600040101010101" pitchFamily="2" charset="-122"/>
            </a:endParaRPr>
          </a:p>
        </p:txBody>
      </p:sp>
      <p:sp>
        <p:nvSpPr>
          <p:cNvPr id="72" name="TextBox 71"/>
          <p:cNvSpPr txBox="1"/>
          <p:nvPr/>
        </p:nvSpPr>
        <p:spPr>
          <a:xfrm>
            <a:off x="6590028" y="3814156"/>
            <a:ext cx="2905308" cy="204330"/>
          </a:xfrm>
          <a:prstGeom prst="rect">
            <a:avLst/>
          </a:prstGeom>
          <a:noFill/>
        </p:spPr>
        <p:txBody>
          <a:bodyPr wrap="square" lIns="0" tIns="0" rIns="0" bIns="0" rtlCol="0">
            <a:spAutoFit/>
          </a:bodyPr>
          <a:lstStyle/>
          <a:p>
            <a:r>
              <a:rPr lang="zh-CN" altLang="en-US" sz="1300" dirty="0">
                <a:solidFill>
                  <a:schemeClr val="tx1">
                    <a:lumMod val="65000"/>
                    <a:lumOff val="35000"/>
                  </a:schemeClr>
                </a:solidFill>
                <a:latin typeface="+mj-ea"/>
                <a:ea typeface="华文细黑" panose="02010600040101010101" pitchFamily="2" charset="-122"/>
              </a:rPr>
              <a:t>单击此处添加文本单击此处</a:t>
            </a:r>
            <a:endParaRPr lang="en-US" altLang="zh-CN" sz="1300" dirty="0">
              <a:solidFill>
                <a:schemeClr val="tx1">
                  <a:lumMod val="65000"/>
                  <a:lumOff val="35000"/>
                </a:schemeClr>
              </a:solidFill>
              <a:latin typeface="+mj-ea"/>
              <a:ea typeface="华文细黑" panose="02010600040101010101" pitchFamily="2" charset="-122"/>
            </a:endParaRPr>
          </a:p>
        </p:txBody>
      </p:sp>
      <p:sp>
        <p:nvSpPr>
          <p:cNvPr id="80" name="TextBox 79"/>
          <p:cNvSpPr txBox="1"/>
          <p:nvPr/>
        </p:nvSpPr>
        <p:spPr>
          <a:xfrm>
            <a:off x="6590028" y="4555999"/>
            <a:ext cx="2905308" cy="204330"/>
          </a:xfrm>
          <a:prstGeom prst="rect">
            <a:avLst/>
          </a:prstGeom>
          <a:noFill/>
        </p:spPr>
        <p:txBody>
          <a:bodyPr wrap="square" lIns="0" tIns="0" rIns="0" bIns="0" rtlCol="0">
            <a:spAutoFit/>
          </a:bodyPr>
          <a:lstStyle/>
          <a:p>
            <a:r>
              <a:rPr lang="zh-CN" altLang="en-US" sz="1300" dirty="0">
                <a:solidFill>
                  <a:schemeClr val="tx1">
                    <a:lumMod val="65000"/>
                    <a:lumOff val="35000"/>
                  </a:schemeClr>
                </a:solidFill>
                <a:latin typeface="+mj-ea"/>
                <a:ea typeface="华文细黑" panose="02010600040101010101" pitchFamily="2" charset="-122"/>
              </a:rPr>
              <a:t>单击此处添加文本单击此处</a:t>
            </a:r>
            <a:endParaRPr lang="en-US" altLang="zh-CN" sz="1300" dirty="0">
              <a:solidFill>
                <a:schemeClr val="tx1">
                  <a:lumMod val="65000"/>
                  <a:lumOff val="35000"/>
                </a:schemeClr>
              </a:solidFill>
              <a:latin typeface="+mj-ea"/>
              <a:ea typeface="华文细黑" panose="02010600040101010101" pitchFamily="2" charset="-122"/>
            </a:endParaRPr>
          </a:p>
        </p:txBody>
      </p:sp>
      <p:sp>
        <p:nvSpPr>
          <p:cNvPr id="81" name="TextBox 80"/>
          <p:cNvSpPr txBox="1"/>
          <p:nvPr/>
        </p:nvSpPr>
        <p:spPr>
          <a:xfrm>
            <a:off x="6590028" y="5297843"/>
            <a:ext cx="2905308" cy="204330"/>
          </a:xfrm>
          <a:prstGeom prst="rect">
            <a:avLst/>
          </a:prstGeom>
          <a:noFill/>
        </p:spPr>
        <p:txBody>
          <a:bodyPr wrap="square" lIns="0" tIns="0" rIns="0" bIns="0" rtlCol="0">
            <a:spAutoFit/>
          </a:bodyPr>
          <a:lstStyle/>
          <a:p>
            <a:r>
              <a:rPr lang="zh-CN" altLang="en-US" sz="1300" dirty="0">
                <a:solidFill>
                  <a:schemeClr val="tx1">
                    <a:lumMod val="65000"/>
                    <a:lumOff val="35000"/>
                  </a:schemeClr>
                </a:solidFill>
                <a:latin typeface="+mj-ea"/>
                <a:ea typeface="华文细黑" panose="02010600040101010101" pitchFamily="2" charset="-122"/>
              </a:rPr>
              <a:t>单击此处添加文本单击此处添加</a:t>
            </a:r>
            <a:endParaRPr lang="en-US" altLang="zh-CN" sz="1300" dirty="0">
              <a:solidFill>
                <a:schemeClr val="tx1">
                  <a:lumMod val="65000"/>
                  <a:lumOff val="35000"/>
                </a:schemeClr>
              </a:solidFill>
              <a:latin typeface="+mj-ea"/>
              <a:ea typeface="华文细黑" panose="02010600040101010101" pitchFamily="2" charset="-122"/>
            </a:endParaRPr>
          </a:p>
        </p:txBody>
      </p:sp>
      <p:sp>
        <p:nvSpPr>
          <p:cNvPr id="82" name="TextBox 81"/>
          <p:cNvSpPr txBox="1"/>
          <p:nvPr/>
        </p:nvSpPr>
        <p:spPr>
          <a:xfrm>
            <a:off x="6590028" y="6039682"/>
            <a:ext cx="2905308" cy="204330"/>
          </a:xfrm>
          <a:prstGeom prst="rect">
            <a:avLst/>
          </a:prstGeom>
          <a:noFill/>
        </p:spPr>
        <p:txBody>
          <a:bodyPr wrap="square" lIns="0" tIns="0" rIns="0" bIns="0" rtlCol="0">
            <a:spAutoFit/>
          </a:bodyPr>
          <a:lstStyle/>
          <a:p>
            <a:pPr algn="just"/>
            <a:r>
              <a:rPr lang="en-US" altLang="zh-CN" sz="1300" dirty="0">
                <a:solidFill>
                  <a:schemeClr val="tx1">
                    <a:lumMod val="65000"/>
                    <a:lumOff val="35000"/>
                  </a:schemeClr>
                </a:solidFill>
                <a:latin typeface="华文细黑" panose="02010600040101010101" pitchFamily="2" charset="-122"/>
                <a:ea typeface="华文细黑" panose="02010600040101010101" pitchFamily="2" charset="-122"/>
              </a:rPr>
              <a:t>…………</a:t>
            </a:r>
          </a:p>
        </p:txBody>
      </p:sp>
      <p:sp>
        <p:nvSpPr>
          <p:cNvPr id="106" name="TextBox 105"/>
          <p:cNvSpPr txBox="1"/>
          <p:nvPr/>
        </p:nvSpPr>
        <p:spPr>
          <a:xfrm>
            <a:off x="2359320" y="4797811"/>
            <a:ext cx="2225761" cy="752504"/>
          </a:xfrm>
          <a:prstGeom prst="rect">
            <a:avLst/>
          </a:prstGeom>
          <a:noFill/>
        </p:spPr>
        <p:txBody>
          <a:bodyPr wrap="square" lIns="91431" tIns="45715" rIns="91431" bIns="45715" rtlCol="0">
            <a:spAutoFit/>
          </a:bodyPr>
          <a:lstStyle/>
          <a:p>
            <a:pPr>
              <a:lnSpc>
                <a:spcPct val="130000"/>
              </a:lnSpc>
            </a:pPr>
            <a:r>
              <a:rPr lang="zh-CN" altLang="en-US" sz="1100" dirty="0">
                <a:solidFill>
                  <a:schemeClr val="tx1">
                    <a:lumMod val="65000"/>
                    <a:lumOff val="35000"/>
                  </a:schemeClr>
                </a:solidFill>
                <a:latin typeface="华文细黑" panose="02010600040101010101" pitchFamily="2" charset="-122"/>
                <a:ea typeface="华文细黑" panose="02010600040101010101" pitchFamily="2" charset="-122"/>
              </a:rPr>
              <a:t>您的内容打在这里，或者通过您的内容打在这里，或者您的内容打在这里，</a:t>
            </a:r>
          </a:p>
        </p:txBody>
      </p:sp>
      <p:grpSp>
        <p:nvGrpSpPr>
          <p:cNvPr id="108" name="组合 107"/>
          <p:cNvGrpSpPr/>
          <p:nvPr/>
        </p:nvGrpSpPr>
        <p:grpSpPr>
          <a:xfrm>
            <a:off x="2733605" y="2982698"/>
            <a:ext cx="1608586" cy="1563819"/>
            <a:chOff x="2201071" y="3406041"/>
            <a:chExt cx="1805286" cy="1805938"/>
          </a:xfrm>
        </p:grpSpPr>
        <p:grpSp>
          <p:nvGrpSpPr>
            <p:cNvPr id="109" name="组合 108"/>
            <p:cNvGrpSpPr/>
            <p:nvPr/>
          </p:nvGrpSpPr>
          <p:grpSpPr>
            <a:xfrm>
              <a:off x="2201071" y="3406041"/>
              <a:ext cx="1805286" cy="1805938"/>
              <a:chOff x="4345444" y="2542859"/>
              <a:chExt cx="1810550" cy="1811205"/>
            </a:xfrm>
          </p:grpSpPr>
          <p:grpSp>
            <p:nvGrpSpPr>
              <p:cNvPr id="111" name="组合 110"/>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13" name="同心圆 112"/>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a typeface="华文细黑" panose="02010600040101010101" pitchFamily="2" charset="-122"/>
                  </a:endParaRPr>
                </a:p>
              </p:txBody>
            </p:sp>
            <p:sp>
              <p:nvSpPr>
                <p:cNvPr id="114" name="椭圆 113"/>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华文细黑" panose="02010600040101010101" pitchFamily="2" charset="-122"/>
                  </a:endParaRPr>
                </a:p>
              </p:txBody>
            </p:sp>
          </p:grpSp>
          <p:sp>
            <p:nvSpPr>
              <p:cNvPr id="112" name="椭圆 111"/>
              <p:cNvSpPr/>
              <p:nvPr/>
            </p:nvSpPr>
            <p:spPr>
              <a:xfrm>
                <a:off x="4565570" y="2763062"/>
                <a:ext cx="1370298" cy="1370793"/>
              </a:xfrm>
              <a:prstGeom prst="ellipse">
                <a:avLst/>
              </a:pr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华文细黑" panose="02010600040101010101" pitchFamily="2" charset="-122"/>
                  <a:ea typeface="华文细黑" panose="02010600040101010101" pitchFamily="2" charset="-122"/>
                </a:endParaRPr>
              </a:p>
            </p:txBody>
          </p:sp>
        </p:grpSp>
        <p:sp>
          <p:nvSpPr>
            <p:cNvPr id="110" name="TextBox 109"/>
            <p:cNvSpPr txBox="1"/>
            <p:nvPr/>
          </p:nvSpPr>
          <p:spPr>
            <a:xfrm>
              <a:off x="2740391" y="3882497"/>
              <a:ext cx="1023614" cy="746399"/>
            </a:xfrm>
            <a:prstGeom prst="rect">
              <a:avLst/>
            </a:prstGeom>
            <a:noFill/>
          </p:spPr>
          <p:txBody>
            <a:bodyPr wrap="square" rtlCol="0">
              <a:spAutoFit/>
            </a:bodyPr>
            <a:lstStyle/>
            <a:p>
              <a:r>
                <a:rPr lang="zh-CN" altLang="en-US" dirty="0">
                  <a:solidFill>
                    <a:schemeClr val="bg1"/>
                  </a:solidFill>
                  <a:latin typeface="华文细黑" panose="02010600040101010101" pitchFamily="2" charset="-122"/>
                  <a:ea typeface="华文细黑" panose="02010600040101010101" pitchFamily="2" charset="-122"/>
                </a:rPr>
                <a:t>添加</a:t>
              </a:r>
              <a:endParaRPr lang="en-US" altLang="zh-CN" dirty="0">
                <a:solidFill>
                  <a:schemeClr val="bg1"/>
                </a:solidFill>
                <a:latin typeface="华文细黑" panose="02010600040101010101" pitchFamily="2" charset="-122"/>
                <a:ea typeface="华文细黑" panose="02010600040101010101" pitchFamily="2" charset="-122"/>
              </a:endParaRPr>
            </a:p>
            <a:p>
              <a:r>
                <a:rPr lang="zh-CN" altLang="en-US" dirty="0">
                  <a:solidFill>
                    <a:schemeClr val="bg1"/>
                  </a:solidFill>
                  <a:latin typeface="华文细黑" panose="02010600040101010101" pitchFamily="2" charset="-122"/>
                  <a:ea typeface="华文细黑" panose="02010600040101010101" pitchFamily="2" charset="-122"/>
                </a:rPr>
                <a:t>内容</a:t>
              </a:r>
            </a:p>
          </p:txBody>
        </p:sp>
      </p:grpSp>
    </p:spTree>
    <p:extLst>
      <p:ext uri="{BB962C8B-B14F-4D97-AF65-F5344CB8AC3E}">
        <p14:creationId xmlns:p14="http://schemas.microsoft.com/office/powerpoint/2010/main" val="2274057199"/>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fade">
                                      <p:cBhvr>
                                        <p:cTn id="7" dur="500"/>
                                        <p:tgtEl>
                                          <p:spTgt spid="13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Effect transition="in" filter="wipe(left)">
                                      <p:cBhvr>
                                        <p:cTn id="11" dur="500"/>
                                        <p:tgtEl>
                                          <p:spTgt spid="136"/>
                                        </p:tgtEl>
                                      </p:cBhvr>
                                    </p:animEffect>
                                  </p:childTnLst>
                                </p:cTn>
                              </p:par>
                            </p:childTnLst>
                          </p:cTn>
                        </p:par>
                        <p:par>
                          <p:cTn id="12" fill="hold">
                            <p:stCondLst>
                              <p:cond delay="1000"/>
                            </p:stCondLst>
                            <p:childTnLst>
                              <p:par>
                                <p:cTn id="13" presetID="2" presetClass="entr" presetSubtype="2" decel="100000" fill="hold" grpId="0" nodeType="afterEffect">
                                  <p:stCondLst>
                                    <p:cond delay="0"/>
                                  </p:stCondLst>
                                  <p:iterate type="lt">
                                    <p:tmPct val="10000"/>
                                  </p:iterate>
                                  <p:childTnLst>
                                    <p:set>
                                      <p:cBhvr>
                                        <p:cTn id="14" dur="1" fill="hold">
                                          <p:stCondLst>
                                            <p:cond delay="0"/>
                                          </p:stCondLst>
                                        </p:cTn>
                                        <p:tgtEl>
                                          <p:spTgt spid="145"/>
                                        </p:tgtEl>
                                        <p:attrNameLst>
                                          <p:attrName>style.visibility</p:attrName>
                                        </p:attrNameLst>
                                      </p:cBhvr>
                                      <p:to>
                                        <p:strVal val="visible"/>
                                      </p:to>
                                    </p:set>
                                    <p:anim calcmode="lin" valueType="num">
                                      <p:cBhvr additive="base">
                                        <p:cTn id="15" dur="500" fill="hold"/>
                                        <p:tgtEl>
                                          <p:spTgt spid="145"/>
                                        </p:tgtEl>
                                        <p:attrNameLst>
                                          <p:attrName>ppt_x</p:attrName>
                                        </p:attrNameLst>
                                      </p:cBhvr>
                                      <p:tavLst>
                                        <p:tav tm="0">
                                          <p:val>
                                            <p:strVal val="1+#ppt_w/2"/>
                                          </p:val>
                                        </p:tav>
                                        <p:tav tm="100000">
                                          <p:val>
                                            <p:strVal val="#ppt_x"/>
                                          </p:val>
                                        </p:tav>
                                      </p:tavLst>
                                    </p:anim>
                                    <p:anim calcmode="lin" valueType="num">
                                      <p:cBhvr additive="base">
                                        <p:cTn id="16" dur="500" fill="hold"/>
                                        <p:tgtEl>
                                          <p:spTgt spid="145"/>
                                        </p:tgtEl>
                                        <p:attrNameLst>
                                          <p:attrName>ppt_y</p:attrName>
                                        </p:attrNameLst>
                                      </p:cBhvr>
                                      <p:tavLst>
                                        <p:tav tm="0">
                                          <p:val>
                                            <p:strVal val="#ppt_y"/>
                                          </p:val>
                                        </p:tav>
                                        <p:tav tm="100000">
                                          <p:val>
                                            <p:strVal val="#ppt_y"/>
                                          </p:val>
                                        </p:tav>
                                      </p:tavLst>
                                    </p:anim>
                                  </p:childTnLst>
                                </p:cTn>
                              </p:par>
                            </p:childTnLst>
                          </p:cTn>
                        </p:par>
                        <p:par>
                          <p:cTn id="17" fill="hold">
                            <p:stCondLst>
                              <p:cond delay="2450"/>
                            </p:stCondLst>
                            <p:childTnLst>
                              <p:par>
                                <p:cTn id="18" presetID="2" presetClass="entr" presetSubtype="2" decel="100000" fill="hold" grpId="0" nodeType="afterEffect">
                                  <p:stCondLst>
                                    <p:cond delay="0"/>
                                  </p:stCondLst>
                                  <p:iterate type="lt">
                                    <p:tmPct val="10000"/>
                                  </p:iterate>
                                  <p:childTnLst>
                                    <p:set>
                                      <p:cBhvr>
                                        <p:cTn id="19" dur="1" fill="hold">
                                          <p:stCondLst>
                                            <p:cond delay="0"/>
                                          </p:stCondLst>
                                        </p:cTn>
                                        <p:tgtEl>
                                          <p:spTgt spid="146"/>
                                        </p:tgtEl>
                                        <p:attrNameLst>
                                          <p:attrName>style.visibility</p:attrName>
                                        </p:attrNameLst>
                                      </p:cBhvr>
                                      <p:to>
                                        <p:strVal val="visible"/>
                                      </p:to>
                                    </p:set>
                                    <p:anim calcmode="lin" valueType="num">
                                      <p:cBhvr additive="base">
                                        <p:cTn id="20" dur="500" fill="hold"/>
                                        <p:tgtEl>
                                          <p:spTgt spid="146"/>
                                        </p:tgtEl>
                                        <p:attrNameLst>
                                          <p:attrName>ppt_x</p:attrName>
                                        </p:attrNameLst>
                                      </p:cBhvr>
                                      <p:tavLst>
                                        <p:tav tm="0">
                                          <p:val>
                                            <p:strVal val="1+#ppt_w/2"/>
                                          </p:val>
                                        </p:tav>
                                        <p:tav tm="100000">
                                          <p:val>
                                            <p:strVal val="#ppt_x"/>
                                          </p:val>
                                        </p:tav>
                                      </p:tavLst>
                                    </p:anim>
                                    <p:anim calcmode="lin" valueType="num">
                                      <p:cBhvr additive="base">
                                        <p:cTn id="21" dur="500" fill="hold"/>
                                        <p:tgtEl>
                                          <p:spTgt spid="146"/>
                                        </p:tgtEl>
                                        <p:attrNameLst>
                                          <p:attrName>ppt_y</p:attrName>
                                        </p:attrNameLst>
                                      </p:cBhvr>
                                      <p:tavLst>
                                        <p:tav tm="0">
                                          <p:val>
                                            <p:strVal val="#ppt_y"/>
                                          </p:val>
                                        </p:tav>
                                        <p:tav tm="100000">
                                          <p:val>
                                            <p:strVal val="#ppt_y"/>
                                          </p:val>
                                        </p:tav>
                                      </p:tavLst>
                                    </p:anim>
                                  </p:childTnLst>
                                </p:cTn>
                              </p:par>
                            </p:childTnLst>
                          </p:cTn>
                        </p:par>
                        <p:par>
                          <p:cTn id="22" fill="hold">
                            <p:stCondLst>
                              <p:cond delay="3100"/>
                            </p:stCondLst>
                            <p:childTnLst>
                              <p:par>
                                <p:cTn id="23" presetID="22" presetClass="entr" presetSubtype="8" fill="hold" grpId="0" nodeType="after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wipe(left)">
                                      <p:cBhvr>
                                        <p:cTn id="25" dur="500"/>
                                        <p:tgtEl>
                                          <p:spTgt spid="59"/>
                                        </p:tgtEl>
                                      </p:cBhvr>
                                    </p:animEffect>
                                  </p:childTnLst>
                                </p:cTn>
                              </p:par>
                            </p:childTnLst>
                          </p:cTn>
                        </p:par>
                        <p:par>
                          <p:cTn id="26" fill="hold">
                            <p:stCondLst>
                              <p:cond delay="3600"/>
                            </p:stCondLst>
                            <p:childTnLst>
                              <p:par>
                                <p:cTn id="27" presetID="22" presetClass="entr" presetSubtype="8" fill="hold" grpId="0" nodeType="afterEffect">
                                  <p:stCondLst>
                                    <p:cond delay="0"/>
                                  </p:stCondLst>
                                  <p:childTnLst>
                                    <p:set>
                                      <p:cBhvr>
                                        <p:cTn id="28" dur="1" fill="hold">
                                          <p:stCondLst>
                                            <p:cond delay="0"/>
                                          </p:stCondLst>
                                        </p:cTn>
                                        <p:tgtEl>
                                          <p:spTgt spid="67"/>
                                        </p:tgtEl>
                                        <p:attrNameLst>
                                          <p:attrName>style.visibility</p:attrName>
                                        </p:attrNameLst>
                                      </p:cBhvr>
                                      <p:to>
                                        <p:strVal val="visible"/>
                                      </p:to>
                                    </p:set>
                                    <p:animEffect transition="in" filter="wipe(left)">
                                      <p:cBhvr>
                                        <p:cTn id="29" dur="300"/>
                                        <p:tgtEl>
                                          <p:spTgt spid="67"/>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60"/>
                                        </p:tgtEl>
                                        <p:attrNameLst>
                                          <p:attrName>style.visibility</p:attrName>
                                        </p:attrNameLst>
                                      </p:cBhvr>
                                      <p:to>
                                        <p:strVal val="visible"/>
                                      </p:to>
                                    </p:set>
                                    <p:animEffect transition="in" filter="wipe(left)">
                                      <p:cBhvr>
                                        <p:cTn id="32" dur="300"/>
                                        <p:tgtEl>
                                          <p:spTgt spid="60"/>
                                        </p:tgtEl>
                                      </p:cBhvr>
                                    </p:animEffect>
                                  </p:childTnLst>
                                </p:cTn>
                              </p:par>
                            </p:childTnLst>
                          </p:cTn>
                        </p:par>
                        <p:par>
                          <p:cTn id="33" fill="hold">
                            <p:stCondLst>
                              <p:cond delay="3900"/>
                            </p:stCondLst>
                            <p:childTnLst>
                              <p:par>
                                <p:cTn id="34" presetID="22" presetClass="entr" presetSubtype="8" fill="hold" grpId="0" nodeType="after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wipe(left)">
                                      <p:cBhvr>
                                        <p:cTn id="36" dur="300"/>
                                        <p:tgtEl>
                                          <p:spTgt spid="68"/>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61"/>
                                        </p:tgtEl>
                                        <p:attrNameLst>
                                          <p:attrName>style.visibility</p:attrName>
                                        </p:attrNameLst>
                                      </p:cBhvr>
                                      <p:to>
                                        <p:strVal val="visible"/>
                                      </p:to>
                                    </p:set>
                                    <p:animEffect transition="in" filter="wipe(left)">
                                      <p:cBhvr>
                                        <p:cTn id="39" dur="300"/>
                                        <p:tgtEl>
                                          <p:spTgt spid="61"/>
                                        </p:tgtEl>
                                      </p:cBhvr>
                                    </p:animEffect>
                                  </p:childTnLst>
                                </p:cTn>
                              </p:par>
                            </p:childTnLst>
                          </p:cTn>
                        </p:par>
                        <p:par>
                          <p:cTn id="40" fill="hold">
                            <p:stCondLst>
                              <p:cond delay="4200"/>
                            </p:stCondLst>
                            <p:childTnLst>
                              <p:par>
                                <p:cTn id="41" presetID="22" presetClass="entr" presetSubtype="8" fill="hold" grpId="0" nodeType="afterEffect">
                                  <p:stCondLst>
                                    <p:cond delay="0"/>
                                  </p:stCondLst>
                                  <p:childTnLst>
                                    <p:set>
                                      <p:cBhvr>
                                        <p:cTn id="42" dur="1" fill="hold">
                                          <p:stCondLst>
                                            <p:cond delay="0"/>
                                          </p:stCondLst>
                                        </p:cTn>
                                        <p:tgtEl>
                                          <p:spTgt spid="71"/>
                                        </p:tgtEl>
                                        <p:attrNameLst>
                                          <p:attrName>style.visibility</p:attrName>
                                        </p:attrNameLst>
                                      </p:cBhvr>
                                      <p:to>
                                        <p:strVal val="visible"/>
                                      </p:to>
                                    </p:set>
                                    <p:animEffect transition="in" filter="wipe(left)">
                                      <p:cBhvr>
                                        <p:cTn id="43" dur="300"/>
                                        <p:tgtEl>
                                          <p:spTgt spid="71"/>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62"/>
                                        </p:tgtEl>
                                        <p:attrNameLst>
                                          <p:attrName>style.visibility</p:attrName>
                                        </p:attrNameLst>
                                      </p:cBhvr>
                                      <p:to>
                                        <p:strVal val="visible"/>
                                      </p:to>
                                    </p:set>
                                    <p:animEffect transition="in" filter="wipe(left)">
                                      <p:cBhvr>
                                        <p:cTn id="46" dur="300"/>
                                        <p:tgtEl>
                                          <p:spTgt spid="62"/>
                                        </p:tgtEl>
                                      </p:cBhvr>
                                    </p:animEffect>
                                  </p:childTnLst>
                                </p:cTn>
                              </p:par>
                            </p:childTnLst>
                          </p:cTn>
                        </p:par>
                        <p:par>
                          <p:cTn id="47" fill="hold">
                            <p:stCondLst>
                              <p:cond delay="4500"/>
                            </p:stCondLst>
                            <p:childTnLst>
                              <p:par>
                                <p:cTn id="48" presetID="22" presetClass="entr" presetSubtype="8" fill="hold" grpId="0" nodeType="afterEffect">
                                  <p:stCondLst>
                                    <p:cond delay="0"/>
                                  </p:stCondLst>
                                  <p:childTnLst>
                                    <p:set>
                                      <p:cBhvr>
                                        <p:cTn id="49" dur="1" fill="hold">
                                          <p:stCondLst>
                                            <p:cond delay="0"/>
                                          </p:stCondLst>
                                        </p:cTn>
                                        <p:tgtEl>
                                          <p:spTgt spid="72"/>
                                        </p:tgtEl>
                                        <p:attrNameLst>
                                          <p:attrName>style.visibility</p:attrName>
                                        </p:attrNameLst>
                                      </p:cBhvr>
                                      <p:to>
                                        <p:strVal val="visible"/>
                                      </p:to>
                                    </p:set>
                                    <p:animEffect transition="in" filter="wipe(left)">
                                      <p:cBhvr>
                                        <p:cTn id="50" dur="300"/>
                                        <p:tgtEl>
                                          <p:spTgt spid="72"/>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300"/>
                                        <p:tgtEl>
                                          <p:spTgt spid="63"/>
                                        </p:tgtEl>
                                      </p:cBhvr>
                                    </p:animEffect>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wipe(left)">
                                      <p:cBhvr>
                                        <p:cTn id="57" dur="300"/>
                                        <p:tgtEl>
                                          <p:spTgt spid="80"/>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wipe(left)">
                                      <p:cBhvr>
                                        <p:cTn id="60" dur="300"/>
                                        <p:tgtEl>
                                          <p:spTgt spid="64"/>
                                        </p:tgtEl>
                                      </p:cBhvr>
                                    </p:animEffect>
                                  </p:childTnLst>
                                </p:cTn>
                              </p:par>
                            </p:childTnLst>
                          </p:cTn>
                        </p:par>
                        <p:par>
                          <p:cTn id="61" fill="hold">
                            <p:stCondLst>
                              <p:cond delay="5100"/>
                            </p:stCondLst>
                            <p:childTnLst>
                              <p:par>
                                <p:cTn id="62" presetID="22" presetClass="entr" presetSubtype="8" fill="hold" grpId="0" nodeType="afterEffect">
                                  <p:stCondLst>
                                    <p:cond delay="0"/>
                                  </p:stCondLst>
                                  <p:childTnLst>
                                    <p:set>
                                      <p:cBhvr>
                                        <p:cTn id="63" dur="1" fill="hold">
                                          <p:stCondLst>
                                            <p:cond delay="0"/>
                                          </p:stCondLst>
                                        </p:cTn>
                                        <p:tgtEl>
                                          <p:spTgt spid="81"/>
                                        </p:tgtEl>
                                        <p:attrNameLst>
                                          <p:attrName>style.visibility</p:attrName>
                                        </p:attrNameLst>
                                      </p:cBhvr>
                                      <p:to>
                                        <p:strVal val="visible"/>
                                      </p:to>
                                    </p:set>
                                    <p:animEffect transition="in" filter="wipe(left)">
                                      <p:cBhvr>
                                        <p:cTn id="64" dur="300"/>
                                        <p:tgtEl>
                                          <p:spTgt spid="81"/>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left)">
                                      <p:cBhvr>
                                        <p:cTn id="67" dur="300"/>
                                        <p:tgtEl>
                                          <p:spTgt spid="65"/>
                                        </p:tgtEl>
                                      </p:cBhvr>
                                    </p:animEffect>
                                  </p:childTnLst>
                                </p:cTn>
                              </p:par>
                            </p:childTnLst>
                          </p:cTn>
                        </p:par>
                        <p:par>
                          <p:cTn id="68" fill="hold">
                            <p:stCondLst>
                              <p:cond delay="5400"/>
                            </p:stCondLst>
                            <p:childTnLst>
                              <p:par>
                                <p:cTn id="69" presetID="22" presetClass="entr" presetSubtype="8" fill="hold" grpId="0" nodeType="afterEffect">
                                  <p:stCondLst>
                                    <p:cond delay="0"/>
                                  </p:stCondLst>
                                  <p:childTnLst>
                                    <p:set>
                                      <p:cBhvr>
                                        <p:cTn id="70" dur="1" fill="hold">
                                          <p:stCondLst>
                                            <p:cond delay="0"/>
                                          </p:stCondLst>
                                        </p:cTn>
                                        <p:tgtEl>
                                          <p:spTgt spid="82"/>
                                        </p:tgtEl>
                                        <p:attrNameLst>
                                          <p:attrName>style.visibility</p:attrName>
                                        </p:attrNameLst>
                                      </p:cBhvr>
                                      <p:to>
                                        <p:strVal val="visible"/>
                                      </p:to>
                                    </p:set>
                                    <p:animEffect transition="in" filter="wipe(left)">
                                      <p:cBhvr>
                                        <p:cTn id="71" dur="300"/>
                                        <p:tgtEl>
                                          <p:spTgt spid="82"/>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66"/>
                                        </p:tgtEl>
                                        <p:attrNameLst>
                                          <p:attrName>style.visibility</p:attrName>
                                        </p:attrNameLst>
                                      </p:cBhvr>
                                      <p:to>
                                        <p:strVal val="visible"/>
                                      </p:to>
                                    </p:set>
                                    <p:animEffect transition="in" filter="wipe(left)">
                                      <p:cBhvr>
                                        <p:cTn id="74" dur="300"/>
                                        <p:tgtEl>
                                          <p:spTgt spid="66"/>
                                        </p:tgtEl>
                                      </p:cBhvr>
                                    </p:animEffect>
                                  </p:childTnLst>
                                </p:cTn>
                              </p:par>
                            </p:childTnLst>
                          </p:cTn>
                        </p:par>
                        <p:par>
                          <p:cTn id="75" fill="hold">
                            <p:stCondLst>
                              <p:cond delay="5700"/>
                            </p:stCondLst>
                            <p:childTnLst>
                              <p:par>
                                <p:cTn id="76" presetID="23" presetClass="entr" presetSubtype="16" fill="hold" nodeType="afterEffect">
                                  <p:stCondLst>
                                    <p:cond delay="0"/>
                                  </p:stCondLst>
                                  <p:childTnLst>
                                    <p:set>
                                      <p:cBhvr>
                                        <p:cTn id="77" dur="1" fill="hold">
                                          <p:stCondLst>
                                            <p:cond delay="0"/>
                                          </p:stCondLst>
                                        </p:cTn>
                                        <p:tgtEl>
                                          <p:spTgt spid="108"/>
                                        </p:tgtEl>
                                        <p:attrNameLst>
                                          <p:attrName>style.visibility</p:attrName>
                                        </p:attrNameLst>
                                      </p:cBhvr>
                                      <p:to>
                                        <p:strVal val="visible"/>
                                      </p:to>
                                    </p:set>
                                    <p:anim calcmode="lin" valueType="num">
                                      <p:cBhvr>
                                        <p:cTn id="78" dur="500" fill="hold"/>
                                        <p:tgtEl>
                                          <p:spTgt spid="108"/>
                                        </p:tgtEl>
                                        <p:attrNameLst>
                                          <p:attrName>ppt_w</p:attrName>
                                        </p:attrNameLst>
                                      </p:cBhvr>
                                      <p:tavLst>
                                        <p:tav tm="0">
                                          <p:val>
                                            <p:fltVal val="0"/>
                                          </p:val>
                                        </p:tav>
                                        <p:tav tm="100000">
                                          <p:val>
                                            <p:strVal val="#ppt_w"/>
                                          </p:val>
                                        </p:tav>
                                      </p:tavLst>
                                    </p:anim>
                                    <p:anim calcmode="lin" valueType="num">
                                      <p:cBhvr>
                                        <p:cTn id="79" dur="500" fill="hold"/>
                                        <p:tgtEl>
                                          <p:spTgt spid="108"/>
                                        </p:tgtEl>
                                        <p:attrNameLst>
                                          <p:attrName>ppt_h</p:attrName>
                                        </p:attrNameLst>
                                      </p:cBhvr>
                                      <p:tavLst>
                                        <p:tav tm="0">
                                          <p:val>
                                            <p:fltVal val="0"/>
                                          </p:val>
                                        </p:tav>
                                        <p:tav tm="100000">
                                          <p:val>
                                            <p:strVal val="#ppt_h"/>
                                          </p:val>
                                        </p:tav>
                                      </p:tavLst>
                                    </p:anim>
                                  </p:childTnLst>
                                </p:cTn>
                              </p:par>
                            </p:childTnLst>
                          </p:cTn>
                        </p:par>
                        <p:par>
                          <p:cTn id="80" fill="hold">
                            <p:stCondLst>
                              <p:cond delay="6200"/>
                            </p:stCondLst>
                            <p:childTnLst>
                              <p:par>
                                <p:cTn id="81" presetID="10" presetClass="entr" presetSubtype="0" fill="hold" grpId="0" nodeType="afterEffect">
                                  <p:stCondLst>
                                    <p:cond delay="0"/>
                                  </p:stCondLst>
                                  <p:childTnLst>
                                    <p:set>
                                      <p:cBhvr>
                                        <p:cTn id="82" dur="1" fill="hold">
                                          <p:stCondLst>
                                            <p:cond delay="0"/>
                                          </p:stCondLst>
                                        </p:cTn>
                                        <p:tgtEl>
                                          <p:spTgt spid="106"/>
                                        </p:tgtEl>
                                        <p:attrNameLst>
                                          <p:attrName>style.visibility</p:attrName>
                                        </p:attrNameLst>
                                      </p:cBhvr>
                                      <p:to>
                                        <p:strVal val="visible"/>
                                      </p:to>
                                    </p:set>
                                    <p:animEffect transition="in" filter="fade">
                                      <p:cBhvr>
                                        <p:cTn id="83"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p:bldP spid="146" grpId="0"/>
      <p:bldP spid="59" grpId="0" animBg="1"/>
      <p:bldP spid="60" grpId="0" animBg="1"/>
      <p:bldP spid="61" grpId="0" animBg="1"/>
      <p:bldP spid="62" grpId="0" animBg="1"/>
      <p:bldP spid="63" grpId="0" animBg="1"/>
      <p:bldP spid="64" grpId="0" animBg="1"/>
      <p:bldP spid="65" grpId="0" animBg="1"/>
      <p:bldP spid="66" grpId="0" animBg="1"/>
      <p:bldP spid="67" grpId="0"/>
      <p:bldP spid="68" grpId="0"/>
      <p:bldP spid="71" grpId="0"/>
      <p:bldP spid="72" grpId="0"/>
      <p:bldP spid="80" grpId="0"/>
      <p:bldP spid="81" grpId="0"/>
      <p:bldP spid="82" grpId="0"/>
      <p:bldP spid="10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6" name="直接连接符 135"/>
          <p:cNvCxnSpPr/>
          <p:nvPr/>
        </p:nvCxnSpPr>
        <p:spPr>
          <a:xfrm>
            <a:off x="1661359" y="1052062"/>
            <a:ext cx="9685166" cy="1597"/>
          </a:xfrm>
          <a:prstGeom prst="line">
            <a:avLst/>
          </a:prstGeom>
          <a:ln w="19050">
            <a:solidFill>
              <a:schemeClr val="bg2">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37" name="组合 136"/>
          <p:cNvGrpSpPr/>
          <p:nvPr/>
        </p:nvGrpSpPr>
        <p:grpSpPr>
          <a:xfrm>
            <a:off x="567138" y="369630"/>
            <a:ext cx="942567" cy="804941"/>
            <a:chOff x="-232427" y="-283585"/>
            <a:chExt cx="2596386" cy="2217283"/>
          </a:xfrm>
        </p:grpSpPr>
        <p:sp>
          <p:nvSpPr>
            <p:cNvPr id="138" name="椭圆 137"/>
            <p:cNvSpPr/>
            <p:nvPr/>
          </p:nvSpPr>
          <p:spPr>
            <a:xfrm>
              <a:off x="-232427" y="-181291"/>
              <a:ext cx="942567" cy="942567"/>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dirty="0">
                <a:ea typeface="华文细黑" panose="02010600040101010101" pitchFamily="2" charset="-122"/>
              </a:endParaRPr>
            </a:p>
          </p:txBody>
        </p:sp>
        <p:sp>
          <p:nvSpPr>
            <p:cNvPr id="139" name="椭圆 138"/>
            <p:cNvSpPr/>
            <p:nvPr/>
          </p:nvSpPr>
          <p:spPr>
            <a:xfrm>
              <a:off x="1360810" y="855446"/>
              <a:ext cx="927953" cy="927953"/>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140" name="椭圆 139"/>
            <p:cNvSpPr/>
            <p:nvPr/>
          </p:nvSpPr>
          <p:spPr>
            <a:xfrm>
              <a:off x="308145" y="808463"/>
              <a:ext cx="1125235" cy="1125235"/>
            </a:xfrm>
            <a:prstGeom prst="ellipse">
              <a:avLst/>
            </a:prstGeom>
            <a:gradFill flip="none" rotWithShape="1">
              <a:gsLst>
                <a:gs pos="0">
                  <a:schemeClr val="bg1"/>
                </a:gs>
                <a:gs pos="36000">
                  <a:schemeClr val="bg1"/>
                </a:gs>
                <a:gs pos="100000">
                  <a:srgbClr val="C7C7C7"/>
                </a:gs>
              </a:gsLst>
              <a:lin ang="13500000" scaled="1"/>
              <a:tileRect/>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141" name="椭圆 140"/>
            <p:cNvSpPr/>
            <p:nvPr/>
          </p:nvSpPr>
          <p:spPr>
            <a:xfrm>
              <a:off x="166801" y="-283585"/>
              <a:ext cx="2089723" cy="2089721"/>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2032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142" name="文本框 17"/>
            <p:cNvSpPr txBox="1"/>
            <p:nvPr/>
          </p:nvSpPr>
          <p:spPr>
            <a:xfrm>
              <a:off x="131421" y="168317"/>
              <a:ext cx="2125103" cy="1271698"/>
            </a:xfrm>
            <a:prstGeom prst="rect">
              <a:avLst/>
            </a:prstGeom>
            <a:noFill/>
          </p:spPr>
          <p:txBody>
            <a:bodyPr wrap="square" rtlCol="0">
              <a:spAutoFit/>
            </a:bodyPr>
            <a:lstStyle/>
            <a:p>
              <a:pPr algn="ctr"/>
              <a:r>
                <a:rPr lang="en-US" altLang="zh-CN" sz="2400" b="1" dirty="0">
                  <a:solidFill>
                    <a:schemeClr val="accent1"/>
                  </a:solidFill>
                  <a:latin typeface="华文细黑" panose="02010600040101010101" pitchFamily="2" charset="-122"/>
                  <a:ea typeface="华文细黑" panose="02010600040101010101" pitchFamily="2" charset="-122"/>
                </a:rPr>
                <a:t>01</a:t>
              </a:r>
              <a:endParaRPr lang="zh-CN" altLang="en-US" sz="3200" b="1" dirty="0">
                <a:solidFill>
                  <a:schemeClr val="accent1"/>
                </a:solidFill>
                <a:latin typeface="华文细黑" panose="02010600040101010101" pitchFamily="2" charset="-122"/>
                <a:ea typeface="华文细黑" panose="02010600040101010101" pitchFamily="2" charset="-122"/>
              </a:endParaRPr>
            </a:p>
          </p:txBody>
        </p:sp>
        <p:sp>
          <p:nvSpPr>
            <p:cNvPr id="143" name="椭圆 142"/>
            <p:cNvSpPr/>
            <p:nvPr/>
          </p:nvSpPr>
          <p:spPr>
            <a:xfrm>
              <a:off x="2149085" y="-283585"/>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ea typeface="华文细黑" panose="02010600040101010101" pitchFamily="2" charset="-122"/>
              </a:endParaRPr>
            </a:p>
          </p:txBody>
        </p:sp>
        <p:sp>
          <p:nvSpPr>
            <p:cNvPr id="144" name="椭圆 143"/>
            <p:cNvSpPr/>
            <p:nvPr/>
          </p:nvSpPr>
          <p:spPr>
            <a:xfrm>
              <a:off x="23983" y="1333840"/>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ea typeface="华文细黑" panose="02010600040101010101" pitchFamily="2" charset="-122"/>
              </a:endParaRPr>
            </a:p>
          </p:txBody>
        </p:sp>
      </p:grpSp>
      <p:sp>
        <p:nvSpPr>
          <p:cNvPr id="145" name="标题 1"/>
          <p:cNvSpPr txBox="1">
            <a:spLocks/>
          </p:cNvSpPr>
          <p:nvPr/>
        </p:nvSpPr>
        <p:spPr>
          <a:xfrm>
            <a:off x="1708744" y="616240"/>
            <a:ext cx="6911141" cy="683927"/>
          </a:xfrm>
          <a:prstGeom prst="rect">
            <a:avLst/>
          </a:prstGeom>
        </p:spPr>
        <p:txBody>
          <a:bodyPr>
            <a:normAutofit/>
          </a:bodyPr>
          <a:lstStyle>
            <a:lvl1pPr algn="ctr" defTabSz="914400" rtl="0" eaLnBrk="1" latinLnBrk="0" hangingPunct="1">
              <a:lnSpc>
                <a:spcPct val="90000"/>
              </a:lnSpc>
              <a:spcBef>
                <a:spcPct val="0"/>
              </a:spcBef>
              <a:buNone/>
              <a:defRPr sz="3600" b="0" kern="1200">
                <a:solidFill>
                  <a:schemeClr val="bg1">
                    <a:lumMod val="50000"/>
                  </a:schemeClr>
                </a:solidFill>
                <a:effectLst/>
                <a:latin typeface="+mj-ea"/>
                <a:ea typeface="+mj-ea"/>
                <a:cs typeface="+mj-cs"/>
              </a:defRPr>
            </a:lvl1pPr>
          </a:lstStyle>
          <a:p>
            <a:pPr algn="l"/>
            <a:r>
              <a:rPr lang="zh-CN" altLang="en-US" sz="1600" dirty="0">
                <a:solidFill>
                  <a:schemeClr val="accent1"/>
                </a:solidFill>
                <a:latin typeface="华文细黑" panose="02010600040101010101" pitchFamily="2" charset="-122"/>
                <a:ea typeface="华文细黑" panose="02010600040101010101" pitchFamily="2" charset="-122"/>
              </a:rPr>
              <a:t>点击输入您的主标题 </a:t>
            </a:r>
            <a:r>
              <a:rPr lang="en-US" altLang="zh-CN" sz="1600" dirty="0">
                <a:latin typeface="华文细黑" panose="02010600040101010101" pitchFamily="2" charset="-122"/>
                <a:ea typeface="华文细黑" panose="02010600040101010101" pitchFamily="2" charset="-122"/>
              </a:rPr>
              <a:t>/ </a:t>
            </a:r>
            <a:r>
              <a:rPr lang="zh-CN" altLang="en-US" sz="1600" dirty="0">
                <a:latin typeface="华文细黑" panose="02010600040101010101" pitchFamily="2" charset="-122"/>
                <a:ea typeface="华文细黑" panose="02010600040101010101" pitchFamily="2" charset="-122"/>
              </a:rPr>
              <a:t>或您公司</a:t>
            </a:r>
            <a:r>
              <a:rPr lang="en-US" altLang="zh-CN" sz="1600" dirty="0">
                <a:latin typeface="华文细黑" panose="02010600040101010101" pitchFamily="2" charset="-122"/>
                <a:ea typeface="华文细黑" panose="02010600040101010101" pitchFamily="2" charset="-122"/>
              </a:rPr>
              <a:t>LOGO</a:t>
            </a:r>
            <a:r>
              <a:rPr lang="zh-CN" altLang="en-US" sz="1600" dirty="0">
                <a:latin typeface="华文细黑" panose="02010600040101010101" pitchFamily="2" charset="-122"/>
                <a:ea typeface="华文细黑" panose="02010600040101010101" pitchFamily="2" charset="-122"/>
              </a:rPr>
              <a:t>名称</a:t>
            </a:r>
            <a:endParaRPr lang="en-US" altLang="zh-CN" sz="1600" dirty="0">
              <a:latin typeface="华文细黑" panose="02010600040101010101" pitchFamily="2" charset="-122"/>
              <a:ea typeface="华文细黑" panose="02010600040101010101" pitchFamily="2" charset="-122"/>
              <a:cs typeface="Lato Light"/>
            </a:endParaRPr>
          </a:p>
        </p:txBody>
      </p:sp>
      <p:sp>
        <p:nvSpPr>
          <p:cNvPr id="146" name="标题 1"/>
          <p:cNvSpPr txBox="1">
            <a:spLocks/>
          </p:cNvSpPr>
          <p:nvPr/>
        </p:nvSpPr>
        <p:spPr>
          <a:xfrm>
            <a:off x="10318678" y="635290"/>
            <a:ext cx="1046898" cy="683927"/>
          </a:xfrm>
          <a:prstGeom prst="rect">
            <a:avLst/>
          </a:prstGeom>
        </p:spPr>
        <p:txBody>
          <a:bodyPr>
            <a:normAutofit/>
          </a:bodyPr>
          <a:lstStyle>
            <a:lvl1pPr algn="ctr" defTabSz="914400" rtl="0" eaLnBrk="1" latinLnBrk="0" hangingPunct="1">
              <a:lnSpc>
                <a:spcPct val="90000"/>
              </a:lnSpc>
              <a:spcBef>
                <a:spcPct val="0"/>
              </a:spcBef>
              <a:buNone/>
              <a:defRPr sz="3600" b="0" kern="1200">
                <a:solidFill>
                  <a:schemeClr val="bg1">
                    <a:lumMod val="50000"/>
                  </a:schemeClr>
                </a:solidFill>
                <a:effectLst/>
                <a:latin typeface="+mj-ea"/>
                <a:ea typeface="+mj-ea"/>
                <a:cs typeface="+mj-cs"/>
              </a:defRPr>
            </a:lvl1pPr>
          </a:lstStyle>
          <a:p>
            <a:pPr algn="l"/>
            <a:r>
              <a:rPr lang="en-US" altLang="zh-CN" sz="1800" dirty="0">
                <a:solidFill>
                  <a:schemeClr val="bg2"/>
                </a:solidFill>
                <a:latin typeface="华文细黑" panose="02010600040101010101" pitchFamily="2" charset="-122"/>
                <a:ea typeface="华文细黑" panose="02010600040101010101" pitchFamily="2" charset="-122"/>
              </a:rPr>
              <a:t>LOGO</a:t>
            </a:r>
            <a:endParaRPr lang="en-US" altLang="zh-CN" sz="1800" dirty="0">
              <a:solidFill>
                <a:schemeClr val="bg2"/>
              </a:solidFill>
              <a:latin typeface="华文细黑" panose="02010600040101010101" pitchFamily="2" charset="-122"/>
              <a:ea typeface="华文细黑" panose="02010600040101010101" pitchFamily="2" charset="-122"/>
              <a:cs typeface="Lato Light"/>
            </a:endParaRPr>
          </a:p>
        </p:txBody>
      </p:sp>
      <p:sp>
        <p:nvSpPr>
          <p:cNvPr id="48" name="Freeform 7"/>
          <p:cNvSpPr>
            <a:spLocks noChangeArrowheads="1"/>
          </p:cNvSpPr>
          <p:nvPr/>
        </p:nvSpPr>
        <p:spPr bwMode="auto">
          <a:xfrm>
            <a:off x="5286058" y="1882789"/>
            <a:ext cx="1383940" cy="1221882"/>
          </a:xfrm>
          <a:custGeom>
            <a:avLst/>
            <a:gdLst>
              <a:gd name="T0" fmla="*/ 2684 w 2684"/>
              <a:gd name="T1" fmla="*/ 2365 h 2365"/>
              <a:gd name="T2" fmla="*/ 1342 w 2684"/>
              <a:gd name="T3" fmla="*/ 0 h 2365"/>
              <a:gd name="T4" fmla="*/ 0 w 2684"/>
              <a:gd name="T5" fmla="*/ 2365 h 2365"/>
              <a:gd name="T6" fmla="*/ 2684 w 2684"/>
              <a:gd name="T7" fmla="*/ 2365 h 2365"/>
              <a:gd name="T8" fmla="*/ 0 60000 65536"/>
              <a:gd name="T9" fmla="*/ 0 60000 65536"/>
              <a:gd name="T10" fmla="*/ 0 60000 65536"/>
              <a:gd name="T11" fmla="*/ 0 60000 65536"/>
              <a:gd name="T12" fmla="*/ 0 w 2684"/>
              <a:gd name="T13" fmla="*/ 0 h 2365"/>
              <a:gd name="T14" fmla="*/ 2684 w 2684"/>
              <a:gd name="T15" fmla="*/ 2365 h 2365"/>
            </a:gdLst>
            <a:ahLst/>
            <a:cxnLst>
              <a:cxn ang="T8">
                <a:pos x="T0" y="T1"/>
              </a:cxn>
              <a:cxn ang="T9">
                <a:pos x="T2" y="T3"/>
              </a:cxn>
              <a:cxn ang="T10">
                <a:pos x="T4" y="T5"/>
              </a:cxn>
              <a:cxn ang="T11">
                <a:pos x="T6" y="T7"/>
              </a:cxn>
            </a:cxnLst>
            <a:rect l="T12" t="T13" r="T14" b="T15"/>
            <a:pathLst>
              <a:path w="2684" h="2365">
                <a:moveTo>
                  <a:pt x="2684" y="2365"/>
                </a:moveTo>
                <a:lnTo>
                  <a:pt x="1342" y="0"/>
                </a:lnTo>
                <a:lnTo>
                  <a:pt x="0" y="2365"/>
                </a:lnTo>
                <a:lnTo>
                  <a:pt x="2684" y="2365"/>
                </a:lnTo>
                <a:close/>
              </a:path>
            </a:pathLst>
          </a:cu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1400" dirty="0">
              <a:solidFill>
                <a:schemeClr val="bg1"/>
              </a:solidFill>
              <a:latin typeface="华文细黑" panose="02010600040101010101" pitchFamily="2" charset="-122"/>
              <a:ea typeface="华文细黑" panose="02010600040101010101" pitchFamily="2" charset="-122"/>
              <a:sym typeface="宋体" pitchFamily="2" charset="-122"/>
            </a:endParaRPr>
          </a:p>
        </p:txBody>
      </p:sp>
      <p:sp>
        <p:nvSpPr>
          <p:cNvPr id="49" name="Freeform 8"/>
          <p:cNvSpPr>
            <a:spLocks noChangeArrowheads="1"/>
          </p:cNvSpPr>
          <p:nvPr/>
        </p:nvSpPr>
        <p:spPr bwMode="auto">
          <a:xfrm>
            <a:off x="3914815" y="3104669"/>
            <a:ext cx="1371242" cy="1321412"/>
          </a:xfrm>
          <a:custGeom>
            <a:avLst/>
            <a:gdLst>
              <a:gd name="T0" fmla="*/ 2664 w 2664"/>
              <a:gd name="T1" fmla="*/ 0 h 2553"/>
              <a:gd name="T2" fmla="*/ 0 w 2664"/>
              <a:gd name="T3" fmla="*/ 546 h 2553"/>
              <a:gd name="T4" fmla="*/ 1835 w 2664"/>
              <a:gd name="T5" fmla="*/ 2553 h 2553"/>
              <a:gd name="T6" fmla="*/ 2664 w 2664"/>
              <a:gd name="T7" fmla="*/ 0 h 2553"/>
              <a:gd name="T8" fmla="*/ 0 60000 65536"/>
              <a:gd name="T9" fmla="*/ 0 60000 65536"/>
              <a:gd name="T10" fmla="*/ 0 60000 65536"/>
              <a:gd name="T11" fmla="*/ 0 60000 65536"/>
              <a:gd name="T12" fmla="*/ 0 w 2664"/>
              <a:gd name="T13" fmla="*/ 0 h 2553"/>
              <a:gd name="T14" fmla="*/ 2664 w 2664"/>
              <a:gd name="T15" fmla="*/ 2553 h 2553"/>
            </a:gdLst>
            <a:ahLst/>
            <a:cxnLst>
              <a:cxn ang="T8">
                <a:pos x="T0" y="T1"/>
              </a:cxn>
              <a:cxn ang="T9">
                <a:pos x="T2" y="T3"/>
              </a:cxn>
              <a:cxn ang="T10">
                <a:pos x="T4" y="T5"/>
              </a:cxn>
              <a:cxn ang="T11">
                <a:pos x="T6" y="T7"/>
              </a:cxn>
            </a:cxnLst>
            <a:rect l="T12" t="T13" r="T14" b="T15"/>
            <a:pathLst>
              <a:path w="2664" h="2553">
                <a:moveTo>
                  <a:pt x="2664" y="0"/>
                </a:moveTo>
                <a:lnTo>
                  <a:pt x="0" y="546"/>
                </a:lnTo>
                <a:lnTo>
                  <a:pt x="1835" y="2553"/>
                </a:lnTo>
                <a:lnTo>
                  <a:pt x="2664" y="0"/>
                </a:lnTo>
                <a:close/>
              </a:path>
            </a:pathLst>
          </a:cu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1400">
              <a:solidFill>
                <a:schemeClr val="bg1"/>
              </a:solidFill>
              <a:latin typeface="华文细黑" panose="02010600040101010101" pitchFamily="2" charset="-122"/>
              <a:ea typeface="华文细黑" panose="02010600040101010101" pitchFamily="2" charset="-122"/>
              <a:sym typeface="宋体" pitchFamily="2" charset="-122"/>
            </a:endParaRPr>
          </a:p>
        </p:txBody>
      </p:sp>
      <p:sp>
        <p:nvSpPr>
          <p:cNvPr id="50" name="Freeform 9"/>
          <p:cNvSpPr>
            <a:spLocks noChangeArrowheads="1"/>
          </p:cNvSpPr>
          <p:nvPr/>
        </p:nvSpPr>
        <p:spPr bwMode="auto">
          <a:xfrm>
            <a:off x="4702010" y="4426083"/>
            <a:ext cx="1273901" cy="1393412"/>
          </a:xfrm>
          <a:custGeom>
            <a:avLst/>
            <a:gdLst>
              <a:gd name="T0" fmla="*/ 305 w 2476"/>
              <a:gd name="T1" fmla="*/ 0 h 2702"/>
              <a:gd name="T2" fmla="*/ 0 w 2476"/>
              <a:gd name="T3" fmla="*/ 2702 h 2702"/>
              <a:gd name="T4" fmla="*/ 2476 w 2476"/>
              <a:gd name="T5" fmla="*/ 1578 h 2702"/>
              <a:gd name="T6" fmla="*/ 305 w 2476"/>
              <a:gd name="T7" fmla="*/ 0 h 2702"/>
              <a:gd name="T8" fmla="*/ 0 60000 65536"/>
              <a:gd name="T9" fmla="*/ 0 60000 65536"/>
              <a:gd name="T10" fmla="*/ 0 60000 65536"/>
              <a:gd name="T11" fmla="*/ 0 60000 65536"/>
              <a:gd name="T12" fmla="*/ 0 w 2476"/>
              <a:gd name="T13" fmla="*/ 0 h 2702"/>
              <a:gd name="T14" fmla="*/ 2476 w 2476"/>
              <a:gd name="T15" fmla="*/ 2702 h 2702"/>
            </a:gdLst>
            <a:ahLst/>
            <a:cxnLst>
              <a:cxn ang="T8">
                <a:pos x="T0" y="T1"/>
              </a:cxn>
              <a:cxn ang="T9">
                <a:pos x="T2" y="T3"/>
              </a:cxn>
              <a:cxn ang="T10">
                <a:pos x="T4" y="T5"/>
              </a:cxn>
              <a:cxn ang="T11">
                <a:pos x="T6" y="T7"/>
              </a:cxn>
            </a:cxnLst>
            <a:rect l="T12" t="T13" r="T14" b="T15"/>
            <a:pathLst>
              <a:path w="2476" h="2702">
                <a:moveTo>
                  <a:pt x="305" y="0"/>
                </a:moveTo>
                <a:lnTo>
                  <a:pt x="0" y="2702"/>
                </a:lnTo>
                <a:lnTo>
                  <a:pt x="2476" y="1578"/>
                </a:lnTo>
                <a:lnTo>
                  <a:pt x="305" y="0"/>
                </a:lnTo>
                <a:close/>
              </a:path>
            </a:pathLst>
          </a:cu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1400">
              <a:solidFill>
                <a:schemeClr val="bg1"/>
              </a:solidFill>
              <a:latin typeface="华文细黑" panose="02010600040101010101" pitchFamily="2" charset="-122"/>
              <a:ea typeface="华文细黑" panose="02010600040101010101" pitchFamily="2" charset="-122"/>
              <a:sym typeface="宋体" pitchFamily="2" charset="-122"/>
            </a:endParaRPr>
          </a:p>
        </p:txBody>
      </p:sp>
      <p:sp>
        <p:nvSpPr>
          <p:cNvPr id="51" name="Freeform 10"/>
          <p:cNvSpPr>
            <a:spLocks noChangeArrowheads="1"/>
          </p:cNvSpPr>
          <p:nvPr/>
        </p:nvSpPr>
        <p:spPr bwMode="auto">
          <a:xfrm>
            <a:off x="5975911" y="4426083"/>
            <a:ext cx="1278135" cy="1393412"/>
          </a:xfrm>
          <a:custGeom>
            <a:avLst/>
            <a:gdLst>
              <a:gd name="T0" fmla="*/ 0 w 2476"/>
              <a:gd name="T1" fmla="*/ 1578 h 2702"/>
              <a:gd name="T2" fmla="*/ 2476 w 2476"/>
              <a:gd name="T3" fmla="*/ 2702 h 2702"/>
              <a:gd name="T4" fmla="*/ 2172 w 2476"/>
              <a:gd name="T5" fmla="*/ 0 h 2702"/>
              <a:gd name="T6" fmla="*/ 0 w 2476"/>
              <a:gd name="T7" fmla="*/ 1578 h 2702"/>
              <a:gd name="T8" fmla="*/ 0 60000 65536"/>
              <a:gd name="T9" fmla="*/ 0 60000 65536"/>
              <a:gd name="T10" fmla="*/ 0 60000 65536"/>
              <a:gd name="T11" fmla="*/ 0 60000 65536"/>
              <a:gd name="T12" fmla="*/ 0 w 2476"/>
              <a:gd name="T13" fmla="*/ 0 h 2702"/>
              <a:gd name="T14" fmla="*/ 2476 w 2476"/>
              <a:gd name="T15" fmla="*/ 2702 h 2702"/>
            </a:gdLst>
            <a:ahLst/>
            <a:cxnLst>
              <a:cxn ang="T8">
                <a:pos x="T0" y="T1"/>
              </a:cxn>
              <a:cxn ang="T9">
                <a:pos x="T2" y="T3"/>
              </a:cxn>
              <a:cxn ang="T10">
                <a:pos x="T4" y="T5"/>
              </a:cxn>
              <a:cxn ang="T11">
                <a:pos x="T6" y="T7"/>
              </a:cxn>
            </a:cxnLst>
            <a:rect l="T12" t="T13" r="T14" b="T15"/>
            <a:pathLst>
              <a:path w="2476" h="2702">
                <a:moveTo>
                  <a:pt x="0" y="1578"/>
                </a:moveTo>
                <a:lnTo>
                  <a:pt x="2476" y="2702"/>
                </a:lnTo>
                <a:lnTo>
                  <a:pt x="2172" y="0"/>
                </a:lnTo>
                <a:lnTo>
                  <a:pt x="0" y="1578"/>
                </a:lnTo>
                <a:close/>
              </a:path>
            </a:pathLst>
          </a:cu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1400">
              <a:solidFill>
                <a:schemeClr val="bg1"/>
              </a:solidFill>
              <a:latin typeface="华文细黑" panose="02010600040101010101" pitchFamily="2" charset="-122"/>
              <a:ea typeface="华文细黑" panose="02010600040101010101" pitchFamily="2" charset="-122"/>
              <a:sym typeface="宋体" pitchFamily="2" charset="-122"/>
            </a:endParaRPr>
          </a:p>
        </p:txBody>
      </p:sp>
      <p:sp>
        <p:nvSpPr>
          <p:cNvPr id="52" name="Freeform 11"/>
          <p:cNvSpPr>
            <a:spLocks noChangeArrowheads="1"/>
          </p:cNvSpPr>
          <p:nvPr/>
        </p:nvSpPr>
        <p:spPr bwMode="auto">
          <a:xfrm>
            <a:off x="6669997" y="3104669"/>
            <a:ext cx="1371242" cy="1321412"/>
          </a:xfrm>
          <a:custGeom>
            <a:avLst/>
            <a:gdLst>
              <a:gd name="T0" fmla="*/ 830 w 2664"/>
              <a:gd name="T1" fmla="*/ 2553 h 2553"/>
              <a:gd name="T2" fmla="*/ 2664 w 2664"/>
              <a:gd name="T3" fmla="*/ 546 h 2553"/>
              <a:gd name="T4" fmla="*/ 0 w 2664"/>
              <a:gd name="T5" fmla="*/ 0 h 2553"/>
              <a:gd name="T6" fmla="*/ 830 w 2664"/>
              <a:gd name="T7" fmla="*/ 2553 h 2553"/>
              <a:gd name="T8" fmla="*/ 0 60000 65536"/>
              <a:gd name="T9" fmla="*/ 0 60000 65536"/>
              <a:gd name="T10" fmla="*/ 0 60000 65536"/>
              <a:gd name="T11" fmla="*/ 0 60000 65536"/>
              <a:gd name="T12" fmla="*/ 0 w 2664"/>
              <a:gd name="T13" fmla="*/ 0 h 2553"/>
              <a:gd name="T14" fmla="*/ 2664 w 2664"/>
              <a:gd name="T15" fmla="*/ 2553 h 2553"/>
            </a:gdLst>
            <a:ahLst/>
            <a:cxnLst>
              <a:cxn ang="T8">
                <a:pos x="T0" y="T1"/>
              </a:cxn>
              <a:cxn ang="T9">
                <a:pos x="T2" y="T3"/>
              </a:cxn>
              <a:cxn ang="T10">
                <a:pos x="T4" y="T5"/>
              </a:cxn>
              <a:cxn ang="T11">
                <a:pos x="T6" y="T7"/>
              </a:cxn>
            </a:cxnLst>
            <a:rect l="T12" t="T13" r="T14" b="T15"/>
            <a:pathLst>
              <a:path w="2664" h="2553">
                <a:moveTo>
                  <a:pt x="830" y="2553"/>
                </a:moveTo>
                <a:lnTo>
                  <a:pt x="2664" y="546"/>
                </a:lnTo>
                <a:lnTo>
                  <a:pt x="0" y="0"/>
                </a:lnTo>
                <a:lnTo>
                  <a:pt x="830" y="2553"/>
                </a:lnTo>
                <a:close/>
              </a:path>
            </a:pathLst>
          </a:cu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1400">
              <a:solidFill>
                <a:schemeClr val="bg1"/>
              </a:solidFill>
              <a:latin typeface="华文细黑" panose="02010600040101010101" pitchFamily="2" charset="-122"/>
              <a:ea typeface="华文细黑" panose="02010600040101010101" pitchFamily="2" charset="-122"/>
              <a:sym typeface="宋体" pitchFamily="2" charset="-122"/>
            </a:endParaRPr>
          </a:p>
        </p:txBody>
      </p:sp>
      <p:sp>
        <p:nvSpPr>
          <p:cNvPr id="58" name="矩形 7"/>
          <p:cNvSpPr>
            <a:spLocks noChangeArrowheads="1"/>
          </p:cNvSpPr>
          <p:nvPr/>
        </p:nvSpPr>
        <p:spPr bwMode="auto">
          <a:xfrm>
            <a:off x="5736791" y="2441847"/>
            <a:ext cx="476126" cy="369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sz="2400" dirty="0">
                <a:solidFill>
                  <a:schemeClr val="bg1"/>
                </a:solidFill>
                <a:latin typeface="华文细黑" panose="02010600040101010101" pitchFamily="2" charset="-122"/>
                <a:ea typeface="华文细黑" panose="02010600040101010101" pitchFamily="2" charset="-122"/>
                <a:sym typeface="Swiss911 UCm BT" pitchFamily="2" charset="0"/>
              </a:rPr>
              <a:t>01</a:t>
            </a:r>
            <a:endParaRPr lang="zh-CN" altLang="en-US" sz="2400" dirty="0">
              <a:solidFill>
                <a:schemeClr val="bg1"/>
              </a:solidFill>
              <a:latin typeface="华文细黑" panose="02010600040101010101" pitchFamily="2" charset="-122"/>
              <a:ea typeface="华文细黑" panose="02010600040101010101" pitchFamily="2" charset="-122"/>
              <a:sym typeface="Swiss911 UCm BT" pitchFamily="2" charset="0"/>
            </a:endParaRPr>
          </a:p>
        </p:txBody>
      </p:sp>
      <p:sp>
        <p:nvSpPr>
          <p:cNvPr id="59" name="矩形 8"/>
          <p:cNvSpPr>
            <a:spLocks noChangeArrowheads="1"/>
          </p:cNvSpPr>
          <p:nvPr/>
        </p:nvSpPr>
        <p:spPr bwMode="auto">
          <a:xfrm>
            <a:off x="7017040" y="3354552"/>
            <a:ext cx="476127" cy="369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sz="2400" dirty="0">
                <a:solidFill>
                  <a:schemeClr val="bg1"/>
                </a:solidFill>
                <a:latin typeface="华文细黑" panose="02010600040101010101" pitchFamily="2" charset="-122"/>
                <a:ea typeface="华文细黑" panose="02010600040101010101" pitchFamily="2" charset="-122"/>
                <a:sym typeface="Swiss911 UCm BT" pitchFamily="2" charset="0"/>
              </a:rPr>
              <a:t>01</a:t>
            </a:r>
            <a:endParaRPr lang="zh-CN" altLang="en-US" sz="2400" dirty="0">
              <a:solidFill>
                <a:schemeClr val="bg1"/>
              </a:solidFill>
              <a:latin typeface="华文细黑" panose="02010600040101010101" pitchFamily="2" charset="-122"/>
              <a:ea typeface="华文细黑" panose="02010600040101010101" pitchFamily="2" charset="-122"/>
              <a:sym typeface="Swiss911 UCm BT" pitchFamily="2" charset="0"/>
            </a:endParaRPr>
          </a:p>
        </p:txBody>
      </p:sp>
      <p:sp>
        <p:nvSpPr>
          <p:cNvPr id="60" name="矩形 9"/>
          <p:cNvSpPr>
            <a:spLocks noChangeArrowheads="1"/>
          </p:cNvSpPr>
          <p:nvPr/>
        </p:nvSpPr>
        <p:spPr bwMode="auto">
          <a:xfrm>
            <a:off x="6538798" y="4875022"/>
            <a:ext cx="476127" cy="369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sz="2400" dirty="0">
                <a:solidFill>
                  <a:schemeClr val="bg1"/>
                </a:solidFill>
                <a:latin typeface="华文细黑" panose="02010600040101010101" pitchFamily="2" charset="-122"/>
                <a:ea typeface="华文细黑" panose="02010600040101010101" pitchFamily="2" charset="-122"/>
                <a:sym typeface="Swiss911 UCm BT" pitchFamily="2" charset="0"/>
              </a:rPr>
              <a:t>01</a:t>
            </a:r>
            <a:endParaRPr lang="zh-CN" altLang="en-US" sz="2400" dirty="0">
              <a:solidFill>
                <a:schemeClr val="bg1"/>
              </a:solidFill>
              <a:latin typeface="华文细黑" panose="02010600040101010101" pitchFamily="2" charset="-122"/>
              <a:ea typeface="华文细黑" panose="02010600040101010101" pitchFamily="2" charset="-122"/>
              <a:sym typeface="Swiss911 UCm BT" pitchFamily="2" charset="0"/>
            </a:endParaRPr>
          </a:p>
        </p:txBody>
      </p:sp>
      <p:sp>
        <p:nvSpPr>
          <p:cNvPr id="61" name="矩形 10"/>
          <p:cNvSpPr>
            <a:spLocks noChangeArrowheads="1"/>
          </p:cNvSpPr>
          <p:nvPr/>
        </p:nvSpPr>
        <p:spPr bwMode="auto">
          <a:xfrm>
            <a:off x="5013119" y="4894083"/>
            <a:ext cx="4761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sz="2400" dirty="0">
                <a:solidFill>
                  <a:schemeClr val="bg1"/>
                </a:solidFill>
                <a:latin typeface="华文细黑" panose="02010600040101010101" pitchFamily="2" charset="-122"/>
                <a:ea typeface="华文细黑" panose="02010600040101010101" pitchFamily="2" charset="-122"/>
                <a:sym typeface="Swiss911 UCm BT" pitchFamily="2" charset="0"/>
              </a:rPr>
              <a:t>01</a:t>
            </a:r>
            <a:endParaRPr lang="zh-CN" altLang="en-US" sz="2400" dirty="0">
              <a:solidFill>
                <a:schemeClr val="bg1"/>
              </a:solidFill>
              <a:latin typeface="华文细黑" panose="02010600040101010101" pitchFamily="2" charset="-122"/>
              <a:ea typeface="华文细黑" panose="02010600040101010101" pitchFamily="2" charset="-122"/>
              <a:sym typeface="Swiss911 UCm BT" pitchFamily="2" charset="0"/>
            </a:endParaRPr>
          </a:p>
        </p:txBody>
      </p:sp>
      <p:sp>
        <p:nvSpPr>
          <p:cNvPr id="62" name="矩形 11"/>
          <p:cNvSpPr>
            <a:spLocks noChangeArrowheads="1"/>
          </p:cNvSpPr>
          <p:nvPr/>
        </p:nvSpPr>
        <p:spPr bwMode="auto">
          <a:xfrm>
            <a:off x="4462889" y="3462507"/>
            <a:ext cx="476126" cy="369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sz="2400" dirty="0">
                <a:solidFill>
                  <a:schemeClr val="bg1"/>
                </a:solidFill>
                <a:latin typeface="华文细黑" panose="02010600040101010101" pitchFamily="2" charset="-122"/>
                <a:ea typeface="华文细黑" panose="02010600040101010101" pitchFamily="2" charset="-122"/>
                <a:sym typeface="Swiss911 UCm BT" pitchFamily="2" charset="0"/>
              </a:rPr>
              <a:t>05</a:t>
            </a:r>
            <a:endParaRPr lang="zh-CN" altLang="en-US" sz="2400" dirty="0">
              <a:solidFill>
                <a:schemeClr val="bg1"/>
              </a:solidFill>
              <a:latin typeface="华文细黑" panose="02010600040101010101" pitchFamily="2" charset="-122"/>
              <a:ea typeface="华文细黑" panose="02010600040101010101" pitchFamily="2" charset="-122"/>
              <a:sym typeface="Swiss911 UCm BT" pitchFamily="2" charset="0"/>
            </a:endParaRPr>
          </a:p>
        </p:txBody>
      </p:sp>
      <p:sp>
        <p:nvSpPr>
          <p:cNvPr id="63" name="TextBox 12"/>
          <p:cNvSpPr>
            <a:spLocks noChangeArrowheads="1"/>
          </p:cNvSpPr>
          <p:nvPr/>
        </p:nvSpPr>
        <p:spPr bwMode="auto">
          <a:xfrm>
            <a:off x="6504940" y="1681613"/>
            <a:ext cx="3428107" cy="614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1300">
                <a:solidFill>
                  <a:schemeClr val="tx1">
                    <a:lumMod val="50000"/>
                    <a:lumOff val="50000"/>
                  </a:schemeClr>
                </a:solidFill>
                <a:latin typeface="华文细黑" panose="02010600040101010101" pitchFamily="2" charset="-122"/>
                <a:ea typeface="华文细黑" panose="02010600040101010101" pitchFamily="2" charset="-122"/>
              </a:rPr>
              <a:t>详写内容</a:t>
            </a:r>
            <a:r>
              <a:rPr lang="en-US" altLang="zh-CN" sz="1300">
                <a:solidFill>
                  <a:schemeClr val="tx1">
                    <a:lumMod val="50000"/>
                    <a:lumOff val="50000"/>
                  </a:schemeClr>
                </a:solidFill>
                <a:latin typeface="华文细黑" panose="02010600040101010101" pitchFamily="2" charset="-122"/>
                <a:ea typeface="华文细黑" panose="02010600040101010101" pitchFamily="2" charset="-122"/>
              </a:rPr>
              <a:t>……</a:t>
            </a:r>
            <a:r>
              <a:rPr lang="zh-CN" altLang="en-US" sz="1300">
                <a:solidFill>
                  <a:schemeClr val="tx1">
                    <a:lumMod val="50000"/>
                    <a:lumOff val="50000"/>
                  </a:schemeClr>
                </a:solidFill>
                <a:latin typeface="华文细黑" panose="02010600040101010101" pitchFamily="2" charset="-122"/>
                <a:ea typeface="华文细黑" panose="02010600040101010101" pitchFamily="2" charset="-122"/>
              </a:rPr>
              <a:t>点击输入本栏的具体文字，简明扼要的说明分项内容，此为概念图解，请根据您的具体内容酌情修改</a:t>
            </a:r>
            <a:endParaRPr lang="en-US" altLang="zh-CN" sz="1300">
              <a:solidFill>
                <a:schemeClr val="tx1">
                  <a:lumMod val="50000"/>
                  <a:lumOff val="50000"/>
                </a:schemeClr>
              </a:solidFill>
              <a:latin typeface="华文细黑" panose="02010600040101010101" pitchFamily="2" charset="-122"/>
              <a:ea typeface="华文细黑" panose="02010600040101010101" pitchFamily="2" charset="-122"/>
            </a:endParaRPr>
          </a:p>
        </p:txBody>
      </p:sp>
      <p:sp>
        <p:nvSpPr>
          <p:cNvPr id="64" name="TextBox 13"/>
          <p:cNvSpPr>
            <a:spLocks noChangeArrowheads="1"/>
          </p:cNvSpPr>
          <p:nvPr/>
        </p:nvSpPr>
        <p:spPr bwMode="auto">
          <a:xfrm>
            <a:off x="8183022" y="3314318"/>
            <a:ext cx="2812317" cy="600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1300">
                <a:solidFill>
                  <a:schemeClr val="tx1">
                    <a:lumMod val="50000"/>
                    <a:lumOff val="50000"/>
                  </a:schemeClr>
                </a:solidFill>
                <a:latin typeface="华文细黑" panose="02010600040101010101" pitchFamily="2" charset="-122"/>
                <a:ea typeface="华文细黑" panose="02010600040101010101" pitchFamily="2" charset="-122"/>
              </a:rPr>
              <a:t>详写内容</a:t>
            </a:r>
            <a:r>
              <a:rPr lang="en-US" altLang="zh-CN" sz="1300">
                <a:solidFill>
                  <a:schemeClr val="tx1">
                    <a:lumMod val="50000"/>
                    <a:lumOff val="50000"/>
                  </a:schemeClr>
                </a:solidFill>
                <a:latin typeface="华文细黑" panose="02010600040101010101" pitchFamily="2" charset="-122"/>
                <a:ea typeface="华文细黑" panose="02010600040101010101" pitchFamily="2" charset="-122"/>
              </a:rPr>
              <a:t>……</a:t>
            </a:r>
            <a:r>
              <a:rPr lang="zh-CN" altLang="en-US" sz="1300">
                <a:solidFill>
                  <a:schemeClr val="tx1">
                    <a:lumMod val="50000"/>
                    <a:lumOff val="50000"/>
                  </a:schemeClr>
                </a:solidFill>
                <a:latin typeface="华文细黑" panose="02010600040101010101" pitchFamily="2" charset="-122"/>
                <a:ea typeface="华文细黑" panose="02010600040101010101" pitchFamily="2" charset="-122"/>
              </a:rPr>
              <a:t>点击输入本栏的具体文字，简明扼要的说明分项内容，此为概念图解，请根据您的具体内容酌情修改</a:t>
            </a:r>
            <a:endParaRPr lang="en-US" altLang="zh-CN" sz="1300">
              <a:solidFill>
                <a:schemeClr val="tx1">
                  <a:lumMod val="50000"/>
                  <a:lumOff val="50000"/>
                </a:schemeClr>
              </a:solidFill>
              <a:latin typeface="华文细黑" panose="02010600040101010101" pitchFamily="2" charset="-122"/>
              <a:ea typeface="华文细黑" panose="02010600040101010101" pitchFamily="2" charset="-122"/>
            </a:endParaRPr>
          </a:p>
        </p:txBody>
      </p:sp>
      <p:sp>
        <p:nvSpPr>
          <p:cNvPr id="65" name="TextBox 14"/>
          <p:cNvSpPr>
            <a:spLocks noChangeArrowheads="1"/>
          </p:cNvSpPr>
          <p:nvPr/>
        </p:nvSpPr>
        <p:spPr bwMode="auto">
          <a:xfrm>
            <a:off x="7495283" y="5243494"/>
            <a:ext cx="2812319" cy="600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1300">
                <a:solidFill>
                  <a:schemeClr val="tx1">
                    <a:lumMod val="50000"/>
                    <a:lumOff val="50000"/>
                  </a:schemeClr>
                </a:solidFill>
                <a:latin typeface="华文细黑" panose="02010600040101010101" pitchFamily="2" charset="-122"/>
                <a:ea typeface="华文细黑" panose="02010600040101010101" pitchFamily="2" charset="-122"/>
              </a:rPr>
              <a:t>详写内容</a:t>
            </a:r>
            <a:r>
              <a:rPr lang="en-US" altLang="zh-CN" sz="1300">
                <a:solidFill>
                  <a:schemeClr val="tx1">
                    <a:lumMod val="50000"/>
                    <a:lumOff val="50000"/>
                  </a:schemeClr>
                </a:solidFill>
                <a:latin typeface="华文细黑" panose="02010600040101010101" pitchFamily="2" charset="-122"/>
                <a:ea typeface="华文细黑" panose="02010600040101010101" pitchFamily="2" charset="-122"/>
              </a:rPr>
              <a:t>……</a:t>
            </a:r>
            <a:r>
              <a:rPr lang="zh-CN" altLang="en-US" sz="1300">
                <a:solidFill>
                  <a:schemeClr val="tx1">
                    <a:lumMod val="50000"/>
                    <a:lumOff val="50000"/>
                  </a:schemeClr>
                </a:solidFill>
                <a:latin typeface="华文细黑" panose="02010600040101010101" pitchFamily="2" charset="-122"/>
                <a:ea typeface="华文细黑" panose="02010600040101010101" pitchFamily="2" charset="-122"/>
              </a:rPr>
              <a:t>点击输入本栏的具体文字，简明扼要的说明分项内容，此为概念图解，请根据您的具体内容酌情修改</a:t>
            </a:r>
            <a:endParaRPr lang="en-US" altLang="zh-CN" sz="1300">
              <a:solidFill>
                <a:schemeClr val="tx1">
                  <a:lumMod val="50000"/>
                  <a:lumOff val="50000"/>
                </a:schemeClr>
              </a:solidFill>
              <a:latin typeface="华文细黑" panose="02010600040101010101" pitchFamily="2" charset="-122"/>
              <a:ea typeface="华文细黑" panose="02010600040101010101" pitchFamily="2" charset="-122"/>
            </a:endParaRPr>
          </a:p>
        </p:txBody>
      </p:sp>
      <p:sp>
        <p:nvSpPr>
          <p:cNvPr id="66" name="TextBox 15"/>
          <p:cNvSpPr>
            <a:spLocks noChangeArrowheads="1"/>
          </p:cNvSpPr>
          <p:nvPr/>
        </p:nvSpPr>
        <p:spPr bwMode="auto">
          <a:xfrm>
            <a:off x="1515139" y="4841141"/>
            <a:ext cx="2810202" cy="600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1300" dirty="0">
                <a:solidFill>
                  <a:schemeClr val="tx1">
                    <a:lumMod val="50000"/>
                    <a:lumOff val="50000"/>
                  </a:schemeClr>
                </a:solidFill>
                <a:latin typeface="华文细黑" panose="02010600040101010101" pitchFamily="2" charset="-122"/>
                <a:ea typeface="华文细黑" panose="02010600040101010101" pitchFamily="2" charset="-122"/>
              </a:rPr>
              <a:t>详写内容</a:t>
            </a:r>
            <a:r>
              <a:rPr lang="en-US" altLang="zh-CN" sz="1300" dirty="0">
                <a:solidFill>
                  <a:schemeClr val="tx1">
                    <a:lumMod val="50000"/>
                    <a:lumOff val="50000"/>
                  </a:schemeClr>
                </a:solidFill>
                <a:latin typeface="华文细黑" panose="02010600040101010101" pitchFamily="2" charset="-122"/>
                <a:ea typeface="华文细黑" panose="02010600040101010101" pitchFamily="2" charset="-122"/>
              </a:rPr>
              <a:t>……</a:t>
            </a:r>
            <a:r>
              <a:rPr lang="zh-CN" altLang="en-US" sz="1300" dirty="0">
                <a:solidFill>
                  <a:schemeClr val="tx1">
                    <a:lumMod val="50000"/>
                    <a:lumOff val="50000"/>
                  </a:schemeClr>
                </a:solidFill>
                <a:latin typeface="华文细黑" panose="02010600040101010101" pitchFamily="2" charset="-122"/>
                <a:ea typeface="华文细黑" panose="02010600040101010101" pitchFamily="2" charset="-122"/>
              </a:rPr>
              <a:t>点击输入本栏的具体文字，简明扼要的说明分项内容，此为概念图解，请根据您的具体内容酌情修改</a:t>
            </a:r>
            <a:endParaRPr lang="en-US" altLang="zh-CN" sz="1300" dirty="0">
              <a:solidFill>
                <a:schemeClr val="tx1">
                  <a:lumMod val="50000"/>
                  <a:lumOff val="50000"/>
                </a:schemeClr>
              </a:solidFill>
              <a:latin typeface="华文细黑" panose="02010600040101010101" pitchFamily="2" charset="-122"/>
              <a:ea typeface="华文细黑" panose="02010600040101010101" pitchFamily="2" charset="-122"/>
            </a:endParaRPr>
          </a:p>
        </p:txBody>
      </p:sp>
      <p:sp>
        <p:nvSpPr>
          <p:cNvPr id="67" name="TextBox 16"/>
          <p:cNvSpPr>
            <a:spLocks noChangeArrowheads="1"/>
          </p:cNvSpPr>
          <p:nvPr/>
        </p:nvSpPr>
        <p:spPr bwMode="auto">
          <a:xfrm>
            <a:off x="1515139" y="2509612"/>
            <a:ext cx="2810202" cy="600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1300" dirty="0">
                <a:solidFill>
                  <a:schemeClr val="tx1">
                    <a:lumMod val="50000"/>
                    <a:lumOff val="50000"/>
                  </a:schemeClr>
                </a:solidFill>
                <a:latin typeface="华文细黑" panose="02010600040101010101" pitchFamily="2" charset="-122"/>
                <a:ea typeface="华文细黑" panose="02010600040101010101" pitchFamily="2" charset="-122"/>
              </a:rPr>
              <a:t>详写内容</a:t>
            </a:r>
            <a:r>
              <a:rPr lang="en-US" altLang="zh-CN" sz="1300" dirty="0">
                <a:solidFill>
                  <a:schemeClr val="tx1">
                    <a:lumMod val="50000"/>
                    <a:lumOff val="50000"/>
                  </a:schemeClr>
                </a:solidFill>
                <a:latin typeface="华文细黑" panose="02010600040101010101" pitchFamily="2" charset="-122"/>
                <a:ea typeface="华文细黑" panose="02010600040101010101" pitchFamily="2" charset="-122"/>
              </a:rPr>
              <a:t>……</a:t>
            </a:r>
            <a:r>
              <a:rPr lang="zh-CN" altLang="en-US" sz="1300" dirty="0">
                <a:solidFill>
                  <a:schemeClr val="tx1">
                    <a:lumMod val="50000"/>
                    <a:lumOff val="50000"/>
                  </a:schemeClr>
                </a:solidFill>
                <a:latin typeface="华文细黑" panose="02010600040101010101" pitchFamily="2" charset="-122"/>
                <a:ea typeface="华文细黑" panose="02010600040101010101" pitchFamily="2" charset="-122"/>
              </a:rPr>
              <a:t>点击输入本栏的具体文字，简明扼要的说明分项内容，此为概念图解，请根据您的具体内容酌情修改</a:t>
            </a:r>
            <a:endParaRPr lang="en-US" altLang="zh-CN" sz="1300" dirty="0">
              <a:solidFill>
                <a:schemeClr val="tx1">
                  <a:lumMod val="50000"/>
                  <a:lumOff val="50000"/>
                </a:schemeClr>
              </a:solidFill>
              <a:latin typeface="华文细黑" panose="02010600040101010101" pitchFamily="2" charset="-122"/>
              <a:ea typeface="华文细黑" panose="02010600040101010101" pitchFamily="2" charset="-122"/>
            </a:endParaRPr>
          </a:p>
        </p:txBody>
      </p:sp>
      <p:sp>
        <p:nvSpPr>
          <p:cNvPr id="68" name="TextBox 17"/>
          <p:cNvSpPr>
            <a:spLocks noChangeArrowheads="1"/>
          </p:cNvSpPr>
          <p:nvPr/>
        </p:nvSpPr>
        <p:spPr bwMode="auto">
          <a:xfrm>
            <a:off x="6504942" y="1412832"/>
            <a:ext cx="1682312" cy="246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600" b="1" dirty="0">
                <a:solidFill>
                  <a:schemeClr val="accent1"/>
                </a:solidFill>
                <a:latin typeface="华文细黑" panose="02010600040101010101" pitchFamily="2" charset="-122"/>
                <a:ea typeface="华文细黑" panose="02010600040101010101" pitchFamily="2" charset="-122"/>
              </a:rPr>
              <a:t>添加标题内容</a:t>
            </a:r>
          </a:p>
        </p:txBody>
      </p:sp>
      <p:sp>
        <p:nvSpPr>
          <p:cNvPr id="71" name="TextBox 18"/>
          <p:cNvSpPr>
            <a:spLocks noChangeArrowheads="1"/>
          </p:cNvSpPr>
          <p:nvPr/>
        </p:nvSpPr>
        <p:spPr bwMode="auto">
          <a:xfrm>
            <a:off x="8183020" y="3015891"/>
            <a:ext cx="1682311" cy="246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600" b="1" dirty="0">
                <a:solidFill>
                  <a:schemeClr val="accent1"/>
                </a:solidFill>
                <a:latin typeface="华文细黑" panose="02010600040101010101" pitchFamily="2" charset="-122"/>
                <a:ea typeface="华文细黑" panose="02010600040101010101" pitchFamily="2" charset="-122"/>
              </a:rPr>
              <a:t>添加标题内容</a:t>
            </a:r>
          </a:p>
        </p:txBody>
      </p:sp>
      <p:sp>
        <p:nvSpPr>
          <p:cNvPr id="72" name="TextBox 19"/>
          <p:cNvSpPr>
            <a:spLocks noChangeArrowheads="1"/>
          </p:cNvSpPr>
          <p:nvPr/>
        </p:nvSpPr>
        <p:spPr bwMode="auto">
          <a:xfrm>
            <a:off x="7495283" y="4947185"/>
            <a:ext cx="1682312" cy="246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600" b="1" dirty="0">
                <a:solidFill>
                  <a:schemeClr val="accent1"/>
                </a:solidFill>
                <a:latin typeface="华文细黑" panose="02010600040101010101" pitchFamily="2" charset="-122"/>
                <a:ea typeface="华文细黑" panose="02010600040101010101" pitchFamily="2" charset="-122"/>
              </a:rPr>
              <a:t>添加标题内容</a:t>
            </a:r>
          </a:p>
        </p:txBody>
      </p:sp>
      <p:sp>
        <p:nvSpPr>
          <p:cNvPr id="80" name="TextBox 20"/>
          <p:cNvSpPr>
            <a:spLocks noChangeArrowheads="1"/>
          </p:cNvSpPr>
          <p:nvPr/>
        </p:nvSpPr>
        <p:spPr bwMode="auto">
          <a:xfrm>
            <a:off x="1515139" y="4540597"/>
            <a:ext cx="1603718" cy="246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600" b="1" dirty="0">
                <a:solidFill>
                  <a:schemeClr val="accent1"/>
                </a:solidFill>
                <a:latin typeface="华文细黑" panose="02010600040101010101" pitchFamily="2" charset="-122"/>
                <a:ea typeface="华文细黑" panose="02010600040101010101" pitchFamily="2" charset="-122"/>
              </a:rPr>
              <a:t>添加标题内容</a:t>
            </a:r>
          </a:p>
        </p:txBody>
      </p:sp>
      <p:sp>
        <p:nvSpPr>
          <p:cNvPr id="81" name="TextBox 21"/>
          <p:cNvSpPr>
            <a:spLocks noChangeArrowheads="1"/>
          </p:cNvSpPr>
          <p:nvPr/>
        </p:nvSpPr>
        <p:spPr bwMode="auto">
          <a:xfrm>
            <a:off x="1515140" y="2200596"/>
            <a:ext cx="1441075" cy="246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600" b="1" dirty="0">
                <a:solidFill>
                  <a:schemeClr val="accent1"/>
                </a:solidFill>
                <a:latin typeface="华文细黑" panose="02010600040101010101" pitchFamily="2" charset="-122"/>
                <a:ea typeface="华文细黑" panose="02010600040101010101" pitchFamily="2" charset="-122"/>
              </a:rPr>
              <a:t>添加标题内容</a:t>
            </a:r>
          </a:p>
        </p:txBody>
      </p:sp>
      <p:sp>
        <p:nvSpPr>
          <p:cNvPr id="82" name="TextBox 22"/>
          <p:cNvSpPr>
            <a:spLocks noChangeArrowheads="1"/>
          </p:cNvSpPr>
          <p:nvPr/>
        </p:nvSpPr>
        <p:spPr bwMode="auto">
          <a:xfrm>
            <a:off x="5326528" y="3652135"/>
            <a:ext cx="132151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b="1" dirty="0">
                <a:solidFill>
                  <a:schemeClr val="accent1"/>
                </a:solidFill>
                <a:latin typeface="华文细黑" panose="02010600040101010101" pitchFamily="2" charset="-122"/>
                <a:ea typeface="华文细黑" panose="02010600040101010101" pitchFamily="2" charset="-122"/>
              </a:rPr>
              <a:t>点击添加标题内容</a:t>
            </a:r>
          </a:p>
        </p:txBody>
      </p:sp>
    </p:spTree>
    <p:extLst>
      <p:ext uri="{BB962C8B-B14F-4D97-AF65-F5344CB8AC3E}">
        <p14:creationId xmlns:p14="http://schemas.microsoft.com/office/powerpoint/2010/main" val="590293402"/>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fade">
                                      <p:cBhvr>
                                        <p:cTn id="7" dur="500"/>
                                        <p:tgtEl>
                                          <p:spTgt spid="13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Effect transition="in" filter="wipe(left)">
                                      <p:cBhvr>
                                        <p:cTn id="11" dur="500"/>
                                        <p:tgtEl>
                                          <p:spTgt spid="136"/>
                                        </p:tgtEl>
                                      </p:cBhvr>
                                    </p:animEffect>
                                  </p:childTnLst>
                                </p:cTn>
                              </p:par>
                            </p:childTnLst>
                          </p:cTn>
                        </p:par>
                        <p:par>
                          <p:cTn id="12" fill="hold">
                            <p:stCondLst>
                              <p:cond delay="1000"/>
                            </p:stCondLst>
                            <p:childTnLst>
                              <p:par>
                                <p:cTn id="13" presetID="2" presetClass="entr" presetSubtype="2" decel="100000" fill="hold" grpId="0" nodeType="afterEffect">
                                  <p:stCondLst>
                                    <p:cond delay="0"/>
                                  </p:stCondLst>
                                  <p:iterate type="lt">
                                    <p:tmPct val="10000"/>
                                  </p:iterate>
                                  <p:childTnLst>
                                    <p:set>
                                      <p:cBhvr>
                                        <p:cTn id="14" dur="1" fill="hold">
                                          <p:stCondLst>
                                            <p:cond delay="0"/>
                                          </p:stCondLst>
                                        </p:cTn>
                                        <p:tgtEl>
                                          <p:spTgt spid="145"/>
                                        </p:tgtEl>
                                        <p:attrNameLst>
                                          <p:attrName>style.visibility</p:attrName>
                                        </p:attrNameLst>
                                      </p:cBhvr>
                                      <p:to>
                                        <p:strVal val="visible"/>
                                      </p:to>
                                    </p:set>
                                    <p:anim calcmode="lin" valueType="num">
                                      <p:cBhvr additive="base">
                                        <p:cTn id="15" dur="500" fill="hold"/>
                                        <p:tgtEl>
                                          <p:spTgt spid="145"/>
                                        </p:tgtEl>
                                        <p:attrNameLst>
                                          <p:attrName>ppt_x</p:attrName>
                                        </p:attrNameLst>
                                      </p:cBhvr>
                                      <p:tavLst>
                                        <p:tav tm="0">
                                          <p:val>
                                            <p:strVal val="1+#ppt_w/2"/>
                                          </p:val>
                                        </p:tav>
                                        <p:tav tm="100000">
                                          <p:val>
                                            <p:strVal val="#ppt_x"/>
                                          </p:val>
                                        </p:tav>
                                      </p:tavLst>
                                    </p:anim>
                                    <p:anim calcmode="lin" valueType="num">
                                      <p:cBhvr additive="base">
                                        <p:cTn id="16" dur="500" fill="hold"/>
                                        <p:tgtEl>
                                          <p:spTgt spid="145"/>
                                        </p:tgtEl>
                                        <p:attrNameLst>
                                          <p:attrName>ppt_y</p:attrName>
                                        </p:attrNameLst>
                                      </p:cBhvr>
                                      <p:tavLst>
                                        <p:tav tm="0">
                                          <p:val>
                                            <p:strVal val="#ppt_y"/>
                                          </p:val>
                                        </p:tav>
                                        <p:tav tm="100000">
                                          <p:val>
                                            <p:strVal val="#ppt_y"/>
                                          </p:val>
                                        </p:tav>
                                      </p:tavLst>
                                    </p:anim>
                                  </p:childTnLst>
                                </p:cTn>
                              </p:par>
                            </p:childTnLst>
                          </p:cTn>
                        </p:par>
                        <p:par>
                          <p:cTn id="17" fill="hold">
                            <p:stCondLst>
                              <p:cond delay="2450"/>
                            </p:stCondLst>
                            <p:childTnLst>
                              <p:par>
                                <p:cTn id="18" presetID="2" presetClass="entr" presetSubtype="2" decel="100000" fill="hold" grpId="0" nodeType="afterEffect">
                                  <p:stCondLst>
                                    <p:cond delay="0"/>
                                  </p:stCondLst>
                                  <p:iterate type="lt">
                                    <p:tmPct val="10000"/>
                                  </p:iterate>
                                  <p:childTnLst>
                                    <p:set>
                                      <p:cBhvr>
                                        <p:cTn id="19" dur="1" fill="hold">
                                          <p:stCondLst>
                                            <p:cond delay="0"/>
                                          </p:stCondLst>
                                        </p:cTn>
                                        <p:tgtEl>
                                          <p:spTgt spid="146"/>
                                        </p:tgtEl>
                                        <p:attrNameLst>
                                          <p:attrName>style.visibility</p:attrName>
                                        </p:attrNameLst>
                                      </p:cBhvr>
                                      <p:to>
                                        <p:strVal val="visible"/>
                                      </p:to>
                                    </p:set>
                                    <p:anim calcmode="lin" valueType="num">
                                      <p:cBhvr additive="base">
                                        <p:cTn id="20" dur="500" fill="hold"/>
                                        <p:tgtEl>
                                          <p:spTgt spid="146"/>
                                        </p:tgtEl>
                                        <p:attrNameLst>
                                          <p:attrName>ppt_x</p:attrName>
                                        </p:attrNameLst>
                                      </p:cBhvr>
                                      <p:tavLst>
                                        <p:tav tm="0">
                                          <p:val>
                                            <p:strVal val="1+#ppt_w/2"/>
                                          </p:val>
                                        </p:tav>
                                        <p:tav tm="100000">
                                          <p:val>
                                            <p:strVal val="#ppt_x"/>
                                          </p:val>
                                        </p:tav>
                                      </p:tavLst>
                                    </p:anim>
                                    <p:anim calcmode="lin" valueType="num">
                                      <p:cBhvr additive="base">
                                        <p:cTn id="21" dur="500" fill="hold"/>
                                        <p:tgtEl>
                                          <p:spTgt spid="146"/>
                                        </p:tgtEl>
                                        <p:attrNameLst>
                                          <p:attrName>ppt_y</p:attrName>
                                        </p:attrNameLst>
                                      </p:cBhvr>
                                      <p:tavLst>
                                        <p:tav tm="0">
                                          <p:val>
                                            <p:strVal val="#ppt_y"/>
                                          </p:val>
                                        </p:tav>
                                        <p:tav tm="100000">
                                          <p:val>
                                            <p:strVal val="#ppt_y"/>
                                          </p:val>
                                        </p:tav>
                                      </p:tavLst>
                                    </p:anim>
                                  </p:childTnLst>
                                </p:cTn>
                              </p:par>
                            </p:childTnLst>
                          </p:cTn>
                        </p:par>
                        <p:par>
                          <p:cTn id="22" fill="hold">
                            <p:stCondLst>
                              <p:cond delay="3100"/>
                            </p:stCondLst>
                            <p:childTnLst>
                              <p:par>
                                <p:cTn id="23" presetID="23" presetClass="entr" presetSubtype="528" fill="hold" grpId="0" nodeType="afterEffect">
                                  <p:stCondLst>
                                    <p:cond delay="0"/>
                                  </p:stCondLst>
                                  <p:childTnLst>
                                    <p:set>
                                      <p:cBhvr>
                                        <p:cTn id="24" dur="1" fill="hold">
                                          <p:stCondLst>
                                            <p:cond delay="0"/>
                                          </p:stCondLst>
                                        </p:cTn>
                                        <p:tgtEl>
                                          <p:spTgt spid="48"/>
                                        </p:tgtEl>
                                        <p:attrNameLst>
                                          <p:attrName>style.visibility</p:attrName>
                                        </p:attrNameLst>
                                      </p:cBhvr>
                                      <p:to>
                                        <p:strVal val="visible"/>
                                      </p:to>
                                    </p:set>
                                    <p:anim calcmode="lin" valueType="num">
                                      <p:cBhvr>
                                        <p:cTn id="25" dur="500" fill="hold"/>
                                        <p:tgtEl>
                                          <p:spTgt spid="48"/>
                                        </p:tgtEl>
                                        <p:attrNameLst>
                                          <p:attrName>ppt_w</p:attrName>
                                        </p:attrNameLst>
                                      </p:cBhvr>
                                      <p:tavLst>
                                        <p:tav tm="0">
                                          <p:val>
                                            <p:fltVal val="0"/>
                                          </p:val>
                                        </p:tav>
                                        <p:tav tm="100000">
                                          <p:val>
                                            <p:strVal val="#ppt_w"/>
                                          </p:val>
                                        </p:tav>
                                      </p:tavLst>
                                    </p:anim>
                                    <p:anim calcmode="lin" valueType="num">
                                      <p:cBhvr>
                                        <p:cTn id="26" dur="500" fill="hold"/>
                                        <p:tgtEl>
                                          <p:spTgt spid="48"/>
                                        </p:tgtEl>
                                        <p:attrNameLst>
                                          <p:attrName>ppt_h</p:attrName>
                                        </p:attrNameLst>
                                      </p:cBhvr>
                                      <p:tavLst>
                                        <p:tav tm="0">
                                          <p:val>
                                            <p:fltVal val="0"/>
                                          </p:val>
                                        </p:tav>
                                        <p:tav tm="100000">
                                          <p:val>
                                            <p:strVal val="#ppt_h"/>
                                          </p:val>
                                        </p:tav>
                                      </p:tavLst>
                                    </p:anim>
                                    <p:anim calcmode="lin" valueType="num">
                                      <p:cBhvr>
                                        <p:cTn id="27" dur="500" fill="hold"/>
                                        <p:tgtEl>
                                          <p:spTgt spid="48"/>
                                        </p:tgtEl>
                                        <p:attrNameLst>
                                          <p:attrName>ppt_x</p:attrName>
                                        </p:attrNameLst>
                                      </p:cBhvr>
                                      <p:tavLst>
                                        <p:tav tm="0">
                                          <p:val>
                                            <p:fltVal val="0.5"/>
                                          </p:val>
                                        </p:tav>
                                        <p:tav tm="100000">
                                          <p:val>
                                            <p:strVal val="#ppt_x"/>
                                          </p:val>
                                        </p:tav>
                                      </p:tavLst>
                                    </p:anim>
                                    <p:anim calcmode="lin" valueType="num">
                                      <p:cBhvr>
                                        <p:cTn id="28" dur="500" fill="hold"/>
                                        <p:tgtEl>
                                          <p:spTgt spid="48"/>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p:cTn id="31" dur="500" fill="hold"/>
                                        <p:tgtEl>
                                          <p:spTgt spid="49"/>
                                        </p:tgtEl>
                                        <p:attrNameLst>
                                          <p:attrName>ppt_w</p:attrName>
                                        </p:attrNameLst>
                                      </p:cBhvr>
                                      <p:tavLst>
                                        <p:tav tm="0">
                                          <p:val>
                                            <p:fltVal val="0"/>
                                          </p:val>
                                        </p:tav>
                                        <p:tav tm="100000">
                                          <p:val>
                                            <p:strVal val="#ppt_w"/>
                                          </p:val>
                                        </p:tav>
                                      </p:tavLst>
                                    </p:anim>
                                    <p:anim calcmode="lin" valueType="num">
                                      <p:cBhvr>
                                        <p:cTn id="32" dur="500" fill="hold"/>
                                        <p:tgtEl>
                                          <p:spTgt spid="49"/>
                                        </p:tgtEl>
                                        <p:attrNameLst>
                                          <p:attrName>ppt_h</p:attrName>
                                        </p:attrNameLst>
                                      </p:cBhvr>
                                      <p:tavLst>
                                        <p:tav tm="0">
                                          <p:val>
                                            <p:fltVal val="0"/>
                                          </p:val>
                                        </p:tav>
                                        <p:tav tm="100000">
                                          <p:val>
                                            <p:strVal val="#ppt_h"/>
                                          </p:val>
                                        </p:tav>
                                      </p:tavLst>
                                    </p:anim>
                                    <p:anim calcmode="lin" valueType="num">
                                      <p:cBhvr>
                                        <p:cTn id="33" dur="500" fill="hold"/>
                                        <p:tgtEl>
                                          <p:spTgt spid="49"/>
                                        </p:tgtEl>
                                        <p:attrNameLst>
                                          <p:attrName>ppt_x</p:attrName>
                                        </p:attrNameLst>
                                      </p:cBhvr>
                                      <p:tavLst>
                                        <p:tav tm="0">
                                          <p:val>
                                            <p:fltVal val="0.5"/>
                                          </p:val>
                                        </p:tav>
                                        <p:tav tm="100000">
                                          <p:val>
                                            <p:strVal val="#ppt_x"/>
                                          </p:val>
                                        </p:tav>
                                      </p:tavLst>
                                    </p:anim>
                                    <p:anim calcmode="lin" valueType="num">
                                      <p:cBhvr>
                                        <p:cTn id="34" dur="500" fill="hold"/>
                                        <p:tgtEl>
                                          <p:spTgt spid="49"/>
                                        </p:tgtEl>
                                        <p:attrNameLst>
                                          <p:attrName>ppt_y</p:attrName>
                                        </p:attrNameLst>
                                      </p:cBhvr>
                                      <p:tavLst>
                                        <p:tav tm="0">
                                          <p:val>
                                            <p:fltVal val="0.5"/>
                                          </p:val>
                                        </p:tav>
                                        <p:tav tm="100000">
                                          <p:val>
                                            <p:strVal val="#ppt_y"/>
                                          </p:val>
                                        </p:tav>
                                      </p:tavLst>
                                    </p:anim>
                                  </p:childTnLst>
                                </p:cTn>
                              </p:par>
                              <p:par>
                                <p:cTn id="35" presetID="23" presetClass="entr" presetSubtype="528"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p:cTn id="37" dur="500" fill="hold"/>
                                        <p:tgtEl>
                                          <p:spTgt spid="50"/>
                                        </p:tgtEl>
                                        <p:attrNameLst>
                                          <p:attrName>ppt_w</p:attrName>
                                        </p:attrNameLst>
                                      </p:cBhvr>
                                      <p:tavLst>
                                        <p:tav tm="0">
                                          <p:val>
                                            <p:fltVal val="0"/>
                                          </p:val>
                                        </p:tav>
                                        <p:tav tm="100000">
                                          <p:val>
                                            <p:strVal val="#ppt_w"/>
                                          </p:val>
                                        </p:tav>
                                      </p:tavLst>
                                    </p:anim>
                                    <p:anim calcmode="lin" valueType="num">
                                      <p:cBhvr>
                                        <p:cTn id="38" dur="500" fill="hold"/>
                                        <p:tgtEl>
                                          <p:spTgt spid="50"/>
                                        </p:tgtEl>
                                        <p:attrNameLst>
                                          <p:attrName>ppt_h</p:attrName>
                                        </p:attrNameLst>
                                      </p:cBhvr>
                                      <p:tavLst>
                                        <p:tav tm="0">
                                          <p:val>
                                            <p:fltVal val="0"/>
                                          </p:val>
                                        </p:tav>
                                        <p:tav tm="100000">
                                          <p:val>
                                            <p:strVal val="#ppt_h"/>
                                          </p:val>
                                        </p:tav>
                                      </p:tavLst>
                                    </p:anim>
                                    <p:anim calcmode="lin" valueType="num">
                                      <p:cBhvr>
                                        <p:cTn id="39" dur="500" fill="hold"/>
                                        <p:tgtEl>
                                          <p:spTgt spid="50"/>
                                        </p:tgtEl>
                                        <p:attrNameLst>
                                          <p:attrName>ppt_x</p:attrName>
                                        </p:attrNameLst>
                                      </p:cBhvr>
                                      <p:tavLst>
                                        <p:tav tm="0">
                                          <p:val>
                                            <p:fltVal val="0.5"/>
                                          </p:val>
                                        </p:tav>
                                        <p:tav tm="100000">
                                          <p:val>
                                            <p:strVal val="#ppt_x"/>
                                          </p:val>
                                        </p:tav>
                                      </p:tavLst>
                                    </p:anim>
                                    <p:anim calcmode="lin" valueType="num">
                                      <p:cBhvr>
                                        <p:cTn id="40" dur="500" fill="hold"/>
                                        <p:tgtEl>
                                          <p:spTgt spid="50"/>
                                        </p:tgtEl>
                                        <p:attrNameLst>
                                          <p:attrName>ppt_y</p:attrName>
                                        </p:attrNameLst>
                                      </p:cBhvr>
                                      <p:tavLst>
                                        <p:tav tm="0">
                                          <p:val>
                                            <p:fltVal val="0.5"/>
                                          </p:val>
                                        </p:tav>
                                        <p:tav tm="100000">
                                          <p:val>
                                            <p:strVal val="#ppt_y"/>
                                          </p:val>
                                        </p:tav>
                                      </p:tavLst>
                                    </p:anim>
                                  </p:childTnLst>
                                </p:cTn>
                              </p:par>
                              <p:par>
                                <p:cTn id="41" presetID="23" presetClass="entr" presetSubtype="528"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p:cTn id="43" dur="500" fill="hold"/>
                                        <p:tgtEl>
                                          <p:spTgt spid="51"/>
                                        </p:tgtEl>
                                        <p:attrNameLst>
                                          <p:attrName>ppt_w</p:attrName>
                                        </p:attrNameLst>
                                      </p:cBhvr>
                                      <p:tavLst>
                                        <p:tav tm="0">
                                          <p:val>
                                            <p:fltVal val="0"/>
                                          </p:val>
                                        </p:tav>
                                        <p:tav tm="100000">
                                          <p:val>
                                            <p:strVal val="#ppt_w"/>
                                          </p:val>
                                        </p:tav>
                                      </p:tavLst>
                                    </p:anim>
                                    <p:anim calcmode="lin" valueType="num">
                                      <p:cBhvr>
                                        <p:cTn id="44" dur="500" fill="hold"/>
                                        <p:tgtEl>
                                          <p:spTgt spid="51"/>
                                        </p:tgtEl>
                                        <p:attrNameLst>
                                          <p:attrName>ppt_h</p:attrName>
                                        </p:attrNameLst>
                                      </p:cBhvr>
                                      <p:tavLst>
                                        <p:tav tm="0">
                                          <p:val>
                                            <p:fltVal val="0"/>
                                          </p:val>
                                        </p:tav>
                                        <p:tav tm="100000">
                                          <p:val>
                                            <p:strVal val="#ppt_h"/>
                                          </p:val>
                                        </p:tav>
                                      </p:tavLst>
                                    </p:anim>
                                    <p:anim calcmode="lin" valueType="num">
                                      <p:cBhvr>
                                        <p:cTn id="45" dur="500" fill="hold"/>
                                        <p:tgtEl>
                                          <p:spTgt spid="51"/>
                                        </p:tgtEl>
                                        <p:attrNameLst>
                                          <p:attrName>ppt_x</p:attrName>
                                        </p:attrNameLst>
                                      </p:cBhvr>
                                      <p:tavLst>
                                        <p:tav tm="0">
                                          <p:val>
                                            <p:fltVal val="0.5"/>
                                          </p:val>
                                        </p:tav>
                                        <p:tav tm="100000">
                                          <p:val>
                                            <p:strVal val="#ppt_x"/>
                                          </p:val>
                                        </p:tav>
                                      </p:tavLst>
                                    </p:anim>
                                    <p:anim calcmode="lin" valueType="num">
                                      <p:cBhvr>
                                        <p:cTn id="46" dur="500" fill="hold"/>
                                        <p:tgtEl>
                                          <p:spTgt spid="51"/>
                                        </p:tgtEl>
                                        <p:attrNameLst>
                                          <p:attrName>ppt_y</p:attrName>
                                        </p:attrNameLst>
                                      </p:cBhvr>
                                      <p:tavLst>
                                        <p:tav tm="0">
                                          <p:val>
                                            <p:fltVal val="0.5"/>
                                          </p:val>
                                        </p:tav>
                                        <p:tav tm="100000">
                                          <p:val>
                                            <p:strVal val="#ppt_y"/>
                                          </p:val>
                                        </p:tav>
                                      </p:tavLst>
                                    </p:anim>
                                  </p:childTnLst>
                                </p:cTn>
                              </p:par>
                              <p:par>
                                <p:cTn id="47" presetID="23" presetClass="entr" presetSubtype="528" fill="hold" grpId="0" nodeType="with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 calcmode="lin" valueType="num">
                                      <p:cBhvr>
                                        <p:cTn id="51" dur="500" fill="hold"/>
                                        <p:tgtEl>
                                          <p:spTgt spid="52"/>
                                        </p:tgtEl>
                                        <p:attrNameLst>
                                          <p:attrName>ppt_x</p:attrName>
                                        </p:attrNameLst>
                                      </p:cBhvr>
                                      <p:tavLst>
                                        <p:tav tm="0">
                                          <p:val>
                                            <p:fltVal val="0.5"/>
                                          </p:val>
                                        </p:tav>
                                        <p:tav tm="100000">
                                          <p:val>
                                            <p:strVal val="#ppt_x"/>
                                          </p:val>
                                        </p:tav>
                                      </p:tavLst>
                                    </p:anim>
                                    <p:anim calcmode="lin" valueType="num">
                                      <p:cBhvr>
                                        <p:cTn id="52" dur="500" fill="hold"/>
                                        <p:tgtEl>
                                          <p:spTgt spid="52"/>
                                        </p:tgtEl>
                                        <p:attrNameLst>
                                          <p:attrName>ppt_y</p:attrName>
                                        </p:attrNameLst>
                                      </p:cBhvr>
                                      <p:tavLst>
                                        <p:tav tm="0">
                                          <p:val>
                                            <p:fltVal val="0.5"/>
                                          </p:val>
                                        </p:tav>
                                        <p:tav tm="100000">
                                          <p:val>
                                            <p:strVal val="#ppt_y"/>
                                          </p:val>
                                        </p:tav>
                                      </p:tavLst>
                                    </p:anim>
                                  </p:childTnLst>
                                </p:cTn>
                              </p:par>
                              <p:par>
                                <p:cTn id="53" presetID="23" presetClass="entr" presetSubtype="528"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 calcmode="lin" valueType="num">
                                      <p:cBhvr>
                                        <p:cTn id="57" dur="500" fill="hold"/>
                                        <p:tgtEl>
                                          <p:spTgt spid="58"/>
                                        </p:tgtEl>
                                        <p:attrNameLst>
                                          <p:attrName>ppt_x</p:attrName>
                                        </p:attrNameLst>
                                      </p:cBhvr>
                                      <p:tavLst>
                                        <p:tav tm="0">
                                          <p:val>
                                            <p:fltVal val="0.5"/>
                                          </p:val>
                                        </p:tav>
                                        <p:tav tm="100000">
                                          <p:val>
                                            <p:strVal val="#ppt_x"/>
                                          </p:val>
                                        </p:tav>
                                      </p:tavLst>
                                    </p:anim>
                                    <p:anim calcmode="lin" valueType="num">
                                      <p:cBhvr>
                                        <p:cTn id="58" dur="500" fill="hold"/>
                                        <p:tgtEl>
                                          <p:spTgt spid="58"/>
                                        </p:tgtEl>
                                        <p:attrNameLst>
                                          <p:attrName>ppt_y</p:attrName>
                                        </p:attrNameLst>
                                      </p:cBhvr>
                                      <p:tavLst>
                                        <p:tav tm="0">
                                          <p:val>
                                            <p:fltVal val="0.5"/>
                                          </p:val>
                                        </p:tav>
                                        <p:tav tm="100000">
                                          <p:val>
                                            <p:strVal val="#ppt_y"/>
                                          </p:val>
                                        </p:tav>
                                      </p:tavLst>
                                    </p:anim>
                                  </p:childTnLst>
                                </p:cTn>
                              </p:par>
                              <p:par>
                                <p:cTn id="59" presetID="23" presetClass="entr" presetSubtype="528" fill="hold" grpId="0" nodeType="with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 calcmode="lin" valueType="num">
                                      <p:cBhvr>
                                        <p:cTn id="63" dur="500" fill="hold"/>
                                        <p:tgtEl>
                                          <p:spTgt spid="59"/>
                                        </p:tgtEl>
                                        <p:attrNameLst>
                                          <p:attrName>ppt_x</p:attrName>
                                        </p:attrNameLst>
                                      </p:cBhvr>
                                      <p:tavLst>
                                        <p:tav tm="0">
                                          <p:val>
                                            <p:fltVal val="0.5"/>
                                          </p:val>
                                        </p:tav>
                                        <p:tav tm="100000">
                                          <p:val>
                                            <p:strVal val="#ppt_x"/>
                                          </p:val>
                                        </p:tav>
                                      </p:tavLst>
                                    </p:anim>
                                    <p:anim calcmode="lin" valueType="num">
                                      <p:cBhvr>
                                        <p:cTn id="64" dur="500" fill="hold"/>
                                        <p:tgtEl>
                                          <p:spTgt spid="59"/>
                                        </p:tgtEl>
                                        <p:attrNameLst>
                                          <p:attrName>ppt_y</p:attrName>
                                        </p:attrNameLst>
                                      </p:cBhvr>
                                      <p:tavLst>
                                        <p:tav tm="0">
                                          <p:val>
                                            <p:fltVal val="0.5"/>
                                          </p:val>
                                        </p:tav>
                                        <p:tav tm="100000">
                                          <p:val>
                                            <p:strVal val="#ppt_y"/>
                                          </p:val>
                                        </p:tav>
                                      </p:tavLst>
                                    </p:anim>
                                  </p:childTnLst>
                                </p:cTn>
                              </p:par>
                              <p:par>
                                <p:cTn id="65" presetID="23" presetClass="entr" presetSubtype="52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p:cTn id="67" dur="500" fill="hold"/>
                                        <p:tgtEl>
                                          <p:spTgt spid="60"/>
                                        </p:tgtEl>
                                        <p:attrNameLst>
                                          <p:attrName>ppt_w</p:attrName>
                                        </p:attrNameLst>
                                      </p:cBhvr>
                                      <p:tavLst>
                                        <p:tav tm="0">
                                          <p:val>
                                            <p:fltVal val="0"/>
                                          </p:val>
                                        </p:tav>
                                        <p:tav tm="100000">
                                          <p:val>
                                            <p:strVal val="#ppt_w"/>
                                          </p:val>
                                        </p:tav>
                                      </p:tavLst>
                                    </p:anim>
                                    <p:anim calcmode="lin" valueType="num">
                                      <p:cBhvr>
                                        <p:cTn id="68" dur="500" fill="hold"/>
                                        <p:tgtEl>
                                          <p:spTgt spid="60"/>
                                        </p:tgtEl>
                                        <p:attrNameLst>
                                          <p:attrName>ppt_h</p:attrName>
                                        </p:attrNameLst>
                                      </p:cBhvr>
                                      <p:tavLst>
                                        <p:tav tm="0">
                                          <p:val>
                                            <p:fltVal val="0"/>
                                          </p:val>
                                        </p:tav>
                                        <p:tav tm="100000">
                                          <p:val>
                                            <p:strVal val="#ppt_h"/>
                                          </p:val>
                                        </p:tav>
                                      </p:tavLst>
                                    </p:anim>
                                    <p:anim calcmode="lin" valueType="num">
                                      <p:cBhvr>
                                        <p:cTn id="69" dur="500" fill="hold"/>
                                        <p:tgtEl>
                                          <p:spTgt spid="60"/>
                                        </p:tgtEl>
                                        <p:attrNameLst>
                                          <p:attrName>ppt_x</p:attrName>
                                        </p:attrNameLst>
                                      </p:cBhvr>
                                      <p:tavLst>
                                        <p:tav tm="0">
                                          <p:val>
                                            <p:fltVal val="0.5"/>
                                          </p:val>
                                        </p:tav>
                                        <p:tav tm="100000">
                                          <p:val>
                                            <p:strVal val="#ppt_x"/>
                                          </p:val>
                                        </p:tav>
                                      </p:tavLst>
                                    </p:anim>
                                    <p:anim calcmode="lin" valueType="num">
                                      <p:cBhvr>
                                        <p:cTn id="70" dur="500" fill="hold"/>
                                        <p:tgtEl>
                                          <p:spTgt spid="60"/>
                                        </p:tgtEl>
                                        <p:attrNameLst>
                                          <p:attrName>ppt_y</p:attrName>
                                        </p:attrNameLst>
                                      </p:cBhvr>
                                      <p:tavLst>
                                        <p:tav tm="0">
                                          <p:val>
                                            <p:fltVal val="0.5"/>
                                          </p:val>
                                        </p:tav>
                                        <p:tav tm="100000">
                                          <p:val>
                                            <p:strVal val="#ppt_y"/>
                                          </p:val>
                                        </p:tav>
                                      </p:tavLst>
                                    </p:anim>
                                  </p:childTnLst>
                                </p:cTn>
                              </p:par>
                              <p:par>
                                <p:cTn id="71" presetID="23" presetClass="entr" presetSubtype="528" fill="hold" grpId="0" nodeType="withEffect">
                                  <p:stCondLst>
                                    <p:cond delay="0"/>
                                  </p:stCondLst>
                                  <p:childTnLst>
                                    <p:set>
                                      <p:cBhvr>
                                        <p:cTn id="72" dur="1" fill="hold">
                                          <p:stCondLst>
                                            <p:cond delay="0"/>
                                          </p:stCondLst>
                                        </p:cTn>
                                        <p:tgtEl>
                                          <p:spTgt spid="61"/>
                                        </p:tgtEl>
                                        <p:attrNameLst>
                                          <p:attrName>style.visibility</p:attrName>
                                        </p:attrNameLst>
                                      </p:cBhvr>
                                      <p:to>
                                        <p:strVal val="visible"/>
                                      </p:to>
                                    </p:set>
                                    <p:anim calcmode="lin" valueType="num">
                                      <p:cBhvr>
                                        <p:cTn id="73" dur="500" fill="hold"/>
                                        <p:tgtEl>
                                          <p:spTgt spid="61"/>
                                        </p:tgtEl>
                                        <p:attrNameLst>
                                          <p:attrName>ppt_w</p:attrName>
                                        </p:attrNameLst>
                                      </p:cBhvr>
                                      <p:tavLst>
                                        <p:tav tm="0">
                                          <p:val>
                                            <p:fltVal val="0"/>
                                          </p:val>
                                        </p:tav>
                                        <p:tav tm="100000">
                                          <p:val>
                                            <p:strVal val="#ppt_w"/>
                                          </p:val>
                                        </p:tav>
                                      </p:tavLst>
                                    </p:anim>
                                    <p:anim calcmode="lin" valueType="num">
                                      <p:cBhvr>
                                        <p:cTn id="74" dur="500" fill="hold"/>
                                        <p:tgtEl>
                                          <p:spTgt spid="61"/>
                                        </p:tgtEl>
                                        <p:attrNameLst>
                                          <p:attrName>ppt_h</p:attrName>
                                        </p:attrNameLst>
                                      </p:cBhvr>
                                      <p:tavLst>
                                        <p:tav tm="0">
                                          <p:val>
                                            <p:fltVal val="0"/>
                                          </p:val>
                                        </p:tav>
                                        <p:tav tm="100000">
                                          <p:val>
                                            <p:strVal val="#ppt_h"/>
                                          </p:val>
                                        </p:tav>
                                      </p:tavLst>
                                    </p:anim>
                                    <p:anim calcmode="lin" valueType="num">
                                      <p:cBhvr>
                                        <p:cTn id="75" dur="500" fill="hold"/>
                                        <p:tgtEl>
                                          <p:spTgt spid="61"/>
                                        </p:tgtEl>
                                        <p:attrNameLst>
                                          <p:attrName>ppt_x</p:attrName>
                                        </p:attrNameLst>
                                      </p:cBhvr>
                                      <p:tavLst>
                                        <p:tav tm="0">
                                          <p:val>
                                            <p:fltVal val="0.5"/>
                                          </p:val>
                                        </p:tav>
                                        <p:tav tm="100000">
                                          <p:val>
                                            <p:strVal val="#ppt_x"/>
                                          </p:val>
                                        </p:tav>
                                      </p:tavLst>
                                    </p:anim>
                                    <p:anim calcmode="lin" valueType="num">
                                      <p:cBhvr>
                                        <p:cTn id="76" dur="500" fill="hold"/>
                                        <p:tgtEl>
                                          <p:spTgt spid="61"/>
                                        </p:tgtEl>
                                        <p:attrNameLst>
                                          <p:attrName>ppt_y</p:attrName>
                                        </p:attrNameLst>
                                      </p:cBhvr>
                                      <p:tavLst>
                                        <p:tav tm="0">
                                          <p:val>
                                            <p:fltVal val="0.5"/>
                                          </p:val>
                                        </p:tav>
                                        <p:tav tm="100000">
                                          <p:val>
                                            <p:strVal val="#ppt_y"/>
                                          </p:val>
                                        </p:tav>
                                      </p:tavLst>
                                    </p:anim>
                                  </p:childTnLst>
                                </p:cTn>
                              </p:par>
                              <p:par>
                                <p:cTn id="77" presetID="23" presetClass="entr" presetSubtype="528" fill="hold" grpId="0" nodeType="withEffect">
                                  <p:stCondLst>
                                    <p:cond delay="0"/>
                                  </p:stCondLst>
                                  <p:childTnLst>
                                    <p:set>
                                      <p:cBhvr>
                                        <p:cTn id="78" dur="1" fill="hold">
                                          <p:stCondLst>
                                            <p:cond delay="0"/>
                                          </p:stCondLst>
                                        </p:cTn>
                                        <p:tgtEl>
                                          <p:spTgt spid="62"/>
                                        </p:tgtEl>
                                        <p:attrNameLst>
                                          <p:attrName>style.visibility</p:attrName>
                                        </p:attrNameLst>
                                      </p:cBhvr>
                                      <p:to>
                                        <p:strVal val="visible"/>
                                      </p:to>
                                    </p:set>
                                    <p:anim calcmode="lin" valueType="num">
                                      <p:cBhvr>
                                        <p:cTn id="79" dur="500" fill="hold"/>
                                        <p:tgtEl>
                                          <p:spTgt spid="62"/>
                                        </p:tgtEl>
                                        <p:attrNameLst>
                                          <p:attrName>ppt_w</p:attrName>
                                        </p:attrNameLst>
                                      </p:cBhvr>
                                      <p:tavLst>
                                        <p:tav tm="0">
                                          <p:val>
                                            <p:fltVal val="0"/>
                                          </p:val>
                                        </p:tav>
                                        <p:tav tm="100000">
                                          <p:val>
                                            <p:strVal val="#ppt_w"/>
                                          </p:val>
                                        </p:tav>
                                      </p:tavLst>
                                    </p:anim>
                                    <p:anim calcmode="lin" valueType="num">
                                      <p:cBhvr>
                                        <p:cTn id="80" dur="500" fill="hold"/>
                                        <p:tgtEl>
                                          <p:spTgt spid="62"/>
                                        </p:tgtEl>
                                        <p:attrNameLst>
                                          <p:attrName>ppt_h</p:attrName>
                                        </p:attrNameLst>
                                      </p:cBhvr>
                                      <p:tavLst>
                                        <p:tav tm="0">
                                          <p:val>
                                            <p:fltVal val="0"/>
                                          </p:val>
                                        </p:tav>
                                        <p:tav tm="100000">
                                          <p:val>
                                            <p:strVal val="#ppt_h"/>
                                          </p:val>
                                        </p:tav>
                                      </p:tavLst>
                                    </p:anim>
                                    <p:anim calcmode="lin" valueType="num">
                                      <p:cBhvr>
                                        <p:cTn id="81" dur="500" fill="hold"/>
                                        <p:tgtEl>
                                          <p:spTgt spid="62"/>
                                        </p:tgtEl>
                                        <p:attrNameLst>
                                          <p:attrName>ppt_x</p:attrName>
                                        </p:attrNameLst>
                                      </p:cBhvr>
                                      <p:tavLst>
                                        <p:tav tm="0">
                                          <p:val>
                                            <p:fltVal val="0.5"/>
                                          </p:val>
                                        </p:tav>
                                        <p:tav tm="100000">
                                          <p:val>
                                            <p:strVal val="#ppt_x"/>
                                          </p:val>
                                        </p:tav>
                                      </p:tavLst>
                                    </p:anim>
                                    <p:anim calcmode="lin" valueType="num">
                                      <p:cBhvr>
                                        <p:cTn id="82" dur="500" fill="hold"/>
                                        <p:tgtEl>
                                          <p:spTgt spid="62"/>
                                        </p:tgtEl>
                                        <p:attrNameLst>
                                          <p:attrName>ppt_y</p:attrName>
                                        </p:attrNameLst>
                                      </p:cBhvr>
                                      <p:tavLst>
                                        <p:tav tm="0">
                                          <p:val>
                                            <p:fltVal val="0.5"/>
                                          </p:val>
                                        </p:tav>
                                        <p:tav tm="100000">
                                          <p:val>
                                            <p:strVal val="#ppt_y"/>
                                          </p:val>
                                        </p:tav>
                                      </p:tavLst>
                                    </p:anim>
                                  </p:childTnLst>
                                </p:cTn>
                              </p:par>
                            </p:childTnLst>
                          </p:cTn>
                        </p:par>
                        <p:par>
                          <p:cTn id="83" fill="hold">
                            <p:stCondLst>
                              <p:cond delay="3600"/>
                            </p:stCondLst>
                            <p:childTnLst>
                              <p:par>
                                <p:cTn id="84" presetID="10" presetClass="entr" presetSubtype="0"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p:cTn id="86" dur="500" fill="hold"/>
                                        <p:tgtEl>
                                          <p:spTgt spid="82"/>
                                        </p:tgtEl>
                                        <p:attrNameLst>
                                          <p:attrName>ppt_w</p:attrName>
                                        </p:attrNameLst>
                                      </p:cBhvr>
                                      <p:tavLst>
                                        <p:tav tm="0">
                                          <p:val>
                                            <p:fltVal val="0"/>
                                          </p:val>
                                        </p:tav>
                                        <p:tav tm="100000">
                                          <p:val>
                                            <p:strVal val="#ppt_w"/>
                                          </p:val>
                                        </p:tav>
                                      </p:tavLst>
                                    </p:anim>
                                    <p:anim calcmode="lin" valueType="num">
                                      <p:cBhvr>
                                        <p:cTn id="87" dur="500" fill="hold"/>
                                        <p:tgtEl>
                                          <p:spTgt spid="82"/>
                                        </p:tgtEl>
                                        <p:attrNameLst>
                                          <p:attrName>ppt_h</p:attrName>
                                        </p:attrNameLst>
                                      </p:cBhvr>
                                      <p:tavLst>
                                        <p:tav tm="0">
                                          <p:val>
                                            <p:fltVal val="0"/>
                                          </p:val>
                                        </p:tav>
                                        <p:tav tm="100000">
                                          <p:val>
                                            <p:strVal val="#ppt_h"/>
                                          </p:val>
                                        </p:tav>
                                      </p:tavLst>
                                    </p:anim>
                                    <p:animEffect>
                                      <p:cBhvr>
                                        <p:cTn id="88" dur="500"/>
                                        <p:tgtEl>
                                          <p:spTgt spid="82"/>
                                        </p:tgtEl>
                                      </p:cBhvr>
                                    </p:animEffect>
                                  </p:childTnLst>
                                </p:cTn>
                              </p:par>
                            </p:childTnLst>
                          </p:cTn>
                        </p:par>
                        <p:par>
                          <p:cTn id="89" fill="hold">
                            <p:stCondLst>
                              <p:cond delay="4100"/>
                            </p:stCondLst>
                            <p:childTnLst>
                              <p:par>
                                <p:cTn id="90" presetID="22" presetClass="entr" presetSubtype="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Effect>
                                      <p:cBhvr>
                                        <p:cTn id="92" dur="500"/>
                                        <p:tgtEl>
                                          <p:spTgt spid="68"/>
                                        </p:tgtEl>
                                      </p:cBhvr>
                                    </p:animEffect>
                                  </p:childTnLst>
                                </p:cTn>
                              </p:par>
                            </p:childTnLst>
                          </p:cTn>
                        </p:par>
                        <p:par>
                          <p:cTn id="93" fill="hold">
                            <p:stCondLst>
                              <p:cond delay="4600"/>
                            </p:stCondLst>
                            <p:childTnLst>
                              <p:par>
                                <p:cTn id="94" presetID="42" presetClass="entr" presetSubtype="0" fill="hold" grpId="0"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p:cBhvr>
                                        <p:cTn id="96" dur="1000"/>
                                        <p:tgtEl>
                                          <p:spTgt spid="63"/>
                                        </p:tgtEl>
                                      </p:cBhvr>
                                    </p:animEffect>
                                    <p:anim calcmode="lin" valueType="num">
                                      <p:cBhvr>
                                        <p:cTn id="97" dur="1000" fill="hold"/>
                                        <p:tgtEl>
                                          <p:spTgt spid="63"/>
                                        </p:tgtEl>
                                        <p:attrNameLst>
                                          <p:attrName>ppt_x</p:attrName>
                                        </p:attrNameLst>
                                      </p:cBhvr>
                                      <p:tavLst>
                                        <p:tav tm="0">
                                          <p:val>
                                            <p:strVal val="#ppt_x"/>
                                          </p:val>
                                        </p:tav>
                                        <p:tav tm="100000">
                                          <p:val>
                                            <p:strVal val="#ppt_x"/>
                                          </p:val>
                                        </p:tav>
                                      </p:tavLst>
                                    </p:anim>
                                    <p:anim calcmode="lin" valueType="num">
                                      <p:cBhvr>
                                        <p:cTn id="98" dur="1000" fill="hold"/>
                                        <p:tgtEl>
                                          <p:spTgt spid="63"/>
                                        </p:tgtEl>
                                        <p:attrNameLst>
                                          <p:attrName>ppt_y</p:attrName>
                                        </p:attrNameLst>
                                      </p:cBhvr>
                                      <p:tavLst>
                                        <p:tav tm="0">
                                          <p:val>
                                            <p:strVal val="#ppt_y+.1"/>
                                          </p:val>
                                        </p:tav>
                                        <p:tav tm="100000">
                                          <p:val>
                                            <p:strVal val="#ppt_y"/>
                                          </p:val>
                                        </p:tav>
                                      </p:tavLst>
                                    </p:anim>
                                  </p:childTnLst>
                                </p:cTn>
                              </p:par>
                            </p:childTnLst>
                          </p:cTn>
                        </p:par>
                        <p:par>
                          <p:cTn id="99" fill="hold">
                            <p:stCondLst>
                              <p:cond delay="5600"/>
                            </p:stCondLst>
                            <p:childTnLst>
                              <p:par>
                                <p:cTn id="100" presetID="22" presetClass="entr" presetSubtype="8" fill="hold" grpId="0" nodeType="afterEffect">
                                  <p:stCondLst>
                                    <p:cond delay="0"/>
                                  </p:stCondLst>
                                  <p:childTnLst>
                                    <p:set>
                                      <p:cBhvr>
                                        <p:cTn id="101" dur="1" fill="hold">
                                          <p:stCondLst>
                                            <p:cond delay="0"/>
                                          </p:stCondLst>
                                        </p:cTn>
                                        <p:tgtEl>
                                          <p:spTgt spid="71"/>
                                        </p:tgtEl>
                                        <p:attrNameLst>
                                          <p:attrName>style.visibility</p:attrName>
                                        </p:attrNameLst>
                                      </p:cBhvr>
                                      <p:to>
                                        <p:strVal val="visible"/>
                                      </p:to>
                                    </p:set>
                                    <p:animEffect>
                                      <p:cBhvr>
                                        <p:cTn id="102" dur="500"/>
                                        <p:tgtEl>
                                          <p:spTgt spid="71"/>
                                        </p:tgtEl>
                                      </p:cBhvr>
                                    </p:animEffect>
                                  </p:childTnLst>
                                </p:cTn>
                              </p:par>
                            </p:childTnLst>
                          </p:cTn>
                        </p:par>
                        <p:par>
                          <p:cTn id="103" fill="hold">
                            <p:stCondLst>
                              <p:cond delay="6100"/>
                            </p:stCondLst>
                            <p:childTnLst>
                              <p:par>
                                <p:cTn id="104" presetID="42" presetClass="entr" presetSubtype="0" fill="hold" grpId="0"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p:cBhvr>
                                        <p:cTn id="106" dur="1000"/>
                                        <p:tgtEl>
                                          <p:spTgt spid="64"/>
                                        </p:tgtEl>
                                      </p:cBhvr>
                                    </p:animEffect>
                                    <p:anim calcmode="lin" valueType="num">
                                      <p:cBhvr>
                                        <p:cTn id="107" dur="1000" fill="hold"/>
                                        <p:tgtEl>
                                          <p:spTgt spid="64"/>
                                        </p:tgtEl>
                                        <p:attrNameLst>
                                          <p:attrName>ppt_x</p:attrName>
                                        </p:attrNameLst>
                                      </p:cBhvr>
                                      <p:tavLst>
                                        <p:tav tm="0">
                                          <p:val>
                                            <p:strVal val="#ppt_x"/>
                                          </p:val>
                                        </p:tav>
                                        <p:tav tm="100000">
                                          <p:val>
                                            <p:strVal val="#ppt_x"/>
                                          </p:val>
                                        </p:tav>
                                      </p:tavLst>
                                    </p:anim>
                                    <p:anim calcmode="lin" valueType="num">
                                      <p:cBhvr>
                                        <p:cTn id="108" dur="1000" fill="hold"/>
                                        <p:tgtEl>
                                          <p:spTgt spid="64"/>
                                        </p:tgtEl>
                                        <p:attrNameLst>
                                          <p:attrName>ppt_y</p:attrName>
                                        </p:attrNameLst>
                                      </p:cBhvr>
                                      <p:tavLst>
                                        <p:tav tm="0">
                                          <p:val>
                                            <p:strVal val="#ppt_y+.1"/>
                                          </p:val>
                                        </p:tav>
                                        <p:tav tm="100000">
                                          <p:val>
                                            <p:strVal val="#ppt_y"/>
                                          </p:val>
                                        </p:tav>
                                      </p:tavLst>
                                    </p:anim>
                                  </p:childTnLst>
                                </p:cTn>
                              </p:par>
                            </p:childTnLst>
                          </p:cTn>
                        </p:par>
                        <p:par>
                          <p:cTn id="109" fill="hold">
                            <p:stCondLst>
                              <p:cond delay="7100"/>
                            </p:stCondLst>
                            <p:childTnLst>
                              <p:par>
                                <p:cTn id="110" presetID="22" presetClass="entr" presetSubtype="8" fill="hold" grpId="0" nodeType="afterEffect">
                                  <p:stCondLst>
                                    <p:cond delay="0"/>
                                  </p:stCondLst>
                                  <p:childTnLst>
                                    <p:set>
                                      <p:cBhvr>
                                        <p:cTn id="111" dur="1" fill="hold">
                                          <p:stCondLst>
                                            <p:cond delay="0"/>
                                          </p:stCondLst>
                                        </p:cTn>
                                        <p:tgtEl>
                                          <p:spTgt spid="72"/>
                                        </p:tgtEl>
                                        <p:attrNameLst>
                                          <p:attrName>style.visibility</p:attrName>
                                        </p:attrNameLst>
                                      </p:cBhvr>
                                      <p:to>
                                        <p:strVal val="visible"/>
                                      </p:to>
                                    </p:set>
                                    <p:animEffect>
                                      <p:cBhvr>
                                        <p:cTn id="112" dur="500"/>
                                        <p:tgtEl>
                                          <p:spTgt spid="72"/>
                                        </p:tgtEl>
                                      </p:cBhvr>
                                    </p:animEffect>
                                  </p:childTnLst>
                                </p:cTn>
                              </p:par>
                            </p:childTnLst>
                          </p:cTn>
                        </p:par>
                        <p:par>
                          <p:cTn id="113" fill="hold">
                            <p:stCondLst>
                              <p:cond delay="7600"/>
                            </p:stCondLst>
                            <p:childTnLst>
                              <p:par>
                                <p:cTn id="114" presetID="42" presetClass="entr" presetSubtype="0" fill="hold" grpId="0" nodeType="afterEffect">
                                  <p:stCondLst>
                                    <p:cond delay="0"/>
                                  </p:stCondLst>
                                  <p:childTnLst>
                                    <p:set>
                                      <p:cBhvr>
                                        <p:cTn id="115" dur="1" fill="hold">
                                          <p:stCondLst>
                                            <p:cond delay="0"/>
                                          </p:stCondLst>
                                        </p:cTn>
                                        <p:tgtEl>
                                          <p:spTgt spid="65"/>
                                        </p:tgtEl>
                                        <p:attrNameLst>
                                          <p:attrName>style.visibility</p:attrName>
                                        </p:attrNameLst>
                                      </p:cBhvr>
                                      <p:to>
                                        <p:strVal val="visible"/>
                                      </p:to>
                                    </p:set>
                                    <p:animEffect>
                                      <p:cBhvr>
                                        <p:cTn id="116" dur="1000"/>
                                        <p:tgtEl>
                                          <p:spTgt spid="65"/>
                                        </p:tgtEl>
                                      </p:cBhvr>
                                    </p:animEffect>
                                    <p:anim calcmode="lin" valueType="num">
                                      <p:cBhvr>
                                        <p:cTn id="117" dur="1000" fill="hold"/>
                                        <p:tgtEl>
                                          <p:spTgt spid="65"/>
                                        </p:tgtEl>
                                        <p:attrNameLst>
                                          <p:attrName>ppt_x</p:attrName>
                                        </p:attrNameLst>
                                      </p:cBhvr>
                                      <p:tavLst>
                                        <p:tav tm="0">
                                          <p:val>
                                            <p:strVal val="#ppt_x"/>
                                          </p:val>
                                        </p:tav>
                                        <p:tav tm="100000">
                                          <p:val>
                                            <p:strVal val="#ppt_x"/>
                                          </p:val>
                                        </p:tav>
                                      </p:tavLst>
                                    </p:anim>
                                    <p:anim calcmode="lin" valueType="num">
                                      <p:cBhvr>
                                        <p:cTn id="118" dur="1000" fill="hold"/>
                                        <p:tgtEl>
                                          <p:spTgt spid="65"/>
                                        </p:tgtEl>
                                        <p:attrNameLst>
                                          <p:attrName>ppt_y</p:attrName>
                                        </p:attrNameLst>
                                      </p:cBhvr>
                                      <p:tavLst>
                                        <p:tav tm="0">
                                          <p:val>
                                            <p:strVal val="#ppt_y+.1"/>
                                          </p:val>
                                        </p:tav>
                                        <p:tav tm="100000">
                                          <p:val>
                                            <p:strVal val="#ppt_y"/>
                                          </p:val>
                                        </p:tav>
                                      </p:tavLst>
                                    </p:anim>
                                  </p:childTnLst>
                                </p:cTn>
                              </p:par>
                            </p:childTnLst>
                          </p:cTn>
                        </p:par>
                        <p:par>
                          <p:cTn id="119" fill="hold">
                            <p:stCondLst>
                              <p:cond delay="8600"/>
                            </p:stCondLst>
                            <p:childTnLst>
                              <p:par>
                                <p:cTn id="120" presetID="22" presetClass="entr" presetSubtype="8" fill="hold" grpId="0" nodeType="afterEffect">
                                  <p:stCondLst>
                                    <p:cond delay="0"/>
                                  </p:stCondLst>
                                  <p:childTnLst>
                                    <p:set>
                                      <p:cBhvr>
                                        <p:cTn id="121" dur="1" fill="hold">
                                          <p:stCondLst>
                                            <p:cond delay="0"/>
                                          </p:stCondLst>
                                        </p:cTn>
                                        <p:tgtEl>
                                          <p:spTgt spid="80"/>
                                        </p:tgtEl>
                                        <p:attrNameLst>
                                          <p:attrName>style.visibility</p:attrName>
                                        </p:attrNameLst>
                                      </p:cBhvr>
                                      <p:to>
                                        <p:strVal val="visible"/>
                                      </p:to>
                                    </p:set>
                                    <p:animEffect>
                                      <p:cBhvr>
                                        <p:cTn id="122" dur="500"/>
                                        <p:tgtEl>
                                          <p:spTgt spid="80"/>
                                        </p:tgtEl>
                                      </p:cBhvr>
                                    </p:animEffect>
                                  </p:childTnLst>
                                </p:cTn>
                              </p:par>
                            </p:childTnLst>
                          </p:cTn>
                        </p:par>
                        <p:par>
                          <p:cTn id="123" fill="hold">
                            <p:stCondLst>
                              <p:cond delay="9100"/>
                            </p:stCondLst>
                            <p:childTnLst>
                              <p:par>
                                <p:cTn id="124" presetID="42" presetClass="entr" presetSubtype="0" fill="hold" grpId="0" nodeType="afterEffect">
                                  <p:stCondLst>
                                    <p:cond delay="0"/>
                                  </p:stCondLst>
                                  <p:childTnLst>
                                    <p:set>
                                      <p:cBhvr>
                                        <p:cTn id="125" dur="1" fill="hold">
                                          <p:stCondLst>
                                            <p:cond delay="0"/>
                                          </p:stCondLst>
                                        </p:cTn>
                                        <p:tgtEl>
                                          <p:spTgt spid="66"/>
                                        </p:tgtEl>
                                        <p:attrNameLst>
                                          <p:attrName>style.visibility</p:attrName>
                                        </p:attrNameLst>
                                      </p:cBhvr>
                                      <p:to>
                                        <p:strVal val="visible"/>
                                      </p:to>
                                    </p:set>
                                    <p:animEffect>
                                      <p:cBhvr>
                                        <p:cTn id="126" dur="1000"/>
                                        <p:tgtEl>
                                          <p:spTgt spid="66"/>
                                        </p:tgtEl>
                                      </p:cBhvr>
                                    </p:animEffect>
                                    <p:anim calcmode="lin" valueType="num">
                                      <p:cBhvr>
                                        <p:cTn id="127" dur="1000" fill="hold"/>
                                        <p:tgtEl>
                                          <p:spTgt spid="66"/>
                                        </p:tgtEl>
                                        <p:attrNameLst>
                                          <p:attrName>ppt_x</p:attrName>
                                        </p:attrNameLst>
                                      </p:cBhvr>
                                      <p:tavLst>
                                        <p:tav tm="0">
                                          <p:val>
                                            <p:strVal val="#ppt_x"/>
                                          </p:val>
                                        </p:tav>
                                        <p:tav tm="100000">
                                          <p:val>
                                            <p:strVal val="#ppt_x"/>
                                          </p:val>
                                        </p:tav>
                                      </p:tavLst>
                                    </p:anim>
                                    <p:anim calcmode="lin" valueType="num">
                                      <p:cBhvr>
                                        <p:cTn id="128" dur="1000" fill="hold"/>
                                        <p:tgtEl>
                                          <p:spTgt spid="66"/>
                                        </p:tgtEl>
                                        <p:attrNameLst>
                                          <p:attrName>ppt_y</p:attrName>
                                        </p:attrNameLst>
                                      </p:cBhvr>
                                      <p:tavLst>
                                        <p:tav tm="0">
                                          <p:val>
                                            <p:strVal val="#ppt_y+.1"/>
                                          </p:val>
                                        </p:tav>
                                        <p:tav tm="100000">
                                          <p:val>
                                            <p:strVal val="#ppt_y"/>
                                          </p:val>
                                        </p:tav>
                                      </p:tavLst>
                                    </p:anim>
                                  </p:childTnLst>
                                </p:cTn>
                              </p:par>
                            </p:childTnLst>
                          </p:cTn>
                        </p:par>
                        <p:par>
                          <p:cTn id="129" fill="hold">
                            <p:stCondLst>
                              <p:cond delay="10100"/>
                            </p:stCondLst>
                            <p:childTnLst>
                              <p:par>
                                <p:cTn id="130" presetID="22" presetClass="entr" presetSubtype="8" fill="hold" grpId="0" nodeType="afterEffect">
                                  <p:stCondLst>
                                    <p:cond delay="0"/>
                                  </p:stCondLst>
                                  <p:childTnLst>
                                    <p:set>
                                      <p:cBhvr>
                                        <p:cTn id="131" dur="1" fill="hold">
                                          <p:stCondLst>
                                            <p:cond delay="0"/>
                                          </p:stCondLst>
                                        </p:cTn>
                                        <p:tgtEl>
                                          <p:spTgt spid="81"/>
                                        </p:tgtEl>
                                        <p:attrNameLst>
                                          <p:attrName>style.visibility</p:attrName>
                                        </p:attrNameLst>
                                      </p:cBhvr>
                                      <p:to>
                                        <p:strVal val="visible"/>
                                      </p:to>
                                    </p:set>
                                    <p:animEffect>
                                      <p:cBhvr>
                                        <p:cTn id="132" dur="500"/>
                                        <p:tgtEl>
                                          <p:spTgt spid="81"/>
                                        </p:tgtEl>
                                      </p:cBhvr>
                                    </p:animEffect>
                                  </p:childTnLst>
                                </p:cTn>
                              </p:par>
                            </p:childTnLst>
                          </p:cTn>
                        </p:par>
                        <p:par>
                          <p:cTn id="133" fill="hold">
                            <p:stCondLst>
                              <p:cond delay="10600"/>
                            </p:stCondLst>
                            <p:childTnLst>
                              <p:par>
                                <p:cTn id="134" presetID="42" presetClass="entr" presetSubtype="0" fill="hold" grpId="0" nodeType="afterEffect">
                                  <p:stCondLst>
                                    <p:cond delay="0"/>
                                  </p:stCondLst>
                                  <p:childTnLst>
                                    <p:set>
                                      <p:cBhvr>
                                        <p:cTn id="135" dur="1" fill="hold">
                                          <p:stCondLst>
                                            <p:cond delay="0"/>
                                          </p:stCondLst>
                                        </p:cTn>
                                        <p:tgtEl>
                                          <p:spTgt spid="67"/>
                                        </p:tgtEl>
                                        <p:attrNameLst>
                                          <p:attrName>style.visibility</p:attrName>
                                        </p:attrNameLst>
                                      </p:cBhvr>
                                      <p:to>
                                        <p:strVal val="visible"/>
                                      </p:to>
                                    </p:set>
                                    <p:animEffect>
                                      <p:cBhvr>
                                        <p:cTn id="136" dur="1000"/>
                                        <p:tgtEl>
                                          <p:spTgt spid="67"/>
                                        </p:tgtEl>
                                      </p:cBhvr>
                                    </p:animEffect>
                                    <p:anim calcmode="lin" valueType="num">
                                      <p:cBhvr>
                                        <p:cTn id="137" dur="1000" fill="hold"/>
                                        <p:tgtEl>
                                          <p:spTgt spid="67"/>
                                        </p:tgtEl>
                                        <p:attrNameLst>
                                          <p:attrName>ppt_x</p:attrName>
                                        </p:attrNameLst>
                                      </p:cBhvr>
                                      <p:tavLst>
                                        <p:tav tm="0">
                                          <p:val>
                                            <p:strVal val="#ppt_x"/>
                                          </p:val>
                                        </p:tav>
                                        <p:tav tm="100000">
                                          <p:val>
                                            <p:strVal val="#ppt_x"/>
                                          </p:val>
                                        </p:tav>
                                      </p:tavLst>
                                    </p:anim>
                                    <p:anim calcmode="lin" valueType="num">
                                      <p:cBhvr>
                                        <p:cTn id="138"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p:bldP spid="146" grpId="0"/>
      <p:bldP spid="48" grpId="0" bldLvl="0" animBg="1" autoUpdateAnimBg="0"/>
      <p:bldP spid="49" grpId="0" bldLvl="0" animBg="1" autoUpdateAnimBg="0"/>
      <p:bldP spid="50" grpId="0" bldLvl="0" animBg="1" autoUpdateAnimBg="0"/>
      <p:bldP spid="51" grpId="0" bldLvl="0" animBg="1" autoUpdateAnimBg="0"/>
      <p:bldP spid="52" grpId="0" bldLvl="0" animBg="1" autoUpdateAnimBg="0"/>
      <p:bldP spid="58" grpId="0" bldLvl="0" autoUpdateAnimBg="0"/>
      <p:bldP spid="59" grpId="0" bldLvl="0" autoUpdateAnimBg="0"/>
      <p:bldP spid="60" grpId="0" bldLvl="0" autoUpdateAnimBg="0"/>
      <p:bldP spid="61" grpId="0" bldLvl="0" autoUpdateAnimBg="0"/>
      <p:bldP spid="62" grpId="0" bldLvl="0" autoUpdateAnimBg="0"/>
      <p:bldP spid="63" grpId="0" bldLvl="0" autoUpdateAnimBg="0"/>
      <p:bldP spid="64" grpId="0" bldLvl="0" autoUpdateAnimBg="0"/>
      <p:bldP spid="65" grpId="0" bldLvl="0" autoUpdateAnimBg="0"/>
      <p:bldP spid="66" grpId="0" bldLvl="0" autoUpdateAnimBg="0"/>
      <p:bldP spid="67" grpId="0" bldLvl="0" autoUpdateAnimBg="0"/>
      <p:bldP spid="68" grpId="0" bldLvl="0" autoUpdateAnimBg="0"/>
      <p:bldP spid="71" grpId="0" bldLvl="0" autoUpdateAnimBg="0"/>
      <p:bldP spid="72" grpId="0" bldLvl="0" autoUpdateAnimBg="0"/>
      <p:bldP spid="80" grpId="0" bldLvl="0" autoUpdateAnimBg="0"/>
      <p:bldP spid="81" grpId="0" bldLvl="0" autoUpdateAnimBg="0"/>
      <p:bldP spid="82" grpId="0" bldLvl="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6" name="直接连接符 135"/>
          <p:cNvCxnSpPr/>
          <p:nvPr/>
        </p:nvCxnSpPr>
        <p:spPr>
          <a:xfrm>
            <a:off x="1661359" y="1052062"/>
            <a:ext cx="9685166" cy="1597"/>
          </a:xfrm>
          <a:prstGeom prst="line">
            <a:avLst/>
          </a:prstGeom>
          <a:ln w="19050">
            <a:solidFill>
              <a:schemeClr val="bg2">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37" name="组合 136"/>
          <p:cNvGrpSpPr/>
          <p:nvPr/>
        </p:nvGrpSpPr>
        <p:grpSpPr>
          <a:xfrm>
            <a:off x="567138" y="369630"/>
            <a:ext cx="942567" cy="804941"/>
            <a:chOff x="-232427" y="-283585"/>
            <a:chExt cx="2596386" cy="2217283"/>
          </a:xfrm>
        </p:grpSpPr>
        <p:sp>
          <p:nvSpPr>
            <p:cNvPr id="138" name="椭圆 137"/>
            <p:cNvSpPr/>
            <p:nvPr/>
          </p:nvSpPr>
          <p:spPr>
            <a:xfrm>
              <a:off x="-232427" y="-181291"/>
              <a:ext cx="942567" cy="942567"/>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dirty="0">
                <a:ea typeface="华文细黑" panose="02010600040101010101" pitchFamily="2" charset="-122"/>
              </a:endParaRPr>
            </a:p>
          </p:txBody>
        </p:sp>
        <p:sp>
          <p:nvSpPr>
            <p:cNvPr id="139" name="椭圆 138"/>
            <p:cNvSpPr/>
            <p:nvPr/>
          </p:nvSpPr>
          <p:spPr>
            <a:xfrm>
              <a:off x="1360810" y="855446"/>
              <a:ext cx="927953" cy="927953"/>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140" name="椭圆 139"/>
            <p:cNvSpPr/>
            <p:nvPr/>
          </p:nvSpPr>
          <p:spPr>
            <a:xfrm>
              <a:off x="308145" y="808463"/>
              <a:ext cx="1125235" cy="1125235"/>
            </a:xfrm>
            <a:prstGeom prst="ellipse">
              <a:avLst/>
            </a:prstGeom>
            <a:gradFill flip="none" rotWithShape="1">
              <a:gsLst>
                <a:gs pos="0">
                  <a:schemeClr val="bg1"/>
                </a:gs>
                <a:gs pos="36000">
                  <a:schemeClr val="bg1"/>
                </a:gs>
                <a:gs pos="100000">
                  <a:srgbClr val="C7C7C7"/>
                </a:gs>
              </a:gsLst>
              <a:lin ang="13500000" scaled="1"/>
              <a:tileRect/>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141" name="椭圆 140"/>
            <p:cNvSpPr/>
            <p:nvPr/>
          </p:nvSpPr>
          <p:spPr>
            <a:xfrm>
              <a:off x="166801" y="-283585"/>
              <a:ext cx="2089723" cy="2089721"/>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2032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142" name="文本框 17"/>
            <p:cNvSpPr txBox="1"/>
            <p:nvPr/>
          </p:nvSpPr>
          <p:spPr>
            <a:xfrm>
              <a:off x="131421" y="168317"/>
              <a:ext cx="2125103" cy="1271698"/>
            </a:xfrm>
            <a:prstGeom prst="rect">
              <a:avLst/>
            </a:prstGeom>
            <a:noFill/>
          </p:spPr>
          <p:txBody>
            <a:bodyPr wrap="square" rtlCol="0">
              <a:spAutoFit/>
            </a:bodyPr>
            <a:lstStyle/>
            <a:p>
              <a:pPr algn="ctr"/>
              <a:r>
                <a:rPr lang="en-US" altLang="zh-CN" sz="2400" b="1" dirty="0">
                  <a:solidFill>
                    <a:schemeClr val="accent1"/>
                  </a:solidFill>
                  <a:latin typeface="华文细黑" panose="02010600040101010101" pitchFamily="2" charset="-122"/>
                  <a:ea typeface="华文细黑" panose="02010600040101010101" pitchFamily="2" charset="-122"/>
                </a:rPr>
                <a:t>01</a:t>
              </a:r>
              <a:endParaRPr lang="zh-CN" altLang="en-US" sz="3200" b="1" dirty="0">
                <a:solidFill>
                  <a:schemeClr val="accent1"/>
                </a:solidFill>
                <a:latin typeface="华文细黑" panose="02010600040101010101" pitchFamily="2" charset="-122"/>
                <a:ea typeface="华文细黑" panose="02010600040101010101" pitchFamily="2" charset="-122"/>
              </a:endParaRPr>
            </a:p>
          </p:txBody>
        </p:sp>
        <p:sp>
          <p:nvSpPr>
            <p:cNvPr id="143" name="椭圆 142"/>
            <p:cNvSpPr/>
            <p:nvPr/>
          </p:nvSpPr>
          <p:spPr>
            <a:xfrm>
              <a:off x="2149085" y="-283585"/>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ea typeface="华文细黑" panose="02010600040101010101" pitchFamily="2" charset="-122"/>
              </a:endParaRPr>
            </a:p>
          </p:txBody>
        </p:sp>
        <p:sp>
          <p:nvSpPr>
            <p:cNvPr id="144" name="椭圆 143"/>
            <p:cNvSpPr/>
            <p:nvPr/>
          </p:nvSpPr>
          <p:spPr>
            <a:xfrm>
              <a:off x="23983" y="1333840"/>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ea typeface="华文细黑" panose="02010600040101010101" pitchFamily="2" charset="-122"/>
              </a:endParaRPr>
            </a:p>
          </p:txBody>
        </p:sp>
      </p:grpSp>
      <p:sp>
        <p:nvSpPr>
          <p:cNvPr id="145" name="标题 1"/>
          <p:cNvSpPr txBox="1">
            <a:spLocks/>
          </p:cNvSpPr>
          <p:nvPr/>
        </p:nvSpPr>
        <p:spPr>
          <a:xfrm>
            <a:off x="1708744" y="616240"/>
            <a:ext cx="6911141" cy="683927"/>
          </a:xfrm>
          <a:prstGeom prst="rect">
            <a:avLst/>
          </a:prstGeom>
        </p:spPr>
        <p:txBody>
          <a:bodyPr>
            <a:normAutofit/>
          </a:bodyPr>
          <a:lstStyle>
            <a:lvl1pPr algn="ctr" defTabSz="914400" rtl="0" eaLnBrk="1" latinLnBrk="0" hangingPunct="1">
              <a:lnSpc>
                <a:spcPct val="90000"/>
              </a:lnSpc>
              <a:spcBef>
                <a:spcPct val="0"/>
              </a:spcBef>
              <a:buNone/>
              <a:defRPr sz="3600" b="0" kern="1200">
                <a:solidFill>
                  <a:schemeClr val="bg1">
                    <a:lumMod val="50000"/>
                  </a:schemeClr>
                </a:solidFill>
                <a:effectLst/>
                <a:latin typeface="+mj-ea"/>
                <a:ea typeface="+mj-ea"/>
                <a:cs typeface="+mj-cs"/>
              </a:defRPr>
            </a:lvl1pPr>
          </a:lstStyle>
          <a:p>
            <a:pPr algn="l"/>
            <a:r>
              <a:rPr lang="zh-CN" altLang="en-US" sz="1600" dirty="0">
                <a:solidFill>
                  <a:schemeClr val="accent1"/>
                </a:solidFill>
                <a:latin typeface="华文细黑" panose="02010600040101010101" pitchFamily="2" charset="-122"/>
                <a:ea typeface="华文细黑" panose="02010600040101010101" pitchFamily="2" charset="-122"/>
              </a:rPr>
              <a:t>点击输入您的主标题 </a:t>
            </a:r>
            <a:r>
              <a:rPr lang="en-US" altLang="zh-CN" sz="1600" dirty="0">
                <a:latin typeface="华文细黑" panose="02010600040101010101" pitchFamily="2" charset="-122"/>
                <a:ea typeface="华文细黑" panose="02010600040101010101" pitchFamily="2" charset="-122"/>
              </a:rPr>
              <a:t>/ </a:t>
            </a:r>
            <a:r>
              <a:rPr lang="zh-CN" altLang="en-US" sz="1600" dirty="0">
                <a:latin typeface="华文细黑" panose="02010600040101010101" pitchFamily="2" charset="-122"/>
                <a:ea typeface="华文细黑" panose="02010600040101010101" pitchFamily="2" charset="-122"/>
              </a:rPr>
              <a:t>或您公司</a:t>
            </a:r>
            <a:r>
              <a:rPr lang="en-US" altLang="zh-CN" sz="1600" dirty="0">
                <a:latin typeface="华文细黑" panose="02010600040101010101" pitchFamily="2" charset="-122"/>
                <a:ea typeface="华文细黑" panose="02010600040101010101" pitchFamily="2" charset="-122"/>
              </a:rPr>
              <a:t>LOGO</a:t>
            </a:r>
            <a:r>
              <a:rPr lang="zh-CN" altLang="en-US" sz="1600" dirty="0">
                <a:latin typeface="华文细黑" panose="02010600040101010101" pitchFamily="2" charset="-122"/>
                <a:ea typeface="华文细黑" panose="02010600040101010101" pitchFamily="2" charset="-122"/>
              </a:rPr>
              <a:t>名称</a:t>
            </a:r>
            <a:endParaRPr lang="en-US" altLang="zh-CN" sz="1600" dirty="0">
              <a:latin typeface="华文细黑" panose="02010600040101010101" pitchFamily="2" charset="-122"/>
              <a:ea typeface="华文细黑" panose="02010600040101010101" pitchFamily="2" charset="-122"/>
              <a:cs typeface="Lato Light"/>
            </a:endParaRPr>
          </a:p>
        </p:txBody>
      </p:sp>
      <p:sp>
        <p:nvSpPr>
          <p:cNvPr id="146" name="标题 1"/>
          <p:cNvSpPr txBox="1">
            <a:spLocks/>
          </p:cNvSpPr>
          <p:nvPr/>
        </p:nvSpPr>
        <p:spPr>
          <a:xfrm>
            <a:off x="10318678" y="635290"/>
            <a:ext cx="1046898" cy="683927"/>
          </a:xfrm>
          <a:prstGeom prst="rect">
            <a:avLst/>
          </a:prstGeom>
        </p:spPr>
        <p:txBody>
          <a:bodyPr>
            <a:normAutofit/>
          </a:bodyPr>
          <a:lstStyle>
            <a:lvl1pPr algn="ctr" defTabSz="914400" rtl="0" eaLnBrk="1" latinLnBrk="0" hangingPunct="1">
              <a:lnSpc>
                <a:spcPct val="90000"/>
              </a:lnSpc>
              <a:spcBef>
                <a:spcPct val="0"/>
              </a:spcBef>
              <a:buNone/>
              <a:defRPr sz="3600" b="0" kern="1200">
                <a:solidFill>
                  <a:schemeClr val="bg1">
                    <a:lumMod val="50000"/>
                  </a:schemeClr>
                </a:solidFill>
                <a:effectLst/>
                <a:latin typeface="+mj-ea"/>
                <a:ea typeface="+mj-ea"/>
                <a:cs typeface="+mj-cs"/>
              </a:defRPr>
            </a:lvl1pPr>
          </a:lstStyle>
          <a:p>
            <a:pPr algn="l"/>
            <a:r>
              <a:rPr lang="en-US" altLang="zh-CN" sz="1800" dirty="0">
                <a:solidFill>
                  <a:schemeClr val="bg2"/>
                </a:solidFill>
                <a:latin typeface="华文细黑" panose="02010600040101010101" pitchFamily="2" charset="-122"/>
                <a:ea typeface="华文细黑" panose="02010600040101010101" pitchFamily="2" charset="-122"/>
              </a:rPr>
              <a:t>LOGO</a:t>
            </a:r>
            <a:endParaRPr lang="en-US" altLang="zh-CN" sz="1800" dirty="0">
              <a:solidFill>
                <a:schemeClr val="bg2"/>
              </a:solidFill>
              <a:latin typeface="华文细黑" panose="02010600040101010101" pitchFamily="2" charset="-122"/>
              <a:ea typeface="华文细黑" panose="02010600040101010101" pitchFamily="2" charset="-122"/>
              <a:cs typeface="Lato Light"/>
            </a:endParaRPr>
          </a:p>
        </p:txBody>
      </p:sp>
      <p:sp>
        <p:nvSpPr>
          <p:cNvPr id="51" name="TextBox 11"/>
          <p:cNvSpPr txBox="1"/>
          <p:nvPr/>
        </p:nvSpPr>
        <p:spPr>
          <a:xfrm>
            <a:off x="6010073" y="1892804"/>
            <a:ext cx="4472297" cy="3334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r>
              <a:rPr lang="zh-CN" altLang="en-US" dirty="0">
                <a:latin typeface="华文细黑" panose="02010600040101010101" pitchFamily="2" charset="-122"/>
                <a:ea typeface="华文细黑" panose="02010600040101010101" pitchFamily="2" charset="-122"/>
              </a:rPr>
              <a:t>点击输入简要文字内容，文字内容需概括精炼，不用多余的文字修饰，言简意赅的说明分项内容</a:t>
            </a:r>
            <a:r>
              <a:rPr lang="en-US" altLang="zh-CN" dirty="0">
                <a:latin typeface="华文细黑" panose="02010600040101010101" pitchFamily="2" charset="-122"/>
                <a:ea typeface="华文细黑" panose="02010600040101010101" pitchFamily="2" charset="-122"/>
              </a:rPr>
              <a:t>……</a:t>
            </a:r>
          </a:p>
        </p:txBody>
      </p:sp>
      <p:cxnSp>
        <p:nvCxnSpPr>
          <p:cNvPr id="52" name="直接连接符 51"/>
          <p:cNvCxnSpPr/>
          <p:nvPr/>
        </p:nvCxnSpPr>
        <p:spPr>
          <a:xfrm>
            <a:off x="4708064" y="2114779"/>
            <a:ext cx="1024902" cy="0"/>
          </a:xfrm>
          <a:prstGeom prst="line">
            <a:avLst/>
          </a:prstGeom>
          <a:ln w="6350">
            <a:solidFill>
              <a:schemeClr val="bg1">
                <a:lumMod val="65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58" name="TextBox 14"/>
          <p:cNvSpPr txBox="1"/>
          <p:nvPr/>
        </p:nvSpPr>
        <p:spPr>
          <a:xfrm>
            <a:off x="6010073" y="2566559"/>
            <a:ext cx="4472297" cy="3334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r>
              <a:rPr lang="zh-CN" altLang="en-US" dirty="0">
                <a:latin typeface="华文细黑" panose="02010600040101010101" pitchFamily="2" charset="-122"/>
                <a:ea typeface="华文细黑" panose="02010600040101010101" pitchFamily="2" charset="-122"/>
              </a:rPr>
              <a:t>点击输入简要文字内容，文字内容需概括精炼，不用多余的文字修饰，言简意赅的说明分项内容</a:t>
            </a:r>
            <a:r>
              <a:rPr lang="en-US" altLang="zh-CN" dirty="0">
                <a:latin typeface="华文细黑" panose="02010600040101010101" pitchFamily="2" charset="-122"/>
                <a:ea typeface="华文细黑" panose="02010600040101010101" pitchFamily="2" charset="-122"/>
              </a:rPr>
              <a:t>……</a:t>
            </a:r>
          </a:p>
        </p:txBody>
      </p:sp>
      <p:cxnSp>
        <p:nvCxnSpPr>
          <p:cNvPr id="59" name="直接连接符 58"/>
          <p:cNvCxnSpPr/>
          <p:nvPr/>
        </p:nvCxnSpPr>
        <p:spPr>
          <a:xfrm>
            <a:off x="4708064" y="2788533"/>
            <a:ext cx="1024902" cy="0"/>
          </a:xfrm>
          <a:prstGeom prst="line">
            <a:avLst/>
          </a:prstGeom>
          <a:ln w="6350">
            <a:solidFill>
              <a:schemeClr val="bg1">
                <a:lumMod val="65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60" name="TextBox 17"/>
          <p:cNvSpPr txBox="1"/>
          <p:nvPr/>
        </p:nvSpPr>
        <p:spPr>
          <a:xfrm>
            <a:off x="6010073" y="3237700"/>
            <a:ext cx="4472297" cy="3334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r>
              <a:rPr lang="zh-CN" altLang="en-US" dirty="0">
                <a:latin typeface="华文细黑" panose="02010600040101010101" pitchFamily="2" charset="-122"/>
                <a:ea typeface="华文细黑" panose="02010600040101010101" pitchFamily="2" charset="-122"/>
              </a:rPr>
              <a:t>点击输入简要文字内容，文字内容需概括精炼，不用多余的文字修饰，言简意赅的说明分项内容</a:t>
            </a:r>
            <a:r>
              <a:rPr lang="en-US" altLang="zh-CN" dirty="0">
                <a:latin typeface="华文细黑" panose="02010600040101010101" pitchFamily="2" charset="-122"/>
                <a:ea typeface="华文细黑" panose="02010600040101010101" pitchFamily="2" charset="-122"/>
              </a:rPr>
              <a:t>……</a:t>
            </a:r>
          </a:p>
        </p:txBody>
      </p:sp>
      <p:cxnSp>
        <p:nvCxnSpPr>
          <p:cNvPr id="61" name="直接连接符 60"/>
          <p:cNvCxnSpPr/>
          <p:nvPr/>
        </p:nvCxnSpPr>
        <p:spPr>
          <a:xfrm>
            <a:off x="4708064" y="3459675"/>
            <a:ext cx="1024902" cy="0"/>
          </a:xfrm>
          <a:prstGeom prst="line">
            <a:avLst/>
          </a:prstGeom>
          <a:ln w="6350">
            <a:solidFill>
              <a:schemeClr val="bg1">
                <a:lumMod val="65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62" name="TextBox 20"/>
          <p:cNvSpPr txBox="1"/>
          <p:nvPr/>
        </p:nvSpPr>
        <p:spPr>
          <a:xfrm>
            <a:off x="6010073" y="3908841"/>
            <a:ext cx="4472297" cy="3334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r>
              <a:rPr lang="zh-CN" altLang="en-US" dirty="0">
                <a:latin typeface="华文细黑" panose="02010600040101010101" pitchFamily="2" charset="-122"/>
                <a:ea typeface="华文细黑" panose="02010600040101010101" pitchFamily="2" charset="-122"/>
              </a:rPr>
              <a:t>点击输入简要文字内容，文字内容需概括精炼，不用多余的文字修饰，言简意赅的说明分项内容</a:t>
            </a:r>
            <a:r>
              <a:rPr lang="en-US" altLang="zh-CN" dirty="0">
                <a:latin typeface="华文细黑" panose="02010600040101010101" pitchFamily="2" charset="-122"/>
                <a:ea typeface="华文细黑" panose="02010600040101010101" pitchFamily="2" charset="-122"/>
              </a:rPr>
              <a:t>……</a:t>
            </a:r>
          </a:p>
        </p:txBody>
      </p:sp>
      <p:cxnSp>
        <p:nvCxnSpPr>
          <p:cNvPr id="63" name="直接连接符 62"/>
          <p:cNvCxnSpPr/>
          <p:nvPr/>
        </p:nvCxnSpPr>
        <p:spPr>
          <a:xfrm>
            <a:off x="4708064" y="4130816"/>
            <a:ext cx="1024902" cy="0"/>
          </a:xfrm>
          <a:prstGeom prst="line">
            <a:avLst/>
          </a:prstGeom>
          <a:ln w="6350">
            <a:solidFill>
              <a:schemeClr val="bg1">
                <a:lumMod val="65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64" name="TextBox 23"/>
          <p:cNvSpPr txBox="1"/>
          <p:nvPr/>
        </p:nvSpPr>
        <p:spPr>
          <a:xfrm>
            <a:off x="6010073" y="4579983"/>
            <a:ext cx="4472297" cy="3334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r>
              <a:rPr lang="zh-CN" altLang="en-US" dirty="0">
                <a:latin typeface="华文细黑" panose="02010600040101010101" pitchFamily="2" charset="-122"/>
                <a:ea typeface="华文细黑" panose="02010600040101010101" pitchFamily="2" charset="-122"/>
              </a:rPr>
              <a:t>点击输入简要文字内容，文字内容需概括精炼，不用多余的文字修饰，言简意赅的说明分项内容</a:t>
            </a:r>
            <a:r>
              <a:rPr lang="en-US" altLang="zh-CN" dirty="0">
                <a:latin typeface="华文细黑" panose="02010600040101010101" pitchFamily="2" charset="-122"/>
                <a:ea typeface="华文细黑" panose="02010600040101010101" pitchFamily="2" charset="-122"/>
              </a:rPr>
              <a:t>……</a:t>
            </a:r>
          </a:p>
        </p:txBody>
      </p:sp>
      <p:cxnSp>
        <p:nvCxnSpPr>
          <p:cNvPr id="65" name="直接连接符 64"/>
          <p:cNvCxnSpPr/>
          <p:nvPr/>
        </p:nvCxnSpPr>
        <p:spPr>
          <a:xfrm>
            <a:off x="4708064" y="4801957"/>
            <a:ext cx="1024902" cy="0"/>
          </a:xfrm>
          <a:prstGeom prst="line">
            <a:avLst/>
          </a:prstGeom>
          <a:ln w="6350">
            <a:solidFill>
              <a:schemeClr val="bg1">
                <a:lumMod val="65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66" name="TextBox 26"/>
          <p:cNvSpPr txBox="1"/>
          <p:nvPr/>
        </p:nvSpPr>
        <p:spPr>
          <a:xfrm>
            <a:off x="6010073" y="5251124"/>
            <a:ext cx="4472297" cy="3334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r>
              <a:rPr lang="zh-CN" altLang="en-US" dirty="0">
                <a:latin typeface="华文细黑" panose="02010600040101010101" pitchFamily="2" charset="-122"/>
                <a:ea typeface="华文细黑" panose="02010600040101010101" pitchFamily="2" charset="-122"/>
              </a:rPr>
              <a:t>点击输入简要文字内容，文字内容需概括精炼，不用多余的文字修饰，言简意赅的说明分项内容</a:t>
            </a:r>
            <a:r>
              <a:rPr lang="en-US" altLang="zh-CN" dirty="0">
                <a:latin typeface="华文细黑" panose="02010600040101010101" pitchFamily="2" charset="-122"/>
                <a:ea typeface="华文细黑" panose="02010600040101010101" pitchFamily="2" charset="-122"/>
              </a:rPr>
              <a:t>……</a:t>
            </a:r>
          </a:p>
        </p:txBody>
      </p:sp>
      <p:cxnSp>
        <p:nvCxnSpPr>
          <p:cNvPr id="67" name="直接连接符 66"/>
          <p:cNvCxnSpPr/>
          <p:nvPr/>
        </p:nvCxnSpPr>
        <p:spPr>
          <a:xfrm>
            <a:off x="4708064" y="5473098"/>
            <a:ext cx="1024902" cy="0"/>
          </a:xfrm>
          <a:prstGeom prst="line">
            <a:avLst/>
          </a:prstGeom>
          <a:ln w="6350">
            <a:solidFill>
              <a:schemeClr val="bg1">
                <a:lumMod val="65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68" name="椭圆 67"/>
          <p:cNvSpPr/>
          <p:nvPr/>
        </p:nvSpPr>
        <p:spPr>
          <a:xfrm>
            <a:off x="4434297" y="1931848"/>
            <a:ext cx="355540" cy="365861"/>
          </a:xfrm>
          <a:prstGeom prst="ellipse">
            <a:avLst/>
          </a:pr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bg1"/>
                </a:solidFill>
                <a:latin typeface="华文细黑" panose="02010600040101010101" pitchFamily="2" charset="-122"/>
                <a:ea typeface="华文细黑" panose="02010600040101010101" pitchFamily="2" charset="-122"/>
              </a:rPr>
              <a:t>1</a:t>
            </a:r>
            <a:endParaRPr lang="zh-CN" altLang="en-US" sz="1400" dirty="0">
              <a:solidFill>
                <a:schemeClr val="bg1"/>
              </a:solidFill>
              <a:latin typeface="华文细黑" panose="02010600040101010101" pitchFamily="2" charset="-122"/>
              <a:ea typeface="华文细黑" panose="02010600040101010101" pitchFamily="2" charset="-122"/>
            </a:endParaRPr>
          </a:p>
        </p:txBody>
      </p:sp>
      <p:sp>
        <p:nvSpPr>
          <p:cNvPr id="71" name="椭圆 70"/>
          <p:cNvSpPr/>
          <p:nvPr/>
        </p:nvSpPr>
        <p:spPr>
          <a:xfrm>
            <a:off x="4432878" y="2600368"/>
            <a:ext cx="355540" cy="365861"/>
          </a:xfrm>
          <a:prstGeom prst="ellipse">
            <a:avLst/>
          </a:pr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bg1"/>
                </a:solidFill>
                <a:latin typeface="华文细黑" panose="02010600040101010101" pitchFamily="2" charset="-122"/>
                <a:ea typeface="华文细黑" panose="02010600040101010101" pitchFamily="2" charset="-122"/>
              </a:rPr>
              <a:t>2</a:t>
            </a:r>
            <a:endParaRPr lang="zh-CN" altLang="en-US" sz="1400" dirty="0">
              <a:solidFill>
                <a:schemeClr val="bg1"/>
              </a:solidFill>
              <a:latin typeface="华文细黑" panose="02010600040101010101" pitchFamily="2" charset="-122"/>
              <a:ea typeface="华文细黑" panose="02010600040101010101" pitchFamily="2" charset="-122"/>
            </a:endParaRPr>
          </a:p>
        </p:txBody>
      </p:sp>
      <p:sp>
        <p:nvSpPr>
          <p:cNvPr id="72" name="椭圆 71"/>
          <p:cNvSpPr/>
          <p:nvPr/>
        </p:nvSpPr>
        <p:spPr>
          <a:xfrm>
            <a:off x="4432634" y="3279364"/>
            <a:ext cx="355540" cy="365861"/>
          </a:xfrm>
          <a:prstGeom prst="ellipse">
            <a:avLst/>
          </a:pr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bg1"/>
                </a:solidFill>
                <a:latin typeface="华文细黑" panose="02010600040101010101" pitchFamily="2" charset="-122"/>
                <a:ea typeface="华文细黑" panose="02010600040101010101" pitchFamily="2" charset="-122"/>
              </a:rPr>
              <a:t>3</a:t>
            </a:r>
            <a:endParaRPr lang="zh-CN" altLang="en-US" sz="1400" dirty="0">
              <a:solidFill>
                <a:schemeClr val="bg1"/>
              </a:solidFill>
              <a:latin typeface="华文细黑" panose="02010600040101010101" pitchFamily="2" charset="-122"/>
              <a:ea typeface="华文细黑" panose="02010600040101010101" pitchFamily="2" charset="-122"/>
            </a:endParaRPr>
          </a:p>
        </p:txBody>
      </p:sp>
      <p:sp>
        <p:nvSpPr>
          <p:cNvPr id="80" name="椭圆 79"/>
          <p:cNvSpPr/>
          <p:nvPr/>
        </p:nvSpPr>
        <p:spPr>
          <a:xfrm>
            <a:off x="4431216" y="3947884"/>
            <a:ext cx="355540" cy="365861"/>
          </a:xfrm>
          <a:prstGeom prst="ellipse">
            <a:avLst/>
          </a:pr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bg1"/>
                </a:solidFill>
                <a:latin typeface="华文细黑" panose="02010600040101010101" pitchFamily="2" charset="-122"/>
                <a:ea typeface="华文细黑" panose="02010600040101010101" pitchFamily="2" charset="-122"/>
              </a:rPr>
              <a:t>4</a:t>
            </a:r>
            <a:endParaRPr lang="zh-CN" altLang="en-US" sz="1400" dirty="0">
              <a:solidFill>
                <a:schemeClr val="bg1"/>
              </a:solidFill>
              <a:latin typeface="华文细黑" panose="02010600040101010101" pitchFamily="2" charset="-122"/>
              <a:ea typeface="华文细黑" panose="02010600040101010101" pitchFamily="2" charset="-122"/>
            </a:endParaRPr>
          </a:p>
        </p:txBody>
      </p:sp>
      <p:sp>
        <p:nvSpPr>
          <p:cNvPr id="81" name="椭圆 80"/>
          <p:cNvSpPr/>
          <p:nvPr/>
        </p:nvSpPr>
        <p:spPr>
          <a:xfrm>
            <a:off x="4434355" y="4616632"/>
            <a:ext cx="355540" cy="365861"/>
          </a:xfrm>
          <a:prstGeom prst="ellipse">
            <a:avLst/>
          </a:pr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bg1"/>
                </a:solidFill>
                <a:latin typeface="华文细黑" panose="02010600040101010101" pitchFamily="2" charset="-122"/>
                <a:ea typeface="华文细黑" panose="02010600040101010101" pitchFamily="2" charset="-122"/>
              </a:rPr>
              <a:t>5</a:t>
            </a:r>
            <a:endParaRPr lang="zh-CN" altLang="en-US" sz="1400" dirty="0">
              <a:solidFill>
                <a:schemeClr val="bg1"/>
              </a:solidFill>
              <a:latin typeface="华文细黑" panose="02010600040101010101" pitchFamily="2" charset="-122"/>
              <a:ea typeface="华文细黑" panose="02010600040101010101" pitchFamily="2" charset="-122"/>
            </a:endParaRPr>
          </a:p>
        </p:txBody>
      </p:sp>
      <p:sp>
        <p:nvSpPr>
          <p:cNvPr id="82" name="椭圆 81"/>
          <p:cNvSpPr/>
          <p:nvPr/>
        </p:nvSpPr>
        <p:spPr>
          <a:xfrm>
            <a:off x="4432936" y="5285153"/>
            <a:ext cx="355540" cy="365861"/>
          </a:xfrm>
          <a:prstGeom prst="ellipse">
            <a:avLst/>
          </a:pr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bg1"/>
                </a:solidFill>
                <a:latin typeface="华文细黑" panose="02010600040101010101" pitchFamily="2" charset="-122"/>
                <a:ea typeface="华文细黑" panose="02010600040101010101" pitchFamily="2" charset="-122"/>
              </a:rPr>
              <a:t>6</a:t>
            </a:r>
            <a:endParaRPr lang="zh-CN" altLang="en-US" sz="1400" dirty="0">
              <a:solidFill>
                <a:schemeClr val="bg1"/>
              </a:solidFill>
              <a:latin typeface="华文细黑" panose="02010600040101010101" pitchFamily="2" charset="-122"/>
              <a:ea typeface="华文细黑" panose="02010600040101010101" pitchFamily="2" charset="-122"/>
            </a:endParaRPr>
          </a:p>
        </p:txBody>
      </p:sp>
      <p:grpSp>
        <p:nvGrpSpPr>
          <p:cNvPr id="2" name="组合 1"/>
          <p:cNvGrpSpPr/>
          <p:nvPr/>
        </p:nvGrpSpPr>
        <p:grpSpPr>
          <a:xfrm>
            <a:off x="1273138" y="2344973"/>
            <a:ext cx="2489602" cy="2561867"/>
            <a:chOff x="1273138" y="2344973"/>
            <a:chExt cx="2489602" cy="2561867"/>
          </a:xfrm>
        </p:grpSpPr>
        <p:sp>
          <p:nvSpPr>
            <p:cNvPr id="50" name="椭圆 49"/>
            <p:cNvSpPr/>
            <p:nvPr/>
          </p:nvSpPr>
          <p:spPr>
            <a:xfrm>
              <a:off x="1273138" y="2344973"/>
              <a:ext cx="2489602" cy="2561867"/>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ea typeface="华文细黑" panose="02010600040101010101" pitchFamily="2" charset="-122"/>
              </a:endParaRPr>
            </a:p>
          </p:txBody>
        </p:sp>
        <p:sp>
          <p:nvSpPr>
            <p:cNvPr id="98" name="TextBox 41"/>
            <p:cNvSpPr txBox="1"/>
            <p:nvPr/>
          </p:nvSpPr>
          <p:spPr>
            <a:xfrm>
              <a:off x="1584542" y="3645225"/>
              <a:ext cx="1812540" cy="615553"/>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pPr algn="ctr">
                <a:lnSpc>
                  <a:spcPct val="100000"/>
                </a:lnSpc>
              </a:pPr>
              <a:r>
                <a:rPr lang="zh-CN" altLang="en-US" sz="2000" dirty="0">
                  <a:solidFill>
                    <a:schemeClr val="accent1"/>
                  </a:solidFill>
                  <a:ea typeface="华文细黑" panose="02010600040101010101" pitchFamily="2" charset="-122"/>
                </a:rPr>
                <a:t>添加</a:t>
              </a:r>
              <a:endParaRPr lang="en-US" altLang="zh-CN" sz="2000" dirty="0">
                <a:solidFill>
                  <a:schemeClr val="accent1"/>
                </a:solidFill>
                <a:ea typeface="华文细黑" panose="02010600040101010101" pitchFamily="2" charset="-122"/>
              </a:endParaRPr>
            </a:p>
            <a:p>
              <a:pPr algn="ctr">
                <a:lnSpc>
                  <a:spcPct val="100000"/>
                </a:lnSpc>
              </a:pPr>
              <a:r>
                <a:rPr lang="zh-CN" altLang="en-US" sz="2000" dirty="0">
                  <a:solidFill>
                    <a:schemeClr val="accent1"/>
                  </a:solidFill>
                  <a:ea typeface="华文细黑" panose="02010600040101010101" pitchFamily="2" charset="-122"/>
                </a:rPr>
                <a:t>需要标题</a:t>
              </a:r>
              <a:endParaRPr lang="en-US" altLang="zh-CN" sz="2000" dirty="0">
                <a:solidFill>
                  <a:schemeClr val="accent1"/>
                </a:solidFill>
                <a:ea typeface="华文细黑" panose="02010600040101010101" pitchFamily="2" charset="-122"/>
              </a:endParaRPr>
            </a:p>
          </p:txBody>
        </p:sp>
        <p:sp>
          <p:nvSpPr>
            <p:cNvPr id="99" name="Freeform 48"/>
            <p:cNvSpPr>
              <a:spLocks noEditPoints="1"/>
            </p:cNvSpPr>
            <p:nvPr/>
          </p:nvSpPr>
          <p:spPr bwMode="auto">
            <a:xfrm>
              <a:off x="2189265" y="2747364"/>
              <a:ext cx="657347" cy="714930"/>
            </a:xfrm>
            <a:custGeom>
              <a:avLst/>
              <a:gdLst>
                <a:gd name="T0" fmla="*/ 189 w 311"/>
                <a:gd name="T1" fmla="*/ 220 h 339"/>
                <a:gd name="T2" fmla="*/ 209 w 311"/>
                <a:gd name="T3" fmla="*/ 163 h 339"/>
                <a:gd name="T4" fmla="*/ 221 w 311"/>
                <a:gd name="T5" fmla="*/ 120 h 339"/>
                <a:gd name="T6" fmla="*/ 221 w 311"/>
                <a:gd name="T7" fmla="*/ 120 h 339"/>
                <a:gd name="T8" fmla="*/ 222 w 311"/>
                <a:gd name="T9" fmla="*/ 116 h 339"/>
                <a:gd name="T10" fmla="*/ 222 w 311"/>
                <a:gd name="T11" fmla="*/ 112 h 339"/>
                <a:gd name="T12" fmla="*/ 223 w 311"/>
                <a:gd name="T13" fmla="*/ 109 h 339"/>
                <a:gd name="T14" fmla="*/ 223 w 311"/>
                <a:gd name="T15" fmla="*/ 105 h 339"/>
                <a:gd name="T16" fmla="*/ 223 w 311"/>
                <a:gd name="T17" fmla="*/ 102 h 339"/>
                <a:gd name="T18" fmla="*/ 224 w 311"/>
                <a:gd name="T19" fmla="*/ 98 h 339"/>
                <a:gd name="T20" fmla="*/ 224 w 311"/>
                <a:gd name="T21" fmla="*/ 95 h 339"/>
                <a:gd name="T22" fmla="*/ 224 w 311"/>
                <a:gd name="T23" fmla="*/ 92 h 339"/>
                <a:gd name="T24" fmla="*/ 223 w 311"/>
                <a:gd name="T25" fmla="*/ 89 h 339"/>
                <a:gd name="T26" fmla="*/ 223 w 311"/>
                <a:gd name="T27" fmla="*/ 87 h 339"/>
                <a:gd name="T28" fmla="*/ 223 w 311"/>
                <a:gd name="T29" fmla="*/ 85 h 339"/>
                <a:gd name="T30" fmla="*/ 223 w 311"/>
                <a:gd name="T31" fmla="*/ 83 h 339"/>
                <a:gd name="T32" fmla="*/ 223 w 311"/>
                <a:gd name="T33" fmla="*/ 82 h 339"/>
                <a:gd name="T34" fmla="*/ 223 w 311"/>
                <a:gd name="T35" fmla="*/ 81 h 339"/>
                <a:gd name="T36" fmla="*/ 223 w 311"/>
                <a:gd name="T37" fmla="*/ 81 h 339"/>
                <a:gd name="T38" fmla="*/ 108 w 311"/>
                <a:gd name="T39" fmla="*/ 36 h 339"/>
                <a:gd name="T40" fmla="*/ 78 w 311"/>
                <a:gd name="T41" fmla="*/ 55 h 339"/>
                <a:gd name="T42" fmla="*/ 77 w 311"/>
                <a:gd name="T43" fmla="*/ 59 h 339"/>
                <a:gd name="T44" fmla="*/ 76 w 311"/>
                <a:gd name="T45" fmla="*/ 64 h 339"/>
                <a:gd name="T46" fmla="*/ 76 w 311"/>
                <a:gd name="T47" fmla="*/ 69 h 339"/>
                <a:gd name="T48" fmla="*/ 75 w 311"/>
                <a:gd name="T49" fmla="*/ 74 h 339"/>
                <a:gd name="T50" fmla="*/ 75 w 311"/>
                <a:gd name="T51" fmla="*/ 78 h 339"/>
                <a:gd name="T52" fmla="*/ 76 w 311"/>
                <a:gd name="T53" fmla="*/ 83 h 339"/>
                <a:gd name="T54" fmla="*/ 76 w 311"/>
                <a:gd name="T55" fmla="*/ 87 h 339"/>
                <a:gd name="T56" fmla="*/ 77 w 311"/>
                <a:gd name="T57" fmla="*/ 92 h 339"/>
                <a:gd name="T58" fmla="*/ 77 w 311"/>
                <a:gd name="T59" fmla="*/ 96 h 339"/>
                <a:gd name="T60" fmla="*/ 78 w 311"/>
                <a:gd name="T61" fmla="*/ 100 h 339"/>
                <a:gd name="T62" fmla="*/ 79 w 311"/>
                <a:gd name="T63" fmla="*/ 104 h 339"/>
                <a:gd name="T64" fmla="*/ 80 w 311"/>
                <a:gd name="T65" fmla="*/ 106 h 339"/>
                <a:gd name="T66" fmla="*/ 84 w 311"/>
                <a:gd name="T67" fmla="*/ 119 h 339"/>
                <a:gd name="T68" fmla="*/ 92 w 311"/>
                <a:gd name="T69" fmla="*/ 161 h 339"/>
                <a:gd name="T70" fmla="*/ 104 w 311"/>
                <a:gd name="T71" fmla="*/ 238 h 339"/>
                <a:gd name="T72" fmla="*/ 0 w 311"/>
                <a:gd name="T73" fmla="*/ 339 h 339"/>
                <a:gd name="T74" fmla="*/ 148 w 311"/>
                <a:gd name="T75" fmla="*/ 271 h 339"/>
                <a:gd name="T76" fmla="*/ 146 w 311"/>
                <a:gd name="T77" fmla="*/ 249 h 339"/>
                <a:gd name="T78" fmla="*/ 175 w 311"/>
                <a:gd name="T79" fmla="*/ 258 h 339"/>
                <a:gd name="T80" fmla="*/ 174 w 311"/>
                <a:gd name="T81" fmla="*/ 339 h 339"/>
                <a:gd name="T82" fmla="*/ 216 w 311"/>
                <a:gd name="T83" fmla="*/ 244 h 339"/>
                <a:gd name="T84" fmla="*/ 81 w 311"/>
                <a:gd name="T85" fmla="*/ 139 h 339"/>
                <a:gd name="T86" fmla="*/ 93 w 311"/>
                <a:gd name="T87" fmla="*/ 136 h 339"/>
                <a:gd name="T88" fmla="*/ 105 w 311"/>
                <a:gd name="T89" fmla="*/ 72 h 339"/>
                <a:gd name="T90" fmla="*/ 211 w 311"/>
                <a:gd name="T91" fmla="*/ 131 h 339"/>
                <a:gd name="T92" fmla="*/ 222 w 311"/>
                <a:gd name="T93" fmla="*/ 130 h 339"/>
                <a:gd name="T94" fmla="*/ 183 w 311"/>
                <a:gd name="T95" fmla="*/ 201 h 339"/>
                <a:gd name="T96" fmla="*/ 96 w 311"/>
                <a:gd name="T97" fmla="*/ 158 h 339"/>
                <a:gd name="T98" fmla="*/ 166 w 311"/>
                <a:gd name="T99" fmla="*/ 245 h 339"/>
                <a:gd name="T100" fmla="*/ 117 w 311"/>
                <a:gd name="T101" fmla="*/ 225 h 339"/>
                <a:gd name="T102" fmla="*/ 152 w 311"/>
                <a:gd name="T103" fmla="*/ 220 h 339"/>
                <a:gd name="T104" fmla="*/ 185 w 311"/>
                <a:gd name="T105" fmla="*/ 22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1" h="339">
                  <a:moveTo>
                    <a:pt x="216" y="244"/>
                  </a:moveTo>
                  <a:cubicBezTo>
                    <a:pt x="194" y="236"/>
                    <a:pt x="189" y="220"/>
                    <a:pt x="189" y="220"/>
                  </a:cubicBezTo>
                  <a:cubicBezTo>
                    <a:pt x="189" y="202"/>
                    <a:pt x="189" y="202"/>
                    <a:pt x="189" y="202"/>
                  </a:cubicBezTo>
                  <a:cubicBezTo>
                    <a:pt x="205" y="182"/>
                    <a:pt x="209" y="163"/>
                    <a:pt x="209" y="163"/>
                  </a:cubicBezTo>
                  <a:cubicBezTo>
                    <a:pt x="212" y="160"/>
                    <a:pt x="218" y="154"/>
                    <a:pt x="218" y="154"/>
                  </a:cubicBezTo>
                  <a:cubicBezTo>
                    <a:pt x="229" y="137"/>
                    <a:pt x="225" y="116"/>
                    <a:pt x="221" y="120"/>
                  </a:cubicBezTo>
                  <a:cubicBezTo>
                    <a:pt x="221" y="120"/>
                    <a:pt x="221" y="121"/>
                    <a:pt x="220" y="122"/>
                  </a:cubicBezTo>
                  <a:cubicBezTo>
                    <a:pt x="220" y="121"/>
                    <a:pt x="221" y="121"/>
                    <a:pt x="221" y="120"/>
                  </a:cubicBezTo>
                  <a:cubicBezTo>
                    <a:pt x="221" y="120"/>
                    <a:pt x="221" y="119"/>
                    <a:pt x="221" y="119"/>
                  </a:cubicBezTo>
                  <a:cubicBezTo>
                    <a:pt x="221" y="118"/>
                    <a:pt x="221" y="117"/>
                    <a:pt x="222" y="116"/>
                  </a:cubicBezTo>
                  <a:cubicBezTo>
                    <a:pt x="222" y="116"/>
                    <a:pt x="222" y="116"/>
                    <a:pt x="222" y="115"/>
                  </a:cubicBezTo>
                  <a:cubicBezTo>
                    <a:pt x="222" y="114"/>
                    <a:pt x="222" y="113"/>
                    <a:pt x="222" y="112"/>
                  </a:cubicBezTo>
                  <a:cubicBezTo>
                    <a:pt x="222" y="112"/>
                    <a:pt x="222" y="112"/>
                    <a:pt x="222" y="111"/>
                  </a:cubicBezTo>
                  <a:cubicBezTo>
                    <a:pt x="223" y="110"/>
                    <a:pt x="223" y="110"/>
                    <a:pt x="223" y="109"/>
                  </a:cubicBezTo>
                  <a:cubicBezTo>
                    <a:pt x="223" y="108"/>
                    <a:pt x="223" y="108"/>
                    <a:pt x="223" y="108"/>
                  </a:cubicBezTo>
                  <a:cubicBezTo>
                    <a:pt x="223" y="107"/>
                    <a:pt x="223" y="106"/>
                    <a:pt x="223" y="105"/>
                  </a:cubicBezTo>
                  <a:cubicBezTo>
                    <a:pt x="223" y="105"/>
                    <a:pt x="223" y="105"/>
                    <a:pt x="223" y="104"/>
                  </a:cubicBezTo>
                  <a:cubicBezTo>
                    <a:pt x="223" y="103"/>
                    <a:pt x="223" y="103"/>
                    <a:pt x="223" y="102"/>
                  </a:cubicBezTo>
                  <a:cubicBezTo>
                    <a:pt x="223" y="101"/>
                    <a:pt x="223" y="101"/>
                    <a:pt x="224" y="101"/>
                  </a:cubicBezTo>
                  <a:cubicBezTo>
                    <a:pt x="224" y="100"/>
                    <a:pt x="224" y="99"/>
                    <a:pt x="224" y="98"/>
                  </a:cubicBezTo>
                  <a:cubicBezTo>
                    <a:pt x="224" y="98"/>
                    <a:pt x="224" y="98"/>
                    <a:pt x="224" y="98"/>
                  </a:cubicBezTo>
                  <a:cubicBezTo>
                    <a:pt x="224" y="97"/>
                    <a:pt x="224" y="96"/>
                    <a:pt x="224" y="95"/>
                  </a:cubicBezTo>
                  <a:cubicBezTo>
                    <a:pt x="224" y="95"/>
                    <a:pt x="224" y="95"/>
                    <a:pt x="224" y="94"/>
                  </a:cubicBezTo>
                  <a:cubicBezTo>
                    <a:pt x="224" y="94"/>
                    <a:pt x="224" y="93"/>
                    <a:pt x="224" y="92"/>
                  </a:cubicBezTo>
                  <a:cubicBezTo>
                    <a:pt x="224" y="92"/>
                    <a:pt x="224" y="92"/>
                    <a:pt x="224" y="91"/>
                  </a:cubicBezTo>
                  <a:cubicBezTo>
                    <a:pt x="224" y="91"/>
                    <a:pt x="224" y="90"/>
                    <a:pt x="223" y="89"/>
                  </a:cubicBezTo>
                  <a:cubicBezTo>
                    <a:pt x="223" y="89"/>
                    <a:pt x="223" y="89"/>
                    <a:pt x="223" y="89"/>
                  </a:cubicBezTo>
                  <a:cubicBezTo>
                    <a:pt x="223" y="88"/>
                    <a:pt x="223" y="88"/>
                    <a:pt x="223" y="87"/>
                  </a:cubicBezTo>
                  <a:cubicBezTo>
                    <a:pt x="223" y="87"/>
                    <a:pt x="223" y="87"/>
                    <a:pt x="223" y="87"/>
                  </a:cubicBezTo>
                  <a:cubicBezTo>
                    <a:pt x="223" y="86"/>
                    <a:pt x="223" y="86"/>
                    <a:pt x="223" y="85"/>
                  </a:cubicBezTo>
                  <a:cubicBezTo>
                    <a:pt x="223" y="85"/>
                    <a:pt x="223" y="85"/>
                    <a:pt x="223" y="85"/>
                  </a:cubicBezTo>
                  <a:cubicBezTo>
                    <a:pt x="223" y="84"/>
                    <a:pt x="223" y="84"/>
                    <a:pt x="223" y="83"/>
                  </a:cubicBezTo>
                  <a:cubicBezTo>
                    <a:pt x="223" y="83"/>
                    <a:pt x="223" y="83"/>
                    <a:pt x="223" y="83"/>
                  </a:cubicBezTo>
                  <a:cubicBezTo>
                    <a:pt x="223" y="83"/>
                    <a:pt x="223" y="82"/>
                    <a:pt x="223" y="82"/>
                  </a:cubicBezTo>
                  <a:cubicBezTo>
                    <a:pt x="223" y="82"/>
                    <a:pt x="223" y="82"/>
                    <a:pt x="223" y="82"/>
                  </a:cubicBezTo>
                  <a:cubicBezTo>
                    <a:pt x="223" y="82"/>
                    <a:pt x="223" y="81"/>
                    <a:pt x="223" y="81"/>
                  </a:cubicBezTo>
                  <a:cubicBezTo>
                    <a:pt x="223" y="81"/>
                    <a:pt x="223" y="81"/>
                    <a:pt x="223" y="81"/>
                  </a:cubicBezTo>
                  <a:cubicBezTo>
                    <a:pt x="223" y="81"/>
                    <a:pt x="223" y="81"/>
                    <a:pt x="223" y="81"/>
                  </a:cubicBezTo>
                  <a:cubicBezTo>
                    <a:pt x="221" y="33"/>
                    <a:pt x="182" y="21"/>
                    <a:pt x="182" y="21"/>
                  </a:cubicBezTo>
                  <a:cubicBezTo>
                    <a:pt x="134" y="0"/>
                    <a:pt x="108" y="36"/>
                    <a:pt x="108" y="36"/>
                  </a:cubicBezTo>
                  <a:cubicBezTo>
                    <a:pt x="89" y="27"/>
                    <a:pt x="79" y="51"/>
                    <a:pt x="79" y="51"/>
                  </a:cubicBezTo>
                  <a:cubicBezTo>
                    <a:pt x="79" y="52"/>
                    <a:pt x="78" y="54"/>
                    <a:pt x="78" y="55"/>
                  </a:cubicBezTo>
                  <a:cubicBezTo>
                    <a:pt x="78" y="55"/>
                    <a:pt x="78" y="56"/>
                    <a:pt x="78" y="56"/>
                  </a:cubicBezTo>
                  <a:cubicBezTo>
                    <a:pt x="78" y="57"/>
                    <a:pt x="77" y="58"/>
                    <a:pt x="77" y="59"/>
                  </a:cubicBezTo>
                  <a:cubicBezTo>
                    <a:pt x="77" y="60"/>
                    <a:pt x="77" y="60"/>
                    <a:pt x="77" y="61"/>
                  </a:cubicBezTo>
                  <a:cubicBezTo>
                    <a:pt x="77" y="62"/>
                    <a:pt x="76" y="63"/>
                    <a:pt x="76" y="64"/>
                  </a:cubicBezTo>
                  <a:cubicBezTo>
                    <a:pt x="76" y="65"/>
                    <a:pt x="76" y="65"/>
                    <a:pt x="76" y="65"/>
                  </a:cubicBezTo>
                  <a:cubicBezTo>
                    <a:pt x="76" y="66"/>
                    <a:pt x="76" y="68"/>
                    <a:pt x="76" y="69"/>
                  </a:cubicBezTo>
                  <a:cubicBezTo>
                    <a:pt x="76" y="70"/>
                    <a:pt x="76" y="70"/>
                    <a:pt x="76" y="71"/>
                  </a:cubicBezTo>
                  <a:cubicBezTo>
                    <a:pt x="76" y="72"/>
                    <a:pt x="75" y="73"/>
                    <a:pt x="75" y="74"/>
                  </a:cubicBezTo>
                  <a:cubicBezTo>
                    <a:pt x="75" y="74"/>
                    <a:pt x="75" y="75"/>
                    <a:pt x="75" y="75"/>
                  </a:cubicBezTo>
                  <a:cubicBezTo>
                    <a:pt x="75" y="76"/>
                    <a:pt x="75" y="77"/>
                    <a:pt x="75" y="78"/>
                  </a:cubicBezTo>
                  <a:cubicBezTo>
                    <a:pt x="75" y="79"/>
                    <a:pt x="75" y="79"/>
                    <a:pt x="75" y="79"/>
                  </a:cubicBezTo>
                  <a:cubicBezTo>
                    <a:pt x="75" y="81"/>
                    <a:pt x="76" y="82"/>
                    <a:pt x="76" y="83"/>
                  </a:cubicBezTo>
                  <a:cubicBezTo>
                    <a:pt x="76" y="84"/>
                    <a:pt x="76" y="84"/>
                    <a:pt x="76" y="84"/>
                  </a:cubicBezTo>
                  <a:cubicBezTo>
                    <a:pt x="76" y="85"/>
                    <a:pt x="76" y="86"/>
                    <a:pt x="76" y="87"/>
                  </a:cubicBezTo>
                  <a:cubicBezTo>
                    <a:pt x="76" y="88"/>
                    <a:pt x="76" y="88"/>
                    <a:pt x="76" y="89"/>
                  </a:cubicBezTo>
                  <a:cubicBezTo>
                    <a:pt x="76" y="90"/>
                    <a:pt x="76" y="91"/>
                    <a:pt x="77" y="92"/>
                  </a:cubicBezTo>
                  <a:cubicBezTo>
                    <a:pt x="77" y="92"/>
                    <a:pt x="77" y="92"/>
                    <a:pt x="77" y="93"/>
                  </a:cubicBezTo>
                  <a:cubicBezTo>
                    <a:pt x="77" y="94"/>
                    <a:pt x="77" y="95"/>
                    <a:pt x="77" y="96"/>
                  </a:cubicBezTo>
                  <a:cubicBezTo>
                    <a:pt x="77" y="97"/>
                    <a:pt x="77" y="97"/>
                    <a:pt x="77" y="97"/>
                  </a:cubicBezTo>
                  <a:cubicBezTo>
                    <a:pt x="78" y="98"/>
                    <a:pt x="78" y="99"/>
                    <a:pt x="78" y="100"/>
                  </a:cubicBezTo>
                  <a:cubicBezTo>
                    <a:pt x="78" y="101"/>
                    <a:pt x="78" y="101"/>
                    <a:pt x="78" y="101"/>
                  </a:cubicBezTo>
                  <a:cubicBezTo>
                    <a:pt x="79" y="102"/>
                    <a:pt x="79" y="103"/>
                    <a:pt x="79" y="104"/>
                  </a:cubicBezTo>
                  <a:cubicBezTo>
                    <a:pt x="79" y="104"/>
                    <a:pt x="79" y="105"/>
                    <a:pt x="79" y="105"/>
                  </a:cubicBezTo>
                  <a:cubicBezTo>
                    <a:pt x="79" y="105"/>
                    <a:pt x="80" y="105"/>
                    <a:pt x="80" y="106"/>
                  </a:cubicBezTo>
                  <a:cubicBezTo>
                    <a:pt x="80" y="106"/>
                    <a:pt x="80" y="106"/>
                    <a:pt x="80" y="106"/>
                  </a:cubicBezTo>
                  <a:cubicBezTo>
                    <a:pt x="81" y="111"/>
                    <a:pt x="83" y="115"/>
                    <a:pt x="84" y="119"/>
                  </a:cubicBezTo>
                  <a:cubicBezTo>
                    <a:pt x="77" y="115"/>
                    <a:pt x="76" y="123"/>
                    <a:pt x="76" y="123"/>
                  </a:cubicBezTo>
                  <a:cubicBezTo>
                    <a:pt x="76" y="152"/>
                    <a:pt x="92" y="161"/>
                    <a:pt x="92" y="161"/>
                  </a:cubicBezTo>
                  <a:cubicBezTo>
                    <a:pt x="95" y="180"/>
                    <a:pt x="114" y="200"/>
                    <a:pt x="114" y="200"/>
                  </a:cubicBezTo>
                  <a:cubicBezTo>
                    <a:pt x="121" y="227"/>
                    <a:pt x="104" y="238"/>
                    <a:pt x="104" y="238"/>
                  </a:cubicBezTo>
                  <a:cubicBezTo>
                    <a:pt x="75" y="249"/>
                    <a:pt x="75" y="249"/>
                    <a:pt x="75" y="249"/>
                  </a:cubicBezTo>
                  <a:cubicBezTo>
                    <a:pt x="0" y="273"/>
                    <a:pt x="0" y="339"/>
                    <a:pt x="0" y="339"/>
                  </a:cubicBezTo>
                  <a:cubicBezTo>
                    <a:pt x="137" y="339"/>
                    <a:pt x="137" y="339"/>
                    <a:pt x="137" y="339"/>
                  </a:cubicBezTo>
                  <a:cubicBezTo>
                    <a:pt x="148" y="271"/>
                    <a:pt x="148" y="271"/>
                    <a:pt x="148" y="271"/>
                  </a:cubicBezTo>
                  <a:cubicBezTo>
                    <a:pt x="136" y="258"/>
                    <a:pt x="136" y="258"/>
                    <a:pt x="136" y="258"/>
                  </a:cubicBezTo>
                  <a:cubicBezTo>
                    <a:pt x="146" y="249"/>
                    <a:pt x="146" y="249"/>
                    <a:pt x="146" y="249"/>
                  </a:cubicBezTo>
                  <a:cubicBezTo>
                    <a:pt x="166" y="249"/>
                    <a:pt x="166" y="249"/>
                    <a:pt x="166" y="249"/>
                  </a:cubicBezTo>
                  <a:cubicBezTo>
                    <a:pt x="175" y="258"/>
                    <a:pt x="175" y="258"/>
                    <a:pt x="175" y="258"/>
                  </a:cubicBezTo>
                  <a:cubicBezTo>
                    <a:pt x="164" y="271"/>
                    <a:pt x="164" y="271"/>
                    <a:pt x="164" y="271"/>
                  </a:cubicBezTo>
                  <a:cubicBezTo>
                    <a:pt x="174" y="339"/>
                    <a:pt x="174" y="339"/>
                    <a:pt x="174" y="339"/>
                  </a:cubicBezTo>
                  <a:cubicBezTo>
                    <a:pt x="311" y="339"/>
                    <a:pt x="311" y="339"/>
                    <a:pt x="311" y="339"/>
                  </a:cubicBezTo>
                  <a:cubicBezTo>
                    <a:pt x="307" y="274"/>
                    <a:pt x="238" y="252"/>
                    <a:pt x="216" y="244"/>
                  </a:cubicBezTo>
                  <a:close/>
                  <a:moveTo>
                    <a:pt x="96" y="158"/>
                  </a:moveTo>
                  <a:cubicBezTo>
                    <a:pt x="94" y="157"/>
                    <a:pt x="86" y="153"/>
                    <a:pt x="81" y="139"/>
                  </a:cubicBezTo>
                  <a:cubicBezTo>
                    <a:pt x="81" y="139"/>
                    <a:pt x="77" y="124"/>
                    <a:pt x="81" y="123"/>
                  </a:cubicBezTo>
                  <a:cubicBezTo>
                    <a:pt x="81" y="123"/>
                    <a:pt x="86" y="119"/>
                    <a:pt x="93" y="136"/>
                  </a:cubicBezTo>
                  <a:cubicBezTo>
                    <a:pt x="94" y="139"/>
                    <a:pt x="96" y="142"/>
                    <a:pt x="97" y="143"/>
                  </a:cubicBezTo>
                  <a:cubicBezTo>
                    <a:pt x="97" y="143"/>
                    <a:pt x="82" y="98"/>
                    <a:pt x="105" y="72"/>
                  </a:cubicBezTo>
                  <a:cubicBezTo>
                    <a:pt x="105" y="72"/>
                    <a:pt x="155" y="137"/>
                    <a:pt x="211" y="104"/>
                  </a:cubicBezTo>
                  <a:cubicBezTo>
                    <a:pt x="211" y="131"/>
                    <a:pt x="211" y="131"/>
                    <a:pt x="211" y="131"/>
                  </a:cubicBezTo>
                  <a:cubicBezTo>
                    <a:pt x="211" y="138"/>
                    <a:pt x="211" y="143"/>
                    <a:pt x="215" y="136"/>
                  </a:cubicBezTo>
                  <a:cubicBezTo>
                    <a:pt x="222" y="120"/>
                    <a:pt x="222" y="130"/>
                    <a:pt x="222" y="130"/>
                  </a:cubicBezTo>
                  <a:cubicBezTo>
                    <a:pt x="220" y="148"/>
                    <a:pt x="212" y="156"/>
                    <a:pt x="206" y="161"/>
                  </a:cubicBezTo>
                  <a:cubicBezTo>
                    <a:pt x="201" y="176"/>
                    <a:pt x="193" y="190"/>
                    <a:pt x="183" y="201"/>
                  </a:cubicBezTo>
                  <a:cubicBezTo>
                    <a:pt x="152" y="236"/>
                    <a:pt x="121" y="201"/>
                    <a:pt x="121" y="201"/>
                  </a:cubicBezTo>
                  <a:cubicBezTo>
                    <a:pt x="109" y="191"/>
                    <a:pt x="101" y="175"/>
                    <a:pt x="96" y="158"/>
                  </a:cubicBezTo>
                  <a:close/>
                  <a:moveTo>
                    <a:pt x="185" y="222"/>
                  </a:moveTo>
                  <a:cubicBezTo>
                    <a:pt x="166" y="245"/>
                    <a:pt x="166" y="245"/>
                    <a:pt x="166" y="245"/>
                  </a:cubicBezTo>
                  <a:cubicBezTo>
                    <a:pt x="147" y="245"/>
                    <a:pt x="147" y="245"/>
                    <a:pt x="147" y="245"/>
                  </a:cubicBezTo>
                  <a:cubicBezTo>
                    <a:pt x="117" y="225"/>
                    <a:pt x="117" y="225"/>
                    <a:pt x="117" y="225"/>
                  </a:cubicBezTo>
                  <a:cubicBezTo>
                    <a:pt x="117" y="225"/>
                    <a:pt x="119" y="216"/>
                    <a:pt x="119" y="204"/>
                  </a:cubicBezTo>
                  <a:cubicBezTo>
                    <a:pt x="119" y="204"/>
                    <a:pt x="132" y="221"/>
                    <a:pt x="152" y="220"/>
                  </a:cubicBezTo>
                  <a:cubicBezTo>
                    <a:pt x="152" y="220"/>
                    <a:pt x="171" y="222"/>
                    <a:pt x="185" y="204"/>
                  </a:cubicBezTo>
                  <a:lnTo>
                    <a:pt x="185" y="222"/>
                  </a:lnTo>
                  <a:close/>
                </a:path>
              </a:pathLst>
            </a:custGeom>
            <a:solidFill>
              <a:sysClr val="window" lastClr="FFFFFF">
                <a:lumMod val="65000"/>
              </a:sys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a:ln>
                  <a:noFill/>
                </a:ln>
                <a:solidFill>
                  <a:sysClr val="window" lastClr="FFFFFF">
                    <a:lumMod val="50000"/>
                  </a:sysClr>
                </a:solidFill>
                <a:effectLst/>
                <a:uLnTx/>
                <a:uFillTx/>
                <a:latin typeface="华文细黑" panose="02010600040101010101" pitchFamily="2" charset="-122"/>
                <a:ea typeface="华文细黑" panose="02010600040101010101" pitchFamily="2" charset="-122"/>
              </a:endParaRPr>
            </a:p>
          </p:txBody>
        </p:sp>
      </p:grpSp>
    </p:spTree>
    <p:extLst>
      <p:ext uri="{BB962C8B-B14F-4D97-AF65-F5344CB8AC3E}">
        <p14:creationId xmlns:p14="http://schemas.microsoft.com/office/powerpoint/2010/main" val="3058956777"/>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fade">
                                      <p:cBhvr>
                                        <p:cTn id="7" dur="500"/>
                                        <p:tgtEl>
                                          <p:spTgt spid="13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Effect transition="in" filter="wipe(left)">
                                      <p:cBhvr>
                                        <p:cTn id="11" dur="500"/>
                                        <p:tgtEl>
                                          <p:spTgt spid="136"/>
                                        </p:tgtEl>
                                      </p:cBhvr>
                                    </p:animEffect>
                                  </p:childTnLst>
                                </p:cTn>
                              </p:par>
                            </p:childTnLst>
                          </p:cTn>
                        </p:par>
                        <p:par>
                          <p:cTn id="12" fill="hold">
                            <p:stCondLst>
                              <p:cond delay="1000"/>
                            </p:stCondLst>
                            <p:childTnLst>
                              <p:par>
                                <p:cTn id="13" presetID="2" presetClass="entr" presetSubtype="2" decel="100000" fill="hold" grpId="0" nodeType="afterEffect">
                                  <p:stCondLst>
                                    <p:cond delay="0"/>
                                  </p:stCondLst>
                                  <p:iterate type="lt">
                                    <p:tmPct val="10000"/>
                                  </p:iterate>
                                  <p:childTnLst>
                                    <p:set>
                                      <p:cBhvr>
                                        <p:cTn id="14" dur="1" fill="hold">
                                          <p:stCondLst>
                                            <p:cond delay="0"/>
                                          </p:stCondLst>
                                        </p:cTn>
                                        <p:tgtEl>
                                          <p:spTgt spid="145"/>
                                        </p:tgtEl>
                                        <p:attrNameLst>
                                          <p:attrName>style.visibility</p:attrName>
                                        </p:attrNameLst>
                                      </p:cBhvr>
                                      <p:to>
                                        <p:strVal val="visible"/>
                                      </p:to>
                                    </p:set>
                                    <p:anim calcmode="lin" valueType="num">
                                      <p:cBhvr additive="base">
                                        <p:cTn id="15" dur="500" fill="hold"/>
                                        <p:tgtEl>
                                          <p:spTgt spid="145"/>
                                        </p:tgtEl>
                                        <p:attrNameLst>
                                          <p:attrName>ppt_x</p:attrName>
                                        </p:attrNameLst>
                                      </p:cBhvr>
                                      <p:tavLst>
                                        <p:tav tm="0">
                                          <p:val>
                                            <p:strVal val="1+#ppt_w/2"/>
                                          </p:val>
                                        </p:tav>
                                        <p:tav tm="100000">
                                          <p:val>
                                            <p:strVal val="#ppt_x"/>
                                          </p:val>
                                        </p:tav>
                                      </p:tavLst>
                                    </p:anim>
                                    <p:anim calcmode="lin" valueType="num">
                                      <p:cBhvr additive="base">
                                        <p:cTn id="16" dur="500" fill="hold"/>
                                        <p:tgtEl>
                                          <p:spTgt spid="145"/>
                                        </p:tgtEl>
                                        <p:attrNameLst>
                                          <p:attrName>ppt_y</p:attrName>
                                        </p:attrNameLst>
                                      </p:cBhvr>
                                      <p:tavLst>
                                        <p:tav tm="0">
                                          <p:val>
                                            <p:strVal val="#ppt_y"/>
                                          </p:val>
                                        </p:tav>
                                        <p:tav tm="100000">
                                          <p:val>
                                            <p:strVal val="#ppt_y"/>
                                          </p:val>
                                        </p:tav>
                                      </p:tavLst>
                                    </p:anim>
                                  </p:childTnLst>
                                </p:cTn>
                              </p:par>
                            </p:childTnLst>
                          </p:cTn>
                        </p:par>
                        <p:par>
                          <p:cTn id="17" fill="hold">
                            <p:stCondLst>
                              <p:cond delay="2450"/>
                            </p:stCondLst>
                            <p:childTnLst>
                              <p:par>
                                <p:cTn id="18" presetID="2" presetClass="entr" presetSubtype="2" decel="100000" fill="hold" grpId="0" nodeType="afterEffect">
                                  <p:stCondLst>
                                    <p:cond delay="0"/>
                                  </p:stCondLst>
                                  <p:iterate type="lt">
                                    <p:tmPct val="10000"/>
                                  </p:iterate>
                                  <p:childTnLst>
                                    <p:set>
                                      <p:cBhvr>
                                        <p:cTn id="19" dur="1" fill="hold">
                                          <p:stCondLst>
                                            <p:cond delay="0"/>
                                          </p:stCondLst>
                                        </p:cTn>
                                        <p:tgtEl>
                                          <p:spTgt spid="146"/>
                                        </p:tgtEl>
                                        <p:attrNameLst>
                                          <p:attrName>style.visibility</p:attrName>
                                        </p:attrNameLst>
                                      </p:cBhvr>
                                      <p:to>
                                        <p:strVal val="visible"/>
                                      </p:to>
                                    </p:set>
                                    <p:anim calcmode="lin" valueType="num">
                                      <p:cBhvr additive="base">
                                        <p:cTn id="20" dur="500" fill="hold"/>
                                        <p:tgtEl>
                                          <p:spTgt spid="146"/>
                                        </p:tgtEl>
                                        <p:attrNameLst>
                                          <p:attrName>ppt_x</p:attrName>
                                        </p:attrNameLst>
                                      </p:cBhvr>
                                      <p:tavLst>
                                        <p:tav tm="0">
                                          <p:val>
                                            <p:strVal val="1+#ppt_w/2"/>
                                          </p:val>
                                        </p:tav>
                                        <p:tav tm="100000">
                                          <p:val>
                                            <p:strVal val="#ppt_x"/>
                                          </p:val>
                                        </p:tav>
                                      </p:tavLst>
                                    </p:anim>
                                    <p:anim calcmode="lin" valueType="num">
                                      <p:cBhvr additive="base">
                                        <p:cTn id="21" dur="500" fill="hold"/>
                                        <p:tgtEl>
                                          <p:spTgt spid="146"/>
                                        </p:tgtEl>
                                        <p:attrNameLst>
                                          <p:attrName>ppt_y</p:attrName>
                                        </p:attrNameLst>
                                      </p:cBhvr>
                                      <p:tavLst>
                                        <p:tav tm="0">
                                          <p:val>
                                            <p:strVal val="#ppt_y"/>
                                          </p:val>
                                        </p:tav>
                                        <p:tav tm="100000">
                                          <p:val>
                                            <p:strVal val="#ppt_y"/>
                                          </p:val>
                                        </p:tav>
                                      </p:tavLst>
                                    </p:anim>
                                  </p:childTnLst>
                                </p:cTn>
                              </p:par>
                            </p:childTnLst>
                          </p:cTn>
                        </p:par>
                        <p:par>
                          <p:cTn id="22" fill="hold">
                            <p:stCondLst>
                              <p:cond delay="3100"/>
                            </p:stCondLst>
                            <p:childTnLst>
                              <p:par>
                                <p:cTn id="23" presetID="23" presetClass="entr" presetSubtype="288"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strVal val="4/3*#ppt_w"/>
                                          </p:val>
                                        </p:tav>
                                        <p:tav tm="100000">
                                          <p:val>
                                            <p:strVal val="#ppt_w"/>
                                          </p:val>
                                        </p:tav>
                                      </p:tavLst>
                                    </p:anim>
                                    <p:anim calcmode="lin" valueType="num">
                                      <p:cBhvr>
                                        <p:cTn id="26" dur="500" fill="hold"/>
                                        <p:tgtEl>
                                          <p:spTgt spid="2"/>
                                        </p:tgtEl>
                                        <p:attrNameLst>
                                          <p:attrName>ppt_h</p:attrName>
                                        </p:attrNameLst>
                                      </p:cBhvr>
                                      <p:tavLst>
                                        <p:tav tm="0">
                                          <p:val>
                                            <p:strVal val="4/3*#ppt_h"/>
                                          </p:val>
                                        </p:tav>
                                        <p:tav tm="100000">
                                          <p:val>
                                            <p:strVal val="#ppt_h"/>
                                          </p:val>
                                        </p:tav>
                                      </p:tavLst>
                                    </p:anim>
                                  </p:childTnLst>
                                </p:cTn>
                              </p:par>
                            </p:childTnLst>
                          </p:cTn>
                        </p:par>
                        <p:par>
                          <p:cTn id="27" fill="hold">
                            <p:stCondLst>
                              <p:cond delay="3600"/>
                            </p:stCondLst>
                            <p:childTnLst>
                              <p:par>
                                <p:cTn id="28" presetID="53" presetClass="entr" presetSubtype="16" fill="hold" grpId="0" nodeType="afterEffect">
                                  <p:stCondLst>
                                    <p:cond delay="0"/>
                                  </p:stCondLst>
                                  <p:childTnLst>
                                    <p:set>
                                      <p:cBhvr>
                                        <p:cTn id="29" dur="1" fill="hold">
                                          <p:stCondLst>
                                            <p:cond delay="0"/>
                                          </p:stCondLst>
                                        </p:cTn>
                                        <p:tgtEl>
                                          <p:spTgt spid="68"/>
                                        </p:tgtEl>
                                        <p:attrNameLst>
                                          <p:attrName>style.visibility</p:attrName>
                                        </p:attrNameLst>
                                      </p:cBhvr>
                                      <p:to>
                                        <p:strVal val="visible"/>
                                      </p:to>
                                    </p:set>
                                    <p:anim calcmode="lin" valueType="num">
                                      <p:cBhvr>
                                        <p:cTn id="30" dur="500" fill="hold"/>
                                        <p:tgtEl>
                                          <p:spTgt spid="68"/>
                                        </p:tgtEl>
                                        <p:attrNameLst>
                                          <p:attrName>ppt_w</p:attrName>
                                        </p:attrNameLst>
                                      </p:cBhvr>
                                      <p:tavLst>
                                        <p:tav tm="0">
                                          <p:val>
                                            <p:fltVal val="0"/>
                                          </p:val>
                                        </p:tav>
                                        <p:tav tm="100000">
                                          <p:val>
                                            <p:strVal val="#ppt_w"/>
                                          </p:val>
                                        </p:tav>
                                      </p:tavLst>
                                    </p:anim>
                                    <p:anim calcmode="lin" valueType="num">
                                      <p:cBhvr>
                                        <p:cTn id="31" dur="500" fill="hold"/>
                                        <p:tgtEl>
                                          <p:spTgt spid="68"/>
                                        </p:tgtEl>
                                        <p:attrNameLst>
                                          <p:attrName>ppt_h</p:attrName>
                                        </p:attrNameLst>
                                      </p:cBhvr>
                                      <p:tavLst>
                                        <p:tav tm="0">
                                          <p:val>
                                            <p:fltVal val="0"/>
                                          </p:val>
                                        </p:tav>
                                        <p:tav tm="100000">
                                          <p:val>
                                            <p:strVal val="#ppt_h"/>
                                          </p:val>
                                        </p:tav>
                                      </p:tavLst>
                                    </p:anim>
                                    <p:animEffect transition="in" filter="fade">
                                      <p:cBhvr>
                                        <p:cTn id="32" dur="500"/>
                                        <p:tgtEl>
                                          <p:spTgt spid="68"/>
                                        </p:tgtEl>
                                      </p:cBhvr>
                                    </p:animEffect>
                                  </p:childTnLst>
                                </p:cTn>
                              </p:par>
                              <p:par>
                                <p:cTn id="33" presetID="53" presetClass="entr" presetSubtype="16" fill="hold" grpId="0" nodeType="withEffect">
                                  <p:stCondLst>
                                    <p:cond delay="300"/>
                                  </p:stCondLst>
                                  <p:childTnLst>
                                    <p:set>
                                      <p:cBhvr>
                                        <p:cTn id="34" dur="1" fill="hold">
                                          <p:stCondLst>
                                            <p:cond delay="0"/>
                                          </p:stCondLst>
                                        </p:cTn>
                                        <p:tgtEl>
                                          <p:spTgt spid="71"/>
                                        </p:tgtEl>
                                        <p:attrNameLst>
                                          <p:attrName>style.visibility</p:attrName>
                                        </p:attrNameLst>
                                      </p:cBhvr>
                                      <p:to>
                                        <p:strVal val="visible"/>
                                      </p:to>
                                    </p:set>
                                    <p:anim calcmode="lin" valueType="num">
                                      <p:cBhvr>
                                        <p:cTn id="35" dur="500" fill="hold"/>
                                        <p:tgtEl>
                                          <p:spTgt spid="71"/>
                                        </p:tgtEl>
                                        <p:attrNameLst>
                                          <p:attrName>ppt_w</p:attrName>
                                        </p:attrNameLst>
                                      </p:cBhvr>
                                      <p:tavLst>
                                        <p:tav tm="0">
                                          <p:val>
                                            <p:fltVal val="0"/>
                                          </p:val>
                                        </p:tav>
                                        <p:tav tm="100000">
                                          <p:val>
                                            <p:strVal val="#ppt_w"/>
                                          </p:val>
                                        </p:tav>
                                      </p:tavLst>
                                    </p:anim>
                                    <p:anim calcmode="lin" valueType="num">
                                      <p:cBhvr>
                                        <p:cTn id="36" dur="500" fill="hold"/>
                                        <p:tgtEl>
                                          <p:spTgt spid="71"/>
                                        </p:tgtEl>
                                        <p:attrNameLst>
                                          <p:attrName>ppt_h</p:attrName>
                                        </p:attrNameLst>
                                      </p:cBhvr>
                                      <p:tavLst>
                                        <p:tav tm="0">
                                          <p:val>
                                            <p:fltVal val="0"/>
                                          </p:val>
                                        </p:tav>
                                        <p:tav tm="100000">
                                          <p:val>
                                            <p:strVal val="#ppt_h"/>
                                          </p:val>
                                        </p:tav>
                                      </p:tavLst>
                                    </p:anim>
                                    <p:animEffect transition="in" filter="fade">
                                      <p:cBhvr>
                                        <p:cTn id="37" dur="500"/>
                                        <p:tgtEl>
                                          <p:spTgt spid="71"/>
                                        </p:tgtEl>
                                      </p:cBhvr>
                                    </p:animEffect>
                                  </p:childTnLst>
                                </p:cTn>
                              </p:par>
                              <p:par>
                                <p:cTn id="38" presetID="53" presetClass="entr" presetSubtype="16" fill="hold" grpId="0" nodeType="withEffect">
                                  <p:stCondLst>
                                    <p:cond delay="400"/>
                                  </p:stCondLst>
                                  <p:childTnLst>
                                    <p:set>
                                      <p:cBhvr>
                                        <p:cTn id="39" dur="1" fill="hold">
                                          <p:stCondLst>
                                            <p:cond delay="0"/>
                                          </p:stCondLst>
                                        </p:cTn>
                                        <p:tgtEl>
                                          <p:spTgt spid="72"/>
                                        </p:tgtEl>
                                        <p:attrNameLst>
                                          <p:attrName>style.visibility</p:attrName>
                                        </p:attrNameLst>
                                      </p:cBhvr>
                                      <p:to>
                                        <p:strVal val="visible"/>
                                      </p:to>
                                    </p:set>
                                    <p:anim calcmode="lin" valueType="num">
                                      <p:cBhvr>
                                        <p:cTn id="40" dur="500" fill="hold"/>
                                        <p:tgtEl>
                                          <p:spTgt spid="72"/>
                                        </p:tgtEl>
                                        <p:attrNameLst>
                                          <p:attrName>ppt_w</p:attrName>
                                        </p:attrNameLst>
                                      </p:cBhvr>
                                      <p:tavLst>
                                        <p:tav tm="0">
                                          <p:val>
                                            <p:fltVal val="0"/>
                                          </p:val>
                                        </p:tav>
                                        <p:tav tm="100000">
                                          <p:val>
                                            <p:strVal val="#ppt_w"/>
                                          </p:val>
                                        </p:tav>
                                      </p:tavLst>
                                    </p:anim>
                                    <p:anim calcmode="lin" valueType="num">
                                      <p:cBhvr>
                                        <p:cTn id="41" dur="500" fill="hold"/>
                                        <p:tgtEl>
                                          <p:spTgt spid="72"/>
                                        </p:tgtEl>
                                        <p:attrNameLst>
                                          <p:attrName>ppt_h</p:attrName>
                                        </p:attrNameLst>
                                      </p:cBhvr>
                                      <p:tavLst>
                                        <p:tav tm="0">
                                          <p:val>
                                            <p:fltVal val="0"/>
                                          </p:val>
                                        </p:tav>
                                        <p:tav tm="100000">
                                          <p:val>
                                            <p:strVal val="#ppt_h"/>
                                          </p:val>
                                        </p:tav>
                                      </p:tavLst>
                                    </p:anim>
                                    <p:animEffect transition="in" filter="fade">
                                      <p:cBhvr>
                                        <p:cTn id="42" dur="500"/>
                                        <p:tgtEl>
                                          <p:spTgt spid="72"/>
                                        </p:tgtEl>
                                      </p:cBhvr>
                                    </p:animEffect>
                                  </p:childTnLst>
                                </p:cTn>
                              </p:par>
                              <p:par>
                                <p:cTn id="43" presetID="53" presetClass="entr" presetSubtype="16" fill="hold" grpId="0" nodeType="withEffect">
                                  <p:stCondLst>
                                    <p:cond delay="50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childTnLst>
                                </p:cTn>
                              </p:par>
                              <p:par>
                                <p:cTn id="48" presetID="53" presetClass="entr" presetSubtype="16" fill="hold" grpId="0" nodeType="withEffect">
                                  <p:stCondLst>
                                    <p:cond delay="600"/>
                                  </p:stCondLst>
                                  <p:childTnLst>
                                    <p:set>
                                      <p:cBhvr>
                                        <p:cTn id="49" dur="1" fill="hold">
                                          <p:stCondLst>
                                            <p:cond delay="0"/>
                                          </p:stCondLst>
                                        </p:cTn>
                                        <p:tgtEl>
                                          <p:spTgt spid="81"/>
                                        </p:tgtEl>
                                        <p:attrNameLst>
                                          <p:attrName>style.visibility</p:attrName>
                                        </p:attrNameLst>
                                      </p:cBhvr>
                                      <p:to>
                                        <p:strVal val="visible"/>
                                      </p:to>
                                    </p:set>
                                    <p:anim calcmode="lin" valueType="num">
                                      <p:cBhvr>
                                        <p:cTn id="50" dur="500" fill="hold"/>
                                        <p:tgtEl>
                                          <p:spTgt spid="81"/>
                                        </p:tgtEl>
                                        <p:attrNameLst>
                                          <p:attrName>ppt_w</p:attrName>
                                        </p:attrNameLst>
                                      </p:cBhvr>
                                      <p:tavLst>
                                        <p:tav tm="0">
                                          <p:val>
                                            <p:fltVal val="0"/>
                                          </p:val>
                                        </p:tav>
                                        <p:tav tm="100000">
                                          <p:val>
                                            <p:strVal val="#ppt_w"/>
                                          </p:val>
                                        </p:tav>
                                      </p:tavLst>
                                    </p:anim>
                                    <p:anim calcmode="lin" valueType="num">
                                      <p:cBhvr>
                                        <p:cTn id="51" dur="500" fill="hold"/>
                                        <p:tgtEl>
                                          <p:spTgt spid="81"/>
                                        </p:tgtEl>
                                        <p:attrNameLst>
                                          <p:attrName>ppt_h</p:attrName>
                                        </p:attrNameLst>
                                      </p:cBhvr>
                                      <p:tavLst>
                                        <p:tav tm="0">
                                          <p:val>
                                            <p:fltVal val="0"/>
                                          </p:val>
                                        </p:tav>
                                        <p:tav tm="100000">
                                          <p:val>
                                            <p:strVal val="#ppt_h"/>
                                          </p:val>
                                        </p:tav>
                                      </p:tavLst>
                                    </p:anim>
                                    <p:animEffect transition="in" filter="fade">
                                      <p:cBhvr>
                                        <p:cTn id="52" dur="500"/>
                                        <p:tgtEl>
                                          <p:spTgt spid="81"/>
                                        </p:tgtEl>
                                      </p:cBhvr>
                                    </p:animEffect>
                                  </p:childTnLst>
                                </p:cTn>
                              </p:par>
                              <p:par>
                                <p:cTn id="53" presetID="53" presetClass="entr" presetSubtype="16" fill="hold" grpId="0" nodeType="withEffect">
                                  <p:stCondLst>
                                    <p:cond delay="700"/>
                                  </p:stCondLst>
                                  <p:childTnLst>
                                    <p:set>
                                      <p:cBhvr>
                                        <p:cTn id="54" dur="1" fill="hold">
                                          <p:stCondLst>
                                            <p:cond delay="0"/>
                                          </p:stCondLst>
                                        </p:cTn>
                                        <p:tgtEl>
                                          <p:spTgt spid="82"/>
                                        </p:tgtEl>
                                        <p:attrNameLst>
                                          <p:attrName>style.visibility</p:attrName>
                                        </p:attrNameLst>
                                      </p:cBhvr>
                                      <p:to>
                                        <p:strVal val="visible"/>
                                      </p:to>
                                    </p:set>
                                    <p:anim calcmode="lin" valueType="num">
                                      <p:cBhvr>
                                        <p:cTn id="55" dur="500" fill="hold"/>
                                        <p:tgtEl>
                                          <p:spTgt spid="82"/>
                                        </p:tgtEl>
                                        <p:attrNameLst>
                                          <p:attrName>ppt_w</p:attrName>
                                        </p:attrNameLst>
                                      </p:cBhvr>
                                      <p:tavLst>
                                        <p:tav tm="0">
                                          <p:val>
                                            <p:fltVal val="0"/>
                                          </p:val>
                                        </p:tav>
                                        <p:tav tm="100000">
                                          <p:val>
                                            <p:strVal val="#ppt_w"/>
                                          </p:val>
                                        </p:tav>
                                      </p:tavLst>
                                    </p:anim>
                                    <p:anim calcmode="lin" valueType="num">
                                      <p:cBhvr>
                                        <p:cTn id="56" dur="500" fill="hold"/>
                                        <p:tgtEl>
                                          <p:spTgt spid="82"/>
                                        </p:tgtEl>
                                        <p:attrNameLst>
                                          <p:attrName>ppt_h</p:attrName>
                                        </p:attrNameLst>
                                      </p:cBhvr>
                                      <p:tavLst>
                                        <p:tav tm="0">
                                          <p:val>
                                            <p:fltVal val="0"/>
                                          </p:val>
                                        </p:tav>
                                        <p:tav tm="100000">
                                          <p:val>
                                            <p:strVal val="#ppt_h"/>
                                          </p:val>
                                        </p:tav>
                                      </p:tavLst>
                                    </p:anim>
                                    <p:animEffect transition="in" filter="fade">
                                      <p:cBhvr>
                                        <p:cTn id="57" dur="500"/>
                                        <p:tgtEl>
                                          <p:spTgt spid="82"/>
                                        </p:tgtEl>
                                      </p:cBhvr>
                                    </p:animEffect>
                                  </p:childTnLst>
                                </p:cTn>
                              </p:par>
                              <p:par>
                                <p:cTn id="58" presetID="22" presetClass="entr" presetSubtype="8" fill="hold" nodeType="withEffect">
                                  <p:stCondLst>
                                    <p:cond delay="800"/>
                                  </p:stCondLst>
                                  <p:childTnLst>
                                    <p:set>
                                      <p:cBhvr>
                                        <p:cTn id="59" dur="1" fill="hold">
                                          <p:stCondLst>
                                            <p:cond delay="0"/>
                                          </p:stCondLst>
                                        </p:cTn>
                                        <p:tgtEl>
                                          <p:spTgt spid="52"/>
                                        </p:tgtEl>
                                        <p:attrNameLst>
                                          <p:attrName>style.visibility</p:attrName>
                                        </p:attrNameLst>
                                      </p:cBhvr>
                                      <p:to>
                                        <p:strVal val="visible"/>
                                      </p:to>
                                    </p:set>
                                    <p:animEffect transition="in" filter="wipe(left)">
                                      <p:cBhvr>
                                        <p:cTn id="60" dur="500"/>
                                        <p:tgtEl>
                                          <p:spTgt spid="52"/>
                                        </p:tgtEl>
                                      </p:cBhvr>
                                    </p:animEffect>
                                  </p:childTnLst>
                                </p:cTn>
                              </p:par>
                              <p:par>
                                <p:cTn id="61" presetID="22" presetClass="entr" presetSubtype="8" fill="hold" nodeType="withEffect">
                                  <p:stCondLst>
                                    <p:cond delay="900"/>
                                  </p:stCondLst>
                                  <p:childTnLst>
                                    <p:set>
                                      <p:cBhvr>
                                        <p:cTn id="62" dur="1" fill="hold">
                                          <p:stCondLst>
                                            <p:cond delay="0"/>
                                          </p:stCondLst>
                                        </p:cTn>
                                        <p:tgtEl>
                                          <p:spTgt spid="59"/>
                                        </p:tgtEl>
                                        <p:attrNameLst>
                                          <p:attrName>style.visibility</p:attrName>
                                        </p:attrNameLst>
                                      </p:cBhvr>
                                      <p:to>
                                        <p:strVal val="visible"/>
                                      </p:to>
                                    </p:set>
                                    <p:animEffect transition="in" filter="wipe(left)">
                                      <p:cBhvr>
                                        <p:cTn id="63" dur="500"/>
                                        <p:tgtEl>
                                          <p:spTgt spid="59"/>
                                        </p:tgtEl>
                                      </p:cBhvr>
                                    </p:animEffect>
                                  </p:childTnLst>
                                </p:cTn>
                              </p:par>
                              <p:par>
                                <p:cTn id="64" presetID="22" presetClass="entr" presetSubtype="8" fill="hold" nodeType="withEffect">
                                  <p:stCondLst>
                                    <p:cond delay="1000"/>
                                  </p:stCondLst>
                                  <p:childTnLst>
                                    <p:set>
                                      <p:cBhvr>
                                        <p:cTn id="65" dur="1" fill="hold">
                                          <p:stCondLst>
                                            <p:cond delay="0"/>
                                          </p:stCondLst>
                                        </p:cTn>
                                        <p:tgtEl>
                                          <p:spTgt spid="61"/>
                                        </p:tgtEl>
                                        <p:attrNameLst>
                                          <p:attrName>style.visibility</p:attrName>
                                        </p:attrNameLst>
                                      </p:cBhvr>
                                      <p:to>
                                        <p:strVal val="visible"/>
                                      </p:to>
                                    </p:set>
                                    <p:animEffect transition="in" filter="wipe(left)">
                                      <p:cBhvr>
                                        <p:cTn id="66" dur="500"/>
                                        <p:tgtEl>
                                          <p:spTgt spid="61"/>
                                        </p:tgtEl>
                                      </p:cBhvr>
                                    </p:animEffect>
                                  </p:childTnLst>
                                </p:cTn>
                              </p:par>
                              <p:par>
                                <p:cTn id="67" presetID="22" presetClass="entr" presetSubtype="8" fill="hold" nodeType="withEffect">
                                  <p:stCondLst>
                                    <p:cond delay="1100"/>
                                  </p:stCondLst>
                                  <p:childTnLst>
                                    <p:set>
                                      <p:cBhvr>
                                        <p:cTn id="68" dur="1" fill="hold">
                                          <p:stCondLst>
                                            <p:cond delay="0"/>
                                          </p:stCondLst>
                                        </p:cTn>
                                        <p:tgtEl>
                                          <p:spTgt spid="63"/>
                                        </p:tgtEl>
                                        <p:attrNameLst>
                                          <p:attrName>style.visibility</p:attrName>
                                        </p:attrNameLst>
                                      </p:cBhvr>
                                      <p:to>
                                        <p:strVal val="visible"/>
                                      </p:to>
                                    </p:set>
                                    <p:animEffect transition="in" filter="wipe(left)">
                                      <p:cBhvr>
                                        <p:cTn id="69" dur="500"/>
                                        <p:tgtEl>
                                          <p:spTgt spid="63"/>
                                        </p:tgtEl>
                                      </p:cBhvr>
                                    </p:animEffect>
                                  </p:childTnLst>
                                </p:cTn>
                              </p:par>
                              <p:par>
                                <p:cTn id="70" presetID="22" presetClass="entr" presetSubtype="8" fill="hold" nodeType="withEffect">
                                  <p:stCondLst>
                                    <p:cond delay="1200"/>
                                  </p:stCondLst>
                                  <p:childTnLst>
                                    <p:set>
                                      <p:cBhvr>
                                        <p:cTn id="71" dur="1" fill="hold">
                                          <p:stCondLst>
                                            <p:cond delay="0"/>
                                          </p:stCondLst>
                                        </p:cTn>
                                        <p:tgtEl>
                                          <p:spTgt spid="65"/>
                                        </p:tgtEl>
                                        <p:attrNameLst>
                                          <p:attrName>style.visibility</p:attrName>
                                        </p:attrNameLst>
                                      </p:cBhvr>
                                      <p:to>
                                        <p:strVal val="visible"/>
                                      </p:to>
                                    </p:set>
                                    <p:animEffect transition="in" filter="wipe(left)">
                                      <p:cBhvr>
                                        <p:cTn id="72" dur="500"/>
                                        <p:tgtEl>
                                          <p:spTgt spid="65"/>
                                        </p:tgtEl>
                                      </p:cBhvr>
                                    </p:animEffect>
                                  </p:childTnLst>
                                </p:cTn>
                              </p:par>
                              <p:par>
                                <p:cTn id="73" presetID="22" presetClass="entr" presetSubtype="8" fill="hold" nodeType="withEffect">
                                  <p:stCondLst>
                                    <p:cond delay="1300"/>
                                  </p:stCondLst>
                                  <p:childTnLst>
                                    <p:set>
                                      <p:cBhvr>
                                        <p:cTn id="74" dur="1" fill="hold">
                                          <p:stCondLst>
                                            <p:cond delay="0"/>
                                          </p:stCondLst>
                                        </p:cTn>
                                        <p:tgtEl>
                                          <p:spTgt spid="67"/>
                                        </p:tgtEl>
                                        <p:attrNameLst>
                                          <p:attrName>style.visibility</p:attrName>
                                        </p:attrNameLst>
                                      </p:cBhvr>
                                      <p:to>
                                        <p:strVal val="visible"/>
                                      </p:to>
                                    </p:set>
                                    <p:animEffect transition="in" filter="wipe(left)">
                                      <p:cBhvr>
                                        <p:cTn id="75" dur="500"/>
                                        <p:tgtEl>
                                          <p:spTgt spid="67"/>
                                        </p:tgtEl>
                                      </p:cBhvr>
                                    </p:animEffect>
                                  </p:childTnLst>
                                </p:cTn>
                              </p:par>
                              <p:par>
                                <p:cTn id="76" presetID="22" presetClass="entr" presetSubtype="8" fill="hold" grpId="0" nodeType="withEffect">
                                  <p:stCondLst>
                                    <p:cond delay="1400"/>
                                  </p:stCondLst>
                                  <p:childTnLst>
                                    <p:set>
                                      <p:cBhvr>
                                        <p:cTn id="77" dur="1" fill="hold">
                                          <p:stCondLst>
                                            <p:cond delay="0"/>
                                          </p:stCondLst>
                                        </p:cTn>
                                        <p:tgtEl>
                                          <p:spTgt spid="51"/>
                                        </p:tgtEl>
                                        <p:attrNameLst>
                                          <p:attrName>style.visibility</p:attrName>
                                        </p:attrNameLst>
                                      </p:cBhvr>
                                      <p:to>
                                        <p:strVal val="visible"/>
                                      </p:to>
                                    </p:set>
                                    <p:animEffect transition="in" filter="wipe(left)">
                                      <p:cBhvr>
                                        <p:cTn id="78" dur="500"/>
                                        <p:tgtEl>
                                          <p:spTgt spid="51"/>
                                        </p:tgtEl>
                                      </p:cBhvr>
                                    </p:animEffect>
                                  </p:childTnLst>
                                </p:cTn>
                              </p:par>
                              <p:par>
                                <p:cTn id="79" presetID="22" presetClass="entr" presetSubtype="8" fill="hold" grpId="0" nodeType="withEffect">
                                  <p:stCondLst>
                                    <p:cond delay="1500"/>
                                  </p:stCondLst>
                                  <p:childTnLst>
                                    <p:set>
                                      <p:cBhvr>
                                        <p:cTn id="80" dur="1" fill="hold">
                                          <p:stCondLst>
                                            <p:cond delay="0"/>
                                          </p:stCondLst>
                                        </p:cTn>
                                        <p:tgtEl>
                                          <p:spTgt spid="58"/>
                                        </p:tgtEl>
                                        <p:attrNameLst>
                                          <p:attrName>style.visibility</p:attrName>
                                        </p:attrNameLst>
                                      </p:cBhvr>
                                      <p:to>
                                        <p:strVal val="visible"/>
                                      </p:to>
                                    </p:set>
                                    <p:animEffect transition="in" filter="wipe(left)">
                                      <p:cBhvr>
                                        <p:cTn id="81" dur="500"/>
                                        <p:tgtEl>
                                          <p:spTgt spid="58"/>
                                        </p:tgtEl>
                                      </p:cBhvr>
                                    </p:animEffect>
                                  </p:childTnLst>
                                </p:cTn>
                              </p:par>
                              <p:par>
                                <p:cTn id="82" presetID="22" presetClass="entr" presetSubtype="8" fill="hold" grpId="0" nodeType="withEffect">
                                  <p:stCondLst>
                                    <p:cond delay="1600"/>
                                  </p:stCondLst>
                                  <p:childTnLst>
                                    <p:set>
                                      <p:cBhvr>
                                        <p:cTn id="83" dur="1" fill="hold">
                                          <p:stCondLst>
                                            <p:cond delay="0"/>
                                          </p:stCondLst>
                                        </p:cTn>
                                        <p:tgtEl>
                                          <p:spTgt spid="60"/>
                                        </p:tgtEl>
                                        <p:attrNameLst>
                                          <p:attrName>style.visibility</p:attrName>
                                        </p:attrNameLst>
                                      </p:cBhvr>
                                      <p:to>
                                        <p:strVal val="visible"/>
                                      </p:to>
                                    </p:set>
                                    <p:animEffect transition="in" filter="wipe(left)">
                                      <p:cBhvr>
                                        <p:cTn id="84" dur="500"/>
                                        <p:tgtEl>
                                          <p:spTgt spid="60"/>
                                        </p:tgtEl>
                                      </p:cBhvr>
                                    </p:animEffect>
                                  </p:childTnLst>
                                </p:cTn>
                              </p:par>
                              <p:par>
                                <p:cTn id="85" presetID="22" presetClass="entr" presetSubtype="8" fill="hold" grpId="0" nodeType="withEffect">
                                  <p:stCondLst>
                                    <p:cond delay="1700"/>
                                  </p:stCondLst>
                                  <p:childTnLst>
                                    <p:set>
                                      <p:cBhvr>
                                        <p:cTn id="86" dur="1" fill="hold">
                                          <p:stCondLst>
                                            <p:cond delay="0"/>
                                          </p:stCondLst>
                                        </p:cTn>
                                        <p:tgtEl>
                                          <p:spTgt spid="62"/>
                                        </p:tgtEl>
                                        <p:attrNameLst>
                                          <p:attrName>style.visibility</p:attrName>
                                        </p:attrNameLst>
                                      </p:cBhvr>
                                      <p:to>
                                        <p:strVal val="visible"/>
                                      </p:to>
                                    </p:set>
                                    <p:animEffect transition="in" filter="wipe(left)">
                                      <p:cBhvr>
                                        <p:cTn id="87" dur="500"/>
                                        <p:tgtEl>
                                          <p:spTgt spid="62"/>
                                        </p:tgtEl>
                                      </p:cBhvr>
                                    </p:animEffect>
                                  </p:childTnLst>
                                </p:cTn>
                              </p:par>
                              <p:par>
                                <p:cTn id="88" presetID="22" presetClass="entr" presetSubtype="8" fill="hold" grpId="0" nodeType="withEffect">
                                  <p:stCondLst>
                                    <p:cond delay="1800"/>
                                  </p:stCondLst>
                                  <p:childTnLst>
                                    <p:set>
                                      <p:cBhvr>
                                        <p:cTn id="89" dur="1" fill="hold">
                                          <p:stCondLst>
                                            <p:cond delay="0"/>
                                          </p:stCondLst>
                                        </p:cTn>
                                        <p:tgtEl>
                                          <p:spTgt spid="64"/>
                                        </p:tgtEl>
                                        <p:attrNameLst>
                                          <p:attrName>style.visibility</p:attrName>
                                        </p:attrNameLst>
                                      </p:cBhvr>
                                      <p:to>
                                        <p:strVal val="visible"/>
                                      </p:to>
                                    </p:set>
                                    <p:animEffect transition="in" filter="wipe(left)">
                                      <p:cBhvr>
                                        <p:cTn id="90" dur="500"/>
                                        <p:tgtEl>
                                          <p:spTgt spid="64"/>
                                        </p:tgtEl>
                                      </p:cBhvr>
                                    </p:animEffect>
                                  </p:childTnLst>
                                </p:cTn>
                              </p:par>
                              <p:par>
                                <p:cTn id="91" presetID="22" presetClass="entr" presetSubtype="8" fill="hold" grpId="0" nodeType="withEffect">
                                  <p:stCondLst>
                                    <p:cond delay="1900"/>
                                  </p:stCondLst>
                                  <p:childTnLst>
                                    <p:set>
                                      <p:cBhvr>
                                        <p:cTn id="92" dur="1" fill="hold">
                                          <p:stCondLst>
                                            <p:cond delay="0"/>
                                          </p:stCondLst>
                                        </p:cTn>
                                        <p:tgtEl>
                                          <p:spTgt spid="66"/>
                                        </p:tgtEl>
                                        <p:attrNameLst>
                                          <p:attrName>style.visibility</p:attrName>
                                        </p:attrNameLst>
                                      </p:cBhvr>
                                      <p:to>
                                        <p:strVal val="visible"/>
                                      </p:to>
                                    </p:set>
                                    <p:animEffect transition="in" filter="wipe(left)">
                                      <p:cBhvr>
                                        <p:cTn id="93"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p:bldP spid="146" grpId="0"/>
      <p:bldP spid="51" grpId="0"/>
      <p:bldP spid="58" grpId="0"/>
      <p:bldP spid="60" grpId="0"/>
      <p:bldP spid="62" grpId="0"/>
      <p:bldP spid="64" grpId="0"/>
      <p:bldP spid="66" grpId="0"/>
      <p:bldP spid="68" grpId="0" animBg="1"/>
      <p:bldP spid="71" grpId="0" animBg="1"/>
      <p:bldP spid="72" grpId="0" animBg="1"/>
      <p:bldP spid="80" grpId="0" animBg="1"/>
      <p:bldP spid="81" grpId="0" animBg="1"/>
      <p:bldP spid="8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自由: 形状 1"/>
          <p:cNvSpPr>
            <a:spLocks/>
          </p:cNvSpPr>
          <p:nvPr/>
        </p:nvSpPr>
        <p:spPr bwMode="auto">
          <a:xfrm rot="10800000">
            <a:off x="3397230" y="2635896"/>
            <a:ext cx="8794770" cy="1971348"/>
          </a:xfrm>
          <a:custGeom>
            <a:avLst/>
            <a:gdLst>
              <a:gd name="connsiteX0" fmla="*/ 8142861 w 8794770"/>
              <a:gd name="connsiteY0" fmla="*/ 1971348 h 1971348"/>
              <a:gd name="connsiteX1" fmla="*/ 7474830 w 8794770"/>
              <a:gd name="connsiteY1" fmla="*/ 1971348 h 1971348"/>
              <a:gd name="connsiteX2" fmla="*/ 7236982 w 8794770"/>
              <a:gd name="connsiteY2" fmla="*/ 1971348 h 1971348"/>
              <a:gd name="connsiteX3" fmla="*/ 0 w 8794770"/>
              <a:gd name="connsiteY3" fmla="*/ 1971348 h 1971348"/>
              <a:gd name="connsiteX4" fmla="*/ 0 w 8794770"/>
              <a:gd name="connsiteY4" fmla="*/ 0 h 1971348"/>
              <a:gd name="connsiteX5" fmla="*/ 7236982 w 8794770"/>
              <a:gd name="connsiteY5" fmla="*/ 0 h 1971348"/>
              <a:gd name="connsiteX6" fmla="*/ 7474830 w 8794770"/>
              <a:gd name="connsiteY6" fmla="*/ 0 h 1971348"/>
              <a:gd name="connsiteX7" fmla="*/ 7535993 w 8794770"/>
              <a:gd name="connsiteY7" fmla="*/ 0 h 1971348"/>
              <a:gd name="connsiteX8" fmla="*/ 8142861 w 8794770"/>
              <a:gd name="connsiteY8" fmla="*/ 0 h 1971348"/>
              <a:gd name="connsiteX9" fmla="*/ 8317566 w 8794770"/>
              <a:gd name="connsiteY9" fmla="*/ 100348 h 1971348"/>
              <a:gd name="connsiteX10" fmla="*/ 8770506 w 8794770"/>
              <a:gd name="connsiteY10" fmla="*/ 885326 h 1971348"/>
              <a:gd name="connsiteX11" fmla="*/ 8770506 w 8794770"/>
              <a:gd name="connsiteY11" fmla="*/ 1086022 h 1971348"/>
              <a:gd name="connsiteX12" fmla="*/ 8317566 w 8794770"/>
              <a:gd name="connsiteY12" fmla="*/ 1871000 h 1971348"/>
              <a:gd name="connsiteX13" fmla="*/ 8142861 w 8794770"/>
              <a:gd name="connsiteY13" fmla="*/ 1971348 h 197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94770" h="1971348">
                <a:moveTo>
                  <a:pt x="8142861" y="1971348"/>
                </a:moveTo>
                <a:lnTo>
                  <a:pt x="7474830" y="1971348"/>
                </a:lnTo>
                <a:lnTo>
                  <a:pt x="7236982" y="1971348"/>
                </a:lnTo>
                <a:lnTo>
                  <a:pt x="0" y="1971348"/>
                </a:lnTo>
                <a:lnTo>
                  <a:pt x="0" y="0"/>
                </a:lnTo>
                <a:lnTo>
                  <a:pt x="7236982" y="0"/>
                </a:lnTo>
                <a:lnTo>
                  <a:pt x="7474830" y="0"/>
                </a:lnTo>
                <a:lnTo>
                  <a:pt x="7535993" y="0"/>
                </a:lnTo>
                <a:cubicBezTo>
                  <a:pt x="8142861" y="0"/>
                  <a:pt x="8142861" y="0"/>
                  <a:pt x="8142861" y="0"/>
                </a:cubicBezTo>
                <a:cubicBezTo>
                  <a:pt x="8207567" y="0"/>
                  <a:pt x="8285213" y="45318"/>
                  <a:pt x="8317566" y="100348"/>
                </a:cubicBezTo>
                <a:cubicBezTo>
                  <a:pt x="8770506" y="885326"/>
                  <a:pt x="8770506" y="885326"/>
                  <a:pt x="8770506" y="885326"/>
                </a:cubicBezTo>
                <a:cubicBezTo>
                  <a:pt x="8802859" y="940356"/>
                  <a:pt x="8802859" y="1030992"/>
                  <a:pt x="8770506" y="1086022"/>
                </a:cubicBezTo>
                <a:cubicBezTo>
                  <a:pt x="8317566" y="1871000"/>
                  <a:pt x="8317566" y="1871000"/>
                  <a:pt x="8317566" y="1871000"/>
                </a:cubicBezTo>
                <a:cubicBezTo>
                  <a:pt x="8285213" y="1926030"/>
                  <a:pt x="8207567" y="1971348"/>
                  <a:pt x="8142861" y="1971348"/>
                </a:cubicBezTo>
                <a:close/>
              </a:path>
            </a:pathLst>
          </a:custGeom>
          <a:solidFill>
            <a:srgbClr val="262626"/>
          </a:solidFill>
          <a:ln w="15875">
            <a:noFill/>
          </a:ln>
          <a:effectLst/>
        </p:spPr>
        <p:txBody>
          <a:bodyPr vert="horz" wrap="square" lIns="91440" tIns="45720" rIns="91440" bIns="45720" numCol="1" anchor="t" anchorCtr="0" compatLnSpc="1">
            <a:prstTxWarp prst="textNoShape">
              <a:avLst/>
            </a:prstTxWarp>
            <a:noAutofit/>
          </a:bodyPr>
          <a:lstStyle/>
          <a:p>
            <a:endParaRPr lang="zh-CN" altLang="en-US"/>
          </a:p>
        </p:txBody>
      </p:sp>
      <p:sp>
        <p:nvSpPr>
          <p:cNvPr id="3" name="自由: 形状 2"/>
          <p:cNvSpPr/>
          <p:nvPr/>
        </p:nvSpPr>
        <p:spPr>
          <a:xfrm>
            <a:off x="0" y="2635895"/>
            <a:ext cx="3381456" cy="1971348"/>
          </a:xfrm>
          <a:custGeom>
            <a:avLst/>
            <a:gdLst>
              <a:gd name="connsiteX0" fmla="*/ 0 w 3381456"/>
              <a:gd name="connsiteY0" fmla="*/ 0 h 1971348"/>
              <a:gd name="connsiteX1" fmla="*/ 1824880 w 3381456"/>
              <a:gd name="connsiteY1" fmla="*/ 0 h 1971348"/>
              <a:gd name="connsiteX2" fmla="*/ 2061110 w 3381456"/>
              <a:gd name="connsiteY2" fmla="*/ 0 h 1971348"/>
              <a:gd name="connsiteX3" fmla="*/ 2730760 w 3381456"/>
              <a:gd name="connsiteY3" fmla="*/ 0 h 1971348"/>
              <a:gd name="connsiteX4" fmla="*/ 2905465 w 3381456"/>
              <a:gd name="connsiteY4" fmla="*/ 100348 h 1971348"/>
              <a:gd name="connsiteX5" fmla="*/ 3358405 w 3381456"/>
              <a:gd name="connsiteY5" fmla="*/ 885326 h 1971348"/>
              <a:gd name="connsiteX6" fmla="*/ 3358405 w 3381456"/>
              <a:gd name="connsiteY6" fmla="*/ 1086022 h 1971348"/>
              <a:gd name="connsiteX7" fmla="*/ 2905465 w 3381456"/>
              <a:gd name="connsiteY7" fmla="*/ 1871000 h 1971348"/>
              <a:gd name="connsiteX8" fmla="*/ 2730760 w 3381456"/>
              <a:gd name="connsiteY8" fmla="*/ 1971348 h 1971348"/>
              <a:gd name="connsiteX9" fmla="*/ 1824880 w 3381456"/>
              <a:gd name="connsiteY9" fmla="*/ 1971348 h 1971348"/>
              <a:gd name="connsiteX10" fmla="*/ 1824874 w 3381456"/>
              <a:gd name="connsiteY10" fmla="*/ 1971347 h 1971348"/>
              <a:gd name="connsiteX11" fmla="*/ 0 w 3381456"/>
              <a:gd name="connsiteY11" fmla="*/ 1971347 h 197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81456" h="1971348">
                <a:moveTo>
                  <a:pt x="0" y="0"/>
                </a:moveTo>
                <a:lnTo>
                  <a:pt x="1824880" y="0"/>
                </a:lnTo>
                <a:lnTo>
                  <a:pt x="2061110" y="0"/>
                </a:lnTo>
                <a:lnTo>
                  <a:pt x="2730760" y="0"/>
                </a:lnTo>
                <a:cubicBezTo>
                  <a:pt x="2793848" y="0"/>
                  <a:pt x="2873112" y="45318"/>
                  <a:pt x="2905465" y="100348"/>
                </a:cubicBezTo>
                <a:cubicBezTo>
                  <a:pt x="3358405" y="885326"/>
                  <a:pt x="3358405" y="885326"/>
                  <a:pt x="3358405" y="885326"/>
                </a:cubicBezTo>
                <a:cubicBezTo>
                  <a:pt x="3389140" y="940356"/>
                  <a:pt x="3389140" y="1030992"/>
                  <a:pt x="3358405" y="1086022"/>
                </a:cubicBezTo>
                <a:cubicBezTo>
                  <a:pt x="2905465" y="1871000"/>
                  <a:pt x="2905465" y="1871000"/>
                  <a:pt x="2905465" y="1871000"/>
                </a:cubicBezTo>
                <a:cubicBezTo>
                  <a:pt x="2873112" y="1926030"/>
                  <a:pt x="2793848" y="1971348"/>
                  <a:pt x="2730760" y="1971348"/>
                </a:cubicBezTo>
                <a:cubicBezTo>
                  <a:pt x="1824880" y="1971348"/>
                  <a:pt x="1824880" y="1971348"/>
                  <a:pt x="1824880" y="1971348"/>
                </a:cubicBezTo>
                <a:lnTo>
                  <a:pt x="1824874" y="1971347"/>
                </a:lnTo>
                <a:lnTo>
                  <a:pt x="0" y="197134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1215277" y="3159904"/>
            <a:ext cx="950901" cy="923330"/>
          </a:xfrm>
          <a:prstGeom prst="rect">
            <a:avLst/>
          </a:prstGeom>
          <a:noFill/>
        </p:spPr>
        <p:txBody>
          <a:bodyPr wrap="none" rtlCol="0">
            <a:spAutoFit/>
          </a:bodyPr>
          <a:lstStyle/>
          <a:p>
            <a:r>
              <a:rPr lang="en-US" altLang="zh-CN" sz="5400" dirty="0">
                <a:solidFill>
                  <a:schemeClr val="bg1"/>
                </a:solidFill>
                <a:latin typeface="华文细黑" panose="02010600040101010101" pitchFamily="2" charset="-122"/>
                <a:ea typeface="华文细黑" panose="02010600040101010101" pitchFamily="2" charset="-122"/>
              </a:rPr>
              <a:t>06</a:t>
            </a:r>
            <a:endParaRPr lang="zh-CN" altLang="en-US" sz="5400" dirty="0">
              <a:solidFill>
                <a:schemeClr val="bg1"/>
              </a:solidFill>
              <a:latin typeface="华文细黑" panose="02010600040101010101" pitchFamily="2" charset="-122"/>
              <a:ea typeface="华文细黑" panose="02010600040101010101" pitchFamily="2" charset="-122"/>
            </a:endParaRPr>
          </a:p>
        </p:txBody>
      </p:sp>
      <p:sp>
        <p:nvSpPr>
          <p:cNvPr id="5" name="文本框 4"/>
          <p:cNvSpPr txBox="1"/>
          <p:nvPr/>
        </p:nvSpPr>
        <p:spPr bwMode="auto">
          <a:xfrm>
            <a:off x="4838700" y="2954320"/>
            <a:ext cx="3168650" cy="830262"/>
          </a:xfrm>
          <a:prstGeom prst="rect">
            <a:avLst/>
          </a:prstGeom>
          <a:noFill/>
        </p:spPr>
        <p:txBody>
          <a:bodyPr>
            <a:spAutoFit/>
          </a:bodyPr>
          <a:lstStyle/>
          <a:p>
            <a:pPr defTabSz="685754" eaLnBrk="1" fontAlgn="auto" hangingPunct="1">
              <a:spcBef>
                <a:spcPts val="0"/>
              </a:spcBef>
              <a:spcAft>
                <a:spcPts val="0"/>
              </a:spcAft>
              <a:defRPr/>
            </a:pPr>
            <a:r>
              <a:rPr lang="en-US" altLang="zh-CN" sz="4800" dirty="0">
                <a:solidFill>
                  <a:schemeClr val="bg1">
                    <a:lumMod val="95000"/>
                  </a:schemeClr>
                </a:solidFill>
                <a:latin typeface="华文细黑" panose="02010600040101010101" pitchFamily="2" charset="-122"/>
                <a:ea typeface="华文细黑" panose="02010600040101010101" pitchFamily="2" charset="-122"/>
                <a:cs typeface="Arial" pitchFamily="34" charset="0"/>
              </a:rPr>
              <a:t>PART ONE</a:t>
            </a:r>
            <a:endParaRPr lang="zh-CN" altLang="en-US" sz="4800" baseline="-3000" dirty="0">
              <a:solidFill>
                <a:schemeClr val="bg1">
                  <a:lumMod val="95000"/>
                </a:schemeClr>
              </a:solidFill>
              <a:latin typeface="华文细黑" panose="02010600040101010101" pitchFamily="2" charset="-122"/>
              <a:ea typeface="华文细黑" panose="02010600040101010101" pitchFamily="2" charset="-122"/>
              <a:cs typeface="Arial" pitchFamily="34" charset="0"/>
            </a:endParaRPr>
          </a:p>
        </p:txBody>
      </p:sp>
      <p:sp>
        <p:nvSpPr>
          <p:cNvPr id="6" name="TextBox 111"/>
          <p:cNvSpPr txBox="1">
            <a:spLocks noChangeArrowheads="1"/>
          </p:cNvSpPr>
          <p:nvPr/>
        </p:nvSpPr>
        <p:spPr bwMode="auto">
          <a:xfrm>
            <a:off x="4838700" y="3735370"/>
            <a:ext cx="7023100" cy="456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29" tIns="34263" rIns="68529" bIns="34263">
            <a:spAutoFit/>
          </a:bodyPr>
          <a:lstStyle>
            <a:lvl1pPr>
              <a:defRPr>
                <a:solidFill>
                  <a:schemeClr val="tx1"/>
                </a:solidFill>
                <a:latin typeface="Lao UI" panose="020B0502040204020203" pitchFamily="34" charset="0"/>
                <a:ea typeface="微软雅黑" panose="020B0503020204020204" pitchFamily="34" charset="-122"/>
              </a:defRPr>
            </a:lvl1pPr>
            <a:lvl2pPr marL="742950" indent="-285750">
              <a:defRPr>
                <a:solidFill>
                  <a:schemeClr val="tx1"/>
                </a:solidFill>
                <a:latin typeface="Lao UI" panose="020B0502040204020203" pitchFamily="34" charset="0"/>
                <a:ea typeface="微软雅黑" panose="020B0503020204020204" pitchFamily="34" charset="-122"/>
              </a:defRPr>
            </a:lvl2pPr>
            <a:lvl3pPr marL="1143000" indent="-228600">
              <a:defRPr>
                <a:solidFill>
                  <a:schemeClr val="tx1"/>
                </a:solidFill>
                <a:latin typeface="Lao UI" panose="020B0502040204020203" pitchFamily="34" charset="0"/>
                <a:ea typeface="微软雅黑" panose="020B0503020204020204" pitchFamily="34" charset="-122"/>
              </a:defRPr>
            </a:lvl3pPr>
            <a:lvl4pPr marL="1600200" indent="-228600">
              <a:defRPr>
                <a:solidFill>
                  <a:schemeClr val="tx1"/>
                </a:solidFill>
                <a:latin typeface="Lao UI" panose="020B0502040204020203" pitchFamily="34" charset="0"/>
                <a:ea typeface="微软雅黑" panose="020B0503020204020204" pitchFamily="34" charset="-122"/>
              </a:defRPr>
            </a:lvl4pPr>
            <a:lvl5pPr marL="2057400" indent="-228600">
              <a:defRPr>
                <a:solidFill>
                  <a:schemeClr val="tx1"/>
                </a:solidFill>
                <a:latin typeface="Lao UI" panose="020B0502040204020203"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9pPr>
          </a:lstStyle>
          <a:p>
            <a:pPr defTabSz="685754" eaLnBrk="1" fontAlgn="auto" hangingPunct="1">
              <a:lnSpc>
                <a:spcPct val="120000"/>
              </a:lnSpc>
              <a:spcBef>
                <a:spcPts val="0"/>
              </a:spcBef>
              <a:spcAft>
                <a:spcPts val="0"/>
              </a:spcAft>
              <a:defRPr/>
            </a:pPr>
            <a:r>
              <a:rPr lang="en-US" altLang="zh-CN" sz="1050" dirty="0">
                <a:solidFill>
                  <a:schemeClr val="bg1"/>
                </a:solidFill>
                <a:latin typeface="华文细黑" panose="02010600040101010101" pitchFamily="2" charset="-122"/>
                <a:ea typeface="华文细黑" panose="02010600040101010101" pitchFamily="2" charset="-122"/>
                <a:cs typeface="Arial" panose="020B0604020202020204" pitchFamily="34" charset="0"/>
              </a:rPr>
              <a:t>Click here to modify the text , you may post text here . Click here to modify the text . Click here to modify the text , you may post text here . Click here to modify the text , you may post text here . </a:t>
            </a:r>
            <a:endParaRPr lang="zh-CN" altLang="en-US" sz="1050" baseline="-3000" dirty="0">
              <a:solidFill>
                <a:schemeClr val="bg1"/>
              </a:solidFill>
              <a:latin typeface="华文细黑" panose="02010600040101010101" pitchFamily="2" charset="-122"/>
              <a:ea typeface="华文细黑" panose="02010600040101010101" pitchFamily="2" charset="-122"/>
              <a:cs typeface="Arial" panose="020B0604020202020204" pitchFamily="34" charset="0"/>
            </a:endParaRPr>
          </a:p>
        </p:txBody>
      </p:sp>
    </p:spTree>
    <p:extLst>
      <p:ext uri="{BB962C8B-B14F-4D97-AF65-F5344CB8AC3E}">
        <p14:creationId xmlns:p14="http://schemas.microsoft.com/office/powerpoint/2010/main" val="51218906"/>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Effect transition="in" filter="fade">
                                      <p:cBhvr>
                                        <p:cTn id="12" dur="1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组合 59"/>
          <p:cNvGrpSpPr/>
          <p:nvPr/>
        </p:nvGrpSpPr>
        <p:grpSpPr>
          <a:xfrm>
            <a:off x="1050853" y="2677967"/>
            <a:ext cx="4882781" cy="1015663"/>
            <a:chOff x="6405294" y="1089314"/>
            <a:chExt cx="4883418" cy="1015426"/>
          </a:xfrm>
        </p:grpSpPr>
        <p:sp>
          <p:nvSpPr>
            <p:cNvPr id="61" name="文本框 13"/>
            <p:cNvSpPr txBox="1"/>
            <p:nvPr/>
          </p:nvSpPr>
          <p:spPr>
            <a:xfrm flipH="1">
              <a:off x="7263596" y="1089314"/>
              <a:ext cx="4025116" cy="1015426"/>
            </a:xfrm>
            <a:prstGeom prst="rect">
              <a:avLst/>
            </a:prstGeom>
            <a:noFill/>
          </p:spPr>
          <p:txBody>
            <a:bodyPr wrap="square" rtlCol="0">
              <a:spAutoFit/>
            </a:bodyPr>
            <a:lstStyle/>
            <a:p>
              <a:pPr>
                <a:lnSpc>
                  <a:spcPct val="150000"/>
                </a:lnSpc>
              </a:pPr>
              <a:r>
                <a:rPr lang="zh-CN" altLang="en-US" b="1" dirty="0">
                  <a:solidFill>
                    <a:schemeClr val="accent1"/>
                  </a:solidFill>
                  <a:latin typeface="华文细黑" panose="02010600040101010101" pitchFamily="2" charset="-122"/>
                  <a:ea typeface="华文细黑" panose="02010600040101010101" pitchFamily="2" charset="-122"/>
                </a:rPr>
                <a:t>点击添加标题</a:t>
              </a:r>
              <a:endParaRPr lang="en-US" altLang="zh-CN" b="1" dirty="0">
                <a:solidFill>
                  <a:schemeClr val="accent1"/>
                </a:solidFill>
                <a:latin typeface="华文细黑" panose="02010600040101010101" pitchFamily="2" charset="-122"/>
                <a:ea typeface="华文细黑" panose="02010600040101010101" pitchFamily="2" charset="-122"/>
              </a:endParaRPr>
            </a:p>
            <a:p>
              <a:pPr defTabSz="628865">
                <a:lnSpc>
                  <a:spcPct val="150000"/>
                </a:lnSpc>
                <a:defRPr/>
              </a:pPr>
              <a:r>
                <a:rPr lang="zh-CN" altLang="en-US" sz="1100" kern="0" dirty="0">
                  <a:solidFill>
                    <a:schemeClr val="tx1">
                      <a:lumMod val="65000"/>
                      <a:lumOff val="35000"/>
                    </a:schemeClr>
                  </a:solidFill>
                  <a:latin typeface="华文细黑" panose="02010600040101010101" pitchFamily="2" charset="-122"/>
                  <a:ea typeface="华文细黑" panose="02010600040101010101" pitchFamily="2" charset="-122"/>
                </a:rPr>
                <a:t>您的内容可以打在这里，或者通过您的内容打在这里，或者您的内容打在这里，</a:t>
              </a:r>
            </a:p>
          </p:txBody>
        </p:sp>
        <p:grpSp>
          <p:nvGrpSpPr>
            <p:cNvPr id="62" name="组合 61"/>
            <p:cNvGrpSpPr/>
            <p:nvPr/>
          </p:nvGrpSpPr>
          <p:grpSpPr>
            <a:xfrm>
              <a:off x="6405294" y="1197876"/>
              <a:ext cx="690819" cy="690818"/>
              <a:chOff x="6405294" y="1197876"/>
              <a:chExt cx="690819" cy="690818"/>
            </a:xfrm>
          </p:grpSpPr>
          <p:sp>
            <p:nvSpPr>
              <p:cNvPr id="63" name="椭圆 62"/>
              <p:cNvSpPr/>
              <p:nvPr/>
            </p:nvSpPr>
            <p:spPr>
              <a:xfrm>
                <a:off x="6405294" y="1197876"/>
                <a:ext cx="690819" cy="690818"/>
              </a:xfrm>
              <a:prstGeom prst="ellipse">
                <a:avLst/>
              </a:prstGeom>
              <a:solidFill>
                <a:schemeClr val="accent1"/>
              </a:solidFill>
              <a:ln w="12700">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p>
                <a:pPr defTabSz="914263" fontAlgn="base">
                  <a:spcBef>
                    <a:spcPct val="0"/>
                  </a:spcBef>
                  <a:spcAft>
                    <a:spcPct val="0"/>
                  </a:spcAft>
                  <a:buFont typeface="Arial" pitchFamily="34" charset="0"/>
                </a:pPr>
                <a:endParaRPr lang="zh-CN" altLang="en-US" sz="2000" b="1">
                  <a:solidFill>
                    <a:schemeClr val="bg1"/>
                  </a:solidFill>
                  <a:latin typeface="DIN Mittelschrift Std" pitchFamily="50" charset="0"/>
                  <a:ea typeface="华文细黑" panose="02010600040101010101" pitchFamily="2" charset="-122"/>
                </a:endParaRPr>
              </a:p>
            </p:txBody>
          </p:sp>
          <p:sp>
            <p:nvSpPr>
              <p:cNvPr id="64" name="矩形 63"/>
              <p:cNvSpPr/>
              <p:nvPr/>
            </p:nvSpPr>
            <p:spPr>
              <a:xfrm>
                <a:off x="6486812" y="1339776"/>
                <a:ext cx="527778" cy="461557"/>
              </a:xfrm>
              <a:prstGeom prst="rect">
                <a:avLst/>
              </a:prstGeom>
            </p:spPr>
            <p:txBody>
              <a:bodyPr wrap="none">
                <a:spAutoFit/>
              </a:bodyPr>
              <a:lstStyle/>
              <a:p>
                <a:pPr algn="ctr"/>
                <a:r>
                  <a:rPr lang="en-US" altLang="zh-CN" sz="2400" b="1" dirty="0">
                    <a:solidFill>
                      <a:schemeClr val="bg1"/>
                    </a:solidFill>
                    <a:latin typeface="华文细黑" panose="02010600040101010101" pitchFamily="2" charset="-122"/>
                    <a:ea typeface="华文细黑" panose="02010600040101010101" pitchFamily="2" charset="-122"/>
                  </a:rPr>
                  <a:t>01</a:t>
                </a:r>
                <a:endParaRPr lang="zh-CN" altLang="en-US" sz="2800" b="1" dirty="0">
                  <a:solidFill>
                    <a:schemeClr val="bg1"/>
                  </a:solidFill>
                  <a:latin typeface="华文细黑" panose="02010600040101010101" pitchFamily="2" charset="-122"/>
                  <a:ea typeface="华文细黑" panose="02010600040101010101" pitchFamily="2" charset="-122"/>
                </a:endParaRPr>
              </a:p>
            </p:txBody>
          </p:sp>
        </p:grpSp>
      </p:grpSp>
      <p:grpSp>
        <p:nvGrpSpPr>
          <p:cNvPr id="65" name="组合 64"/>
          <p:cNvGrpSpPr/>
          <p:nvPr/>
        </p:nvGrpSpPr>
        <p:grpSpPr>
          <a:xfrm>
            <a:off x="6334055" y="2677969"/>
            <a:ext cx="4882781" cy="1015663"/>
            <a:chOff x="6405295" y="1089314"/>
            <a:chExt cx="4883417" cy="1015428"/>
          </a:xfrm>
        </p:grpSpPr>
        <p:sp>
          <p:nvSpPr>
            <p:cNvPr id="66" name="文本框 67"/>
            <p:cNvSpPr txBox="1"/>
            <p:nvPr/>
          </p:nvSpPr>
          <p:spPr>
            <a:xfrm flipH="1">
              <a:off x="7263596" y="1089314"/>
              <a:ext cx="4025116" cy="1015428"/>
            </a:xfrm>
            <a:prstGeom prst="rect">
              <a:avLst/>
            </a:prstGeom>
            <a:noFill/>
          </p:spPr>
          <p:txBody>
            <a:bodyPr wrap="square" rtlCol="0">
              <a:spAutoFit/>
            </a:bodyPr>
            <a:lstStyle/>
            <a:p>
              <a:pPr>
                <a:lnSpc>
                  <a:spcPct val="150000"/>
                </a:lnSpc>
              </a:pPr>
              <a:r>
                <a:rPr lang="zh-CN" altLang="en-US" b="1" dirty="0">
                  <a:solidFill>
                    <a:schemeClr val="accent1"/>
                  </a:solidFill>
                  <a:latin typeface="华文细黑" panose="02010600040101010101" pitchFamily="2" charset="-122"/>
                  <a:ea typeface="华文细黑" panose="02010600040101010101" pitchFamily="2" charset="-122"/>
                </a:rPr>
                <a:t>点击添加标题</a:t>
              </a:r>
              <a:endParaRPr lang="en-US" altLang="zh-CN" b="1" dirty="0">
                <a:solidFill>
                  <a:schemeClr val="accent1"/>
                </a:solidFill>
                <a:latin typeface="华文细黑" panose="02010600040101010101" pitchFamily="2" charset="-122"/>
                <a:ea typeface="华文细黑" panose="02010600040101010101" pitchFamily="2" charset="-122"/>
              </a:endParaRPr>
            </a:p>
            <a:p>
              <a:pPr defTabSz="628865">
                <a:lnSpc>
                  <a:spcPct val="150000"/>
                </a:lnSpc>
                <a:defRPr/>
              </a:pPr>
              <a:r>
                <a:rPr lang="zh-CN" altLang="en-US" sz="1100" kern="0" dirty="0">
                  <a:solidFill>
                    <a:schemeClr val="tx1">
                      <a:lumMod val="65000"/>
                      <a:lumOff val="35000"/>
                    </a:schemeClr>
                  </a:solidFill>
                  <a:latin typeface="华文细黑" panose="02010600040101010101" pitchFamily="2" charset="-122"/>
                  <a:ea typeface="华文细黑" panose="02010600040101010101" pitchFamily="2" charset="-122"/>
                </a:rPr>
                <a:t>您的内容可以打在这里，或者通过您的内容打在这里，或者您的内容打在这里，</a:t>
              </a:r>
            </a:p>
          </p:txBody>
        </p:sp>
        <p:grpSp>
          <p:nvGrpSpPr>
            <p:cNvPr id="67" name="组合 66"/>
            <p:cNvGrpSpPr/>
            <p:nvPr/>
          </p:nvGrpSpPr>
          <p:grpSpPr>
            <a:xfrm>
              <a:off x="6405295" y="1159785"/>
              <a:ext cx="690819" cy="690818"/>
              <a:chOff x="6405295" y="1159785"/>
              <a:chExt cx="690819" cy="690818"/>
            </a:xfrm>
          </p:grpSpPr>
          <p:sp>
            <p:nvSpPr>
              <p:cNvPr id="68" name="椭圆 67"/>
              <p:cNvSpPr/>
              <p:nvPr/>
            </p:nvSpPr>
            <p:spPr>
              <a:xfrm>
                <a:off x="6405295" y="1159785"/>
                <a:ext cx="690819" cy="690818"/>
              </a:xfrm>
              <a:prstGeom prst="ellipse">
                <a:avLst/>
              </a:prstGeom>
              <a:solidFill>
                <a:schemeClr val="accent1"/>
              </a:solidFill>
              <a:ln w="12700">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p>
                <a:pPr defTabSz="914263" fontAlgn="base">
                  <a:spcBef>
                    <a:spcPct val="0"/>
                  </a:spcBef>
                  <a:spcAft>
                    <a:spcPct val="0"/>
                  </a:spcAft>
                  <a:buFont typeface="Arial" pitchFamily="34" charset="0"/>
                </a:pPr>
                <a:endParaRPr lang="zh-CN" altLang="en-US" sz="2000" b="1">
                  <a:solidFill>
                    <a:schemeClr val="bg1"/>
                  </a:solidFill>
                  <a:latin typeface="DIN Mittelschrift Std" pitchFamily="50" charset="0"/>
                  <a:ea typeface="华文细黑" panose="02010600040101010101" pitchFamily="2" charset="-122"/>
                </a:endParaRPr>
              </a:p>
            </p:txBody>
          </p:sp>
          <p:sp>
            <p:nvSpPr>
              <p:cNvPr id="69" name="矩形 68"/>
              <p:cNvSpPr/>
              <p:nvPr/>
            </p:nvSpPr>
            <p:spPr>
              <a:xfrm>
                <a:off x="6486815" y="1288988"/>
                <a:ext cx="527778" cy="461558"/>
              </a:xfrm>
              <a:prstGeom prst="rect">
                <a:avLst/>
              </a:prstGeom>
            </p:spPr>
            <p:txBody>
              <a:bodyPr wrap="none">
                <a:spAutoFit/>
              </a:bodyPr>
              <a:lstStyle/>
              <a:p>
                <a:pPr algn="ctr"/>
                <a:r>
                  <a:rPr lang="en-US" altLang="zh-CN" sz="2400" b="1" dirty="0">
                    <a:solidFill>
                      <a:schemeClr val="bg1"/>
                    </a:solidFill>
                    <a:latin typeface="华文细黑" panose="02010600040101010101" pitchFamily="2" charset="-122"/>
                    <a:ea typeface="华文细黑" panose="02010600040101010101" pitchFamily="2" charset="-122"/>
                  </a:rPr>
                  <a:t>01</a:t>
                </a:r>
                <a:endParaRPr lang="zh-CN" altLang="en-US" sz="2400" b="1" dirty="0">
                  <a:solidFill>
                    <a:schemeClr val="bg1"/>
                  </a:solidFill>
                  <a:latin typeface="华文细黑" panose="02010600040101010101" pitchFamily="2" charset="-122"/>
                  <a:ea typeface="华文细黑" panose="02010600040101010101" pitchFamily="2" charset="-122"/>
                </a:endParaRPr>
              </a:p>
            </p:txBody>
          </p:sp>
        </p:grpSp>
      </p:grpSp>
      <p:grpSp>
        <p:nvGrpSpPr>
          <p:cNvPr id="70" name="组合 69"/>
          <p:cNvGrpSpPr/>
          <p:nvPr/>
        </p:nvGrpSpPr>
        <p:grpSpPr>
          <a:xfrm>
            <a:off x="1050854" y="4454129"/>
            <a:ext cx="4882781" cy="1015663"/>
            <a:chOff x="6405295" y="1089314"/>
            <a:chExt cx="4883417" cy="1015428"/>
          </a:xfrm>
        </p:grpSpPr>
        <p:sp>
          <p:nvSpPr>
            <p:cNvPr id="71" name="文本框 72"/>
            <p:cNvSpPr txBox="1"/>
            <p:nvPr/>
          </p:nvSpPr>
          <p:spPr>
            <a:xfrm flipH="1">
              <a:off x="7263596" y="1089314"/>
              <a:ext cx="4025116" cy="1015428"/>
            </a:xfrm>
            <a:prstGeom prst="rect">
              <a:avLst/>
            </a:prstGeom>
            <a:noFill/>
          </p:spPr>
          <p:txBody>
            <a:bodyPr wrap="square" rtlCol="0">
              <a:spAutoFit/>
            </a:bodyPr>
            <a:lstStyle/>
            <a:p>
              <a:pPr>
                <a:lnSpc>
                  <a:spcPct val="150000"/>
                </a:lnSpc>
              </a:pPr>
              <a:r>
                <a:rPr lang="zh-CN" altLang="en-US" b="1" dirty="0">
                  <a:solidFill>
                    <a:schemeClr val="accent1"/>
                  </a:solidFill>
                  <a:latin typeface="华文细黑" panose="02010600040101010101" pitchFamily="2" charset="-122"/>
                  <a:ea typeface="华文细黑" panose="02010600040101010101" pitchFamily="2" charset="-122"/>
                </a:rPr>
                <a:t>点击添加标题</a:t>
              </a:r>
              <a:endParaRPr lang="en-US" altLang="zh-CN" b="1" dirty="0">
                <a:solidFill>
                  <a:schemeClr val="accent1"/>
                </a:solidFill>
                <a:latin typeface="华文细黑" panose="02010600040101010101" pitchFamily="2" charset="-122"/>
                <a:ea typeface="华文细黑" panose="02010600040101010101" pitchFamily="2" charset="-122"/>
              </a:endParaRPr>
            </a:p>
            <a:p>
              <a:pPr defTabSz="628865">
                <a:lnSpc>
                  <a:spcPct val="150000"/>
                </a:lnSpc>
                <a:defRPr/>
              </a:pPr>
              <a:r>
                <a:rPr lang="zh-CN" altLang="en-US" sz="1100" kern="0" dirty="0">
                  <a:solidFill>
                    <a:schemeClr val="tx1">
                      <a:lumMod val="65000"/>
                      <a:lumOff val="35000"/>
                    </a:schemeClr>
                  </a:solidFill>
                  <a:latin typeface="华文细黑" panose="02010600040101010101" pitchFamily="2" charset="-122"/>
                  <a:ea typeface="华文细黑" panose="02010600040101010101" pitchFamily="2" charset="-122"/>
                </a:rPr>
                <a:t>您的内容可以打在这里，或者通过您的内容打在这里，或者您的内容打在这里，</a:t>
              </a:r>
            </a:p>
          </p:txBody>
        </p:sp>
        <p:grpSp>
          <p:nvGrpSpPr>
            <p:cNvPr id="72" name="组合 71"/>
            <p:cNvGrpSpPr/>
            <p:nvPr/>
          </p:nvGrpSpPr>
          <p:grpSpPr>
            <a:xfrm>
              <a:off x="6405295" y="1197876"/>
              <a:ext cx="690819" cy="690818"/>
              <a:chOff x="6405295" y="1197876"/>
              <a:chExt cx="690819" cy="690818"/>
            </a:xfrm>
          </p:grpSpPr>
          <p:sp>
            <p:nvSpPr>
              <p:cNvPr id="73" name="椭圆 72"/>
              <p:cNvSpPr/>
              <p:nvPr/>
            </p:nvSpPr>
            <p:spPr>
              <a:xfrm>
                <a:off x="6405295" y="1197876"/>
                <a:ext cx="690819" cy="690818"/>
              </a:xfrm>
              <a:prstGeom prst="ellipse">
                <a:avLst/>
              </a:prstGeom>
              <a:solidFill>
                <a:schemeClr val="accent1"/>
              </a:solidFill>
              <a:ln w="12700">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p>
                <a:pPr defTabSz="914263" fontAlgn="base">
                  <a:spcBef>
                    <a:spcPct val="0"/>
                  </a:spcBef>
                  <a:spcAft>
                    <a:spcPct val="0"/>
                  </a:spcAft>
                  <a:buFont typeface="Arial" pitchFamily="34" charset="0"/>
                </a:pPr>
                <a:endParaRPr lang="zh-CN" altLang="en-US" sz="2000" b="1">
                  <a:solidFill>
                    <a:schemeClr val="bg1"/>
                  </a:solidFill>
                  <a:latin typeface="DIN Mittelschrift Std" pitchFamily="50" charset="0"/>
                  <a:ea typeface="华文细黑" panose="02010600040101010101" pitchFamily="2" charset="-122"/>
                </a:endParaRPr>
              </a:p>
            </p:txBody>
          </p:sp>
          <p:sp>
            <p:nvSpPr>
              <p:cNvPr id="74" name="矩形 73"/>
              <p:cNvSpPr/>
              <p:nvPr/>
            </p:nvSpPr>
            <p:spPr>
              <a:xfrm>
                <a:off x="6486815" y="1345946"/>
                <a:ext cx="527778" cy="461558"/>
              </a:xfrm>
              <a:prstGeom prst="rect">
                <a:avLst/>
              </a:prstGeom>
            </p:spPr>
            <p:txBody>
              <a:bodyPr wrap="none">
                <a:spAutoFit/>
              </a:bodyPr>
              <a:lstStyle/>
              <a:p>
                <a:pPr algn="ctr"/>
                <a:r>
                  <a:rPr lang="en-US" altLang="zh-CN" sz="2400" b="1" dirty="0">
                    <a:solidFill>
                      <a:schemeClr val="bg1"/>
                    </a:solidFill>
                    <a:latin typeface="华文细黑" panose="02010600040101010101" pitchFamily="2" charset="-122"/>
                    <a:ea typeface="华文细黑" panose="02010600040101010101" pitchFamily="2" charset="-122"/>
                  </a:rPr>
                  <a:t>01</a:t>
                </a:r>
                <a:endParaRPr lang="zh-CN" altLang="en-US" sz="2400" b="1" dirty="0">
                  <a:solidFill>
                    <a:schemeClr val="bg1"/>
                  </a:solidFill>
                  <a:latin typeface="华文细黑" panose="02010600040101010101" pitchFamily="2" charset="-122"/>
                  <a:ea typeface="华文细黑" panose="02010600040101010101" pitchFamily="2" charset="-122"/>
                </a:endParaRPr>
              </a:p>
            </p:txBody>
          </p:sp>
        </p:grpSp>
      </p:grpSp>
      <p:grpSp>
        <p:nvGrpSpPr>
          <p:cNvPr id="75" name="组合 74"/>
          <p:cNvGrpSpPr/>
          <p:nvPr/>
        </p:nvGrpSpPr>
        <p:grpSpPr>
          <a:xfrm>
            <a:off x="6334056" y="4470488"/>
            <a:ext cx="4882781" cy="1015663"/>
            <a:chOff x="6405295" y="1089314"/>
            <a:chExt cx="4883417" cy="1015428"/>
          </a:xfrm>
        </p:grpSpPr>
        <p:sp>
          <p:nvSpPr>
            <p:cNvPr id="76" name="文本框 77"/>
            <p:cNvSpPr txBox="1"/>
            <p:nvPr/>
          </p:nvSpPr>
          <p:spPr>
            <a:xfrm flipH="1">
              <a:off x="7263596" y="1089314"/>
              <a:ext cx="4025116" cy="1015428"/>
            </a:xfrm>
            <a:prstGeom prst="rect">
              <a:avLst/>
            </a:prstGeom>
            <a:noFill/>
          </p:spPr>
          <p:txBody>
            <a:bodyPr wrap="square" rtlCol="0">
              <a:spAutoFit/>
            </a:bodyPr>
            <a:lstStyle/>
            <a:p>
              <a:pPr>
                <a:lnSpc>
                  <a:spcPct val="150000"/>
                </a:lnSpc>
              </a:pPr>
              <a:r>
                <a:rPr lang="zh-CN" altLang="en-US" b="1" dirty="0">
                  <a:solidFill>
                    <a:schemeClr val="accent1"/>
                  </a:solidFill>
                  <a:latin typeface="华文细黑" panose="02010600040101010101" pitchFamily="2" charset="-122"/>
                  <a:ea typeface="华文细黑" panose="02010600040101010101" pitchFamily="2" charset="-122"/>
                </a:rPr>
                <a:t>点击添加标题</a:t>
              </a:r>
              <a:endParaRPr lang="en-US" altLang="zh-CN" b="1" dirty="0">
                <a:solidFill>
                  <a:schemeClr val="accent1"/>
                </a:solidFill>
                <a:latin typeface="华文细黑" panose="02010600040101010101" pitchFamily="2" charset="-122"/>
                <a:ea typeface="华文细黑" panose="02010600040101010101" pitchFamily="2" charset="-122"/>
              </a:endParaRPr>
            </a:p>
            <a:p>
              <a:pPr defTabSz="628865">
                <a:lnSpc>
                  <a:spcPct val="150000"/>
                </a:lnSpc>
                <a:defRPr/>
              </a:pPr>
              <a:r>
                <a:rPr lang="zh-CN" altLang="en-US" sz="1100" kern="0" dirty="0">
                  <a:solidFill>
                    <a:schemeClr val="tx1">
                      <a:lumMod val="65000"/>
                      <a:lumOff val="35000"/>
                    </a:schemeClr>
                  </a:solidFill>
                  <a:latin typeface="华文细黑" panose="02010600040101010101" pitchFamily="2" charset="-122"/>
                  <a:ea typeface="华文细黑" panose="02010600040101010101" pitchFamily="2" charset="-122"/>
                </a:rPr>
                <a:t>您的内容可以打在这里，或者通过您的内容打在这里，或者您的内容打在这里，</a:t>
              </a:r>
            </a:p>
          </p:txBody>
        </p:sp>
        <p:grpSp>
          <p:nvGrpSpPr>
            <p:cNvPr id="77" name="组合 76"/>
            <p:cNvGrpSpPr/>
            <p:nvPr/>
          </p:nvGrpSpPr>
          <p:grpSpPr>
            <a:xfrm>
              <a:off x="6405295" y="1197876"/>
              <a:ext cx="690819" cy="690818"/>
              <a:chOff x="6405295" y="1197876"/>
              <a:chExt cx="690819" cy="690818"/>
            </a:xfrm>
          </p:grpSpPr>
          <p:sp>
            <p:nvSpPr>
              <p:cNvPr id="78" name="椭圆 77"/>
              <p:cNvSpPr/>
              <p:nvPr/>
            </p:nvSpPr>
            <p:spPr>
              <a:xfrm>
                <a:off x="6405295" y="1197876"/>
                <a:ext cx="690819" cy="690818"/>
              </a:xfrm>
              <a:prstGeom prst="ellipse">
                <a:avLst/>
              </a:prstGeom>
              <a:solidFill>
                <a:schemeClr val="accent1"/>
              </a:solidFill>
              <a:ln w="12700">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p>
                <a:pPr defTabSz="914263" fontAlgn="base">
                  <a:spcBef>
                    <a:spcPct val="0"/>
                  </a:spcBef>
                  <a:spcAft>
                    <a:spcPct val="0"/>
                  </a:spcAft>
                  <a:buFont typeface="Arial" pitchFamily="34" charset="0"/>
                </a:pPr>
                <a:endParaRPr lang="zh-CN" altLang="en-US" sz="2000" b="1">
                  <a:solidFill>
                    <a:schemeClr val="bg1"/>
                  </a:solidFill>
                  <a:latin typeface="DIN Mittelschrift Std" pitchFamily="50" charset="0"/>
                  <a:ea typeface="华文细黑" panose="02010600040101010101" pitchFamily="2" charset="-122"/>
                </a:endParaRPr>
              </a:p>
            </p:txBody>
          </p:sp>
          <p:sp>
            <p:nvSpPr>
              <p:cNvPr id="79" name="矩形 78"/>
              <p:cNvSpPr/>
              <p:nvPr/>
            </p:nvSpPr>
            <p:spPr>
              <a:xfrm>
                <a:off x="6486816" y="1327079"/>
                <a:ext cx="527779" cy="461558"/>
              </a:xfrm>
              <a:prstGeom prst="rect">
                <a:avLst/>
              </a:prstGeom>
            </p:spPr>
            <p:txBody>
              <a:bodyPr wrap="none">
                <a:spAutoFit/>
              </a:bodyPr>
              <a:lstStyle/>
              <a:p>
                <a:pPr algn="ctr"/>
                <a:r>
                  <a:rPr lang="en-US" altLang="zh-CN" sz="2400" b="1" dirty="0">
                    <a:solidFill>
                      <a:schemeClr val="bg1"/>
                    </a:solidFill>
                    <a:latin typeface="华文细黑" panose="02010600040101010101" pitchFamily="2" charset="-122"/>
                    <a:ea typeface="华文细黑" panose="02010600040101010101" pitchFamily="2" charset="-122"/>
                  </a:rPr>
                  <a:t>01</a:t>
                </a:r>
                <a:endParaRPr lang="zh-CN" altLang="en-US" sz="2400" b="1" dirty="0">
                  <a:solidFill>
                    <a:schemeClr val="bg1"/>
                  </a:solidFill>
                  <a:latin typeface="华文细黑" panose="02010600040101010101" pitchFamily="2" charset="-122"/>
                  <a:ea typeface="华文细黑" panose="02010600040101010101" pitchFamily="2" charset="-122"/>
                </a:endParaRPr>
              </a:p>
            </p:txBody>
          </p:sp>
        </p:grpSp>
      </p:grpSp>
      <p:cxnSp>
        <p:nvCxnSpPr>
          <p:cNvPr id="33" name="直接连接符 32"/>
          <p:cNvCxnSpPr/>
          <p:nvPr/>
        </p:nvCxnSpPr>
        <p:spPr>
          <a:xfrm>
            <a:off x="1661359" y="1052062"/>
            <a:ext cx="9685166" cy="1597"/>
          </a:xfrm>
          <a:prstGeom prst="line">
            <a:avLst/>
          </a:prstGeom>
          <a:ln w="19050">
            <a:solidFill>
              <a:schemeClr val="bg2">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34" name="组合 33"/>
          <p:cNvGrpSpPr/>
          <p:nvPr/>
        </p:nvGrpSpPr>
        <p:grpSpPr>
          <a:xfrm>
            <a:off x="567138" y="369630"/>
            <a:ext cx="942567" cy="804941"/>
            <a:chOff x="-232427" y="-283585"/>
            <a:chExt cx="2596386" cy="2217283"/>
          </a:xfrm>
        </p:grpSpPr>
        <p:sp>
          <p:nvSpPr>
            <p:cNvPr id="35" name="椭圆 34"/>
            <p:cNvSpPr/>
            <p:nvPr/>
          </p:nvSpPr>
          <p:spPr>
            <a:xfrm>
              <a:off x="-232427" y="-181291"/>
              <a:ext cx="942567" cy="942567"/>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dirty="0">
                <a:ea typeface="华文细黑" panose="02010600040101010101" pitchFamily="2" charset="-122"/>
              </a:endParaRPr>
            </a:p>
          </p:txBody>
        </p:sp>
        <p:sp>
          <p:nvSpPr>
            <p:cNvPr id="36" name="椭圆 35"/>
            <p:cNvSpPr/>
            <p:nvPr/>
          </p:nvSpPr>
          <p:spPr>
            <a:xfrm>
              <a:off x="1360810" y="855446"/>
              <a:ext cx="927953" cy="927953"/>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37" name="椭圆 36"/>
            <p:cNvSpPr/>
            <p:nvPr/>
          </p:nvSpPr>
          <p:spPr>
            <a:xfrm>
              <a:off x="308145" y="808463"/>
              <a:ext cx="1125235" cy="1125235"/>
            </a:xfrm>
            <a:prstGeom prst="ellipse">
              <a:avLst/>
            </a:prstGeom>
            <a:gradFill flip="none" rotWithShape="1">
              <a:gsLst>
                <a:gs pos="0">
                  <a:schemeClr val="bg1"/>
                </a:gs>
                <a:gs pos="36000">
                  <a:schemeClr val="bg1"/>
                </a:gs>
                <a:gs pos="100000">
                  <a:srgbClr val="C7C7C7"/>
                </a:gs>
              </a:gsLst>
              <a:lin ang="13500000" scaled="1"/>
              <a:tileRect/>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38" name="椭圆 37"/>
            <p:cNvSpPr/>
            <p:nvPr/>
          </p:nvSpPr>
          <p:spPr>
            <a:xfrm>
              <a:off x="166801" y="-283585"/>
              <a:ext cx="2089723" cy="2089721"/>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2032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39" name="文本框 17"/>
            <p:cNvSpPr txBox="1"/>
            <p:nvPr/>
          </p:nvSpPr>
          <p:spPr>
            <a:xfrm>
              <a:off x="131421" y="168317"/>
              <a:ext cx="2125103" cy="1271698"/>
            </a:xfrm>
            <a:prstGeom prst="rect">
              <a:avLst/>
            </a:prstGeom>
            <a:noFill/>
          </p:spPr>
          <p:txBody>
            <a:bodyPr wrap="square" rtlCol="0">
              <a:spAutoFit/>
            </a:bodyPr>
            <a:lstStyle/>
            <a:p>
              <a:pPr algn="ctr"/>
              <a:r>
                <a:rPr lang="en-US" altLang="zh-CN" sz="2400" b="1" dirty="0">
                  <a:solidFill>
                    <a:schemeClr val="accent1"/>
                  </a:solidFill>
                  <a:latin typeface="华文细黑" panose="02010600040101010101" pitchFamily="2" charset="-122"/>
                  <a:ea typeface="华文细黑" panose="02010600040101010101" pitchFamily="2" charset="-122"/>
                </a:rPr>
                <a:t>01</a:t>
              </a:r>
              <a:endParaRPr lang="zh-CN" altLang="en-US" sz="3200" b="1" dirty="0">
                <a:solidFill>
                  <a:schemeClr val="accent1"/>
                </a:solidFill>
                <a:latin typeface="华文细黑" panose="02010600040101010101" pitchFamily="2" charset="-122"/>
                <a:ea typeface="华文细黑" panose="02010600040101010101" pitchFamily="2" charset="-122"/>
              </a:endParaRPr>
            </a:p>
          </p:txBody>
        </p:sp>
        <p:sp>
          <p:nvSpPr>
            <p:cNvPr id="40" name="椭圆 39"/>
            <p:cNvSpPr/>
            <p:nvPr/>
          </p:nvSpPr>
          <p:spPr>
            <a:xfrm>
              <a:off x="2149085" y="-283585"/>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ea typeface="华文细黑" panose="02010600040101010101" pitchFamily="2" charset="-122"/>
              </a:endParaRPr>
            </a:p>
          </p:txBody>
        </p:sp>
        <p:sp>
          <p:nvSpPr>
            <p:cNvPr id="41" name="椭圆 40"/>
            <p:cNvSpPr/>
            <p:nvPr/>
          </p:nvSpPr>
          <p:spPr>
            <a:xfrm>
              <a:off x="23983" y="1333840"/>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ea typeface="华文细黑" panose="02010600040101010101" pitchFamily="2" charset="-122"/>
              </a:endParaRPr>
            </a:p>
          </p:txBody>
        </p:sp>
      </p:grpSp>
      <p:sp>
        <p:nvSpPr>
          <p:cNvPr id="42" name="标题 1"/>
          <p:cNvSpPr txBox="1">
            <a:spLocks/>
          </p:cNvSpPr>
          <p:nvPr/>
        </p:nvSpPr>
        <p:spPr>
          <a:xfrm>
            <a:off x="1708744" y="616240"/>
            <a:ext cx="6911141" cy="683927"/>
          </a:xfrm>
          <a:prstGeom prst="rect">
            <a:avLst/>
          </a:prstGeom>
        </p:spPr>
        <p:txBody>
          <a:bodyPr>
            <a:normAutofit/>
          </a:bodyPr>
          <a:lstStyle>
            <a:lvl1pPr algn="ctr" defTabSz="914400" rtl="0" eaLnBrk="1" latinLnBrk="0" hangingPunct="1">
              <a:lnSpc>
                <a:spcPct val="90000"/>
              </a:lnSpc>
              <a:spcBef>
                <a:spcPct val="0"/>
              </a:spcBef>
              <a:buNone/>
              <a:defRPr sz="3600" b="0" kern="1200">
                <a:solidFill>
                  <a:schemeClr val="bg1">
                    <a:lumMod val="50000"/>
                  </a:schemeClr>
                </a:solidFill>
                <a:effectLst/>
                <a:latin typeface="+mj-ea"/>
                <a:ea typeface="+mj-ea"/>
                <a:cs typeface="+mj-cs"/>
              </a:defRPr>
            </a:lvl1pPr>
          </a:lstStyle>
          <a:p>
            <a:pPr algn="l"/>
            <a:r>
              <a:rPr lang="zh-CN" altLang="en-US" sz="1600" dirty="0">
                <a:solidFill>
                  <a:schemeClr val="accent1"/>
                </a:solidFill>
                <a:latin typeface="华文细黑" panose="02010600040101010101" pitchFamily="2" charset="-122"/>
                <a:ea typeface="华文细黑" panose="02010600040101010101" pitchFamily="2" charset="-122"/>
              </a:rPr>
              <a:t>点击输入您的主标题 </a:t>
            </a:r>
            <a:r>
              <a:rPr lang="en-US" altLang="zh-CN" sz="1600" dirty="0">
                <a:latin typeface="华文细黑" panose="02010600040101010101" pitchFamily="2" charset="-122"/>
                <a:ea typeface="华文细黑" panose="02010600040101010101" pitchFamily="2" charset="-122"/>
              </a:rPr>
              <a:t>/ </a:t>
            </a:r>
            <a:r>
              <a:rPr lang="zh-CN" altLang="en-US" sz="1600" dirty="0">
                <a:latin typeface="华文细黑" panose="02010600040101010101" pitchFamily="2" charset="-122"/>
                <a:ea typeface="华文细黑" panose="02010600040101010101" pitchFamily="2" charset="-122"/>
              </a:rPr>
              <a:t>或您公司</a:t>
            </a:r>
            <a:r>
              <a:rPr lang="en-US" altLang="zh-CN" sz="1600" dirty="0">
                <a:latin typeface="华文细黑" panose="02010600040101010101" pitchFamily="2" charset="-122"/>
                <a:ea typeface="华文细黑" panose="02010600040101010101" pitchFamily="2" charset="-122"/>
              </a:rPr>
              <a:t>LOGO</a:t>
            </a:r>
            <a:r>
              <a:rPr lang="zh-CN" altLang="en-US" sz="1600" dirty="0">
                <a:latin typeface="华文细黑" panose="02010600040101010101" pitchFamily="2" charset="-122"/>
                <a:ea typeface="华文细黑" panose="02010600040101010101" pitchFamily="2" charset="-122"/>
              </a:rPr>
              <a:t>名称</a:t>
            </a:r>
            <a:endParaRPr lang="en-US" altLang="zh-CN" sz="1600" dirty="0">
              <a:latin typeface="华文细黑" panose="02010600040101010101" pitchFamily="2" charset="-122"/>
              <a:ea typeface="华文细黑" panose="02010600040101010101" pitchFamily="2" charset="-122"/>
              <a:cs typeface="Lato Light"/>
            </a:endParaRPr>
          </a:p>
        </p:txBody>
      </p:sp>
      <p:sp>
        <p:nvSpPr>
          <p:cNvPr id="43" name="标题 1"/>
          <p:cNvSpPr txBox="1">
            <a:spLocks/>
          </p:cNvSpPr>
          <p:nvPr/>
        </p:nvSpPr>
        <p:spPr>
          <a:xfrm>
            <a:off x="10318678" y="635290"/>
            <a:ext cx="1046898" cy="683927"/>
          </a:xfrm>
          <a:prstGeom prst="rect">
            <a:avLst/>
          </a:prstGeom>
        </p:spPr>
        <p:txBody>
          <a:bodyPr>
            <a:normAutofit/>
          </a:bodyPr>
          <a:lstStyle>
            <a:lvl1pPr algn="ctr" defTabSz="914400" rtl="0" eaLnBrk="1" latinLnBrk="0" hangingPunct="1">
              <a:lnSpc>
                <a:spcPct val="90000"/>
              </a:lnSpc>
              <a:spcBef>
                <a:spcPct val="0"/>
              </a:spcBef>
              <a:buNone/>
              <a:defRPr sz="3600" b="0" kern="1200">
                <a:solidFill>
                  <a:schemeClr val="bg1">
                    <a:lumMod val="50000"/>
                  </a:schemeClr>
                </a:solidFill>
                <a:effectLst/>
                <a:latin typeface="+mj-ea"/>
                <a:ea typeface="+mj-ea"/>
                <a:cs typeface="+mj-cs"/>
              </a:defRPr>
            </a:lvl1pPr>
          </a:lstStyle>
          <a:p>
            <a:pPr algn="l"/>
            <a:r>
              <a:rPr lang="en-US" altLang="zh-CN" sz="1800" dirty="0">
                <a:solidFill>
                  <a:schemeClr val="bg2"/>
                </a:solidFill>
                <a:latin typeface="华文细黑" panose="02010600040101010101" pitchFamily="2" charset="-122"/>
                <a:ea typeface="华文细黑" panose="02010600040101010101" pitchFamily="2" charset="-122"/>
              </a:rPr>
              <a:t>LOGO</a:t>
            </a:r>
            <a:endParaRPr lang="en-US" altLang="zh-CN" sz="1800" dirty="0">
              <a:solidFill>
                <a:schemeClr val="bg2"/>
              </a:solidFill>
              <a:latin typeface="华文细黑" panose="02010600040101010101" pitchFamily="2" charset="-122"/>
              <a:ea typeface="华文细黑" panose="02010600040101010101" pitchFamily="2" charset="-122"/>
              <a:cs typeface="Lato Light"/>
            </a:endParaRPr>
          </a:p>
        </p:txBody>
      </p:sp>
    </p:spTree>
    <p:extLst>
      <p:ext uri="{BB962C8B-B14F-4D97-AF65-F5344CB8AC3E}">
        <p14:creationId xmlns:p14="http://schemas.microsoft.com/office/powerpoint/2010/main" val="1547770671"/>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1000"/>
                                        <p:tgtEl>
                                          <p:spTgt spid="60"/>
                                        </p:tgtEl>
                                      </p:cBhvr>
                                    </p:animEffect>
                                    <p:anim calcmode="lin" valueType="num">
                                      <p:cBhvr>
                                        <p:cTn id="8" dur="1000" fill="hold"/>
                                        <p:tgtEl>
                                          <p:spTgt spid="60"/>
                                        </p:tgtEl>
                                        <p:attrNameLst>
                                          <p:attrName>ppt_x</p:attrName>
                                        </p:attrNameLst>
                                      </p:cBhvr>
                                      <p:tavLst>
                                        <p:tav tm="0">
                                          <p:val>
                                            <p:strVal val="#ppt_x"/>
                                          </p:val>
                                        </p:tav>
                                        <p:tav tm="100000">
                                          <p:val>
                                            <p:strVal val="#ppt_x"/>
                                          </p:val>
                                        </p:tav>
                                      </p:tavLst>
                                    </p:anim>
                                    <p:anim calcmode="lin" valueType="num">
                                      <p:cBhvr>
                                        <p:cTn id="9" dur="1000" fill="hold"/>
                                        <p:tgtEl>
                                          <p:spTgt spid="6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5"/>
                                        </p:tgtEl>
                                        <p:attrNameLst>
                                          <p:attrName>style.visibility</p:attrName>
                                        </p:attrNameLst>
                                      </p:cBhvr>
                                      <p:to>
                                        <p:strVal val="visible"/>
                                      </p:to>
                                    </p:set>
                                    <p:animEffect transition="in" filter="fade">
                                      <p:cBhvr>
                                        <p:cTn id="13" dur="1000"/>
                                        <p:tgtEl>
                                          <p:spTgt spid="65"/>
                                        </p:tgtEl>
                                      </p:cBhvr>
                                    </p:animEffect>
                                    <p:anim calcmode="lin" valueType="num">
                                      <p:cBhvr>
                                        <p:cTn id="14" dur="1000" fill="hold"/>
                                        <p:tgtEl>
                                          <p:spTgt spid="65"/>
                                        </p:tgtEl>
                                        <p:attrNameLst>
                                          <p:attrName>ppt_x</p:attrName>
                                        </p:attrNameLst>
                                      </p:cBhvr>
                                      <p:tavLst>
                                        <p:tav tm="0">
                                          <p:val>
                                            <p:strVal val="#ppt_x"/>
                                          </p:val>
                                        </p:tav>
                                        <p:tav tm="100000">
                                          <p:val>
                                            <p:strVal val="#ppt_x"/>
                                          </p:val>
                                        </p:tav>
                                      </p:tavLst>
                                    </p:anim>
                                    <p:anim calcmode="lin" valueType="num">
                                      <p:cBhvr>
                                        <p:cTn id="15" dur="1000" fill="hold"/>
                                        <p:tgtEl>
                                          <p:spTgt spid="6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70"/>
                                        </p:tgtEl>
                                        <p:attrNameLst>
                                          <p:attrName>style.visibility</p:attrName>
                                        </p:attrNameLst>
                                      </p:cBhvr>
                                      <p:to>
                                        <p:strVal val="visible"/>
                                      </p:to>
                                    </p:set>
                                    <p:animEffect transition="in" filter="fade">
                                      <p:cBhvr>
                                        <p:cTn id="19" dur="1000"/>
                                        <p:tgtEl>
                                          <p:spTgt spid="70"/>
                                        </p:tgtEl>
                                      </p:cBhvr>
                                    </p:animEffect>
                                    <p:anim calcmode="lin" valueType="num">
                                      <p:cBhvr>
                                        <p:cTn id="20" dur="1000" fill="hold"/>
                                        <p:tgtEl>
                                          <p:spTgt spid="70"/>
                                        </p:tgtEl>
                                        <p:attrNameLst>
                                          <p:attrName>ppt_x</p:attrName>
                                        </p:attrNameLst>
                                      </p:cBhvr>
                                      <p:tavLst>
                                        <p:tav tm="0">
                                          <p:val>
                                            <p:strVal val="#ppt_x"/>
                                          </p:val>
                                        </p:tav>
                                        <p:tav tm="100000">
                                          <p:val>
                                            <p:strVal val="#ppt_x"/>
                                          </p:val>
                                        </p:tav>
                                      </p:tavLst>
                                    </p:anim>
                                    <p:anim calcmode="lin" valueType="num">
                                      <p:cBhvr>
                                        <p:cTn id="21" dur="1000" fill="hold"/>
                                        <p:tgtEl>
                                          <p:spTgt spid="70"/>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Effect transition="in" filter="fade">
                                      <p:cBhvr>
                                        <p:cTn id="25" dur="1000"/>
                                        <p:tgtEl>
                                          <p:spTgt spid="75"/>
                                        </p:tgtEl>
                                      </p:cBhvr>
                                    </p:animEffect>
                                    <p:anim calcmode="lin" valueType="num">
                                      <p:cBhvr>
                                        <p:cTn id="26" dur="1000" fill="hold"/>
                                        <p:tgtEl>
                                          <p:spTgt spid="75"/>
                                        </p:tgtEl>
                                        <p:attrNameLst>
                                          <p:attrName>ppt_x</p:attrName>
                                        </p:attrNameLst>
                                      </p:cBhvr>
                                      <p:tavLst>
                                        <p:tav tm="0">
                                          <p:val>
                                            <p:strVal val="#ppt_x"/>
                                          </p:val>
                                        </p:tav>
                                        <p:tav tm="100000">
                                          <p:val>
                                            <p:strVal val="#ppt_x"/>
                                          </p:val>
                                        </p:tav>
                                      </p:tavLst>
                                    </p:anim>
                                    <p:anim calcmode="lin" valueType="num">
                                      <p:cBhvr>
                                        <p:cTn id="27" dur="1000" fill="hold"/>
                                        <p:tgtEl>
                                          <p:spTgt spid="75"/>
                                        </p:tgtEl>
                                        <p:attrNameLst>
                                          <p:attrName>ppt_y</p:attrName>
                                        </p:attrNameLst>
                                      </p:cBhvr>
                                      <p:tavLst>
                                        <p:tav tm="0">
                                          <p:val>
                                            <p:strVal val="#ppt_y+.1"/>
                                          </p:val>
                                        </p:tav>
                                        <p:tav tm="100000">
                                          <p:val>
                                            <p:strVal val="#ppt_y"/>
                                          </p:val>
                                        </p:tav>
                                      </p:tavLst>
                                    </p:anim>
                                  </p:childTnLst>
                                </p:cTn>
                              </p:par>
                              <p:par>
                                <p:cTn id="28" presetID="10" presetClass="entr" presetSubtype="0" fill="hold"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500"/>
                                        <p:tgtEl>
                                          <p:spTgt spid="34"/>
                                        </p:tgtEl>
                                      </p:cBhvr>
                                    </p:animEffect>
                                  </p:childTnLst>
                                </p:cTn>
                              </p:par>
                            </p:childTnLst>
                          </p:cTn>
                        </p:par>
                        <p:par>
                          <p:cTn id="31" fill="hold">
                            <p:stCondLst>
                              <p:cond delay="4000"/>
                            </p:stCondLst>
                            <p:childTnLst>
                              <p:par>
                                <p:cTn id="32" presetID="22" presetClass="entr" presetSubtype="8" fill="hold" nodeType="after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wipe(left)">
                                      <p:cBhvr>
                                        <p:cTn id="34" dur="500"/>
                                        <p:tgtEl>
                                          <p:spTgt spid="33"/>
                                        </p:tgtEl>
                                      </p:cBhvr>
                                    </p:animEffect>
                                  </p:childTnLst>
                                </p:cTn>
                              </p:par>
                            </p:childTnLst>
                          </p:cTn>
                        </p:par>
                        <p:par>
                          <p:cTn id="35" fill="hold">
                            <p:stCondLst>
                              <p:cond delay="4500"/>
                            </p:stCondLst>
                            <p:childTnLst>
                              <p:par>
                                <p:cTn id="36" presetID="2" presetClass="entr" presetSubtype="2" decel="100000" fill="hold" grpId="0" nodeType="afterEffect">
                                  <p:stCondLst>
                                    <p:cond delay="0"/>
                                  </p:stCondLst>
                                  <p:iterate type="lt">
                                    <p:tmPct val="10000"/>
                                  </p:iterate>
                                  <p:childTnLst>
                                    <p:set>
                                      <p:cBhvr>
                                        <p:cTn id="37" dur="1" fill="hold">
                                          <p:stCondLst>
                                            <p:cond delay="0"/>
                                          </p:stCondLst>
                                        </p:cTn>
                                        <p:tgtEl>
                                          <p:spTgt spid="42"/>
                                        </p:tgtEl>
                                        <p:attrNameLst>
                                          <p:attrName>style.visibility</p:attrName>
                                        </p:attrNameLst>
                                      </p:cBhvr>
                                      <p:to>
                                        <p:strVal val="visible"/>
                                      </p:to>
                                    </p:set>
                                    <p:anim calcmode="lin" valueType="num">
                                      <p:cBhvr additive="base">
                                        <p:cTn id="38" dur="500" fill="hold"/>
                                        <p:tgtEl>
                                          <p:spTgt spid="42"/>
                                        </p:tgtEl>
                                        <p:attrNameLst>
                                          <p:attrName>ppt_x</p:attrName>
                                        </p:attrNameLst>
                                      </p:cBhvr>
                                      <p:tavLst>
                                        <p:tav tm="0">
                                          <p:val>
                                            <p:strVal val="1+#ppt_w/2"/>
                                          </p:val>
                                        </p:tav>
                                        <p:tav tm="100000">
                                          <p:val>
                                            <p:strVal val="#ppt_x"/>
                                          </p:val>
                                        </p:tav>
                                      </p:tavLst>
                                    </p:anim>
                                    <p:anim calcmode="lin" valueType="num">
                                      <p:cBhvr additive="base">
                                        <p:cTn id="39" dur="500" fill="hold"/>
                                        <p:tgtEl>
                                          <p:spTgt spid="42"/>
                                        </p:tgtEl>
                                        <p:attrNameLst>
                                          <p:attrName>ppt_y</p:attrName>
                                        </p:attrNameLst>
                                      </p:cBhvr>
                                      <p:tavLst>
                                        <p:tav tm="0">
                                          <p:val>
                                            <p:strVal val="#ppt_y"/>
                                          </p:val>
                                        </p:tav>
                                        <p:tav tm="100000">
                                          <p:val>
                                            <p:strVal val="#ppt_y"/>
                                          </p:val>
                                        </p:tav>
                                      </p:tavLst>
                                    </p:anim>
                                  </p:childTnLst>
                                </p:cTn>
                              </p:par>
                            </p:childTnLst>
                          </p:cTn>
                        </p:par>
                        <p:par>
                          <p:cTn id="40" fill="hold">
                            <p:stCondLst>
                              <p:cond delay="5950"/>
                            </p:stCondLst>
                            <p:childTnLst>
                              <p:par>
                                <p:cTn id="41" presetID="2" presetClass="entr" presetSubtype="2" decel="100000" fill="hold" grpId="0" nodeType="afterEffect">
                                  <p:stCondLst>
                                    <p:cond delay="0"/>
                                  </p:stCondLst>
                                  <p:iterate type="lt">
                                    <p:tmPct val="10000"/>
                                  </p:iterate>
                                  <p:childTnLst>
                                    <p:set>
                                      <p:cBhvr>
                                        <p:cTn id="42" dur="1" fill="hold">
                                          <p:stCondLst>
                                            <p:cond delay="0"/>
                                          </p:stCondLst>
                                        </p:cTn>
                                        <p:tgtEl>
                                          <p:spTgt spid="43"/>
                                        </p:tgtEl>
                                        <p:attrNameLst>
                                          <p:attrName>style.visibility</p:attrName>
                                        </p:attrNameLst>
                                      </p:cBhvr>
                                      <p:to>
                                        <p:strVal val="visible"/>
                                      </p:to>
                                    </p:set>
                                    <p:anim calcmode="lin" valueType="num">
                                      <p:cBhvr additive="base">
                                        <p:cTn id="43" dur="500" fill="hold"/>
                                        <p:tgtEl>
                                          <p:spTgt spid="43"/>
                                        </p:tgtEl>
                                        <p:attrNameLst>
                                          <p:attrName>ppt_x</p:attrName>
                                        </p:attrNameLst>
                                      </p:cBhvr>
                                      <p:tavLst>
                                        <p:tav tm="0">
                                          <p:val>
                                            <p:strVal val="1+#ppt_w/2"/>
                                          </p:val>
                                        </p:tav>
                                        <p:tav tm="100000">
                                          <p:val>
                                            <p:strVal val="#ppt_x"/>
                                          </p:val>
                                        </p:tav>
                                      </p:tavLst>
                                    </p:anim>
                                    <p:anim calcmode="lin" valueType="num">
                                      <p:cBhvr additive="base">
                                        <p:cTn id="44" dur="5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6" name="直接连接符 135"/>
          <p:cNvCxnSpPr/>
          <p:nvPr/>
        </p:nvCxnSpPr>
        <p:spPr>
          <a:xfrm>
            <a:off x="1661359" y="1052062"/>
            <a:ext cx="9685166" cy="1597"/>
          </a:xfrm>
          <a:prstGeom prst="line">
            <a:avLst/>
          </a:prstGeom>
          <a:ln w="19050">
            <a:solidFill>
              <a:schemeClr val="bg2">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37" name="组合 136"/>
          <p:cNvGrpSpPr/>
          <p:nvPr/>
        </p:nvGrpSpPr>
        <p:grpSpPr>
          <a:xfrm>
            <a:off x="567138" y="369630"/>
            <a:ext cx="942567" cy="804941"/>
            <a:chOff x="-232427" y="-283585"/>
            <a:chExt cx="2596386" cy="2217283"/>
          </a:xfrm>
        </p:grpSpPr>
        <p:sp>
          <p:nvSpPr>
            <p:cNvPr id="138" name="椭圆 137"/>
            <p:cNvSpPr/>
            <p:nvPr/>
          </p:nvSpPr>
          <p:spPr>
            <a:xfrm>
              <a:off x="-232427" y="-181291"/>
              <a:ext cx="942567" cy="942567"/>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dirty="0">
                <a:ea typeface="华文细黑" panose="02010600040101010101" pitchFamily="2" charset="-122"/>
              </a:endParaRPr>
            </a:p>
          </p:txBody>
        </p:sp>
        <p:sp>
          <p:nvSpPr>
            <p:cNvPr id="139" name="椭圆 138"/>
            <p:cNvSpPr/>
            <p:nvPr/>
          </p:nvSpPr>
          <p:spPr>
            <a:xfrm>
              <a:off x="1360810" y="855446"/>
              <a:ext cx="927953" cy="927953"/>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140" name="椭圆 139"/>
            <p:cNvSpPr/>
            <p:nvPr/>
          </p:nvSpPr>
          <p:spPr>
            <a:xfrm>
              <a:off x="308145" y="808463"/>
              <a:ext cx="1125235" cy="1125235"/>
            </a:xfrm>
            <a:prstGeom prst="ellipse">
              <a:avLst/>
            </a:prstGeom>
            <a:gradFill flip="none" rotWithShape="1">
              <a:gsLst>
                <a:gs pos="0">
                  <a:schemeClr val="bg1"/>
                </a:gs>
                <a:gs pos="36000">
                  <a:schemeClr val="bg1"/>
                </a:gs>
                <a:gs pos="100000">
                  <a:srgbClr val="C7C7C7"/>
                </a:gs>
              </a:gsLst>
              <a:lin ang="13500000" scaled="1"/>
              <a:tileRect/>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141" name="椭圆 140"/>
            <p:cNvSpPr/>
            <p:nvPr/>
          </p:nvSpPr>
          <p:spPr>
            <a:xfrm>
              <a:off x="166801" y="-283585"/>
              <a:ext cx="2089723" cy="2089721"/>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2032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142" name="文本框 17"/>
            <p:cNvSpPr txBox="1"/>
            <p:nvPr/>
          </p:nvSpPr>
          <p:spPr>
            <a:xfrm>
              <a:off x="131421" y="168317"/>
              <a:ext cx="2125103" cy="1271698"/>
            </a:xfrm>
            <a:prstGeom prst="rect">
              <a:avLst/>
            </a:prstGeom>
            <a:noFill/>
          </p:spPr>
          <p:txBody>
            <a:bodyPr wrap="square" rtlCol="0">
              <a:spAutoFit/>
            </a:bodyPr>
            <a:lstStyle/>
            <a:p>
              <a:pPr algn="ctr"/>
              <a:r>
                <a:rPr lang="en-US" altLang="zh-CN" sz="2400" b="1" dirty="0">
                  <a:solidFill>
                    <a:schemeClr val="accent1"/>
                  </a:solidFill>
                  <a:latin typeface="华文细黑" panose="02010600040101010101" pitchFamily="2" charset="-122"/>
                  <a:ea typeface="华文细黑" panose="02010600040101010101" pitchFamily="2" charset="-122"/>
                </a:rPr>
                <a:t>01</a:t>
              </a:r>
              <a:endParaRPr lang="zh-CN" altLang="en-US" sz="3200" b="1" dirty="0">
                <a:solidFill>
                  <a:schemeClr val="accent1"/>
                </a:solidFill>
                <a:latin typeface="华文细黑" panose="02010600040101010101" pitchFamily="2" charset="-122"/>
                <a:ea typeface="华文细黑" panose="02010600040101010101" pitchFamily="2" charset="-122"/>
              </a:endParaRPr>
            </a:p>
          </p:txBody>
        </p:sp>
        <p:sp>
          <p:nvSpPr>
            <p:cNvPr id="143" name="椭圆 142"/>
            <p:cNvSpPr/>
            <p:nvPr/>
          </p:nvSpPr>
          <p:spPr>
            <a:xfrm>
              <a:off x="2149085" y="-283585"/>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ea typeface="华文细黑" panose="02010600040101010101" pitchFamily="2" charset="-122"/>
              </a:endParaRPr>
            </a:p>
          </p:txBody>
        </p:sp>
        <p:sp>
          <p:nvSpPr>
            <p:cNvPr id="144" name="椭圆 143"/>
            <p:cNvSpPr/>
            <p:nvPr/>
          </p:nvSpPr>
          <p:spPr>
            <a:xfrm>
              <a:off x="23983" y="1333840"/>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ea typeface="华文细黑" panose="02010600040101010101" pitchFamily="2" charset="-122"/>
              </a:endParaRPr>
            </a:p>
          </p:txBody>
        </p:sp>
      </p:grpSp>
      <p:sp>
        <p:nvSpPr>
          <p:cNvPr id="145" name="标题 1"/>
          <p:cNvSpPr txBox="1">
            <a:spLocks/>
          </p:cNvSpPr>
          <p:nvPr/>
        </p:nvSpPr>
        <p:spPr>
          <a:xfrm>
            <a:off x="1708744" y="616240"/>
            <a:ext cx="6911141" cy="683927"/>
          </a:xfrm>
          <a:prstGeom prst="rect">
            <a:avLst/>
          </a:prstGeom>
        </p:spPr>
        <p:txBody>
          <a:bodyPr>
            <a:normAutofit/>
          </a:bodyPr>
          <a:lstStyle>
            <a:lvl1pPr algn="ctr" defTabSz="914400" rtl="0" eaLnBrk="1" latinLnBrk="0" hangingPunct="1">
              <a:lnSpc>
                <a:spcPct val="90000"/>
              </a:lnSpc>
              <a:spcBef>
                <a:spcPct val="0"/>
              </a:spcBef>
              <a:buNone/>
              <a:defRPr sz="3600" b="0" kern="1200">
                <a:solidFill>
                  <a:schemeClr val="bg1">
                    <a:lumMod val="50000"/>
                  </a:schemeClr>
                </a:solidFill>
                <a:effectLst/>
                <a:latin typeface="+mj-ea"/>
                <a:ea typeface="+mj-ea"/>
                <a:cs typeface="+mj-cs"/>
              </a:defRPr>
            </a:lvl1pPr>
          </a:lstStyle>
          <a:p>
            <a:pPr algn="l"/>
            <a:r>
              <a:rPr lang="zh-CN" altLang="en-US" sz="1600" dirty="0">
                <a:solidFill>
                  <a:schemeClr val="accent1"/>
                </a:solidFill>
                <a:latin typeface="华文细黑" panose="02010600040101010101" pitchFamily="2" charset="-122"/>
                <a:ea typeface="华文细黑" panose="02010600040101010101" pitchFamily="2" charset="-122"/>
              </a:rPr>
              <a:t>点击输入您的主标题 </a:t>
            </a:r>
            <a:r>
              <a:rPr lang="en-US" altLang="zh-CN" sz="1600" dirty="0">
                <a:latin typeface="华文细黑" panose="02010600040101010101" pitchFamily="2" charset="-122"/>
                <a:ea typeface="华文细黑" panose="02010600040101010101" pitchFamily="2" charset="-122"/>
              </a:rPr>
              <a:t>/ </a:t>
            </a:r>
            <a:r>
              <a:rPr lang="zh-CN" altLang="en-US" sz="1600" dirty="0">
                <a:latin typeface="华文细黑" panose="02010600040101010101" pitchFamily="2" charset="-122"/>
                <a:ea typeface="华文细黑" panose="02010600040101010101" pitchFamily="2" charset="-122"/>
              </a:rPr>
              <a:t>或您公司</a:t>
            </a:r>
            <a:r>
              <a:rPr lang="en-US" altLang="zh-CN" sz="1600" dirty="0">
                <a:latin typeface="华文细黑" panose="02010600040101010101" pitchFamily="2" charset="-122"/>
                <a:ea typeface="华文细黑" panose="02010600040101010101" pitchFamily="2" charset="-122"/>
              </a:rPr>
              <a:t>LOGO</a:t>
            </a:r>
            <a:r>
              <a:rPr lang="zh-CN" altLang="en-US" sz="1600" dirty="0">
                <a:latin typeface="华文细黑" panose="02010600040101010101" pitchFamily="2" charset="-122"/>
                <a:ea typeface="华文细黑" panose="02010600040101010101" pitchFamily="2" charset="-122"/>
              </a:rPr>
              <a:t>名称</a:t>
            </a:r>
            <a:endParaRPr lang="en-US" altLang="zh-CN" sz="1600" dirty="0">
              <a:latin typeface="华文细黑" panose="02010600040101010101" pitchFamily="2" charset="-122"/>
              <a:ea typeface="华文细黑" panose="02010600040101010101" pitchFamily="2" charset="-122"/>
              <a:cs typeface="Lato Light"/>
            </a:endParaRPr>
          </a:p>
        </p:txBody>
      </p:sp>
      <p:sp>
        <p:nvSpPr>
          <p:cNvPr id="146" name="标题 1"/>
          <p:cNvSpPr txBox="1">
            <a:spLocks/>
          </p:cNvSpPr>
          <p:nvPr/>
        </p:nvSpPr>
        <p:spPr>
          <a:xfrm>
            <a:off x="10318678" y="635290"/>
            <a:ext cx="1046898" cy="683927"/>
          </a:xfrm>
          <a:prstGeom prst="rect">
            <a:avLst/>
          </a:prstGeom>
        </p:spPr>
        <p:txBody>
          <a:bodyPr>
            <a:normAutofit/>
          </a:bodyPr>
          <a:lstStyle>
            <a:lvl1pPr algn="ctr" defTabSz="914400" rtl="0" eaLnBrk="1" latinLnBrk="0" hangingPunct="1">
              <a:lnSpc>
                <a:spcPct val="90000"/>
              </a:lnSpc>
              <a:spcBef>
                <a:spcPct val="0"/>
              </a:spcBef>
              <a:buNone/>
              <a:defRPr sz="3600" b="0" kern="1200">
                <a:solidFill>
                  <a:schemeClr val="bg1">
                    <a:lumMod val="50000"/>
                  </a:schemeClr>
                </a:solidFill>
                <a:effectLst/>
                <a:latin typeface="+mj-ea"/>
                <a:ea typeface="+mj-ea"/>
                <a:cs typeface="+mj-cs"/>
              </a:defRPr>
            </a:lvl1pPr>
          </a:lstStyle>
          <a:p>
            <a:pPr algn="l"/>
            <a:r>
              <a:rPr lang="en-US" altLang="zh-CN" sz="1800" dirty="0">
                <a:solidFill>
                  <a:schemeClr val="bg2"/>
                </a:solidFill>
                <a:latin typeface="华文细黑" panose="02010600040101010101" pitchFamily="2" charset="-122"/>
                <a:ea typeface="华文细黑" panose="02010600040101010101" pitchFamily="2" charset="-122"/>
              </a:rPr>
              <a:t>LOGO</a:t>
            </a:r>
            <a:endParaRPr lang="en-US" altLang="zh-CN" sz="1800" dirty="0">
              <a:solidFill>
                <a:schemeClr val="bg2"/>
              </a:solidFill>
              <a:latin typeface="华文细黑" panose="02010600040101010101" pitchFamily="2" charset="-122"/>
              <a:ea typeface="华文细黑" panose="02010600040101010101" pitchFamily="2" charset="-122"/>
              <a:cs typeface="Lato Light"/>
            </a:endParaRPr>
          </a:p>
        </p:txBody>
      </p:sp>
      <p:sp>
        <p:nvSpPr>
          <p:cNvPr id="36" name="Shape 1787"/>
          <p:cNvSpPr/>
          <p:nvPr/>
        </p:nvSpPr>
        <p:spPr>
          <a:xfrm>
            <a:off x="6126734" y="2248599"/>
            <a:ext cx="1" cy="1364178"/>
          </a:xfrm>
          <a:prstGeom prst="line">
            <a:avLst/>
          </a:prstGeom>
          <a:ln w="12700">
            <a:solidFill>
              <a:srgbClr val="A6AAA9"/>
            </a:solidFill>
            <a:miter lim="400000"/>
          </a:ln>
        </p:spPr>
        <p:txBody>
          <a:bodyPr lIns="0" tIns="0" rIns="0" bIns="0"/>
          <a:lstStyle/>
          <a:p>
            <a:pPr defTabSz="224291">
              <a:defRPr sz="1200">
                <a:solidFill>
                  <a:srgbClr val="000000"/>
                </a:solidFill>
                <a:latin typeface="Helvetica"/>
                <a:ea typeface="Helvetica"/>
                <a:cs typeface="Helvetica"/>
                <a:sym typeface="Helvetica"/>
              </a:defRPr>
            </a:pPr>
            <a:endParaRPr sz="700"/>
          </a:p>
        </p:txBody>
      </p:sp>
      <p:sp>
        <p:nvSpPr>
          <p:cNvPr id="37" name="Shape 1785"/>
          <p:cNvSpPr/>
          <p:nvPr/>
        </p:nvSpPr>
        <p:spPr>
          <a:xfrm>
            <a:off x="6126734" y="2248603"/>
            <a:ext cx="4137340" cy="1356813"/>
          </a:xfrm>
          <a:prstGeom prst="line">
            <a:avLst/>
          </a:prstGeom>
          <a:ln w="12700">
            <a:solidFill>
              <a:srgbClr val="A6AAA9"/>
            </a:solidFill>
            <a:miter lim="400000"/>
          </a:ln>
        </p:spPr>
        <p:txBody>
          <a:bodyPr lIns="0" tIns="0" rIns="0" bIns="0"/>
          <a:lstStyle/>
          <a:p>
            <a:pPr defTabSz="224291">
              <a:defRPr sz="1200">
                <a:solidFill>
                  <a:srgbClr val="000000"/>
                </a:solidFill>
                <a:latin typeface="Helvetica"/>
                <a:ea typeface="Helvetica"/>
                <a:cs typeface="Helvetica"/>
                <a:sym typeface="Helvetica"/>
              </a:defRPr>
            </a:pPr>
            <a:endParaRPr sz="700"/>
          </a:p>
        </p:txBody>
      </p:sp>
      <p:sp>
        <p:nvSpPr>
          <p:cNvPr id="38" name="Shape 1786"/>
          <p:cNvSpPr/>
          <p:nvPr/>
        </p:nvSpPr>
        <p:spPr>
          <a:xfrm>
            <a:off x="6132667" y="2248601"/>
            <a:ext cx="2081132" cy="1356815"/>
          </a:xfrm>
          <a:prstGeom prst="line">
            <a:avLst/>
          </a:prstGeom>
          <a:ln w="12700">
            <a:solidFill>
              <a:srgbClr val="A6AAA9"/>
            </a:solidFill>
            <a:miter lim="400000"/>
          </a:ln>
        </p:spPr>
        <p:txBody>
          <a:bodyPr lIns="0" tIns="0" rIns="0" bIns="0"/>
          <a:lstStyle/>
          <a:p>
            <a:pPr defTabSz="224291">
              <a:defRPr sz="1200">
                <a:solidFill>
                  <a:srgbClr val="000000"/>
                </a:solidFill>
                <a:latin typeface="Helvetica"/>
                <a:ea typeface="Helvetica"/>
                <a:cs typeface="Helvetica"/>
                <a:sym typeface="Helvetica"/>
              </a:defRPr>
            </a:pPr>
            <a:endParaRPr sz="700"/>
          </a:p>
        </p:txBody>
      </p:sp>
      <p:sp>
        <p:nvSpPr>
          <p:cNvPr id="39" name="Shape 1788"/>
          <p:cNvSpPr/>
          <p:nvPr/>
        </p:nvSpPr>
        <p:spPr>
          <a:xfrm flipH="1">
            <a:off x="4054383" y="2248601"/>
            <a:ext cx="2073110" cy="1349451"/>
          </a:xfrm>
          <a:prstGeom prst="line">
            <a:avLst/>
          </a:prstGeom>
          <a:ln w="12700">
            <a:solidFill>
              <a:srgbClr val="A6AAA9"/>
            </a:solidFill>
            <a:miter lim="400000"/>
          </a:ln>
        </p:spPr>
        <p:txBody>
          <a:bodyPr lIns="0" tIns="0" rIns="0" bIns="0"/>
          <a:lstStyle/>
          <a:p>
            <a:pPr defTabSz="224291">
              <a:defRPr sz="1200">
                <a:solidFill>
                  <a:srgbClr val="000000"/>
                </a:solidFill>
                <a:latin typeface="Helvetica"/>
                <a:ea typeface="Helvetica"/>
                <a:cs typeface="Helvetica"/>
                <a:sym typeface="Helvetica"/>
              </a:defRPr>
            </a:pPr>
            <a:endParaRPr sz="700"/>
          </a:p>
        </p:txBody>
      </p:sp>
      <p:sp>
        <p:nvSpPr>
          <p:cNvPr id="40" name="Shape 1789"/>
          <p:cNvSpPr/>
          <p:nvPr/>
        </p:nvSpPr>
        <p:spPr>
          <a:xfrm flipH="1">
            <a:off x="1982037" y="2248599"/>
            <a:ext cx="4144698" cy="1364178"/>
          </a:xfrm>
          <a:prstGeom prst="line">
            <a:avLst/>
          </a:prstGeom>
          <a:ln w="12700">
            <a:solidFill>
              <a:srgbClr val="A6AAA9"/>
            </a:solidFill>
            <a:miter lim="400000"/>
          </a:ln>
        </p:spPr>
        <p:txBody>
          <a:bodyPr lIns="0" tIns="0" rIns="0" bIns="0"/>
          <a:lstStyle/>
          <a:p>
            <a:pPr defTabSz="224291">
              <a:defRPr sz="1200">
                <a:solidFill>
                  <a:srgbClr val="000000"/>
                </a:solidFill>
                <a:latin typeface="Helvetica"/>
                <a:ea typeface="Helvetica"/>
                <a:cs typeface="Helvetica"/>
                <a:sym typeface="Helvetica"/>
              </a:defRPr>
            </a:pPr>
            <a:endParaRPr sz="700"/>
          </a:p>
        </p:txBody>
      </p:sp>
      <p:sp>
        <p:nvSpPr>
          <p:cNvPr id="41" name="Shape 1794"/>
          <p:cNvSpPr/>
          <p:nvPr/>
        </p:nvSpPr>
        <p:spPr>
          <a:xfrm>
            <a:off x="1048309" y="3356909"/>
            <a:ext cx="1891642" cy="589275"/>
          </a:xfrm>
          <a:prstGeom prst="roundRect">
            <a:avLst>
              <a:gd name="adj" fmla="val 50000"/>
            </a:avLst>
          </a:pr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400">
              <a:solidFill>
                <a:schemeClr val="bg1"/>
              </a:solidFill>
              <a:latin typeface="华文细黑" panose="02010600040101010101" pitchFamily="2" charset="-122"/>
              <a:ea typeface="华文细黑" panose="02010600040101010101" pitchFamily="2" charset="-122"/>
            </a:endParaRPr>
          </a:p>
        </p:txBody>
      </p:sp>
      <p:sp>
        <p:nvSpPr>
          <p:cNvPr id="42" name="Shape 1796"/>
          <p:cNvSpPr/>
          <p:nvPr/>
        </p:nvSpPr>
        <p:spPr>
          <a:xfrm>
            <a:off x="3110286" y="3356909"/>
            <a:ext cx="1891642" cy="589275"/>
          </a:xfrm>
          <a:prstGeom prst="roundRect">
            <a:avLst>
              <a:gd name="adj" fmla="val 50000"/>
            </a:avLst>
          </a:pr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400">
              <a:solidFill>
                <a:schemeClr val="bg1"/>
              </a:solidFill>
              <a:latin typeface="华文细黑" panose="02010600040101010101" pitchFamily="2" charset="-122"/>
              <a:ea typeface="华文细黑" panose="02010600040101010101" pitchFamily="2" charset="-122"/>
            </a:endParaRPr>
          </a:p>
        </p:txBody>
      </p:sp>
      <p:sp>
        <p:nvSpPr>
          <p:cNvPr id="43" name="Shape 1798"/>
          <p:cNvSpPr/>
          <p:nvPr/>
        </p:nvSpPr>
        <p:spPr>
          <a:xfrm>
            <a:off x="5157767" y="3356909"/>
            <a:ext cx="1891642" cy="589275"/>
          </a:xfrm>
          <a:prstGeom prst="roundRect">
            <a:avLst>
              <a:gd name="adj" fmla="val 50000"/>
            </a:avLst>
          </a:pr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400">
              <a:solidFill>
                <a:schemeClr val="bg1"/>
              </a:solidFill>
              <a:latin typeface="华文细黑" panose="02010600040101010101" pitchFamily="2" charset="-122"/>
              <a:ea typeface="华文细黑" panose="02010600040101010101" pitchFamily="2" charset="-122"/>
            </a:endParaRPr>
          </a:p>
        </p:txBody>
      </p:sp>
      <p:sp>
        <p:nvSpPr>
          <p:cNvPr id="44" name="Shape 1800"/>
          <p:cNvSpPr/>
          <p:nvPr/>
        </p:nvSpPr>
        <p:spPr>
          <a:xfrm>
            <a:off x="7179293" y="3356909"/>
            <a:ext cx="1891642" cy="589275"/>
          </a:xfrm>
          <a:prstGeom prst="roundRect">
            <a:avLst>
              <a:gd name="adj" fmla="val 50000"/>
            </a:avLst>
          </a:pr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400">
              <a:solidFill>
                <a:schemeClr val="bg1"/>
              </a:solidFill>
              <a:latin typeface="华文细黑" panose="02010600040101010101" pitchFamily="2" charset="-122"/>
              <a:ea typeface="华文细黑" panose="02010600040101010101" pitchFamily="2" charset="-122"/>
            </a:endParaRPr>
          </a:p>
        </p:txBody>
      </p:sp>
      <p:sp>
        <p:nvSpPr>
          <p:cNvPr id="45" name="Shape 1802"/>
          <p:cNvSpPr/>
          <p:nvPr/>
        </p:nvSpPr>
        <p:spPr>
          <a:xfrm>
            <a:off x="9225210" y="3356909"/>
            <a:ext cx="1891642" cy="589275"/>
          </a:xfrm>
          <a:prstGeom prst="roundRect">
            <a:avLst>
              <a:gd name="adj" fmla="val 50000"/>
            </a:avLst>
          </a:pr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400">
              <a:solidFill>
                <a:schemeClr val="bg1"/>
              </a:solidFill>
              <a:latin typeface="华文细黑" panose="02010600040101010101" pitchFamily="2" charset="-122"/>
              <a:ea typeface="华文细黑" panose="02010600040101010101" pitchFamily="2" charset="-122"/>
            </a:endParaRPr>
          </a:p>
        </p:txBody>
      </p:sp>
      <p:sp>
        <p:nvSpPr>
          <p:cNvPr id="46" name="Shape 1805"/>
          <p:cNvSpPr/>
          <p:nvPr/>
        </p:nvSpPr>
        <p:spPr>
          <a:xfrm>
            <a:off x="2250705" y="4365249"/>
            <a:ext cx="7739360" cy="1351472"/>
          </a:xfrm>
          <a:prstGeom prst="roundRect">
            <a:avLst>
              <a:gd name="adj" fmla="val 50000"/>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000">
              <a:solidFill>
                <a:schemeClr val="lt1"/>
              </a:solidFill>
              <a:ea typeface="华文细黑" panose="02010600040101010101" pitchFamily="2" charset="-122"/>
            </a:endParaRPr>
          </a:p>
        </p:txBody>
      </p:sp>
      <p:grpSp>
        <p:nvGrpSpPr>
          <p:cNvPr id="47" name="Group 33"/>
          <p:cNvGrpSpPr/>
          <p:nvPr/>
        </p:nvGrpSpPr>
        <p:grpSpPr>
          <a:xfrm>
            <a:off x="5524970" y="1697603"/>
            <a:ext cx="1190831" cy="1191693"/>
            <a:chOff x="5526407" y="1696816"/>
            <a:chExt cx="1191141" cy="1191141"/>
          </a:xfrm>
        </p:grpSpPr>
        <p:sp>
          <p:nvSpPr>
            <p:cNvPr id="48" name="Shape 1790"/>
            <p:cNvSpPr/>
            <p:nvPr/>
          </p:nvSpPr>
          <p:spPr>
            <a:xfrm>
              <a:off x="5526407" y="1696816"/>
              <a:ext cx="1191141" cy="119114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000">
                <a:solidFill>
                  <a:schemeClr val="lt1"/>
                </a:solidFill>
                <a:ea typeface="华文细黑" panose="02010600040101010101" pitchFamily="2" charset="-122"/>
              </a:endParaRPr>
            </a:p>
          </p:txBody>
        </p:sp>
        <p:sp>
          <p:nvSpPr>
            <p:cNvPr id="49" name="Shape 1804"/>
            <p:cNvSpPr/>
            <p:nvPr/>
          </p:nvSpPr>
          <p:spPr>
            <a:xfrm>
              <a:off x="5902228" y="2068264"/>
              <a:ext cx="448246" cy="448246"/>
            </a:xfrm>
            <a:custGeom>
              <a:avLst/>
              <a:gdLst/>
              <a:ahLst/>
              <a:cxnLst>
                <a:cxn ang="0">
                  <a:pos x="wd2" y="hd2"/>
                </a:cxn>
                <a:cxn ang="5400000">
                  <a:pos x="wd2" y="hd2"/>
                </a:cxn>
                <a:cxn ang="10800000">
                  <a:pos x="wd2" y="hd2"/>
                </a:cxn>
                <a:cxn ang="16200000">
                  <a:pos x="wd2" y="hd2"/>
                </a:cxn>
              </a:cxnLst>
              <a:rect l="0" t="0" r="r" b="b"/>
              <a:pathLst>
                <a:path w="21395" h="21474" extrusionOk="0">
                  <a:moveTo>
                    <a:pt x="2578" y="8409"/>
                  </a:moveTo>
                  <a:cubicBezTo>
                    <a:pt x="2578" y="5193"/>
                    <a:pt x="5174" y="2587"/>
                    <a:pt x="8376" y="2587"/>
                  </a:cubicBezTo>
                  <a:cubicBezTo>
                    <a:pt x="11580" y="2587"/>
                    <a:pt x="14435" y="5451"/>
                    <a:pt x="14435" y="8666"/>
                  </a:cubicBezTo>
                  <a:cubicBezTo>
                    <a:pt x="14435" y="11882"/>
                    <a:pt x="11838" y="14488"/>
                    <a:pt x="8635" y="14488"/>
                  </a:cubicBezTo>
                  <a:cubicBezTo>
                    <a:pt x="5431" y="14488"/>
                    <a:pt x="2578" y="11624"/>
                    <a:pt x="2578" y="8409"/>
                  </a:cubicBezTo>
                  <a:close/>
                  <a:moveTo>
                    <a:pt x="20914" y="18167"/>
                  </a:moveTo>
                  <a:lnTo>
                    <a:pt x="15797" y="13032"/>
                  </a:lnTo>
                  <a:cubicBezTo>
                    <a:pt x="16568" y="11759"/>
                    <a:pt x="17013" y="10265"/>
                    <a:pt x="17013" y="8666"/>
                  </a:cubicBezTo>
                  <a:cubicBezTo>
                    <a:pt x="17013" y="4023"/>
                    <a:pt x="13004" y="0"/>
                    <a:pt x="8376" y="0"/>
                  </a:cubicBezTo>
                  <a:cubicBezTo>
                    <a:pt x="3750" y="0"/>
                    <a:pt x="0" y="3765"/>
                    <a:pt x="0" y="8409"/>
                  </a:cubicBezTo>
                  <a:cubicBezTo>
                    <a:pt x="0" y="13052"/>
                    <a:pt x="4008" y="17075"/>
                    <a:pt x="8635" y="17075"/>
                  </a:cubicBezTo>
                  <a:cubicBezTo>
                    <a:pt x="10173" y="17075"/>
                    <a:pt x="11614" y="16657"/>
                    <a:pt x="12852" y="15931"/>
                  </a:cubicBezTo>
                  <a:lnTo>
                    <a:pt x="17996" y="21094"/>
                  </a:lnTo>
                  <a:cubicBezTo>
                    <a:pt x="18500" y="21600"/>
                    <a:pt x="19317" y="21600"/>
                    <a:pt x="19819" y="21094"/>
                  </a:cubicBezTo>
                  <a:lnTo>
                    <a:pt x="21096" y="19815"/>
                  </a:lnTo>
                  <a:cubicBezTo>
                    <a:pt x="21600" y="19309"/>
                    <a:pt x="21417" y="18672"/>
                    <a:pt x="20914" y="18167"/>
                  </a:cubicBezTo>
                  <a:close/>
                </a:path>
              </a:pathLst>
            </a:custGeom>
            <a:solidFill>
              <a:schemeClr val="accent1"/>
            </a:solidFill>
            <a:ln w="12700">
              <a:miter lim="400000"/>
            </a:ln>
          </p:spPr>
          <p:txBody>
            <a:bodyPr lIns="0" tIns="0" rIns="0" bIns="0" anchor="ctr"/>
            <a:lstStyle/>
            <a:p>
              <a:pPr lvl="0"/>
              <a:endParaRPr sz="1700">
                <a:solidFill>
                  <a:schemeClr val="accent1"/>
                </a:solidFill>
                <a:ea typeface="华文细黑" panose="02010600040101010101" pitchFamily="2" charset="-122"/>
              </a:endParaRPr>
            </a:p>
          </p:txBody>
        </p:sp>
      </p:grpSp>
      <p:sp>
        <p:nvSpPr>
          <p:cNvPr id="50" name="Text Placeholder 3"/>
          <p:cNvSpPr txBox="1">
            <a:spLocks/>
          </p:cNvSpPr>
          <p:nvPr/>
        </p:nvSpPr>
        <p:spPr>
          <a:xfrm>
            <a:off x="2887883" y="4662400"/>
            <a:ext cx="6394309" cy="757172"/>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pPr>
            <a:r>
              <a:rPr lang="zh-CN" altLang="en-US" sz="1200" dirty="0">
                <a:solidFill>
                  <a:schemeClr val="tx1">
                    <a:lumMod val="50000"/>
                    <a:lumOff val="50000"/>
                  </a:schemeClr>
                </a:solidFill>
                <a:latin typeface="华文细黑" panose="02010600040101010101" pitchFamily="2" charset="-122"/>
                <a:ea typeface="华文细黑" panose="02010600040101010101" pitchFamily="2" charset="-122"/>
              </a:rPr>
              <a:t>详写内容</a:t>
            </a:r>
            <a:r>
              <a:rPr lang="en-US" altLang="zh-CN" sz="1200" dirty="0">
                <a:solidFill>
                  <a:schemeClr val="tx1">
                    <a:lumMod val="50000"/>
                    <a:lumOff val="50000"/>
                  </a:schemeClr>
                </a:solidFill>
                <a:latin typeface="华文细黑" panose="02010600040101010101" pitchFamily="2" charset="-122"/>
                <a:ea typeface="华文细黑" panose="02010600040101010101" pitchFamily="2" charset="-122"/>
              </a:rPr>
              <a:t>……</a:t>
            </a:r>
            <a:r>
              <a:rPr lang="zh-CN" altLang="en-US" sz="1200" dirty="0">
                <a:solidFill>
                  <a:schemeClr val="tx1">
                    <a:lumMod val="50000"/>
                    <a:lumOff val="50000"/>
                  </a:schemeClr>
                </a:solidFill>
                <a:latin typeface="华文细黑" panose="02010600040101010101" pitchFamily="2" charset="-122"/>
                <a:ea typeface="华文细黑" panose="02010600040101010101" pitchFamily="2" charset="-122"/>
              </a:rPr>
              <a:t>点击输入本栏的具体文字，简明扼要的说明分项内容，此为概念图解，请根据您的具体内容酌情修改。详写内容</a:t>
            </a:r>
            <a:r>
              <a:rPr lang="en-US" altLang="zh-CN" sz="1200" dirty="0">
                <a:solidFill>
                  <a:schemeClr val="tx1">
                    <a:lumMod val="50000"/>
                    <a:lumOff val="50000"/>
                  </a:schemeClr>
                </a:solidFill>
                <a:latin typeface="华文细黑" panose="02010600040101010101" pitchFamily="2" charset="-122"/>
                <a:ea typeface="华文细黑" panose="02010600040101010101" pitchFamily="2" charset="-122"/>
              </a:rPr>
              <a:t>……</a:t>
            </a:r>
            <a:r>
              <a:rPr lang="zh-CN" altLang="en-US" sz="1200" dirty="0">
                <a:solidFill>
                  <a:schemeClr val="tx1">
                    <a:lumMod val="50000"/>
                    <a:lumOff val="50000"/>
                  </a:schemeClr>
                </a:solidFill>
                <a:latin typeface="华文细黑" panose="02010600040101010101" pitchFamily="2" charset="-122"/>
                <a:ea typeface="华文细黑" panose="02010600040101010101" pitchFamily="2" charset="-122"/>
              </a:rPr>
              <a:t>点击输入本栏的具体文字，简明扼要的说明分项内容，此为概念图解，请根据您的具体内容酌情修改。</a:t>
            </a:r>
            <a:endParaRPr lang="en-US" altLang="zh-CN" sz="1200" dirty="0">
              <a:solidFill>
                <a:schemeClr val="tx1">
                  <a:lumMod val="50000"/>
                  <a:lumOff val="50000"/>
                </a:schemeClr>
              </a:solidFill>
              <a:latin typeface="华文细黑" panose="02010600040101010101" pitchFamily="2" charset="-122"/>
              <a:ea typeface="华文细黑" panose="02010600040101010101" pitchFamily="2" charset="-122"/>
            </a:endParaRPr>
          </a:p>
        </p:txBody>
      </p:sp>
      <p:sp>
        <p:nvSpPr>
          <p:cNvPr id="51" name="Text Placeholder 3"/>
          <p:cNvSpPr txBox="1">
            <a:spLocks/>
          </p:cNvSpPr>
          <p:nvPr/>
        </p:nvSpPr>
        <p:spPr>
          <a:xfrm>
            <a:off x="3118038" y="3447079"/>
            <a:ext cx="1876139" cy="408935"/>
          </a:xfrm>
          <a:prstGeom prst="rect">
            <a:avLst/>
          </a:prstGeom>
        </p:spPr>
        <p:txBody>
          <a:bodyPr lIns="119622" tIns="59811" rIns="119622" bIns="59811"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zh-CN" altLang="en-US" sz="1600" b="1" dirty="0">
                <a:solidFill>
                  <a:schemeClr val="bg1"/>
                </a:solidFill>
                <a:latin typeface="华文细黑" panose="02010600040101010101" pitchFamily="2" charset="-122"/>
                <a:ea typeface="华文细黑" panose="02010600040101010101" pitchFamily="2" charset="-122"/>
              </a:rPr>
              <a:t>点击输入内容</a:t>
            </a:r>
            <a:endParaRPr lang="en-GB" altLang="zh-CN" sz="1600" b="1" dirty="0">
              <a:solidFill>
                <a:schemeClr val="bg1"/>
              </a:solidFill>
              <a:latin typeface="华文细黑" panose="02010600040101010101" pitchFamily="2" charset="-122"/>
              <a:ea typeface="华文细黑" panose="02010600040101010101" pitchFamily="2" charset="-122"/>
            </a:endParaRPr>
          </a:p>
        </p:txBody>
      </p:sp>
      <p:sp>
        <p:nvSpPr>
          <p:cNvPr id="52" name="Text Placeholder 3"/>
          <p:cNvSpPr txBox="1">
            <a:spLocks/>
          </p:cNvSpPr>
          <p:nvPr/>
        </p:nvSpPr>
        <p:spPr>
          <a:xfrm>
            <a:off x="5165517" y="3447079"/>
            <a:ext cx="1876139" cy="408935"/>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600" b="1" dirty="0">
                <a:solidFill>
                  <a:schemeClr val="bg1"/>
                </a:solidFill>
                <a:latin typeface="华文细黑" panose="02010600040101010101" pitchFamily="2" charset="-122"/>
                <a:ea typeface="华文细黑" panose="02010600040101010101" pitchFamily="2" charset="-122"/>
              </a:rPr>
              <a:t>点击输入内容</a:t>
            </a:r>
            <a:endParaRPr lang="en-GB" altLang="zh-CN" sz="1600" b="1" dirty="0">
              <a:solidFill>
                <a:schemeClr val="bg1"/>
              </a:solidFill>
              <a:latin typeface="华文细黑" panose="02010600040101010101" pitchFamily="2" charset="-122"/>
              <a:ea typeface="华文细黑" panose="02010600040101010101" pitchFamily="2" charset="-122"/>
            </a:endParaRPr>
          </a:p>
        </p:txBody>
      </p:sp>
      <p:sp>
        <p:nvSpPr>
          <p:cNvPr id="53" name="Text Placeholder 3"/>
          <p:cNvSpPr txBox="1">
            <a:spLocks/>
          </p:cNvSpPr>
          <p:nvPr/>
        </p:nvSpPr>
        <p:spPr>
          <a:xfrm>
            <a:off x="7187044" y="3447079"/>
            <a:ext cx="1876139" cy="408935"/>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600" b="1" dirty="0">
                <a:solidFill>
                  <a:schemeClr val="bg1"/>
                </a:solidFill>
                <a:latin typeface="华文细黑" panose="02010600040101010101" pitchFamily="2" charset="-122"/>
                <a:ea typeface="华文细黑" panose="02010600040101010101" pitchFamily="2" charset="-122"/>
              </a:rPr>
              <a:t>点击输入内容</a:t>
            </a:r>
            <a:endParaRPr lang="en-GB" altLang="zh-CN" sz="1600" b="1" dirty="0">
              <a:solidFill>
                <a:schemeClr val="bg1"/>
              </a:solidFill>
              <a:latin typeface="华文细黑" panose="02010600040101010101" pitchFamily="2" charset="-122"/>
              <a:ea typeface="华文细黑" panose="02010600040101010101" pitchFamily="2" charset="-122"/>
            </a:endParaRPr>
          </a:p>
        </p:txBody>
      </p:sp>
      <p:sp>
        <p:nvSpPr>
          <p:cNvPr id="54" name="Text Placeholder 3"/>
          <p:cNvSpPr txBox="1">
            <a:spLocks/>
          </p:cNvSpPr>
          <p:nvPr/>
        </p:nvSpPr>
        <p:spPr>
          <a:xfrm>
            <a:off x="1071759" y="3447079"/>
            <a:ext cx="1876139" cy="408935"/>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600" b="1" dirty="0">
                <a:solidFill>
                  <a:schemeClr val="bg1"/>
                </a:solidFill>
                <a:latin typeface="华文细黑" panose="02010600040101010101" pitchFamily="2" charset="-122"/>
                <a:ea typeface="华文细黑" panose="02010600040101010101" pitchFamily="2" charset="-122"/>
              </a:rPr>
              <a:t>点击输入内容</a:t>
            </a:r>
            <a:endParaRPr lang="en-GB" altLang="zh-CN" sz="1600" b="1" dirty="0">
              <a:solidFill>
                <a:schemeClr val="bg1"/>
              </a:solidFill>
              <a:latin typeface="华文细黑" panose="02010600040101010101" pitchFamily="2" charset="-122"/>
              <a:ea typeface="华文细黑" panose="02010600040101010101" pitchFamily="2" charset="-122"/>
            </a:endParaRPr>
          </a:p>
        </p:txBody>
      </p:sp>
      <p:sp>
        <p:nvSpPr>
          <p:cNvPr id="55" name="Text Placeholder 3"/>
          <p:cNvSpPr txBox="1">
            <a:spLocks/>
          </p:cNvSpPr>
          <p:nvPr/>
        </p:nvSpPr>
        <p:spPr>
          <a:xfrm>
            <a:off x="9239309" y="3446119"/>
            <a:ext cx="1876139" cy="408935"/>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600" b="1" dirty="0">
                <a:solidFill>
                  <a:schemeClr val="bg1"/>
                </a:solidFill>
                <a:latin typeface="华文细黑" panose="02010600040101010101" pitchFamily="2" charset="-122"/>
                <a:ea typeface="华文细黑" panose="02010600040101010101" pitchFamily="2" charset="-122"/>
              </a:rPr>
              <a:t>点击输入内容</a:t>
            </a:r>
            <a:endParaRPr lang="en-GB" altLang="zh-CN" sz="1600" b="1" dirty="0">
              <a:solidFill>
                <a:schemeClr val="bg1"/>
              </a:solidFill>
              <a:latin typeface="华文细黑" panose="02010600040101010101" pitchFamily="2" charset="-122"/>
              <a:ea typeface="华文细黑" panose="02010600040101010101" pitchFamily="2" charset="-122"/>
            </a:endParaRPr>
          </a:p>
        </p:txBody>
      </p:sp>
    </p:spTree>
    <p:extLst>
      <p:ext uri="{BB962C8B-B14F-4D97-AF65-F5344CB8AC3E}">
        <p14:creationId xmlns:p14="http://schemas.microsoft.com/office/powerpoint/2010/main" val="3918153139"/>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fade">
                                      <p:cBhvr>
                                        <p:cTn id="7" dur="500"/>
                                        <p:tgtEl>
                                          <p:spTgt spid="13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Effect transition="in" filter="wipe(left)">
                                      <p:cBhvr>
                                        <p:cTn id="11" dur="500"/>
                                        <p:tgtEl>
                                          <p:spTgt spid="136"/>
                                        </p:tgtEl>
                                      </p:cBhvr>
                                    </p:animEffect>
                                  </p:childTnLst>
                                </p:cTn>
                              </p:par>
                            </p:childTnLst>
                          </p:cTn>
                        </p:par>
                        <p:par>
                          <p:cTn id="12" fill="hold">
                            <p:stCondLst>
                              <p:cond delay="1000"/>
                            </p:stCondLst>
                            <p:childTnLst>
                              <p:par>
                                <p:cTn id="13" presetID="2" presetClass="entr" presetSubtype="2" decel="100000" fill="hold" grpId="0" nodeType="afterEffect">
                                  <p:stCondLst>
                                    <p:cond delay="0"/>
                                  </p:stCondLst>
                                  <p:iterate type="lt">
                                    <p:tmPct val="10000"/>
                                  </p:iterate>
                                  <p:childTnLst>
                                    <p:set>
                                      <p:cBhvr>
                                        <p:cTn id="14" dur="1" fill="hold">
                                          <p:stCondLst>
                                            <p:cond delay="0"/>
                                          </p:stCondLst>
                                        </p:cTn>
                                        <p:tgtEl>
                                          <p:spTgt spid="145"/>
                                        </p:tgtEl>
                                        <p:attrNameLst>
                                          <p:attrName>style.visibility</p:attrName>
                                        </p:attrNameLst>
                                      </p:cBhvr>
                                      <p:to>
                                        <p:strVal val="visible"/>
                                      </p:to>
                                    </p:set>
                                    <p:anim calcmode="lin" valueType="num">
                                      <p:cBhvr additive="base">
                                        <p:cTn id="15" dur="500" fill="hold"/>
                                        <p:tgtEl>
                                          <p:spTgt spid="145"/>
                                        </p:tgtEl>
                                        <p:attrNameLst>
                                          <p:attrName>ppt_x</p:attrName>
                                        </p:attrNameLst>
                                      </p:cBhvr>
                                      <p:tavLst>
                                        <p:tav tm="0">
                                          <p:val>
                                            <p:strVal val="1+#ppt_w/2"/>
                                          </p:val>
                                        </p:tav>
                                        <p:tav tm="100000">
                                          <p:val>
                                            <p:strVal val="#ppt_x"/>
                                          </p:val>
                                        </p:tav>
                                      </p:tavLst>
                                    </p:anim>
                                    <p:anim calcmode="lin" valueType="num">
                                      <p:cBhvr additive="base">
                                        <p:cTn id="16" dur="500" fill="hold"/>
                                        <p:tgtEl>
                                          <p:spTgt spid="145"/>
                                        </p:tgtEl>
                                        <p:attrNameLst>
                                          <p:attrName>ppt_y</p:attrName>
                                        </p:attrNameLst>
                                      </p:cBhvr>
                                      <p:tavLst>
                                        <p:tav tm="0">
                                          <p:val>
                                            <p:strVal val="#ppt_y"/>
                                          </p:val>
                                        </p:tav>
                                        <p:tav tm="100000">
                                          <p:val>
                                            <p:strVal val="#ppt_y"/>
                                          </p:val>
                                        </p:tav>
                                      </p:tavLst>
                                    </p:anim>
                                  </p:childTnLst>
                                </p:cTn>
                              </p:par>
                            </p:childTnLst>
                          </p:cTn>
                        </p:par>
                        <p:par>
                          <p:cTn id="17" fill="hold">
                            <p:stCondLst>
                              <p:cond delay="2450"/>
                            </p:stCondLst>
                            <p:childTnLst>
                              <p:par>
                                <p:cTn id="18" presetID="2" presetClass="entr" presetSubtype="2" decel="100000" fill="hold" grpId="0" nodeType="afterEffect">
                                  <p:stCondLst>
                                    <p:cond delay="0"/>
                                  </p:stCondLst>
                                  <p:iterate type="lt">
                                    <p:tmPct val="10000"/>
                                  </p:iterate>
                                  <p:childTnLst>
                                    <p:set>
                                      <p:cBhvr>
                                        <p:cTn id="19" dur="1" fill="hold">
                                          <p:stCondLst>
                                            <p:cond delay="0"/>
                                          </p:stCondLst>
                                        </p:cTn>
                                        <p:tgtEl>
                                          <p:spTgt spid="146"/>
                                        </p:tgtEl>
                                        <p:attrNameLst>
                                          <p:attrName>style.visibility</p:attrName>
                                        </p:attrNameLst>
                                      </p:cBhvr>
                                      <p:to>
                                        <p:strVal val="visible"/>
                                      </p:to>
                                    </p:set>
                                    <p:anim calcmode="lin" valueType="num">
                                      <p:cBhvr additive="base">
                                        <p:cTn id="20" dur="500" fill="hold"/>
                                        <p:tgtEl>
                                          <p:spTgt spid="146"/>
                                        </p:tgtEl>
                                        <p:attrNameLst>
                                          <p:attrName>ppt_x</p:attrName>
                                        </p:attrNameLst>
                                      </p:cBhvr>
                                      <p:tavLst>
                                        <p:tav tm="0">
                                          <p:val>
                                            <p:strVal val="1+#ppt_w/2"/>
                                          </p:val>
                                        </p:tav>
                                        <p:tav tm="100000">
                                          <p:val>
                                            <p:strVal val="#ppt_x"/>
                                          </p:val>
                                        </p:tav>
                                      </p:tavLst>
                                    </p:anim>
                                    <p:anim calcmode="lin" valueType="num">
                                      <p:cBhvr additive="base">
                                        <p:cTn id="21" dur="500" fill="hold"/>
                                        <p:tgtEl>
                                          <p:spTgt spid="146"/>
                                        </p:tgtEl>
                                        <p:attrNameLst>
                                          <p:attrName>ppt_y</p:attrName>
                                        </p:attrNameLst>
                                      </p:cBhvr>
                                      <p:tavLst>
                                        <p:tav tm="0">
                                          <p:val>
                                            <p:strVal val="#ppt_y"/>
                                          </p:val>
                                        </p:tav>
                                        <p:tav tm="100000">
                                          <p:val>
                                            <p:strVal val="#ppt_y"/>
                                          </p:val>
                                        </p:tav>
                                      </p:tavLst>
                                    </p:anim>
                                  </p:childTnLst>
                                </p:cTn>
                              </p:par>
                            </p:childTnLst>
                          </p:cTn>
                        </p:par>
                        <p:par>
                          <p:cTn id="22" fill="hold">
                            <p:stCondLst>
                              <p:cond delay="3100"/>
                            </p:stCondLst>
                            <p:childTnLst>
                              <p:par>
                                <p:cTn id="23" presetID="53" presetClass="entr" presetSubtype="16"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 calcmode="lin" valueType="num">
                                      <p:cBhvr>
                                        <p:cTn id="25" dur="500" fill="hold"/>
                                        <p:tgtEl>
                                          <p:spTgt spid="47"/>
                                        </p:tgtEl>
                                        <p:attrNameLst>
                                          <p:attrName>ppt_w</p:attrName>
                                        </p:attrNameLst>
                                      </p:cBhvr>
                                      <p:tavLst>
                                        <p:tav tm="0">
                                          <p:val>
                                            <p:fltVal val="0"/>
                                          </p:val>
                                        </p:tav>
                                        <p:tav tm="100000">
                                          <p:val>
                                            <p:strVal val="#ppt_w"/>
                                          </p:val>
                                        </p:tav>
                                      </p:tavLst>
                                    </p:anim>
                                    <p:anim calcmode="lin" valueType="num">
                                      <p:cBhvr>
                                        <p:cTn id="26" dur="500" fill="hold"/>
                                        <p:tgtEl>
                                          <p:spTgt spid="47"/>
                                        </p:tgtEl>
                                        <p:attrNameLst>
                                          <p:attrName>ppt_h</p:attrName>
                                        </p:attrNameLst>
                                      </p:cBhvr>
                                      <p:tavLst>
                                        <p:tav tm="0">
                                          <p:val>
                                            <p:fltVal val="0"/>
                                          </p:val>
                                        </p:tav>
                                        <p:tav tm="100000">
                                          <p:val>
                                            <p:strVal val="#ppt_h"/>
                                          </p:val>
                                        </p:tav>
                                      </p:tavLst>
                                    </p:anim>
                                    <p:animEffect transition="in" filter="fade">
                                      <p:cBhvr>
                                        <p:cTn id="27" dur="500"/>
                                        <p:tgtEl>
                                          <p:spTgt spid="47"/>
                                        </p:tgtEl>
                                      </p:cBhvr>
                                    </p:animEffect>
                                  </p:childTnLst>
                                </p:cTn>
                              </p:par>
                            </p:childTnLst>
                          </p:cTn>
                        </p:par>
                        <p:par>
                          <p:cTn id="28" fill="hold">
                            <p:stCondLst>
                              <p:cond delay="3600"/>
                            </p:stCondLst>
                            <p:childTnLst>
                              <p:par>
                                <p:cTn id="29" presetID="22" presetClass="entr" presetSubtype="1"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up)">
                                      <p:cBhvr>
                                        <p:cTn id="31" dur="300"/>
                                        <p:tgtEl>
                                          <p:spTgt spid="40"/>
                                        </p:tgtEl>
                                      </p:cBhvr>
                                    </p:animEffect>
                                  </p:childTnLst>
                                </p:cTn>
                              </p:par>
                            </p:childTnLst>
                          </p:cTn>
                        </p:par>
                        <p:par>
                          <p:cTn id="32" fill="hold">
                            <p:stCondLst>
                              <p:cond delay="3900"/>
                            </p:stCondLst>
                            <p:childTnLst>
                              <p:par>
                                <p:cTn id="33" presetID="10" presetClass="entr" presetSubtype="0" fill="hold" grpId="0"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fade">
                                      <p:cBhvr>
                                        <p:cTn id="35" dur="500"/>
                                        <p:tgtEl>
                                          <p:spTgt spid="4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fade">
                                      <p:cBhvr>
                                        <p:cTn id="38" dur="500"/>
                                        <p:tgtEl>
                                          <p:spTgt spid="54"/>
                                        </p:tgtEl>
                                      </p:cBhvr>
                                    </p:animEffect>
                                  </p:childTnLst>
                                </p:cTn>
                              </p:par>
                            </p:childTnLst>
                          </p:cTn>
                        </p:par>
                        <p:par>
                          <p:cTn id="39" fill="hold">
                            <p:stCondLst>
                              <p:cond delay="4400"/>
                            </p:stCondLst>
                            <p:childTnLst>
                              <p:par>
                                <p:cTn id="40" presetID="22" presetClass="entr" presetSubtype="1" fill="hold" grpId="0" nodeType="after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wipe(up)">
                                      <p:cBhvr>
                                        <p:cTn id="42" dur="300"/>
                                        <p:tgtEl>
                                          <p:spTgt spid="39"/>
                                        </p:tgtEl>
                                      </p:cBhvr>
                                    </p:animEffect>
                                  </p:childTnLst>
                                </p:cTn>
                              </p:par>
                            </p:childTnLst>
                          </p:cTn>
                        </p:par>
                        <p:par>
                          <p:cTn id="43" fill="hold">
                            <p:stCondLst>
                              <p:cond delay="4700"/>
                            </p:stCondLst>
                            <p:childTnLst>
                              <p:par>
                                <p:cTn id="44" presetID="10" presetClass="entr" presetSubtype="0"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fade">
                                      <p:cBhvr>
                                        <p:cTn id="46" dur="500"/>
                                        <p:tgtEl>
                                          <p:spTgt spid="4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1">
                                            <p:txEl>
                                              <p:pRg st="0" end="0"/>
                                            </p:txEl>
                                          </p:spTgt>
                                        </p:tgtEl>
                                        <p:attrNameLst>
                                          <p:attrName>style.visibility</p:attrName>
                                        </p:attrNameLst>
                                      </p:cBhvr>
                                      <p:to>
                                        <p:strVal val="visible"/>
                                      </p:to>
                                    </p:set>
                                    <p:animEffect transition="in" filter="fade">
                                      <p:cBhvr>
                                        <p:cTn id="49" dur="500"/>
                                        <p:tgtEl>
                                          <p:spTgt spid="51">
                                            <p:txEl>
                                              <p:pRg st="0" end="0"/>
                                            </p:txEl>
                                          </p:spTgt>
                                        </p:tgtEl>
                                      </p:cBhvr>
                                    </p:animEffect>
                                  </p:childTnLst>
                                </p:cTn>
                              </p:par>
                            </p:childTnLst>
                          </p:cTn>
                        </p:par>
                        <p:par>
                          <p:cTn id="50" fill="hold">
                            <p:stCondLst>
                              <p:cond delay="5200"/>
                            </p:stCondLst>
                            <p:childTnLst>
                              <p:par>
                                <p:cTn id="51" presetID="22" presetClass="entr" presetSubtype="1" fill="hold" grpId="0"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wipe(up)">
                                      <p:cBhvr>
                                        <p:cTn id="53" dur="300"/>
                                        <p:tgtEl>
                                          <p:spTgt spid="36"/>
                                        </p:tgtEl>
                                      </p:cBhvr>
                                    </p:animEffect>
                                  </p:childTnLst>
                                </p:cTn>
                              </p:par>
                            </p:childTnLst>
                          </p:cTn>
                        </p:par>
                        <p:par>
                          <p:cTn id="54" fill="hold">
                            <p:stCondLst>
                              <p:cond delay="5500"/>
                            </p:stCondLst>
                            <p:childTnLst>
                              <p:par>
                                <p:cTn id="55" presetID="10" presetClass="entr" presetSubtype="0"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fade">
                                      <p:cBhvr>
                                        <p:cTn id="57" dur="500"/>
                                        <p:tgtEl>
                                          <p:spTgt spid="4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52"/>
                                        </p:tgtEl>
                                        <p:attrNameLst>
                                          <p:attrName>style.visibility</p:attrName>
                                        </p:attrNameLst>
                                      </p:cBhvr>
                                      <p:to>
                                        <p:strVal val="visible"/>
                                      </p:to>
                                    </p:set>
                                    <p:animEffect transition="in" filter="fade">
                                      <p:cBhvr>
                                        <p:cTn id="60" dur="500"/>
                                        <p:tgtEl>
                                          <p:spTgt spid="52"/>
                                        </p:tgtEl>
                                      </p:cBhvr>
                                    </p:animEffect>
                                  </p:childTnLst>
                                </p:cTn>
                              </p:par>
                            </p:childTnLst>
                          </p:cTn>
                        </p:par>
                        <p:par>
                          <p:cTn id="61" fill="hold">
                            <p:stCondLst>
                              <p:cond delay="6000"/>
                            </p:stCondLst>
                            <p:childTnLst>
                              <p:par>
                                <p:cTn id="62" presetID="22" presetClass="entr" presetSubtype="1" fill="hold" grpId="0" nodeType="afterEffect">
                                  <p:stCondLst>
                                    <p:cond delay="0"/>
                                  </p:stCondLst>
                                  <p:childTnLst>
                                    <p:set>
                                      <p:cBhvr>
                                        <p:cTn id="63" dur="1" fill="hold">
                                          <p:stCondLst>
                                            <p:cond delay="0"/>
                                          </p:stCondLst>
                                        </p:cTn>
                                        <p:tgtEl>
                                          <p:spTgt spid="38"/>
                                        </p:tgtEl>
                                        <p:attrNameLst>
                                          <p:attrName>style.visibility</p:attrName>
                                        </p:attrNameLst>
                                      </p:cBhvr>
                                      <p:to>
                                        <p:strVal val="visible"/>
                                      </p:to>
                                    </p:set>
                                    <p:animEffect transition="in" filter="wipe(up)">
                                      <p:cBhvr>
                                        <p:cTn id="64" dur="300"/>
                                        <p:tgtEl>
                                          <p:spTgt spid="38"/>
                                        </p:tgtEl>
                                      </p:cBhvr>
                                    </p:animEffect>
                                  </p:childTnLst>
                                </p:cTn>
                              </p:par>
                            </p:childTnLst>
                          </p:cTn>
                        </p:par>
                        <p:par>
                          <p:cTn id="65" fill="hold">
                            <p:stCondLst>
                              <p:cond delay="6300"/>
                            </p:stCondLst>
                            <p:childTnLst>
                              <p:par>
                                <p:cTn id="66" presetID="10" presetClass="entr" presetSubtype="0"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Effect transition="in" filter="fade">
                                      <p:cBhvr>
                                        <p:cTn id="68" dur="500"/>
                                        <p:tgtEl>
                                          <p:spTgt spid="44"/>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53"/>
                                        </p:tgtEl>
                                        <p:attrNameLst>
                                          <p:attrName>style.visibility</p:attrName>
                                        </p:attrNameLst>
                                      </p:cBhvr>
                                      <p:to>
                                        <p:strVal val="visible"/>
                                      </p:to>
                                    </p:set>
                                    <p:animEffect transition="in" filter="fade">
                                      <p:cBhvr>
                                        <p:cTn id="71" dur="500"/>
                                        <p:tgtEl>
                                          <p:spTgt spid="53"/>
                                        </p:tgtEl>
                                      </p:cBhvr>
                                    </p:animEffect>
                                  </p:childTnLst>
                                </p:cTn>
                              </p:par>
                            </p:childTnLst>
                          </p:cTn>
                        </p:par>
                        <p:par>
                          <p:cTn id="72" fill="hold">
                            <p:stCondLst>
                              <p:cond delay="6800"/>
                            </p:stCondLst>
                            <p:childTnLst>
                              <p:par>
                                <p:cTn id="73" presetID="22" presetClass="entr" presetSubtype="1"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wipe(up)">
                                      <p:cBhvr>
                                        <p:cTn id="75" dur="300"/>
                                        <p:tgtEl>
                                          <p:spTgt spid="37"/>
                                        </p:tgtEl>
                                      </p:cBhvr>
                                    </p:animEffect>
                                  </p:childTnLst>
                                </p:cTn>
                              </p:par>
                            </p:childTnLst>
                          </p:cTn>
                        </p:par>
                        <p:par>
                          <p:cTn id="76" fill="hold">
                            <p:stCondLst>
                              <p:cond delay="7100"/>
                            </p:stCondLst>
                            <p:childTnLst>
                              <p:par>
                                <p:cTn id="77" presetID="10" presetClass="entr" presetSubtype="0"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fade">
                                      <p:cBhvr>
                                        <p:cTn id="79" dur="500"/>
                                        <p:tgtEl>
                                          <p:spTgt spid="45"/>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55"/>
                                        </p:tgtEl>
                                        <p:attrNameLst>
                                          <p:attrName>style.visibility</p:attrName>
                                        </p:attrNameLst>
                                      </p:cBhvr>
                                      <p:to>
                                        <p:strVal val="visible"/>
                                      </p:to>
                                    </p:set>
                                    <p:animEffect transition="in" filter="fade">
                                      <p:cBhvr>
                                        <p:cTn id="82" dur="500"/>
                                        <p:tgtEl>
                                          <p:spTgt spid="55"/>
                                        </p:tgtEl>
                                      </p:cBhvr>
                                    </p:animEffect>
                                  </p:childTnLst>
                                </p:cTn>
                              </p:par>
                            </p:childTnLst>
                          </p:cTn>
                        </p:par>
                        <p:par>
                          <p:cTn id="83" fill="hold">
                            <p:stCondLst>
                              <p:cond delay="7600"/>
                            </p:stCondLst>
                            <p:childTnLst>
                              <p:par>
                                <p:cTn id="84" presetID="53" presetClass="entr" presetSubtype="528"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500" fill="hold"/>
                                        <p:tgtEl>
                                          <p:spTgt spid="46"/>
                                        </p:tgtEl>
                                        <p:attrNameLst>
                                          <p:attrName>ppt_w</p:attrName>
                                        </p:attrNameLst>
                                      </p:cBhvr>
                                      <p:tavLst>
                                        <p:tav tm="0">
                                          <p:val>
                                            <p:fltVal val="0"/>
                                          </p:val>
                                        </p:tav>
                                        <p:tav tm="100000">
                                          <p:val>
                                            <p:strVal val="#ppt_w"/>
                                          </p:val>
                                        </p:tav>
                                      </p:tavLst>
                                    </p:anim>
                                    <p:anim calcmode="lin" valueType="num">
                                      <p:cBhvr>
                                        <p:cTn id="87" dur="500" fill="hold"/>
                                        <p:tgtEl>
                                          <p:spTgt spid="46"/>
                                        </p:tgtEl>
                                        <p:attrNameLst>
                                          <p:attrName>ppt_h</p:attrName>
                                        </p:attrNameLst>
                                      </p:cBhvr>
                                      <p:tavLst>
                                        <p:tav tm="0">
                                          <p:val>
                                            <p:fltVal val="0"/>
                                          </p:val>
                                        </p:tav>
                                        <p:tav tm="100000">
                                          <p:val>
                                            <p:strVal val="#ppt_h"/>
                                          </p:val>
                                        </p:tav>
                                      </p:tavLst>
                                    </p:anim>
                                    <p:animEffect transition="in" filter="fade">
                                      <p:cBhvr>
                                        <p:cTn id="88" dur="500"/>
                                        <p:tgtEl>
                                          <p:spTgt spid="46"/>
                                        </p:tgtEl>
                                      </p:cBhvr>
                                    </p:animEffect>
                                    <p:anim calcmode="lin" valueType="num">
                                      <p:cBhvr>
                                        <p:cTn id="89" dur="500" fill="hold"/>
                                        <p:tgtEl>
                                          <p:spTgt spid="46"/>
                                        </p:tgtEl>
                                        <p:attrNameLst>
                                          <p:attrName>ppt_x</p:attrName>
                                        </p:attrNameLst>
                                      </p:cBhvr>
                                      <p:tavLst>
                                        <p:tav tm="0">
                                          <p:val>
                                            <p:fltVal val="0.5"/>
                                          </p:val>
                                        </p:tav>
                                        <p:tav tm="100000">
                                          <p:val>
                                            <p:strVal val="#ppt_x"/>
                                          </p:val>
                                        </p:tav>
                                      </p:tavLst>
                                    </p:anim>
                                    <p:anim calcmode="lin" valueType="num">
                                      <p:cBhvr>
                                        <p:cTn id="90" dur="500" fill="hold"/>
                                        <p:tgtEl>
                                          <p:spTgt spid="46"/>
                                        </p:tgtEl>
                                        <p:attrNameLst>
                                          <p:attrName>ppt_y</p:attrName>
                                        </p:attrNameLst>
                                      </p:cBhvr>
                                      <p:tavLst>
                                        <p:tav tm="0">
                                          <p:val>
                                            <p:fltVal val="0.5"/>
                                          </p:val>
                                        </p:tav>
                                        <p:tav tm="100000">
                                          <p:val>
                                            <p:strVal val="#ppt_y"/>
                                          </p:val>
                                        </p:tav>
                                      </p:tavLst>
                                    </p:anim>
                                  </p:childTnLst>
                                </p:cTn>
                              </p:par>
                              <p:par>
                                <p:cTn id="91" presetID="53" presetClass="entr" presetSubtype="528" fill="hold" grpId="0" nodeType="withEffect">
                                  <p:stCondLst>
                                    <p:cond delay="0"/>
                                  </p:stCondLst>
                                  <p:childTnLst>
                                    <p:set>
                                      <p:cBhvr>
                                        <p:cTn id="92" dur="1" fill="hold">
                                          <p:stCondLst>
                                            <p:cond delay="0"/>
                                          </p:stCondLst>
                                        </p:cTn>
                                        <p:tgtEl>
                                          <p:spTgt spid="50"/>
                                        </p:tgtEl>
                                        <p:attrNameLst>
                                          <p:attrName>style.visibility</p:attrName>
                                        </p:attrNameLst>
                                      </p:cBhvr>
                                      <p:to>
                                        <p:strVal val="visible"/>
                                      </p:to>
                                    </p:set>
                                    <p:anim calcmode="lin" valueType="num">
                                      <p:cBhvr>
                                        <p:cTn id="93" dur="500" fill="hold"/>
                                        <p:tgtEl>
                                          <p:spTgt spid="50"/>
                                        </p:tgtEl>
                                        <p:attrNameLst>
                                          <p:attrName>ppt_w</p:attrName>
                                        </p:attrNameLst>
                                      </p:cBhvr>
                                      <p:tavLst>
                                        <p:tav tm="0">
                                          <p:val>
                                            <p:fltVal val="0"/>
                                          </p:val>
                                        </p:tav>
                                        <p:tav tm="100000">
                                          <p:val>
                                            <p:strVal val="#ppt_w"/>
                                          </p:val>
                                        </p:tav>
                                      </p:tavLst>
                                    </p:anim>
                                    <p:anim calcmode="lin" valueType="num">
                                      <p:cBhvr>
                                        <p:cTn id="94" dur="500" fill="hold"/>
                                        <p:tgtEl>
                                          <p:spTgt spid="50"/>
                                        </p:tgtEl>
                                        <p:attrNameLst>
                                          <p:attrName>ppt_h</p:attrName>
                                        </p:attrNameLst>
                                      </p:cBhvr>
                                      <p:tavLst>
                                        <p:tav tm="0">
                                          <p:val>
                                            <p:fltVal val="0"/>
                                          </p:val>
                                        </p:tav>
                                        <p:tav tm="100000">
                                          <p:val>
                                            <p:strVal val="#ppt_h"/>
                                          </p:val>
                                        </p:tav>
                                      </p:tavLst>
                                    </p:anim>
                                    <p:animEffect transition="in" filter="fade">
                                      <p:cBhvr>
                                        <p:cTn id="95" dur="500"/>
                                        <p:tgtEl>
                                          <p:spTgt spid="50"/>
                                        </p:tgtEl>
                                      </p:cBhvr>
                                    </p:animEffect>
                                    <p:anim calcmode="lin" valueType="num">
                                      <p:cBhvr>
                                        <p:cTn id="96" dur="500" fill="hold"/>
                                        <p:tgtEl>
                                          <p:spTgt spid="50"/>
                                        </p:tgtEl>
                                        <p:attrNameLst>
                                          <p:attrName>ppt_x</p:attrName>
                                        </p:attrNameLst>
                                      </p:cBhvr>
                                      <p:tavLst>
                                        <p:tav tm="0">
                                          <p:val>
                                            <p:fltVal val="0.5"/>
                                          </p:val>
                                        </p:tav>
                                        <p:tav tm="100000">
                                          <p:val>
                                            <p:strVal val="#ppt_x"/>
                                          </p:val>
                                        </p:tav>
                                      </p:tavLst>
                                    </p:anim>
                                    <p:anim calcmode="lin" valueType="num">
                                      <p:cBhvr>
                                        <p:cTn id="97" dur="500" fill="hold"/>
                                        <p:tgtEl>
                                          <p:spTgt spid="5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p:bldP spid="146" grpId="0"/>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50" grpId="0"/>
      <p:bldP spid="51" grpId="0" build="p"/>
      <p:bldP spid="52" grpId="0"/>
      <p:bldP spid="53" grpId="0"/>
      <p:bldP spid="54" grpId="0"/>
      <p:bldP spid="5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6" name="直接连接符 135"/>
          <p:cNvCxnSpPr/>
          <p:nvPr/>
        </p:nvCxnSpPr>
        <p:spPr>
          <a:xfrm>
            <a:off x="1661359" y="1052062"/>
            <a:ext cx="9685166" cy="1597"/>
          </a:xfrm>
          <a:prstGeom prst="line">
            <a:avLst/>
          </a:prstGeom>
          <a:ln w="19050">
            <a:solidFill>
              <a:schemeClr val="bg2">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37" name="组合 136"/>
          <p:cNvGrpSpPr/>
          <p:nvPr/>
        </p:nvGrpSpPr>
        <p:grpSpPr>
          <a:xfrm>
            <a:off x="567138" y="369630"/>
            <a:ext cx="942567" cy="804941"/>
            <a:chOff x="-232427" y="-283585"/>
            <a:chExt cx="2596386" cy="2217283"/>
          </a:xfrm>
        </p:grpSpPr>
        <p:sp>
          <p:nvSpPr>
            <p:cNvPr id="138" name="椭圆 137"/>
            <p:cNvSpPr/>
            <p:nvPr/>
          </p:nvSpPr>
          <p:spPr>
            <a:xfrm>
              <a:off x="-232427" y="-181291"/>
              <a:ext cx="942567" cy="942567"/>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dirty="0">
                <a:ea typeface="华文细黑" panose="02010600040101010101" pitchFamily="2" charset="-122"/>
              </a:endParaRPr>
            </a:p>
          </p:txBody>
        </p:sp>
        <p:sp>
          <p:nvSpPr>
            <p:cNvPr id="139" name="椭圆 138"/>
            <p:cNvSpPr/>
            <p:nvPr/>
          </p:nvSpPr>
          <p:spPr>
            <a:xfrm>
              <a:off x="1360810" y="855446"/>
              <a:ext cx="927953" cy="927953"/>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140" name="椭圆 139"/>
            <p:cNvSpPr/>
            <p:nvPr/>
          </p:nvSpPr>
          <p:spPr>
            <a:xfrm>
              <a:off x="308145" y="808463"/>
              <a:ext cx="1125235" cy="1125235"/>
            </a:xfrm>
            <a:prstGeom prst="ellipse">
              <a:avLst/>
            </a:prstGeom>
            <a:gradFill flip="none" rotWithShape="1">
              <a:gsLst>
                <a:gs pos="0">
                  <a:schemeClr val="bg1"/>
                </a:gs>
                <a:gs pos="36000">
                  <a:schemeClr val="bg1"/>
                </a:gs>
                <a:gs pos="100000">
                  <a:srgbClr val="C7C7C7"/>
                </a:gs>
              </a:gsLst>
              <a:lin ang="13500000" scaled="1"/>
              <a:tileRect/>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141" name="椭圆 140"/>
            <p:cNvSpPr/>
            <p:nvPr/>
          </p:nvSpPr>
          <p:spPr>
            <a:xfrm>
              <a:off x="166801" y="-283585"/>
              <a:ext cx="2089723" cy="2089721"/>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2032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142" name="文本框 17"/>
            <p:cNvSpPr txBox="1"/>
            <p:nvPr/>
          </p:nvSpPr>
          <p:spPr>
            <a:xfrm>
              <a:off x="131421" y="168317"/>
              <a:ext cx="2125103" cy="1271698"/>
            </a:xfrm>
            <a:prstGeom prst="rect">
              <a:avLst/>
            </a:prstGeom>
            <a:noFill/>
          </p:spPr>
          <p:txBody>
            <a:bodyPr wrap="square" rtlCol="0">
              <a:spAutoFit/>
            </a:bodyPr>
            <a:lstStyle/>
            <a:p>
              <a:pPr algn="ctr"/>
              <a:r>
                <a:rPr lang="en-US" altLang="zh-CN" sz="2400" b="1" dirty="0">
                  <a:solidFill>
                    <a:schemeClr val="accent1"/>
                  </a:solidFill>
                  <a:latin typeface="华文细黑" panose="02010600040101010101" pitchFamily="2" charset="-122"/>
                  <a:ea typeface="华文细黑" panose="02010600040101010101" pitchFamily="2" charset="-122"/>
                </a:rPr>
                <a:t>01</a:t>
              </a:r>
              <a:endParaRPr lang="zh-CN" altLang="en-US" sz="3200" b="1" dirty="0">
                <a:solidFill>
                  <a:schemeClr val="accent1"/>
                </a:solidFill>
                <a:latin typeface="华文细黑" panose="02010600040101010101" pitchFamily="2" charset="-122"/>
                <a:ea typeface="华文细黑" panose="02010600040101010101" pitchFamily="2" charset="-122"/>
              </a:endParaRPr>
            </a:p>
          </p:txBody>
        </p:sp>
        <p:sp>
          <p:nvSpPr>
            <p:cNvPr id="143" name="椭圆 142"/>
            <p:cNvSpPr/>
            <p:nvPr/>
          </p:nvSpPr>
          <p:spPr>
            <a:xfrm>
              <a:off x="2149085" y="-283585"/>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ea typeface="华文细黑" panose="02010600040101010101" pitchFamily="2" charset="-122"/>
              </a:endParaRPr>
            </a:p>
          </p:txBody>
        </p:sp>
        <p:sp>
          <p:nvSpPr>
            <p:cNvPr id="144" name="椭圆 143"/>
            <p:cNvSpPr/>
            <p:nvPr/>
          </p:nvSpPr>
          <p:spPr>
            <a:xfrm>
              <a:off x="23983" y="1333840"/>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ea typeface="华文细黑" panose="02010600040101010101" pitchFamily="2" charset="-122"/>
              </a:endParaRPr>
            </a:p>
          </p:txBody>
        </p:sp>
      </p:grpSp>
      <p:sp>
        <p:nvSpPr>
          <p:cNvPr id="145" name="标题 1"/>
          <p:cNvSpPr txBox="1">
            <a:spLocks/>
          </p:cNvSpPr>
          <p:nvPr/>
        </p:nvSpPr>
        <p:spPr>
          <a:xfrm>
            <a:off x="1708744" y="616240"/>
            <a:ext cx="6911141" cy="683927"/>
          </a:xfrm>
          <a:prstGeom prst="rect">
            <a:avLst/>
          </a:prstGeom>
        </p:spPr>
        <p:txBody>
          <a:bodyPr>
            <a:normAutofit/>
          </a:bodyPr>
          <a:lstStyle>
            <a:lvl1pPr algn="ctr" defTabSz="914400" rtl="0" eaLnBrk="1" latinLnBrk="0" hangingPunct="1">
              <a:lnSpc>
                <a:spcPct val="90000"/>
              </a:lnSpc>
              <a:spcBef>
                <a:spcPct val="0"/>
              </a:spcBef>
              <a:buNone/>
              <a:defRPr sz="3600" b="0" kern="1200">
                <a:solidFill>
                  <a:schemeClr val="bg1">
                    <a:lumMod val="50000"/>
                  </a:schemeClr>
                </a:solidFill>
                <a:effectLst/>
                <a:latin typeface="+mj-ea"/>
                <a:ea typeface="+mj-ea"/>
                <a:cs typeface="+mj-cs"/>
              </a:defRPr>
            </a:lvl1pPr>
          </a:lstStyle>
          <a:p>
            <a:pPr algn="l"/>
            <a:r>
              <a:rPr lang="zh-CN" altLang="en-US" sz="1600" dirty="0">
                <a:solidFill>
                  <a:schemeClr val="accent1"/>
                </a:solidFill>
                <a:latin typeface="华文细黑" panose="02010600040101010101" pitchFamily="2" charset="-122"/>
                <a:ea typeface="华文细黑" panose="02010600040101010101" pitchFamily="2" charset="-122"/>
              </a:rPr>
              <a:t>点击输入您的主标题 </a:t>
            </a:r>
            <a:r>
              <a:rPr lang="en-US" altLang="zh-CN" sz="1600" dirty="0">
                <a:latin typeface="华文细黑" panose="02010600040101010101" pitchFamily="2" charset="-122"/>
                <a:ea typeface="华文细黑" panose="02010600040101010101" pitchFamily="2" charset="-122"/>
              </a:rPr>
              <a:t>/ </a:t>
            </a:r>
            <a:r>
              <a:rPr lang="zh-CN" altLang="en-US" sz="1600" dirty="0">
                <a:latin typeface="华文细黑" panose="02010600040101010101" pitchFamily="2" charset="-122"/>
                <a:ea typeface="华文细黑" panose="02010600040101010101" pitchFamily="2" charset="-122"/>
              </a:rPr>
              <a:t>或您公司</a:t>
            </a:r>
            <a:r>
              <a:rPr lang="en-US" altLang="zh-CN" sz="1600" dirty="0">
                <a:latin typeface="华文细黑" panose="02010600040101010101" pitchFamily="2" charset="-122"/>
                <a:ea typeface="华文细黑" panose="02010600040101010101" pitchFamily="2" charset="-122"/>
              </a:rPr>
              <a:t>LOGO</a:t>
            </a:r>
            <a:r>
              <a:rPr lang="zh-CN" altLang="en-US" sz="1600" dirty="0">
                <a:latin typeface="华文细黑" panose="02010600040101010101" pitchFamily="2" charset="-122"/>
                <a:ea typeface="华文细黑" panose="02010600040101010101" pitchFamily="2" charset="-122"/>
              </a:rPr>
              <a:t>名称</a:t>
            </a:r>
            <a:endParaRPr lang="en-US" altLang="zh-CN" sz="1600" dirty="0">
              <a:latin typeface="华文细黑" panose="02010600040101010101" pitchFamily="2" charset="-122"/>
              <a:ea typeface="华文细黑" panose="02010600040101010101" pitchFamily="2" charset="-122"/>
              <a:cs typeface="Lato Light"/>
            </a:endParaRPr>
          </a:p>
        </p:txBody>
      </p:sp>
      <p:sp>
        <p:nvSpPr>
          <p:cNvPr id="146" name="标题 1"/>
          <p:cNvSpPr txBox="1">
            <a:spLocks/>
          </p:cNvSpPr>
          <p:nvPr/>
        </p:nvSpPr>
        <p:spPr>
          <a:xfrm>
            <a:off x="10318678" y="635290"/>
            <a:ext cx="1046898" cy="683927"/>
          </a:xfrm>
          <a:prstGeom prst="rect">
            <a:avLst/>
          </a:prstGeom>
        </p:spPr>
        <p:txBody>
          <a:bodyPr>
            <a:normAutofit/>
          </a:bodyPr>
          <a:lstStyle>
            <a:lvl1pPr algn="ctr" defTabSz="914400" rtl="0" eaLnBrk="1" latinLnBrk="0" hangingPunct="1">
              <a:lnSpc>
                <a:spcPct val="90000"/>
              </a:lnSpc>
              <a:spcBef>
                <a:spcPct val="0"/>
              </a:spcBef>
              <a:buNone/>
              <a:defRPr sz="3600" b="0" kern="1200">
                <a:solidFill>
                  <a:schemeClr val="bg1">
                    <a:lumMod val="50000"/>
                  </a:schemeClr>
                </a:solidFill>
                <a:effectLst/>
                <a:latin typeface="+mj-ea"/>
                <a:ea typeface="+mj-ea"/>
                <a:cs typeface="+mj-cs"/>
              </a:defRPr>
            </a:lvl1pPr>
          </a:lstStyle>
          <a:p>
            <a:pPr algn="l"/>
            <a:r>
              <a:rPr lang="en-US" altLang="zh-CN" sz="1800" dirty="0">
                <a:solidFill>
                  <a:schemeClr val="bg2"/>
                </a:solidFill>
                <a:latin typeface="华文细黑" panose="02010600040101010101" pitchFamily="2" charset="-122"/>
                <a:ea typeface="华文细黑" panose="02010600040101010101" pitchFamily="2" charset="-122"/>
              </a:rPr>
              <a:t>LOGO</a:t>
            </a:r>
            <a:endParaRPr lang="en-US" altLang="zh-CN" sz="1800" dirty="0">
              <a:solidFill>
                <a:schemeClr val="bg2"/>
              </a:solidFill>
              <a:latin typeface="华文细黑" panose="02010600040101010101" pitchFamily="2" charset="-122"/>
              <a:ea typeface="华文细黑" panose="02010600040101010101" pitchFamily="2" charset="-122"/>
              <a:cs typeface="Lato Light"/>
            </a:endParaRPr>
          </a:p>
        </p:txBody>
      </p:sp>
      <p:grpSp>
        <p:nvGrpSpPr>
          <p:cNvPr id="48" name="组合 47"/>
          <p:cNvGrpSpPr/>
          <p:nvPr/>
        </p:nvGrpSpPr>
        <p:grpSpPr>
          <a:xfrm>
            <a:off x="7406106" y="1870864"/>
            <a:ext cx="762698" cy="784833"/>
            <a:chOff x="1463339" y="1072758"/>
            <a:chExt cx="1546058" cy="1546058"/>
          </a:xfrm>
          <a:effectLst>
            <a:outerShdw blurRad="330200" dist="215900" dir="6900000" sx="81000" sy="81000" algn="t" rotWithShape="0">
              <a:prstClr val="black">
                <a:alpha val="42000"/>
              </a:prstClr>
            </a:outerShdw>
          </a:effectLst>
        </p:grpSpPr>
        <p:sp>
          <p:nvSpPr>
            <p:cNvPr id="49" name="同心圆 48"/>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latin typeface="华文细黑" panose="02010600040101010101" pitchFamily="2" charset="-122"/>
                <a:ea typeface="华文细黑" panose="02010600040101010101" pitchFamily="2" charset="-122"/>
              </a:endParaRPr>
            </a:p>
          </p:txBody>
        </p:sp>
        <p:sp>
          <p:nvSpPr>
            <p:cNvPr id="50" name="椭圆 49"/>
            <p:cNvSpPr/>
            <p:nvPr/>
          </p:nvSpPr>
          <p:spPr>
            <a:xfrm>
              <a:off x="1484232" y="1093651"/>
              <a:ext cx="1504274" cy="1504274"/>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00"/>
                </a:lnSpc>
              </a:pPr>
              <a:endParaRPr lang="zh-CN" altLang="en-US" sz="1200">
                <a:solidFill>
                  <a:schemeClr val="bg1">
                    <a:lumMod val="50000"/>
                  </a:schemeClr>
                </a:solidFill>
                <a:latin typeface="华文细黑" panose="02010600040101010101" pitchFamily="2" charset="-122"/>
                <a:ea typeface="华文细黑" panose="02010600040101010101" pitchFamily="2" charset="-122"/>
              </a:endParaRPr>
            </a:p>
          </p:txBody>
        </p:sp>
      </p:grpSp>
      <p:sp>
        <p:nvSpPr>
          <p:cNvPr id="51" name="椭圆 50"/>
          <p:cNvSpPr/>
          <p:nvPr/>
        </p:nvSpPr>
        <p:spPr>
          <a:xfrm>
            <a:off x="7498834" y="1966284"/>
            <a:ext cx="577242" cy="593992"/>
          </a:xfrm>
          <a:prstGeom prst="ellipse">
            <a:avLst/>
          </a:pr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bg1"/>
              </a:solidFill>
              <a:latin typeface="华文细黑" panose="02010600040101010101" pitchFamily="2" charset="-122"/>
              <a:ea typeface="华文细黑" panose="02010600040101010101" pitchFamily="2" charset="-122"/>
            </a:endParaRPr>
          </a:p>
        </p:txBody>
      </p:sp>
      <p:grpSp>
        <p:nvGrpSpPr>
          <p:cNvPr id="52" name="组合 51"/>
          <p:cNvGrpSpPr/>
          <p:nvPr/>
        </p:nvGrpSpPr>
        <p:grpSpPr>
          <a:xfrm>
            <a:off x="7391654" y="2929166"/>
            <a:ext cx="762698" cy="784833"/>
            <a:chOff x="1463339" y="1072758"/>
            <a:chExt cx="1546058" cy="1546058"/>
          </a:xfrm>
          <a:effectLst>
            <a:outerShdw blurRad="330200" dist="215900" dir="6900000" sx="81000" sy="81000" algn="t" rotWithShape="0">
              <a:prstClr val="black">
                <a:alpha val="49000"/>
              </a:prstClr>
            </a:outerShdw>
          </a:effectLst>
        </p:grpSpPr>
        <p:sp>
          <p:nvSpPr>
            <p:cNvPr id="58" name="同心圆 57"/>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latin typeface="华文细黑" panose="02010600040101010101" pitchFamily="2" charset="-122"/>
                <a:ea typeface="华文细黑" panose="02010600040101010101" pitchFamily="2" charset="-122"/>
              </a:endParaRPr>
            </a:p>
          </p:txBody>
        </p:sp>
        <p:sp>
          <p:nvSpPr>
            <p:cNvPr id="59" name="椭圆 58"/>
            <p:cNvSpPr/>
            <p:nvPr/>
          </p:nvSpPr>
          <p:spPr>
            <a:xfrm>
              <a:off x="1484232" y="1093651"/>
              <a:ext cx="1504273" cy="1504273"/>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00"/>
                </a:lnSpc>
              </a:pPr>
              <a:endParaRPr lang="zh-CN" altLang="en-US" sz="1200">
                <a:solidFill>
                  <a:schemeClr val="bg1">
                    <a:lumMod val="50000"/>
                  </a:schemeClr>
                </a:solidFill>
                <a:latin typeface="华文细黑" panose="02010600040101010101" pitchFamily="2" charset="-122"/>
                <a:ea typeface="华文细黑" panose="02010600040101010101" pitchFamily="2" charset="-122"/>
              </a:endParaRPr>
            </a:p>
          </p:txBody>
        </p:sp>
      </p:grpSp>
      <p:sp>
        <p:nvSpPr>
          <p:cNvPr id="60" name="椭圆 59"/>
          <p:cNvSpPr/>
          <p:nvPr/>
        </p:nvSpPr>
        <p:spPr>
          <a:xfrm>
            <a:off x="7484382" y="3024586"/>
            <a:ext cx="577242" cy="593992"/>
          </a:xfrm>
          <a:prstGeom prst="ellipse">
            <a:avLst/>
          </a:pr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华文细黑" panose="02010600040101010101" pitchFamily="2" charset="-122"/>
              <a:ea typeface="华文细黑" panose="02010600040101010101" pitchFamily="2" charset="-122"/>
            </a:endParaRPr>
          </a:p>
        </p:txBody>
      </p:sp>
      <p:grpSp>
        <p:nvGrpSpPr>
          <p:cNvPr id="61" name="组合 60"/>
          <p:cNvGrpSpPr/>
          <p:nvPr/>
        </p:nvGrpSpPr>
        <p:grpSpPr>
          <a:xfrm>
            <a:off x="7391654" y="3987466"/>
            <a:ext cx="762698" cy="784833"/>
            <a:chOff x="1463339" y="1072758"/>
            <a:chExt cx="1546058" cy="1546058"/>
          </a:xfrm>
          <a:effectLst>
            <a:outerShdw blurRad="330200" dist="215900" dir="6900000" sx="81000" sy="81000" algn="t" rotWithShape="0">
              <a:prstClr val="black">
                <a:alpha val="49000"/>
              </a:prstClr>
            </a:outerShdw>
          </a:effectLst>
        </p:grpSpPr>
        <p:sp>
          <p:nvSpPr>
            <p:cNvPr id="62" name="同心圆 61"/>
            <p:cNvSpPr/>
            <p:nvPr/>
          </p:nvSpPr>
          <p:spPr>
            <a:xfrm>
              <a:off x="1463339" y="1072758"/>
              <a:ext cx="1546058" cy="1546058"/>
            </a:xfrm>
            <a:prstGeom prst="donut">
              <a:avLst>
                <a:gd name="adj" fmla="val 4879"/>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00"/>
                </a:lnSpc>
              </a:pPr>
              <a:endParaRPr lang="zh-CN" altLang="en-US" sz="1200">
                <a:solidFill>
                  <a:schemeClr val="bg1">
                    <a:lumMod val="50000"/>
                  </a:schemeClr>
                </a:solidFill>
                <a:latin typeface="华文细黑" panose="02010600040101010101" pitchFamily="2" charset="-122"/>
                <a:ea typeface="华文细黑" panose="02010600040101010101" pitchFamily="2" charset="-122"/>
              </a:endParaRPr>
            </a:p>
          </p:txBody>
        </p:sp>
        <p:sp>
          <p:nvSpPr>
            <p:cNvPr id="63" name="椭圆 62"/>
            <p:cNvSpPr/>
            <p:nvPr/>
          </p:nvSpPr>
          <p:spPr>
            <a:xfrm>
              <a:off x="1484232" y="1093651"/>
              <a:ext cx="1504273"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华文细黑" panose="02010600040101010101" pitchFamily="2" charset="-122"/>
                <a:ea typeface="华文细黑" panose="02010600040101010101" pitchFamily="2" charset="-122"/>
              </a:endParaRPr>
            </a:p>
          </p:txBody>
        </p:sp>
      </p:grpSp>
      <p:sp>
        <p:nvSpPr>
          <p:cNvPr id="66" name="椭圆 65"/>
          <p:cNvSpPr/>
          <p:nvPr/>
        </p:nvSpPr>
        <p:spPr>
          <a:xfrm>
            <a:off x="7484382" y="4082887"/>
            <a:ext cx="577242" cy="593992"/>
          </a:xfrm>
          <a:prstGeom prst="ellipse">
            <a:avLst/>
          </a:pr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华文细黑" panose="02010600040101010101" pitchFamily="2" charset="-122"/>
              <a:ea typeface="华文细黑" panose="02010600040101010101" pitchFamily="2" charset="-122"/>
            </a:endParaRPr>
          </a:p>
        </p:txBody>
      </p:sp>
      <p:grpSp>
        <p:nvGrpSpPr>
          <p:cNvPr id="69" name="组合 68"/>
          <p:cNvGrpSpPr/>
          <p:nvPr/>
        </p:nvGrpSpPr>
        <p:grpSpPr>
          <a:xfrm>
            <a:off x="8438221" y="1818189"/>
            <a:ext cx="2596171" cy="900082"/>
            <a:chOff x="6084168" y="1189133"/>
            <a:chExt cx="1669538" cy="717361"/>
          </a:xfrm>
        </p:grpSpPr>
        <p:sp>
          <p:nvSpPr>
            <p:cNvPr id="71" name="TextBox 70"/>
            <p:cNvSpPr txBox="1"/>
            <p:nvPr/>
          </p:nvSpPr>
          <p:spPr>
            <a:xfrm>
              <a:off x="6084168" y="1514664"/>
              <a:ext cx="1669538" cy="391830"/>
            </a:xfrm>
            <a:prstGeom prst="rect">
              <a:avLst/>
            </a:prstGeom>
            <a:noFill/>
          </p:spPr>
          <p:txBody>
            <a:bodyPr wrap="square" lIns="91431" tIns="45715" rIns="91431" bIns="45715" rtlCol="0">
              <a:spAutoFit/>
            </a:bodyPr>
            <a:lstStyle/>
            <a:p>
              <a:pPr>
                <a:lnSpc>
                  <a:spcPct val="130000"/>
                </a:lnSpc>
              </a:pPr>
              <a:r>
                <a:rPr lang="zh-CN" altLang="en-US" sz="1000" dirty="0">
                  <a:solidFill>
                    <a:schemeClr val="tx1">
                      <a:lumMod val="65000"/>
                      <a:lumOff val="35000"/>
                    </a:schemeClr>
                  </a:solidFill>
                  <a:latin typeface="华文细黑" panose="02010600040101010101" pitchFamily="2" charset="-122"/>
                  <a:ea typeface="华文细黑" panose="02010600040101010101" pitchFamily="2" charset="-122"/>
                </a:rPr>
                <a:t>您的内容打在这里，或者通过您的内容打在这里，或者您的内容打在这里，</a:t>
              </a:r>
            </a:p>
          </p:txBody>
        </p:sp>
        <p:sp>
          <p:nvSpPr>
            <p:cNvPr id="72" name="TextBox 71"/>
            <p:cNvSpPr txBox="1"/>
            <p:nvPr/>
          </p:nvSpPr>
          <p:spPr>
            <a:xfrm>
              <a:off x="6109640" y="1189133"/>
              <a:ext cx="1008112" cy="331150"/>
            </a:xfrm>
            <a:prstGeom prst="rect">
              <a:avLst/>
            </a:prstGeom>
            <a:noFill/>
          </p:spPr>
          <p:txBody>
            <a:bodyPr wrap="square" lIns="91431" tIns="0" rIns="91431" bIns="0" rtlCol="0" anchor="t">
              <a:spAutoFit/>
            </a:bodyPr>
            <a:lstStyle/>
            <a:p>
              <a:pPr>
                <a:lnSpc>
                  <a:spcPct val="150000"/>
                </a:lnSpc>
              </a:pPr>
              <a:r>
                <a:rPr lang="zh-CN" altLang="en-US" dirty="0">
                  <a:solidFill>
                    <a:schemeClr val="tx1">
                      <a:lumMod val="65000"/>
                      <a:lumOff val="35000"/>
                    </a:schemeClr>
                  </a:solidFill>
                  <a:latin typeface="华文细黑" panose="02010600040101010101" pitchFamily="2" charset="-122"/>
                  <a:ea typeface="华文细黑" panose="02010600040101010101" pitchFamily="2" charset="-122"/>
                  <a:cs typeface="华文黑体" pitchFamily="2" charset="-122"/>
                </a:rPr>
                <a:t>添加标题</a:t>
              </a:r>
            </a:p>
          </p:txBody>
        </p:sp>
      </p:grpSp>
      <p:grpSp>
        <p:nvGrpSpPr>
          <p:cNvPr id="74" name="组合 73"/>
          <p:cNvGrpSpPr/>
          <p:nvPr/>
        </p:nvGrpSpPr>
        <p:grpSpPr>
          <a:xfrm>
            <a:off x="8438221" y="2877193"/>
            <a:ext cx="2596171" cy="853440"/>
            <a:chOff x="6084168" y="2476480"/>
            <a:chExt cx="1669538" cy="680188"/>
          </a:xfrm>
        </p:grpSpPr>
        <p:sp>
          <p:nvSpPr>
            <p:cNvPr id="75" name="TextBox 74"/>
            <p:cNvSpPr txBox="1"/>
            <p:nvPr/>
          </p:nvSpPr>
          <p:spPr>
            <a:xfrm>
              <a:off x="6084168" y="2764838"/>
              <a:ext cx="1669538" cy="391830"/>
            </a:xfrm>
            <a:prstGeom prst="rect">
              <a:avLst/>
            </a:prstGeom>
            <a:noFill/>
          </p:spPr>
          <p:txBody>
            <a:bodyPr wrap="square" lIns="91431" tIns="45715" rIns="91431" bIns="45715" rtlCol="0">
              <a:spAutoFit/>
            </a:bodyPr>
            <a:lstStyle/>
            <a:p>
              <a:pPr>
                <a:lnSpc>
                  <a:spcPct val="130000"/>
                </a:lnSpc>
              </a:pPr>
              <a:r>
                <a:rPr lang="zh-CN" altLang="en-US" sz="1000" dirty="0">
                  <a:solidFill>
                    <a:schemeClr val="tx1">
                      <a:lumMod val="65000"/>
                      <a:lumOff val="35000"/>
                    </a:schemeClr>
                  </a:solidFill>
                  <a:latin typeface="华文细黑" panose="02010600040101010101" pitchFamily="2" charset="-122"/>
                  <a:ea typeface="华文细黑" panose="02010600040101010101" pitchFamily="2" charset="-122"/>
                </a:rPr>
                <a:t>您的内容打在这里，或者通过您的内容打在这里，或者您的内容打在这里，</a:t>
              </a:r>
            </a:p>
          </p:txBody>
        </p:sp>
        <p:sp>
          <p:nvSpPr>
            <p:cNvPr id="76" name="TextBox 75"/>
            <p:cNvSpPr txBox="1"/>
            <p:nvPr/>
          </p:nvSpPr>
          <p:spPr>
            <a:xfrm>
              <a:off x="6109640" y="2476480"/>
              <a:ext cx="1008112" cy="331150"/>
            </a:xfrm>
            <a:prstGeom prst="rect">
              <a:avLst/>
            </a:prstGeom>
            <a:noFill/>
          </p:spPr>
          <p:txBody>
            <a:bodyPr wrap="square" lIns="91431" tIns="0" rIns="91431" bIns="0" rtlCol="0" anchor="t">
              <a:spAutoFit/>
            </a:bodyPr>
            <a:lstStyle/>
            <a:p>
              <a:pPr>
                <a:lnSpc>
                  <a:spcPct val="150000"/>
                </a:lnSpc>
              </a:pPr>
              <a:r>
                <a:rPr lang="zh-CN" altLang="en-US" dirty="0">
                  <a:solidFill>
                    <a:schemeClr val="tx1">
                      <a:lumMod val="65000"/>
                      <a:lumOff val="35000"/>
                    </a:schemeClr>
                  </a:solidFill>
                  <a:latin typeface="华文细黑" panose="02010600040101010101" pitchFamily="2" charset="-122"/>
                  <a:ea typeface="华文细黑" panose="02010600040101010101" pitchFamily="2" charset="-122"/>
                  <a:cs typeface="华文黑体" pitchFamily="2" charset="-122"/>
                </a:rPr>
                <a:t>添加标题</a:t>
              </a:r>
            </a:p>
          </p:txBody>
        </p:sp>
      </p:grpSp>
      <p:grpSp>
        <p:nvGrpSpPr>
          <p:cNvPr id="77" name="组合 76"/>
          <p:cNvGrpSpPr/>
          <p:nvPr/>
        </p:nvGrpSpPr>
        <p:grpSpPr>
          <a:xfrm>
            <a:off x="8438221" y="3935505"/>
            <a:ext cx="2596171" cy="871869"/>
            <a:chOff x="6084168" y="3696503"/>
            <a:chExt cx="1669538" cy="694874"/>
          </a:xfrm>
        </p:grpSpPr>
        <p:sp>
          <p:nvSpPr>
            <p:cNvPr id="78" name="TextBox 77"/>
            <p:cNvSpPr txBox="1"/>
            <p:nvPr/>
          </p:nvSpPr>
          <p:spPr>
            <a:xfrm>
              <a:off x="6084168" y="3999548"/>
              <a:ext cx="1669538" cy="391829"/>
            </a:xfrm>
            <a:prstGeom prst="rect">
              <a:avLst/>
            </a:prstGeom>
            <a:noFill/>
          </p:spPr>
          <p:txBody>
            <a:bodyPr wrap="square" lIns="91431" tIns="45715" rIns="91431" bIns="45715" rtlCol="0">
              <a:spAutoFit/>
            </a:bodyPr>
            <a:lstStyle/>
            <a:p>
              <a:pPr>
                <a:lnSpc>
                  <a:spcPct val="130000"/>
                </a:lnSpc>
              </a:pPr>
              <a:r>
                <a:rPr lang="zh-CN" altLang="en-US" sz="1000" dirty="0">
                  <a:solidFill>
                    <a:schemeClr val="tx1">
                      <a:lumMod val="65000"/>
                      <a:lumOff val="35000"/>
                    </a:schemeClr>
                  </a:solidFill>
                  <a:latin typeface="华文细黑" panose="02010600040101010101" pitchFamily="2" charset="-122"/>
                  <a:ea typeface="华文细黑" panose="02010600040101010101" pitchFamily="2" charset="-122"/>
                </a:rPr>
                <a:t>您的内容打在这里，或者通过您的内容打在这里，或者您的内容打在这里，</a:t>
              </a:r>
            </a:p>
          </p:txBody>
        </p:sp>
        <p:sp>
          <p:nvSpPr>
            <p:cNvPr id="79" name="TextBox 78"/>
            <p:cNvSpPr txBox="1"/>
            <p:nvPr/>
          </p:nvSpPr>
          <p:spPr>
            <a:xfrm>
              <a:off x="6094400" y="3696503"/>
              <a:ext cx="1008112" cy="331149"/>
            </a:xfrm>
            <a:prstGeom prst="rect">
              <a:avLst/>
            </a:prstGeom>
            <a:noFill/>
          </p:spPr>
          <p:txBody>
            <a:bodyPr wrap="square" lIns="91431" tIns="0" rIns="91431" bIns="0" rtlCol="0" anchor="t">
              <a:spAutoFit/>
            </a:bodyPr>
            <a:lstStyle/>
            <a:p>
              <a:pPr>
                <a:lnSpc>
                  <a:spcPct val="150000"/>
                </a:lnSpc>
              </a:pPr>
              <a:r>
                <a:rPr lang="zh-CN" altLang="en-US" dirty="0">
                  <a:solidFill>
                    <a:schemeClr val="tx1">
                      <a:lumMod val="65000"/>
                      <a:lumOff val="35000"/>
                    </a:schemeClr>
                  </a:solidFill>
                  <a:latin typeface="华文细黑" panose="02010600040101010101" pitchFamily="2" charset="-122"/>
                  <a:ea typeface="华文细黑" panose="02010600040101010101" pitchFamily="2" charset="-122"/>
                  <a:cs typeface="华文黑体" pitchFamily="2" charset="-122"/>
                </a:rPr>
                <a:t>添加标题</a:t>
              </a:r>
            </a:p>
          </p:txBody>
        </p:sp>
      </p:grpSp>
      <p:sp>
        <p:nvSpPr>
          <p:cNvPr id="80" name="TextBox 79"/>
          <p:cNvSpPr txBox="1"/>
          <p:nvPr/>
        </p:nvSpPr>
        <p:spPr>
          <a:xfrm>
            <a:off x="7476282" y="2061468"/>
            <a:ext cx="639161" cy="428425"/>
          </a:xfrm>
          <a:prstGeom prst="rect">
            <a:avLst/>
          </a:prstGeom>
          <a:noFill/>
        </p:spPr>
        <p:txBody>
          <a:bodyPr wrap="square" lIns="119482" tIns="59741" rIns="119482" bIns="59741" rtlCol="0">
            <a:spAutoFit/>
          </a:bodyPr>
          <a:lstStyle/>
          <a:p>
            <a:pPr algn="ctr"/>
            <a:r>
              <a:rPr lang="en-US" altLang="zh-CN" sz="2000" dirty="0">
                <a:solidFill>
                  <a:schemeClr val="bg1"/>
                </a:solidFill>
                <a:latin typeface="华文细黑" panose="02010600040101010101" pitchFamily="2" charset="-122"/>
                <a:ea typeface="华文细黑" panose="02010600040101010101" pitchFamily="2" charset="-122"/>
              </a:rPr>
              <a:t>01</a:t>
            </a:r>
            <a:endParaRPr lang="zh-CN" altLang="en-US" sz="2000" dirty="0">
              <a:solidFill>
                <a:schemeClr val="bg1"/>
              </a:solidFill>
              <a:latin typeface="华文细黑" panose="02010600040101010101" pitchFamily="2" charset="-122"/>
              <a:ea typeface="华文细黑" panose="02010600040101010101" pitchFamily="2" charset="-122"/>
            </a:endParaRPr>
          </a:p>
        </p:txBody>
      </p:sp>
      <p:sp>
        <p:nvSpPr>
          <p:cNvPr id="81" name="TextBox 80"/>
          <p:cNvSpPr txBox="1"/>
          <p:nvPr/>
        </p:nvSpPr>
        <p:spPr>
          <a:xfrm>
            <a:off x="7444207" y="3108958"/>
            <a:ext cx="669969" cy="428425"/>
          </a:xfrm>
          <a:prstGeom prst="rect">
            <a:avLst/>
          </a:prstGeom>
          <a:noFill/>
        </p:spPr>
        <p:txBody>
          <a:bodyPr wrap="square" lIns="119482" tIns="59741" rIns="119482" bIns="59741" rtlCol="0">
            <a:spAutoFit/>
          </a:bodyPr>
          <a:lstStyle/>
          <a:p>
            <a:pPr algn="ctr"/>
            <a:r>
              <a:rPr lang="en-US" altLang="zh-CN" sz="2000" dirty="0">
                <a:solidFill>
                  <a:schemeClr val="bg1"/>
                </a:solidFill>
                <a:latin typeface="华文细黑" panose="02010600040101010101" pitchFamily="2" charset="-122"/>
                <a:ea typeface="华文细黑" panose="02010600040101010101" pitchFamily="2" charset="-122"/>
              </a:rPr>
              <a:t>01</a:t>
            </a:r>
            <a:endParaRPr lang="zh-CN" altLang="en-US" sz="2000" dirty="0">
              <a:solidFill>
                <a:schemeClr val="bg1"/>
              </a:solidFill>
              <a:latin typeface="华文细黑" panose="02010600040101010101" pitchFamily="2" charset="-122"/>
              <a:ea typeface="华文细黑" panose="02010600040101010101" pitchFamily="2" charset="-122"/>
            </a:endParaRPr>
          </a:p>
        </p:txBody>
      </p:sp>
      <p:sp>
        <p:nvSpPr>
          <p:cNvPr id="82" name="TextBox 81"/>
          <p:cNvSpPr txBox="1"/>
          <p:nvPr/>
        </p:nvSpPr>
        <p:spPr>
          <a:xfrm>
            <a:off x="7452470" y="4165670"/>
            <a:ext cx="669969" cy="428425"/>
          </a:xfrm>
          <a:prstGeom prst="rect">
            <a:avLst/>
          </a:prstGeom>
          <a:noFill/>
        </p:spPr>
        <p:txBody>
          <a:bodyPr wrap="square" lIns="119482" tIns="59741" rIns="119482" bIns="59741" rtlCol="0">
            <a:spAutoFit/>
          </a:bodyPr>
          <a:lstStyle/>
          <a:p>
            <a:pPr algn="ctr"/>
            <a:r>
              <a:rPr lang="en-US" altLang="zh-CN" sz="2000" dirty="0">
                <a:solidFill>
                  <a:schemeClr val="bg1"/>
                </a:solidFill>
                <a:latin typeface="华文细黑" panose="02010600040101010101" pitchFamily="2" charset="-122"/>
                <a:ea typeface="华文细黑" panose="02010600040101010101" pitchFamily="2" charset="-122"/>
              </a:rPr>
              <a:t>01</a:t>
            </a:r>
            <a:endParaRPr lang="zh-CN" altLang="en-US" sz="2000" dirty="0">
              <a:solidFill>
                <a:schemeClr val="bg1"/>
              </a:solidFill>
              <a:latin typeface="华文细黑" panose="02010600040101010101" pitchFamily="2" charset="-122"/>
              <a:ea typeface="华文细黑" panose="02010600040101010101" pitchFamily="2" charset="-122"/>
            </a:endParaRPr>
          </a:p>
        </p:txBody>
      </p:sp>
      <p:grpSp>
        <p:nvGrpSpPr>
          <p:cNvPr id="83" name="组合 82"/>
          <p:cNvGrpSpPr/>
          <p:nvPr/>
        </p:nvGrpSpPr>
        <p:grpSpPr>
          <a:xfrm>
            <a:off x="933915" y="2100687"/>
            <a:ext cx="5920861" cy="3702403"/>
            <a:chOff x="857224" y="1876434"/>
            <a:chExt cx="3519051" cy="2124076"/>
          </a:xfrm>
        </p:grpSpPr>
        <p:grpSp>
          <p:nvGrpSpPr>
            <p:cNvPr id="84" name="Group 7"/>
            <p:cNvGrpSpPr/>
            <p:nvPr/>
          </p:nvGrpSpPr>
          <p:grpSpPr>
            <a:xfrm>
              <a:off x="857224" y="1876434"/>
              <a:ext cx="3519051" cy="2124076"/>
              <a:chOff x="4901105" y="2090748"/>
              <a:chExt cx="3519051" cy="2124076"/>
            </a:xfrm>
          </p:grpSpPr>
          <p:pic>
            <p:nvPicPr>
              <p:cNvPr id="86" name="Picture 53"/>
              <p:cNvPicPr>
                <a:picLocks noChangeAspect="1"/>
              </p:cNvPicPr>
              <p:nvPr/>
            </p:nvPicPr>
            <p:blipFill>
              <a:blip r:embed="rId3"/>
              <a:srcRect/>
              <a:stretch>
                <a:fillRect/>
              </a:stretch>
            </p:blipFill>
            <p:spPr bwMode="auto">
              <a:xfrm>
                <a:off x="4901105" y="2090748"/>
                <a:ext cx="3519051" cy="2124076"/>
              </a:xfrm>
              <a:prstGeom prst="rect">
                <a:avLst/>
              </a:prstGeom>
              <a:noFill/>
              <a:ln w="9525">
                <a:noFill/>
                <a:miter lim="800000"/>
                <a:headEnd/>
                <a:tailEnd/>
              </a:ln>
            </p:spPr>
          </p:pic>
          <p:sp>
            <p:nvSpPr>
              <p:cNvPr id="87" name="Rectangle 9"/>
              <p:cNvSpPr/>
              <p:nvPr/>
            </p:nvSpPr>
            <p:spPr>
              <a:xfrm>
                <a:off x="5330923" y="2195514"/>
                <a:ext cx="2675358" cy="16740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ea typeface="华文细黑" panose="02010600040101010101" pitchFamily="2" charset="-122"/>
                </a:endParaRPr>
              </a:p>
            </p:txBody>
          </p:sp>
        </p:grpSp>
        <p:pic>
          <p:nvPicPr>
            <p:cNvPr id="85" name="图片 8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93622" y="1981200"/>
              <a:ext cx="2662199" cy="1713148"/>
            </a:xfrm>
            <a:custGeom>
              <a:avLst/>
              <a:gdLst>
                <a:gd name="connsiteX0" fmla="*/ 0 w 6715140"/>
                <a:gd name="connsiteY0" fmla="*/ 0 h 3214710"/>
                <a:gd name="connsiteX1" fmla="*/ 6715140 w 6715140"/>
                <a:gd name="connsiteY1" fmla="*/ 0 h 3214710"/>
                <a:gd name="connsiteX2" fmla="*/ 6715140 w 6715140"/>
                <a:gd name="connsiteY2" fmla="*/ 3214710 h 3214710"/>
                <a:gd name="connsiteX3" fmla="*/ 0 w 6715140"/>
                <a:gd name="connsiteY3" fmla="*/ 3214710 h 3214710"/>
              </a:gdLst>
              <a:ahLst/>
              <a:cxnLst>
                <a:cxn ang="0">
                  <a:pos x="connsiteX0" y="connsiteY0"/>
                </a:cxn>
                <a:cxn ang="0">
                  <a:pos x="connsiteX1" y="connsiteY1"/>
                </a:cxn>
                <a:cxn ang="0">
                  <a:pos x="connsiteX2" y="connsiteY2"/>
                </a:cxn>
                <a:cxn ang="0">
                  <a:pos x="connsiteX3" y="connsiteY3"/>
                </a:cxn>
              </a:cxnLst>
              <a:rect l="l" t="t" r="r" b="b"/>
              <a:pathLst>
                <a:path w="6715140" h="3214710">
                  <a:moveTo>
                    <a:pt x="0" y="0"/>
                  </a:moveTo>
                  <a:lnTo>
                    <a:pt x="6715140" y="0"/>
                  </a:lnTo>
                  <a:lnTo>
                    <a:pt x="6715140" y="3214710"/>
                  </a:lnTo>
                  <a:lnTo>
                    <a:pt x="0" y="3214710"/>
                  </a:lnTo>
                  <a:close/>
                </a:path>
              </a:pathLst>
            </a:custGeom>
          </p:spPr>
        </p:pic>
      </p:grpSp>
      <p:grpSp>
        <p:nvGrpSpPr>
          <p:cNvPr id="88" name="组合 87"/>
          <p:cNvGrpSpPr/>
          <p:nvPr/>
        </p:nvGrpSpPr>
        <p:grpSpPr>
          <a:xfrm>
            <a:off x="7391654" y="4935525"/>
            <a:ext cx="762698" cy="784833"/>
            <a:chOff x="1463339" y="1072758"/>
            <a:chExt cx="1546058" cy="1546058"/>
          </a:xfrm>
          <a:effectLst>
            <a:outerShdw blurRad="330200" dist="215900" dir="6900000" sx="81000" sy="81000" algn="t" rotWithShape="0">
              <a:prstClr val="black">
                <a:alpha val="49000"/>
              </a:prstClr>
            </a:outerShdw>
          </a:effectLst>
        </p:grpSpPr>
        <p:sp>
          <p:nvSpPr>
            <p:cNvPr id="89" name="同心圆 88"/>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latin typeface="华文细黑" panose="02010600040101010101" pitchFamily="2" charset="-122"/>
                <a:ea typeface="华文细黑" panose="02010600040101010101" pitchFamily="2" charset="-122"/>
              </a:endParaRPr>
            </a:p>
          </p:txBody>
        </p:sp>
        <p:sp>
          <p:nvSpPr>
            <p:cNvPr id="91" name="椭圆 90"/>
            <p:cNvSpPr/>
            <p:nvPr/>
          </p:nvSpPr>
          <p:spPr>
            <a:xfrm>
              <a:off x="1484232" y="1093651"/>
              <a:ext cx="1504273" cy="1504273"/>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00"/>
                </a:lnSpc>
              </a:pPr>
              <a:endParaRPr lang="zh-CN" altLang="en-US" sz="1200">
                <a:solidFill>
                  <a:schemeClr val="bg1">
                    <a:lumMod val="50000"/>
                  </a:schemeClr>
                </a:solidFill>
                <a:latin typeface="华文细黑" panose="02010600040101010101" pitchFamily="2" charset="-122"/>
                <a:ea typeface="华文细黑" panose="02010600040101010101" pitchFamily="2" charset="-122"/>
              </a:endParaRPr>
            </a:p>
          </p:txBody>
        </p:sp>
      </p:grpSp>
      <p:sp>
        <p:nvSpPr>
          <p:cNvPr id="92" name="椭圆 91"/>
          <p:cNvSpPr/>
          <p:nvPr/>
        </p:nvSpPr>
        <p:spPr>
          <a:xfrm>
            <a:off x="7484382" y="5030945"/>
            <a:ext cx="577242" cy="593992"/>
          </a:xfrm>
          <a:prstGeom prst="ellipse">
            <a:avLst/>
          </a:pr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华文细黑" panose="02010600040101010101" pitchFamily="2" charset="-122"/>
              <a:ea typeface="华文细黑" panose="02010600040101010101" pitchFamily="2" charset="-122"/>
            </a:endParaRPr>
          </a:p>
        </p:txBody>
      </p:sp>
      <p:grpSp>
        <p:nvGrpSpPr>
          <p:cNvPr id="98" name="组合 97"/>
          <p:cNvGrpSpPr/>
          <p:nvPr/>
        </p:nvGrpSpPr>
        <p:grpSpPr>
          <a:xfrm>
            <a:off x="8438221" y="4869298"/>
            <a:ext cx="2596171" cy="886134"/>
            <a:chOff x="6084168" y="3685134"/>
            <a:chExt cx="1669538" cy="706243"/>
          </a:xfrm>
        </p:grpSpPr>
        <p:sp>
          <p:nvSpPr>
            <p:cNvPr id="99" name="TextBox 98"/>
            <p:cNvSpPr txBox="1"/>
            <p:nvPr/>
          </p:nvSpPr>
          <p:spPr>
            <a:xfrm>
              <a:off x="6084168" y="3999548"/>
              <a:ext cx="1669538" cy="391829"/>
            </a:xfrm>
            <a:prstGeom prst="rect">
              <a:avLst/>
            </a:prstGeom>
            <a:noFill/>
          </p:spPr>
          <p:txBody>
            <a:bodyPr wrap="square" lIns="91431" tIns="45715" rIns="91431" bIns="45715" rtlCol="0">
              <a:spAutoFit/>
            </a:bodyPr>
            <a:lstStyle/>
            <a:p>
              <a:pPr>
                <a:lnSpc>
                  <a:spcPct val="130000"/>
                </a:lnSpc>
              </a:pPr>
              <a:r>
                <a:rPr lang="zh-CN" altLang="en-US" sz="1000" dirty="0">
                  <a:solidFill>
                    <a:schemeClr val="tx1">
                      <a:lumMod val="65000"/>
                      <a:lumOff val="35000"/>
                    </a:schemeClr>
                  </a:solidFill>
                  <a:latin typeface="华文细黑" panose="02010600040101010101" pitchFamily="2" charset="-122"/>
                  <a:ea typeface="华文细黑" panose="02010600040101010101" pitchFamily="2" charset="-122"/>
                </a:rPr>
                <a:t>您的内容打在这里，或者通过您的内容打在这里，或者您的内容打在这里，</a:t>
              </a:r>
            </a:p>
          </p:txBody>
        </p:sp>
        <p:sp>
          <p:nvSpPr>
            <p:cNvPr id="100" name="TextBox 99"/>
            <p:cNvSpPr txBox="1"/>
            <p:nvPr/>
          </p:nvSpPr>
          <p:spPr>
            <a:xfrm>
              <a:off x="6094400" y="3685134"/>
              <a:ext cx="1008112" cy="331149"/>
            </a:xfrm>
            <a:prstGeom prst="rect">
              <a:avLst/>
            </a:prstGeom>
            <a:noFill/>
          </p:spPr>
          <p:txBody>
            <a:bodyPr wrap="square" lIns="91431" tIns="0" rIns="91431" bIns="0" rtlCol="0" anchor="t">
              <a:spAutoFit/>
            </a:bodyPr>
            <a:lstStyle/>
            <a:p>
              <a:pPr>
                <a:lnSpc>
                  <a:spcPct val="150000"/>
                </a:lnSpc>
              </a:pPr>
              <a:r>
                <a:rPr lang="zh-CN" altLang="en-US" dirty="0">
                  <a:solidFill>
                    <a:schemeClr val="tx1">
                      <a:lumMod val="65000"/>
                      <a:lumOff val="35000"/>
                    </a:schemeClr>
                  </a:solidFill>
                  <a:latin typeface="华文细黑" panose="02010600040101010101" pitchFamily="2" charset="-122"/>
                  <a:ea typeface="华文细黑" panose="02010600040101010101" pitchFamily="2" charset="-122"/>
                  <a:cs typeface="华文黑体" pitchFamily="2" charset="-122"/>
                </a:rPr>
                <a:t>添加标题</a:t>
              </a:r>
            </a:p>
          </p:txBody>
        </p:sp>
      </p:grpSp>
      <p:sp>
        <p:nvSpPr>
          <p:cNvPr id="101" name="TextBox 100"/>
          <p:cNvSpPr txBox="1"/>
          <p:nvPr/>
        </p:nvSpPr>
        <p:spPr>
          <a:xfrm>
            <a:off x="7436586" y="5112692"/>
            <a:ext cx="684422" cy="428425"/>
          </a:xfrm>
          <a:prstGeom prst="rect">
            <a:avLst/>
          </a:prstGeom>
          <a:noFill/>
        </p:spPr>
        <p:txBody>
          <a:bodyPr wrap="square" lIns="119482" tIns="59741" rIns="119482" bIns="59741" rtlCol="0">
            <a:spAutoFit/>
          </a:bodyPr>
          <a:lstStyle/>
          <a:p>
            <a:pPr algn="ctr"/>
            <a:r>
              <a:rPr lang="en-US" altLang="zh-CN" sz="2000" dirty="0">
                <a:solidFill>
                  <a:schemeClr val="bg1"/>
                </a:solidFill>
                <a:latin typeface="华文细黑" panose="02010600040101010101" pitchFamily="2" charset="-122"/>
                <a:ea typeface="华文细黑" panose="02010600040101010101" pitchFamily="2" charset="-122"/>
              </a:rPr>
              <a:t>01</a:t>
            </a:r>
            <a:endParaRPr lang="zh-CN" altLang="en-US" sz="2000" dirty="0">
              <a:solidFill>
                <a:schemeClr val="bg1"/>
              </a:solidFill>
              <a:latin typeface="华文细黑" panose="02010600040101010101" pitchFamily="2" charset="-122"/>
              <a:ea typeface="华文细黑" panose="02010600040101010101" pitchFamily="2" charset="-122"/>
            </a:endParaRPr>
          </a:p>
        </p:txBody>
      </p:sp>
    </p:spTree>
    <p:extLst>
      <p:ext uri="{BB962C8B-B14F-4D97-AF65-F5344CB8AC3E}">
        <p14:creationId xmlns:p14="http://schemas.microsoft.com/office/powerpoint/2010/main" val="1758003456"/>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fade">
                                      <p:cBhvr>
                                        <p:cTn id="7" dur="500"/>
                                        <p:tgtEl>
                                          <p:spTgt spid="13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Effect transition="in" filter="wipe(left)">
                                      <p:cBhvr>
                                        <p:cTn id="11" dur="500"/>
                                        <p:tgtEl>
                                          <p:spTgt spid="136"/>
                                        </p:tgtEl>
                                      </p:cBhvr>
                                    </p:animEffect>
                                  </p:childTnLst>
                                </p:cTn>
                              </p:par>
                            </p:childTnLst>
                          </p:cTn>
                        </p:par>
                        <p:par>
                          <p:cTn id="12" fill="hold">
                            <p:stCondLst>
                              <p:cond delay="1000"/>
                            </p:stCondLst>
                            <p:childTnLst>
                              <p:par>
                                <p:cTn id="13" presetID="2" presetClass="entr" presetSubtype="2" decel="100000" fill="hold" grpId="0" nodeType="afterEffect">
                                  <p:stCondLst>
                                    <p:cond delay="0"/>
                                  </p:stCondLst>
                                  <p:iterate type="lt">
                                    <p:tmPct val="10000"/>
                                  </p:iterate>
                                  <p:childTnLst>
                                    <p:set>
                                      <p:cBhvr>
                                        <p:cTn id="14" dur="1" fill="hold">
                                          <p:stCondLst>
                                            <p:cond delay="0"/>
                                          </p:stCondLst>
                                        </p:cTn>
                                        <p:tgtEl>
                                          <p:spTgt spid="145"/>
                                        </p:tgtEl>
                                        <p:attrNameLst>
                                          <p:attrName>style.visibility</p:attrName>
                                        </p:attrNameLst>
                                      </p:cBhvr>
                                      <p:to>
                                        <p:strVal val="visible"/>
                                      </p:to>
                                    </p:set>
                                    <p:anim calcmode="lin" valueType="num">
                                      <p:cBhvr additive="base">
                                        <p:cTn id="15" dur="500" fill="hold"/>
                                        <p:tgtEl>
                                          <p:spTgt spid="145"/>
                                        </p:tgtEl>
                                        <p:attrNameLst>
                                          <p:attrName>ppt_x</p:attrName>
                                        </p:attrNameLst>
                                      </p:cBhvr>
                                      <p:tavLst>
                                        <p:tav tm="0">
                                          <p:val>
                                            <p:strVal val="1+#ppt_w/2"/>
                                          </p:val>
                                        </p:tav>
                                        <p:tav tm="100000">
                                          <p:val>
                                            <p:strVal val="#ppt_x"/>
                                          </p:val>
                                        </p:tav>
                                      </p:tavLst>
                                    </p:anim>
                                    <p:anim calcmode="lin" valueType="num">
                                      <p:cBhvr additive="base">
                                        <p:cTn id="16" dur="500" fill="hold"/>
                                        <p:tgtEl>
                                          <p:spTgt spid="145"/>
                                        </p:tgtEl>
                                        <p:attrNameLst>
                                          <p:attrName>ppt_y</p:attrName>
                                        </p:attrNameLst>
                                      </p:cBhvr>
                                      <p:tavLst>
                                        <p:tav tm="0">
                                          <p:val>
                                            <p:strVal val="#ppt_y"/>
                                          </p:val>
                                        </p:tav>
                                        <p:tav tm="100000">
                                          <p:val>
                                            <p:strVal val="#ppt_y"/>
                                          </p:val>
                                        </p:tav>
                                      </p:tavLst>
                                    </p:anim>
                                  </p:childTnLst>
                                </p:cTn>
                              </p:par>
                            </p:childTnLst>
                          </p:cTn>
                        </p:par>
                        <p:par>
                          <p:cTn id="17" fill="hold">
                            <p:stCondLst>
                              <p:cond delay="2450"/>
                            </p:stCondLst>
                            <p:childTnLst>
                              <p:par>
                                <p:cTn id="18" presetID="2" presetClass="entr" presetSubtype="2" decel="100000" fill="hold" grpId="0" nodeType="afterEffect">
                                  <p:stCondLst>
                                    <p:cond delay="0"/>
                                  </p:stCondLst>
                                  <p:iterate type="lt">
                                    <p:tmPct val="10000"/>
                                  </p:iterate>
                                  <p:childTnLst>
                                    <p:set>
                                      <p:cBhvr>
                                        <p:cTn id="19" dur="1" fill="hold">
                                          <p:stCondLst>
                                            <p:cond delay="0"/>
                                          </p:stCondLst>
                                        </p:cTn>
                                        <p:tgtEl>
                                          <p:spTgt spid="146"/>
                                        </p:tgtEl>
                                        <p:attrNameLst>
                                          <p:attrName>style.visibility</p:attrName>
                                        </p:attrNameLst>
                                      </p:cBhvr>
                                      <p:to>
                                        <p:strVal val="visible"/>
                                      </p:to>
                                    </p:set>
                                    <p:anim calcmode="lin" valueType="num">
                                      <p:cBhvr additive="base">
                                        <p:cTn id="20" dur="500" fill="hold"/>
                                        <p:tgtEl>
                                          <p:spTgt spid="146"/>
                                        </p:tgtEl>
                                        <p:attrNameLst>
                                          <p:attrName>ppt_x</p:attrName>
                                        </p:attrNameLst>
                                      </p:cBhvr>
                                      <p:tavLst>
                                        <p:tav tm="0">
                                          <p:val>
                                            <p:strVal val="1+#ppt_w/2"/>
                                          </p:val>
                                        </p:tav>
                                        <p:tav tm="100000">
                                          <p:val>
                                            <p:strVal val="#ppt_x"/>
                                          </p:val>
                                        </p:tav>
                                      </p:tavLst>
                                    </p:anim>
                                    <p:anim calcmode="lin" valueType="num">
                                      <p:cBhvr additive="base">
                                        <p:cTn id="21" dur="500" fill="hold"/>
                                        <p:tgtEl>
                                          <p:spTgt spid="146"/>
                                        </p:tgtEl>
                                        <p:attrNameLst>
                                          <p:attrName>ppt_y</p:attrName>
                                        </p:attrNameLst>
                                      </p:cBhvr>
                                      <p:tavLst>
                                        <p:tav tm="0">
                                          <p:val>
                                            <p:strVal val="#ppt_y"/>
                                          </p:val>
                                        </p:tav>
                                        <p:tav tm="100000">
                                          <p:val>
                                            <p:strVal val="#ppt_y"/>
                                          </p:val>
                                        </p:tav>
                                      </p:tavLst>
                                    </p:anim>
                                  </p:childTnLst>
                                </p:cTn>
                              </p:par>
                            </p:childTnLst>
                          </p:cTn>
                        </p:par>
                        <p:par>
                          <p:cTn id="22" fill="hold">
                            <p:stCondLst>
                              <p:cond delay="3100"/>
                            </p:stCondLst>
                            <p:childTnLst>
                              <p:par>
                                <p:cTn id="23" presetID="2" presetClass="entr" presetSubtype="8" fill="hold" nodeType="afterEffect">
                                  <p:stCondLst>
                                    <p:cond delay="0"/>
                                  </p:stCondLst>
                                  <p:childTnLst>
                                    <p:set>
                                      <p:cBhvr>
                                        <p:cTn id="24" dur="1" fill="hold">
                                          <p:stCondLst>
                                            <p:cond delay="0"/>
                                          </p:stCondLst>
                                        </p:cTn>
                                        <p:tgtEl>
                                          <p:spTgt spid="83"/>
                                        </p:tgtEl>
                                        <p:attrNameLst>
                                          <p:attrName>style.visibility</p:attrName>
                                        </p:attrNameLst>
                                      </p:cBhvr>
                                      <p:to>
                                        <p:strVal val="visible"/>
                                      </p:to>
                                    </p:set>
                                    <p:anim calcmode="lin" valueType="num">
                                      <p:cBhvr additive="base">
                                        <p:cTn id="25" dur="500" fill="hold"/>
                                        <p:tgtEl>
                                          <p:spTgt spid="83"/>
                                        </p:tgtEl>
                                        <p:attrNameLst>
                                          <p:attrName>ppt_x</p:attrName>
                                        </p:attrNameLst>
                                      </p:cBhvr>
                                      <p:tavLst>
                                        <p:tav tm="0">
                                          <p:val>
                                            <p:strVal val="0-#ppt_w/2"/>
                                          </p:val>
                                        </p:tav>
                                        <p:tav tm="100000">
                                          <p:val>
                                            <p:strVal val="#ppt_x"/>
                                          </p:val>
                                        </p:tav>
                                      </p:tavLst>
                                    </p:anim>
                                    <p:anim calcmode="lin" valueType="num">
                                      <p:cBhvr additive="base">
                                        <p:cTn id="26" dur="500" fill="hold"/>
                                        <p:tgtEl>
                                          <p:spTgt spid="83"/>
                                        </p:tgtEl>
                                        <p:attrNameLst>
                                          <p:attrName>ppt_y</p:attrName>
                                        </p:attrNameLst>
                                      </p:cBhvr>
                                      <p:tavLst>
                                        <p:tav tm="0">
                                          <p:val>
                                            <p:strVal val="#ppt_y"/>
                                          </p:val>
                                        </p:tav>
                                        <p:tav tm="100000">
                                          <p:val>
                                            <p:strVal val="#ppt_y"/>
                                          </p:val>
                                        </p:tav>
                                      </p:tavLst>
                                    </p:anim>
                                  </p:childTnLst>
                                </p:cTn>
                              </p:par>
                            </p:childTnLst>
                          </p:cTn>
                        </p:par>
                        <p:par>
                          <p:cTn id="27" fill="hold">
                            <p:stCondLst>
                              <p:cond delay="3600"/>
                            </p:stCondLst>
                            <p:childTnLst>
                              <p:par>
                                <p:cTn id="28" presetID="23" presetClass="entr" presetSubtype="272" fill="hold" nodeType="afterEffect">
                                  <p:stCondLst>
                                    <p:cond delay="0"/>
                                  </p:stCondLst>
                                  <p:childTnLst>
                                    <p:set>
                                      <p:cBhvr>
                                        <p:cTn id="29" dur="1" fill="hold">
                                          <p:stCondLst>
                                            <p:cond delay="0"/>
                                          </p:stCondLst>
                                        </p:cTn>
                                        <p:tgtEl>
                                          <p:spTgt spid="48"/>
                                        </p:tgtEl>
                                        <p:attrNameLst>
                                          <p:attrName>style.visibility</p:attrName>
                                        </p:attrNameLst>
                                      </p:cBhvr>
                                      <p:to>
                                        <p:strVal val="visible"/>
                                      </p:to>
                                    </p:set>
                                    <p:anim calcmode="lin" valueType="num">
                                      <p:cBhvr>
                                        <p:cTn id="30" dur="500" fill="hold"/>
                                        <p:tgtEl>
                                          <p:spTgt spid="48"/>
                                        </p:tgtEl>
                                        <p:attrNameLst>
                                          <p:attrName>ppt_w</p:attrName>
                                        </p:attrNameLst>
                                      </p:cBhvr>
                                      <p:tavLst>
                                        <p:tav tm="0">
                                          <p:val>
                                            <p:strVal val="2/3*#ppt_w"/>
                                          </p:val>
                                        </p:tav>
                                        <p:tav tm="100000">
                                          <p:val>
                                            <p:strVal val="#ppt_w"/>
                                          </p:val>
                                        </p:tav>
                                      </p:tavLst>
                                    </p:anim>
                                    <p:anim calcmode="lin" valueType="num">
                                      <p:cBhvr>
                                        <p:cTn id="31" dur="500" fill="hold"/>
                                        <p:tgtEl>
                                          <p:spTgt spid="48"/>
                                        </p:tgtEl>
                                        <p:attrNameLst>
                                          <p:attrName>ppt_h</p:attrName>
                                        </p:attrNameLst>
                                      </p:cBhvr>
                                      <p:tavLst>
                                        <p:tav tm="0">
                                          <p:val>
                                            <p:strVal val="2/3*#ppt_h"/>
                                          </p:val>
                                        </p:tav>
                                        <p:tav tm="100000">
                                          <p:val>
                                            <p:strVal val="#ppt_h"/>
                                          </p:val>
                                        </p:tav>
                                      </p:tavLst>
                                    </p:anim>
                                  </p:childTnLst>
                                </p:cTn>
                              </p:par>
                              <p:par>
                                <p:cTn id="32" presetID="23" presetClass="entr" presetSubtype="288" fill="hold" grpId="0" nodeType="withEffect">
                                  <p:stCondLst>
                                    <p:cond delay="0"/>
                                  </p:stCondLst>
                                  <p:childTnLst>
                                    <p:set>
                                      <p:cBhvr>
                                        <p:cTn id="33" dur="1" fill="hold">
                                          <p:stCondLst>
                                            <p:cond delay="0"/>
                                          </p:stCondLst>
                                        </p:cTn>
                                        <p:tgtEl>
                                          <p:spTgt spid="51"/>
                                        </p:tgtEl>
                                        <p:attrNameLst>
                                          <p:attrName>style.visibility</p:attrName>
                                        </p:attrNameLst>
                                      </p:cBhvr>
                                      <p:to>
                                        <p:strVal val="visible"/>
                                      </p:to>
                                    </p:set>
                                    <p:anim calcmode="lin" valueType="num">
                                      <p:cBhvr>
                                        <p:cTn id="34" dur="500" fill="hold"/>
                                        <p:tgtEl>
                                          <p:spTgt spid="51"/>
                                        </p:tgtEl>
                                        <p:attrNameLst>
                                          <p:attrName>ppt_w</p:attrName>
                                        </p:attrNameLst>
                                      </p:cBhvr>
                                      <p:tavLst>
                                        <p:tav tm="0">
                                          <p:val>
                                            <p:strVal val="4/3*#ppt_w"/>
                                          </p:val>
                                        </p:tav>
                                        <p:tav tm="100000">
                                          <p:val>
                                            <p:strVal val="#ppt_w"/>
                                          </p:val>
                                        </p:tav>
                                      </p:tavLst>
                                    </p:anim>
                                    <p:anim calcmode="lin" valueType="num">
                                      <p:cBhvr>
                                        <p:cTn id="35" dur="500" fill="hold"/>
                                        <p:tgtEl>
                                          <p:spTgt spid="51"/>
                                        </p:tgtEl>
                                        <p:attrNameLst>
                                          <p:attrName>ppt_h</p:attrName>
                                        </p:attrNameLst>
                                      </p:cBhvr>
                                      <p:tavLst>
                                        <p:tav tm="0">
                                          <p:val>
                                            <p:strVal val="4/3*#ppt_h"/>
                                          </p:val>
                                        </p:tav>
                                        <p:tav tm="100000">
                                          <p:val>
                                            <p:strVal val="#ppt_h"/>
                                          </p:val>
                                        </p:tav>
                                      </p:tavLst>
                                    </p:anim>
                                  </p:childTnLst>
                                </p:cTn>
                              </p:par>
                              <p:par>
                                <p:cTn id="36" presetID="23" presetClass="entr" presetSubtype="288" fill="hold" grpId="0" nodeType="withEffect">
                                  <p:stCondLst>
                                    <p:cond delay="0"/>
                                  </p:stCondLst>
                                  <p:childTnLst>
                                    <p:set>
                                      <p:cBhvr>
                                        <p:cTn id="37" dur="1" fill="hold">
                                          <p:stCondLst>
                                            <p:cond delay="0"/>
                                          </p:stCondLst>
                                        </p:cTn>
                                        <p:tgtEl>
                                          <p:spTgt spid="80"/>
                                        </p:tgtEl>
                                        <p:attrNameLst>
                                          <p:attrName>style.visibility</p:attrName>
                                        </p:attrNameLst>
                                      </p:cBhvr>
                                      <p:to>
                                        <p:strVal val="visible"/>
                                      </p:to>
                                    </p:set>
                                    <p:anim calcmode="lin" valueType="num">
                                      <p:cBhvr>
                                        <p:cTn id="38" dur="500" fill="hold"/>
                                        <p:tgtEl>
                                          <p:spTgt spid="80"/>
                                        </p:tgtEl>
                                        <p:attrNameLst>
                                          <p:attrName>ppt_w</p:attrName>
                                        </p:attrNameLst>
                                      </p:cBhvr>
                                      <p:tavLst>
                                        <p:tav tm="0">
                                          <p:val>
                                            <p:strVal val="4/3*#ppt_w"/>
                                          </p:val>
                                        </p:tav>
                                        <p:tav tm="100000">
                                          <p:val>
                                            <p:strVal val="#ppt_w"/>
                                          </p:val>
                                        </p:tav>
                                      </p:tavLst>
                                    </p:anim>
                                    <p:anim calcmode="lin" valueType="num">
                                      <p:cBhvr>
                                        <p:cTn id="39" dur="500" fill="hold"/>
                                        <p:tgtEl>
                                          <p:spTgt spid="80"/>
                                        </p:tgtEl>
                                        <p:attrNameLst>
                                          <p:attrName>ppt_h</p:attrName>
                                        </p:attrNameLst>
                                      </p:cBhvr>
                                      <p:tavLst>
                                        <p:tav tm="0">
                                          <p:val>
                                            <p:strVal val="4/3*#ppt_h"/>
                                          </p:val>
                                        </p:tav>
                                        <p:tav tm="100000">
                                          <p:val>
                                            <p:strVal val="#ppt_h"/>
                                          </p:val>
                                        </p:tav>
                                      </p:tavLst>
                                    </p:anim>
                                  </p:childTnLst>
                                </p:cTn>
                              </p:par>
                            </p:childTnLst>
                          </p:cTn>
                        </p:par>
                        <p:par>
                          <p:cTn id="40" fill="hold">
                            <p:stCondLst>
                              <p:cond delay="4100"/>
                            </p:stCondLst>
                            <p:childTnLst>
                              <p:par>
                                <p:cTn id="41" presetID="2" presetClass="entr" presetSubtype="2" fill="hold"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additive="base">
                                        <p:cTn id="43" dur="500" fill="hold"/>
                                        <p:tgtEl>
                                          <p:spTgt spid="69"/>
                                        </p:tgtEl>
                                        <p:attrNameLst>
                                          <p:attrName>ppt_x</p:attrName>
                                        </p:attrNameLst>
                                      </p:cBhvr>
                                      <p:tavLst>
                                        <p:tav tm="0">
                                          <p:val>
                                            <p:strVal val="1+#ppt_w/2"/>
                                          </p:val>
                                        </p:tav>
                                        <p:tav tm="100000">
                                          <p:val>
                                            <p:strVal val="#ppt_x"/>
                                          </p:val>
                                        </p:tav>
                                      </p:tavLst>
                                    </p:anim>
                                    <p:anim calcmode="lin" valueType="num">
                                      <p:cBhvr additive="base">
                                        <p:cTn id="44" dur="500" fill="hold"/>
                                        <p:tgtEl>
                                          <p:spTgt spid="69"/>
                                        </p:tgtEl>
                                        <p:attrNameLst>
                                          <p:attrName>ppt_y</p:attrName>
                                        </p:attrNameLst>
                                      </p:cBhvr>
                                      <p:tavLst>
                                        <p:tav tm="0">
                                          <p:val>
                                            <p:strVal val="#ppt_y"/>
                                          </p:val>
                                        </p:tav>
                                        <p:tav tm="100000">
                                          <p:val>
                                            <p:strVal val="#ppt_y"/>
                                          </p:val>
                                        </p:tav>
                                      </p:tavLst>
                                    </p:anim>
                                  </p:childTnLst>
                                </p:cTn>
                              </p:par>
                            </p:childTnLst>
                          </p:cTn>
                        </p:par>
                        <p:par>
                          <p:cTn id="45" fill="hold">
                            <p:stCondLst>
                              <p:cond delay="4600"/>
                            </p:stCondLst>
                            <p:childTnLst>
                              <p:par>
                                <p:cTn id="46" presetID="23" presetClass="entr" presetSubtype="272" fill="hold" nodeType="afterEffect">
                                  <p:stCondLst>
                                    <p:cond delay="0"/>
                                  </p:stCondLst>
                                  <p:childTnLst>
                                    <p:set>
                                      <p:cBhvr>
                                        <p:cTn id="47" dur="1" fill="hold">
                                          <p:stCondLst>
                                            <p:cond delay="0"/>
                                          </p:stCondLst>
                                        </p:cTn>
                                        <p:tgtEl>
                                          <p:spTgt spid="52"/>
                                        </p:tgtEl>
                                        <p:attrNameLst>
                                          <p:attrName>style.visibility</p:attrName>
                                        </p:attrNameLst>
                                      </p:cBhvr>
                                      <p:to>
                                        <p:strVal val="visible"/>
                                      </p:to>
                                    </p:set>
                                    <p:anim calcmode="lin" valueType="num">
                                      <p:cBhvr>
                                        <p:cTn id="48" dur="500" fill="hold"/>
                                        <p:tgtEl>
                                          <p:spTgt spid="52"/>
                                        </p:tgtEl>
                                        <p:attrNameLst>
                                          <p:attrName>ppt_w</p:attrName>
                                        </p:attrNameLst>
                                      </p:cBhvr>
                                      <p:tavLst>
                                        <p:tav tm="0">
                                          <p:val>
                                            <p:strVal val="2/3*#ppt_w"/>
                                          </p:val>
                                        </p:tav>
                                        <p:tav tm="100000">
                                          <p:val>
                                            <p:strVal val="#ppt_w"/>
                                          </p:val>
                                        </p:tav>
                                      </p:tavLst>
                                    </p:anim>
                                    <p:anim calcmode="lin" valueType="num">
                                      <p:cBhvr>
                                        <p:cTn id="49" dur="500" fill="hold"/>
                                        <p:tgtEl>
                                          <p:spTgt spid="52"/>
                                        </p:tgtEl>
                                        <p:attrNameLst>
                                          <p:attrName>ppt_h</p:attrName>
                                        </p:attrNameLst>
                                      </p:cBhvr>
                                      <p:tavLst>
                                        <p:tav tm="0">
                                          <p:val>
                                            <p:strVal val="2/3*#ppt_h"/>
                                          </p:val>
                                        </p:tav>
                                        <p:tav tm="100000">
                                          <p:val>
                                            <p:strVal val="#ppt_h"/>
                                          </p:val>
                                        </p:tav>
                                      </p:tavLst>
                                    </p:anim>
                                  </p:childTnLst>
                                </p:cTn>
                              </p:par>
                              <p:par>
                                <p:cTn id="50" presetID="23" presetClass="entr" presetSubtype="288" fill="hold" grpId="0" nodeType="withEffect">
                                  <p:stCondLst>
                                    <p:cond delay="0"/>
                                  </p:stCondLst>
                                  <p:childTnLst>
                                    <p:set>
                                      <p:cBhvr>
                                        <p:cTn id="51" dur="1" fill="hold">
                                          <p:stCondLst>
                                            <p:cond delay="0"/>
                                          </p:stCondLst>
                                        </p:cTn>
                                        <p:tgtEl>
                                          <p:spTgt spid="81"/>
                                        </p:tgtEl>
                                        <p:attrNameLst>
                                          <p:attrName>style.visibility</p:attrName>
                                        </p:attrNameLst>
                                      </p:cBhvr>
                                      <p:to>
                                        <p:strVal val="visible"/>
                                      </p:to>
                                    </p:set>
                                    <p:anim calcmode="lin" valueType="num">
                                      <p:cBhvr>
                                        <p:cTn id="52" dur="500" fill="hold"/>
                                        <p:tgtEl>
                                          <p:spTgt spid="81"/>
                                        </p:tgtEl>
                                        <p:attrNameLst>
                                          <p:attrName>ppt_w</p:attrName>
                                        </p:attrNameLst>
                                      </p:cBhvr>
                                      <p:tavLst>
                                        <p:tav tm="0">
                                          <p:val>
                                            <p:strVal val="4/3*#ppt_w"/>
                                          </p:val>
                                        </p:tav>
                                        <p:tav tm="100000">
                                          <p:val>
                                            <p:strVal val="#ppt_w"/>
                                          </p:val>
                                        </p:tav>
                                      </p:tavLst>
                                    </p:anim>
                                    <p:anim calcmode="lin" valueType="num">
                                      <p:cBhvr>
                                        <p:cTn id="53" dur="500" fill="hold"/>
                                        <p:tgtEl>
                                          <p:spTgt spid="81"/>
                                        </p:tgtEl>
                                        <p:attrNameLst>
                                          <p:attrName>ppt_h</p:attrName>
                                        </p:attrNameLst>
                                      </p:cBhvr>
                                      <p:tavLst>
                                        <p:tav tm="0">
                                          <p:val>
                                            <p:strVal val="4/3*#ppt_h"/>
                                          </p:val>
                                        </p:tav>
                                        <p:tav tm="100000">
                                          <p:val>
                                            <p:strVal val="#ppt_h"/>
                                          </p:val>
                                        </p:tav>
                                      </p:tavLst>
                                    </p:anim>
                                  </p:childTnLst>
                                </p:cTn>
                              </p:par>
                              <p:par>
                                <p:cTn id="54" presetID="23" presetClass="entr" presetSubtype="288" fill="hold" grpId="0" nodeType="with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strVal val="4/3*#ppt_w"/>
                                          </p:val>
                                        </p:tav>
                                        <p:tav tm="100000">
                                          <p:val>
                                            <p:strVal val="#ppt_w"/>
                                          </p:val>
                                        </p:tav>
                                      </p:tavLst>
                                    </p:anim>
                                    <p:anim calcmode="lin" valueType="num">
                                      <p:cBhvr>
                                        <p:cTn id="57" dur="500" fill="hold"/>
                                        <p:tgtEl>
                                          <p:spTgt spid="60"/>
                                        </p:tgtEl>
                                        <p:attrNameLst>
                                          <p:attrName>ppt_h</p:attrName>
                                        </p:attrNameLst>
                                      </p:cBhvr>
                                      <p:tavLst>
                                        <p:tav tm="0">
                                          <p:val>
                                            <p:strVal val="4/3*#ppt_h"/>
                                          </p:val>
                                        </p:tav>
                                        <p:tav tm="100000">
                                          <p:val>
                                            <p:strVal val="#ppt_h"/>
                                          </p:val>
                                        </p:tav>
                                      </p:tavLst>
                                    </p:anim>
                                  </p:childTnLst>
                                </p:cTn>
                              </p:par>
                            </p:childTnLst>
                          </p:cTn>
                        </p:par>
                        <p:par>
                          <p:cTn id="58" fill="hold">
                            <p:stCondLst>
                              <p:cond delay="5100"/>
                            </p:stCondLst>
                            <p:childTnLst>
                              <p:par>
                                <p:cTn id="59" presetID="2" presetClass="entr" presetSubtype="2" fill="hold"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500" fill="hold"/>
                                        <p:tgtEl>
                                          <p:spTgt spid="74"/>
                                        </p:tgtEl>
                                        <p:attrNameLst>
                                          <p:attrName>ppt_x</p:attrName>
                                        </p:attrNameLst>
                                      </p:cBhvr>
                                      <p:tavLst>
                                        <p:tav tm="0">
                                          <p:val>
                                            <p:strVal val="1+#ppt_w/2"/>
                                          </p:val>
                                        </p:tav>
                                        <p:tav tm="100000">
                                          <p:val>
                                            <p:strVal val="#ppt_x"/>
                                          </p:val>
                                        </p:tav>
                                      </p:tavLst>
                                    </p:anim>
                                    <p:anim calcmode="lin" valueType="num">
                                      <p:cBhvr additive="base">
                                        <p:cTn id="62" dur="500" fill="hold"/>
                                        <p:tgtEl>
                                          <p:spTgt spid="74"/>
                                        </p:tgtEl>
                                        <p:attrNameLst>
                                          <p:attrName>ppt_y</p:attrName>
                                        </p:attrNameLst>
                                      </p:cBhvr>
                                      <p:tavLst>
                                        <p:tav tm="0">
                                          <p:val>
                                            <p:strVal val="#ppt_y"/>
                                          </p:val>
                                        </p:tav>
                                        <p:tav tm="100000">
                                          <p:val>
                                            <p:strVal val="#ppt_y"/>
                                          </p:val>
                                        </p:tav>
                                      </p:tavLst>
                                    </p:anim>
                                  </p:childTnLst>
                                </p:cTn>
                              </p:par>
                            </p:childTnLst>
                          </p:cTn>
                        </p:par>
                        <p:par>
                          <p:cTn id="63" fill="hold">
                            <p:stCondLst>
                              <p:cond delay="5600"/>
                            </p:stCondLst>
                            <p:childTnLst>
                              <p:par>
                                <p:cTn id="64" presetID="23" presetClass="entr" presetSubtype="272"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strVal val="2/3*#ppt_w"/>
                                          </p:val>
                                        </p:tav>
                                        <p:tav tm="100000">
                                          <p:val>
                                            <p:strVal val="#ppt_w"/>
                                          </p:val>
                                        </p:tav>
                                      </p:tavLst>
                                    </p:anim>
                                    <p:anim calcmode="lin" valueType="num">
                                      <p:cBhvr>
                                        <p:cTn id="67" dur="500" fill="hold"/>
                                        <p:tgtEl>
                                          <p:spTgt spid="61"/>
                                        </p:tgtEl>
                                        <p:attrNameLst>
                                          <p:attrName>ppt_h</p:attrName>
                                        </p:attrNameLst>
                                      </p:cBhvr>
                                      <p:tavLst>
                                        <p:tav tm="0">
                                          <p:val>
                                            <p:strVal val="2/3*#ppt_h"/>
                                          </p:val>
                                        </p:tav>
                                        <p:tav tm="100000">
                                          <p:val>
                                            <p:strVal val="#ppt_h"/>
                                          </p:val>
                                        </p:tav>
                                      </p:tavLst>
                                    </p:anim>
                                  </p:childTnLst>
                                </p:cTn>
                              </p:par>
                              <p:par>
                                <p:cTn id="68" presetID="23" presetClass="entr" presetSubtype="288" fill="hold" grpId="0" nodeType="withEffect">
                                  <p:stCondLst>
                                    <p:cond delay="0"/>
                                  </p:stCondLst>
                                  <p:childTnLst>
                                    <p:set>
                                      <p:cBhvr>
                                        <p:cTn id="69" dur="1" fill="hold">
                                          <p:stCondLst>
                                            <p:cond delay="0"/>
                                          </p:stCondLst>
                                        </p:cTn>
                                        <p:tgtEl>
                                          <p:spTgt spid="66"/>
                                        </p:tgtEl>
                                        <p:attrNameLst>
                                          <p:attrName>style.visibility</p:attrName>
                                        </p:attrNameLst>
                                      </p:cBhvr>
                                      <p:to>
                                        <p:strVal val="visible"/>
                                      </p:to>
                                    </p:set>
                                    <p:anim calcmode="lin" valueType="num">
                                      <p:cBhvr>
                                        <p:cTn id="70" dur="500" fill="hold"/>
                                        <p:tgtEl>
                                          <p:spTgt spid="66"/>
                                        </p:tgtEl>
                                        <p:attrNameLst>
                                          <p:attrName>ppt_w</p:attrName>
                                        </p:attrNameLst>
                                      </p:cBhvr>
                                      <p:tavLst>
                                        <p:tav tm="0">
                                          <p:val>
                                            <p:strVal val="4/3*#ppt_w"/>
                                          </p:val>
                                        </p:tav>
                                        <p:tav tm="100000">
                                          <p:val>
                                            <p:strVal val="#ppt_w"/>
                                          </p:val>
                                        </p:tav>
                                      </p:tavLst>
                                    </p:anim>
                                    <p:anim calcmode="lin" valueType="num">
                                      <p:cBhvr>
                                        <p:cTn id="71" dur="500" fill="hold"/>
                                        <p:tgtEl>
                                          <p:spTgt spid="66"/>
                                        </p:tgtEl>
                                        <p:attrNameLst>
                                          <p:attrName>ppt_h</p:attrName>
                                        </p:attrNameLst>
                                      </p:cBhvr>
                                      <p:tavLst>
                                        <p:tav tm="0">
                                          <p:val>
                                            <p:strVal val="4/3*#ppt_h"/>
                                          </p:val>
                                        </p:tav>
                                        <p:tav tm="100000">
                                          <p:val>
                                            <p:strVal val="#ppt_h"/>
                                          </p:val>
                                        </p:tav>
                                      </p:tavLst>
                                    </p:anim>
                                  </p:childTnLst>
                                </p:cTn>
                              </p:par>
                              <p:par>
                                <p:cTn id="72" presetID="23" presetClass="entr" presetSubtype="288" fill="hold" grpId="0" nodeType="withEffect">
                                  <p:stCondLst>
                                    <p:cond delay="0"/>
                                  </p:stCondLst>
                                  <p:childTnLst>
                                    <p:set>
                                      <p:cBhvr>
                                        <p:cTn id="73" dur="1" fill="hold">
                                          <p:stCondLst>
                                            <p:cond delay="0"/>
                                          </p:stCondLst>
                                        </p:cTn>
                                        <p:tgtEl>
                                          <p:spTgt spid="82"/>
                                        </p:tgtEl>
                                        <p:attrNameLst>
                                          <p:attrName>style.visibility</p:attrName>
                                        </p:attrNameLst>
                                      </p:cBhvr>
                                      <p:to>
                                        <p:strVal val="visible"/>
                                      </p:to>
                                    </p:set>
                                    <p:anim calcmode="lin" valueType="num">
                                      <p:cBhvr>
                                        <p:cTn id="74" dur="500" fill="hold"/>
                                        <p:tgtEl>
                                          <p:spTgt spid="82"/>
                                        </p:tgtEl>
                                        <p:attrNameLst>
                                          <p:attrName>ppt_w</p:attrName>
                                        </p:attrNameLst>
                                      </p:cBhvr>
                                      <p:tavLst>
                                        <p:tav tm="0">
                                          <p:val>
                                            <p:strVal val="4/3*#ppt_w"/>
                                          </p:val>
                                        </p:tav>
                                        <p:tav tm="100000">
                                          <p:val>
                                            <p:strVal val="#ppt_w"/>
                                          </p:val>
                                        </p:tav>
                                      </p:tavLst>
                                    </p:anim>
                                    <p:anim calcmode="lin" valueType="num">
                                      <p:cBhvr>
                                        <p:cTn id="75" dur="500" fill="hold"/>
                                        <p:tgtEl>
                                          <p:spTgt spid="82"/>
                                        </p:tgtEl>
                                        <p:attrNameLst>
                                          <p:attrName>ppt_h</p:attrName>
                                        </p:attrNameLst>
                                      </p:cBhvr>
                                      <p:tavLst>
                                        <p:tav tm="0">
                                          <p:val>
                                            <p:strVal val="4/3*#ppt_h"/>
                                          </p:val>
                                        </p:tav>
                                        <p:tav tm="100000">
                                          <p:val>
                                            <p:strVal val="#ppt_h"/>
                                          </p:val>
                                        </p:tav>
                                      </p:tavLst>
                                    </p:anim>
                                  </p:childTnLst>
                                </p:cTn>
                              </p:par>
                            </p:childTnLst>
                          </p:cTn>
                        </p:par>
                        <p:par>
                          <p:cTn id="76" fill="hold">
                            <p:stCondLst>
                              <p:cond delay="6100"/>
                            </p:stCondLst>
                            <p:childTnLst>
                              <p:par>
                                <p:cTn id="77" presetID="2" presetClass="entr" presetSubtype="2" fill="hold"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additive="base">
                                        <p:cTn id="79" dur="500" fill="hold"/>
                                        <p:tgtEl>
                                          <p:spTgt spid="77"/>
                                        </p:tgtEl>
                                        <p:attrNameLst>
                                          <p:attrName>ppt_x</p:attrName>
                                        </p:attrNameLst>
                                      </p:cBhvr>
                                      <p:tavLst>
                                        <p:tav tm="0">
                                          <p:val>
                                            <p:strVal val="1+#ppt_w/2"/>
                                          </p:val>
                                        </p:tav>
                                        <p:tav tm="100000">
                                          <p:val>
                                            <p:strVal val="#ppt_x"/>
                                          </p:val>
                                        </p:tav>
                                      </p:tavLst>
                                    </p:anim>
                                    <p:anim calcmode="lin" valueType="num">
                                      <p:cBhvr additive="base">
                                        <p:cTn id="80" dur="500" fill="hold"/>
                                        <p:tgtEl>
                                          <p:spTgt spid="77"/>
                                        </p:tgtEl>
                                        <p:attrNameLst>
                                          <p:attrName>ppt_y</p:attrName>
                                        </p:attrNameLst>
                                      </p:cBhvr>
                                      <p:tavLst>
                                        <p:tav tm="0">
                                          <p:val>
                                            <p:strVal val="#ppt_y"/>
                                          </p:val>
                                        </p:tav>
                                        <p:tav tm="100000">
                                          <p:val>
                                            <p:strVal val="#ppt_y"/>
                                          </p:val>
                                        </p:tav>
                                      </p:tavLst>
                                    </p:anim>
                                  </p:childTnLst>
                                </p:cTn>
                              </p:par>
                            </p:childTnLst>
                          </p:cTn>
                        </p:par>
                        <p:par>
                          <p:cTn id="81" fill="hold">
                            <p:stCondLst>
                              <p:cond delay="6600"/>
                            </p:stCondLst>
                            <p:childTnLst>
                              <p:par>
                                <p:cTn id="82" presetID="23" presetClass="entr" presetSubtype="272" fill="hold" nodeType="afterEffect">
                                  <p:stCondLst>
                                    <p:cond delay="0"/>
                                  </p:stCondLst>
                                  <p:childTnLst>
                                    <p:set>
                                      <p:cBhvr>
                                        <p:cTn id="83" dur="1" fill="hold">
                                          <p:stCondLst>
                                            <p:cond delay="0"/>
                                          </p:stCondLst>
                                        </p:cTn>
                                        <p:tgtEl>
                                          <p:spTgt spid="88"/>
                                        </p:tgtEl>
                                        <p:attrNameLst>
                                          <p:attrName>style.visibility</p:attrName>
                                        </p:attrNameLst>
                                      </p:cBhvr>
                                      <p:to>
                                        <p:strVal val="visible"/>
                                      </p:to>
                                    </p:set>
                                    <p:anim calcmode="lin" valueType="num">
                                      <p:cBhvr>
                                        <p:cTn id="84" dur="500" fill="hold"/>
                                        <p:tgtEl>
                                          <p:spTgt spid="88"/>
                                        </p:tgtEl>
                                        <p:attrNameLst>
                                          <p:attrName>ppt_w</p:attrName>
                                        </p:attrNameLst>
                                      </p:cBhvr>
                                      <p:tavLst>
                                        <p:tav tm="0">
                                          <p:val>
                                            <p:strVal val="2/3*#ppt_w"/>
                                          </p:val>
                                        </p:tav>
                                        <p:tav tm="100000">
                                          <p:val>
                                            <p:strVal val="#ppt_w"/>
                                          </p:val>
                                        </p:tav>
                                      </p:tavLst>
                                    </p:anim>
                                    <p:anim calcmode="lin" valueType="num">
                                      <p:cBhvr>
                                        <p:cTn id="85" dur="500" fill="hold"/>
                                        <p:tgtEl>
                                          <p:spTgt spid="88"/>
                                        </p:tgtEl>
                                        <p:attrNameLst>
                                          <p:attrName>ppt_h</p:attrName>
                                        </p:attrNameLst>
                                      </p:cBhvr>
                                      <p:tavLst>
                                        <p:tav tm="0">
                                          <p:val>
                                            <p:strVal val="2/3*#ppt_h"/>
                                          </p:val>
                                        </p:tav>
                                        <p:tav tm="100000">
                                          <p:val>
                                            <p:strVal val="#ppt_h"/>
                                          </p:val>
                                        </p:tav>
                                      </p:tavLst>
                                    </p:anim>
                                  </p:childTnLst>
                                </p:cTn>
                              </p:par>
                              <p:par>
                                <p:cTn id="86" presetID="23" presetClass="entr" presetSubtype="288" fill="hold" grpId="0" nodeType="withEffect">
                                  <p:stCondLst>
                                    <p:cond delay="0"/>
                                  </p:stCondLst>
                                  <p:childTnLst>
                                    <p:set>
                                      <p:cBhvr>
                                        <p:cTn id="87" dur="1" fill="hold">
                                          <p:stCondLst>
                                            <p:cond delay="0"/>
                                          </p:stCondLst>
                                        </p:cTn>
                                        <p:tgtEl>
                                          <p:spTgt spid="92"/>
                                        </p:tgtEl>
                                        <p:attrNameLst>
                                          <p:attrName>style.visibility</p:attrName>
                                        </p:attrNameLst>
                                      </p:cBhvr>
                                      <p:to>
                                        <p:strVal val="visible"/>
                                      </p:to>
                                    </p:set>
                                    <p:anim calcmode="lin" valueType="num">
                                      <p:cBhvr>
                                        <p:cTn id="88" dur="500" fill="hold"/>
                                        <p:tgtEl>
                                          <p:spTgt spid="92"/>
                                        </p:tgtEl>
                                        <p:attrNameLst>
                                          <p:attrName>ppt_w</p:attrName>
                                        </p:attrNameLst>
                                      </p:cBhvr>
                                      <p:tavLst>
                                        <p:tav tm="0">
                                          <p:val>
                                            <p:strVal val="4/3*#ppt_w"/>
                                          </p:val>
                                        </p:tav>
                                        <p:tav tm="100000">
                                          <p:val>
                                            <p:strVal val="#ppt_w"/>
                                          </p:val>
                                        </p:tav>
                                      </p:tavLst>
                                    </p:anim>
                                    <p:anim calcmode="lin" valueType="num">
                                      <p:cBhvr>
                                        <p:cTn id="89" dur="500" fill="hold"/>
                                        <p:tgtEl>
                                          <p:spTgt spid="92"/>
                                        </p:tgtEl>
                                        <p:attrNameLst>
                                          <p:attrName>ppt_h</p:attrName>
                                        </p:attrNameLst>
                                      </p:cBhvr>
                                      <p:tavLst>
                                        <p:tav tm="0">
                                          <p:val>
                                            <p:strVal val="4/3*#ppt_h"/>
                                          </p:val>
                                        </p:tav>
                                        <p:tav tm="100000">
                                          <p:val>
                                            <p:strVal val="#ppt_h"/>
                                          </p:val>
                                        </p:tav>
                                      </p:tavLst>
                                    </p:anim>
                                  </p:childTnLst>
                                </p:cTn>
                              </p:par>
                              <p:par>
                                <p:cTn id="90" presetID="23" presetClass="entr" presetSubtype="288" fill="hold" grpId="0" nodeType="withEffect">
                                  <p:stCondLst>
                                    <p:cond delay="0"/>
                                  </p:stCondLst>
                                  <p:childTnLst>
                                    <p:set>
                                      <p:cBhvr>
                                        <p:cTn id="91" dur="1" fill="hold">
                                          <p:stCondLst>
                                            <p:cond delay="0"/>
                                          </p:stCondLst>
                                        </p:cTn>
                                        <p:tgtEl>
                                          <p:spTgt spid="101"/>
                                        </p:tgtEl>
                                        <p:attrNameLst>
                                          <p:attrName>style.visibility</p:attrName>
                                        </p:attrNameLst>
                                      </p:cBhvr>
                                      <p:to>
                                        <p:strVal val="visible"/>
                                      </p:to>
                                    </p:set>
                                    <p:anim calcmode="lin" valueType="num">
                                      <p:cBhvr>
                                        <p:cTn id="92" dur="500" fill="hold"/>
                                        <p:tgtEl>
                                          <p:spTgt spid="101"/>
                                        </p:tgtEl>
                                        <p:attrNameLst>
                                          <p:attrName>ppt_w</p:attrName>
                                        </p:attrNameLst>
                                      </p:cBhvr>
                                      <p:tavLst>
                                        <p:tav tm="0">
                                          <p:val>
                                            <p:strVal val="4/3*#ppt_w"/>
                                          </p:val>
                                        </p:tav>
                                        <p:tav tm="100000">
                                          <p:val>
                                            <p:strVal val="#ppt_w"/>
                                          </p:val>
                                        </p:tav>
                                      </p:tavLst>
                                    </p:anim>
                                    <p:anim calcmode="lin" valueType="num">
                                      <p:cBhvr>
                                        <p:cTn id="93" dur="500" fill="hold"/>
                                        <p:tgtEl>
                                          <p:spTgt spid="101"/>
                                        </p:tgtEl>
                                        <p:attrNameLst>
                                          <p:attrName>ppt_h</p:attrName>
                                        </p:attrNameLst>
                                      </p:cBhvr>
                                      <p:tavLst>
                                        <p:tav tm="0">
                                          <p:val>
                                            <p:strVal val="4/3*#ppt_h"/>
                                          </p:val>
                                        </p:tav>
                                        <p:tav tm="100000">
                                          <p:val>
                                            <p:strVal val="#ppt_h"/>
                                          </p:val>
                                        </p:tav>
                                      </p:tavLst>
                                    </p:anim>
                                  </p:childTnLst>
                                </p:cTn>
                              </p:par>
                            </p:childTnLst>
                          </p:cTn>
                        </p:par>
                        <p:par>
                          <p:cTn id="94" fill="hold">
                            <p:stCondLst>
                              <p:cond delay="7100"/>
                            </p:stCondLst>
                            <p:childTnLst>
                              <p:par>
                                <p:cTn id="95" presetID="2" presetClass="entr" presetSubtype="2" fill="hold" nodeType="afterEffect">
                                  <p:stCondLst>
                                    <p:cond delay="0"/>
                                  </p:stCondLst>
                                  <p:childTnLst>
                                    <p:set>
                                      <p:cBhvr>
                                        <p:cTn id="96" dur="1" fill="hold">
                                          <p:stCondLst>
                                            <p:cond delay="0"/>
                                          </p:stCondLst>
                                        </p:cTn>
                                        <p:tgtEl>
                                          <p:spTgt spid="98"/>
                                        </p:tgtEl>
                                        <p:attrNameLst>
                                          <p:attrName>style.visibility</p:attrName>
                                        </p:attrNameLst>
                                      </p:cBhvr>
                                      <p:to>
                                        <p:strVal val="visible"/>
                                      </p:to>
                                    </p:set>
                                    <p:anim calcmode="lin" valueType="num">
                                      <p:cBhvr additive="base">
                                        <p:cTn id="97" dur="500" fill="hold"/>
                                        <p:tgtEl>
                                          <p:spTgt spid="98"/>
                                        </p:tgtEl>
                                        <p:attrNameLst>
                                          <p:attrName>ppt_x</p:attrName>
                                        </p:attrNameLst>
                                      </p:cBhvr>
                                      <p:tavLst>
                                        <p:tav tm="0">
                                          <p:val>
                                            <p:strVal val="1+#ppt_w/2"/>
                                          </p:val>
                                        </p:tav>
                                        <p:tav tm="100000">
                                          <p:val>
                                            <p:strVal val="#ppt_x"/>
                                          </p:val>
                                        </p:tav>
                                      </p:tavLst>
                                    </p:anim>
                                    <p:anim calcmode="lin" valueType="num">
                                      <p:cBhvr additive="base">
                                        <p:cTn id="98" dur="500" fill="hold"/>
                                        <p:tgtEl>
                                          <p:spTgt spid="9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p:bldP spid="146" grpId="0"/>
      <p:bldP spid="51" grpId="0" animBg="1"/>
      <p:bldP spid="60" grpId="0" animBg="1"/>
      <p:bldP spid="66" grpId="0" animBg="1"/>
      <p:bldP spid="80" grpId="0"/>
      <p:bldP spid="81" grpId="0"/>
      <p:bldP spid="82" grpId="0"/>
      <p:bldP spid="92" grpId="0" animBg="1"/>
      <p:bldP spid="101"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6" name="直接连接符 135"/>
          <p:cNvCxnSpPr/>
          <p:nvPr/>
        </p:nvCxnSpPr>
        <p:spPr>
          <a:xfrm>
            <a:off x="1661359" y="1052062"/>
            <a:ext cx="9685166" cy="1597"/>
          </a:xfrm>
          <a:prstGeom prst="line">
            <a:avLst/>
          </a:prstGeom>
          <a:ln w="19050">
            <a:solidFill>
              <a:schemeClr val="bg2">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37" name="组合 136"/>
          <p:cNvGrpSpPr/>
          <p:nvPr/>
        </p:nvGrpSpPr>
        <p:grpSpPr>
          <a:xfrm>
            <a:off x="567138" y="369630"/>
            <a:ext cx="942567" cy="804941"/>
            <a:chOff x="-232427" y="-283585"/>
            <a:chExt cx="2596386" cy="2217283"/>
          </a:xfrm>
        </p:grpSpPr>
        <p:sp>
          <p:nvSpPr>
            <p:cNvPr id="138" name="椭圆 137"/>
            <p:cNvSpPr/>
            <p:nvPr/>
          </p:nvSpPr>
          <p:spPr>
            <a:xfrm>
              <a:off x="-232427" y="-181291"/>
              <a:ext cx="942567" cy="942567"/>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dirty="0">
                <a:ea typeface="华文细黑" panose="02010600040101010101" pitchFamily="2" charset="-122"/>
              </a:endParaRPr>
            </a:p>
          </p:txBody>
        </p:sp>
        <p:sp>
          <p:nvSpPr>
            <p:cNvPr id="139" name="椭圆 138"/>
            <p:cNvSpPr/>
            <p:nvPr/>
          </p:nvSpPr>
          <p:spPr>
            <a:xfrm>
              <a:off x="1360810" y="855446"/>
              <a:ext cx="927953" cy="927953"/>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140" name="椭圆 139"/>
            <p:cNvSpPr/>
            <p:nvPr/>
          </p:nvSpPr>
          <p:spPr>
            <a:xfrm>
              <a:off x="308145" y="808463"/>
              <a:ext cx="1125235" cy="1125235"/>
            </a:xfrm>
            <a:prstGeom prst="ellipse">
              <a:avLst/>
            </a:prstGeom>
            <a:gradFill flip="none" rotWithShape="1">
              <a:gsLst>
                <a:gs pos="0">
                  <a:schemeClr val="bg1"/>
                </a:gs>
                <a:gs pos="36000">
                  <a:schemeClr val="bg1"/>
                </a:gs>
                <a:gs pos="100000">
                  <a:srgbClr val="C7C7C7"/>
                </a:gs>
              </a:gsLst>
              <a:lin ang="13500000" scaled="1"/>
              <a:tileRect/>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141" name="椭圆 140"/>
            <p:cNvSpPr/>
            <p:nvPr/>
          </p:nvSpPr>
          <p:spPr>
            <a:xfrm>
              <a:off x="166801" y="-283585"/>
              <a:ext cx="2089723" cy="2089721"/>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2032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142" name="文本框 17"/>
            <p:cNvSpPr txBox="1"/>
            <p:nvPr/>
          </p:nvSpPr>
          <p:spPr>
            <a:xfrm>
              <a:off x="131421" y="168317"/>
              <a:ext cx="2125103" cy="1271698"/>
            </a:xfrm>
            <a:prstGeom prst="rect">
              <a:avLst/>
            </a:prstGeom>
            <a:noFill/>
          </p:spPr>
          <p:txBody>
            <a:bodyPr wrap="square" rtlCol="0">
              <a:spAutoFit/>
            </a:bodyPr>
            <a:lstStyle/>
            <a:p>
              <a:pPr algn="ctr"/>
              <a:r>
                <a:rPr lang="en-US" altLang="zh-CN" sz="2400" b="1" dirty="0">
                  <a:solidFill>
                    <a:schemeClr val="accent1"/>
                  </a:solidFill>
                  <a:latin typeface="华文细黑" panose="02010600040101010101" pitchFamily="2" charset="-122"/>
                  <a:ea typeface="华文细黑" panose="02010600040101010101" pitchFamily="2" charset="-122"/>
                </a:rPr>
                <a:t>01</a:t>
              </a:r>
              <a:endParaRPr lang="zh-CN" altLang="en-US" sz="3200" b="1" dirty="0">
                <a:solidFill>
                  <a:schemeClr val="accent1"/>
                </a:solidFill>
                <a:latin typeface="华文细黑" panose="02010600040101010101" pitchFamily="2" charset="-122"/>
                <a:ea typeface="华文细黑" panose="02010600040101010101" pitchFamily="2" charset="-122"/>
              </a:endParaRPr>
            </a:p>
          </p:txBody>
        </p:sp>
        <p:sp>
          <p:nvSpPr>
            <p:cNvPr id="143" name="椭圆 142"/>
            <p:cNvSpPr/>
            <p:nvPr/>
          </p:nvSpPr>
          <p:spPr>
            <a:xfrm>
              <a:off x="2149085" y="-283585"/>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ea typeface="华文细黑" panose="02010600040101010101" pitchFamily="2" charset="-122"/>
              </a:endParaRPr>
            </a:p>
          </p:txBody>
        </p:sp>
        <p:sp>
          <p:nvSpPr>
            <p:cNvPr id="144" name="椭圆 143"/>
            <p:cNvSpPr/>
            <p:nvPr/>
          </p:nvSpPr>
          <p:spPr>
            <a:xfrm>
              <a:off x="23983" y="1333840"/>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ea typeface="华文细黑" panose="02010600040101010101" pitchFamily="2" charset="-122"/>
              </a:endParaRPr>
            </a:p>
          </p:txBody>
        </p:sp>
      </p:grpSp>
      <p:sp>
        <p:nvSpPr>
          <p:cNvPr id="145" name="标题 1"/>
          <p:cNvSpPr txBox="1">
            <a:spLocks/>
          </p:cNvSpPr>
          <p:nvPr/>
        </p:nvSpPr>
        <p:spPr>
          <a:xfrm>
            <a:off x="1708744" y="616240"/>
            <a:ext cx="6911141" cy="683927"/>
          </a:xfrm>
          <a:prstGeom prst="rect">
            <a:avLst/>
          </a:prstGeom>
        </p:spPr>
        <p:txBody>
          <a:bodyPr>
            <a:normAutofit/>
          </a:bodyPr>
          <a:lstStyle>
            <a:lvl1pPr algn="ctr" defTabSz="914400" rtl="0" eaLnBrk="1" latinLnBrk="0" hangingPunct="1">
              <a:lnSpc>
                <a:spcPct val="90000"/>
              </a:lnSpc>
              <a:spcBef>
                <a:spcPct val="0"/>
              </a:spcBef>
              <a:buNone/>
              <a:defRPr sz="3600" b="0" kern="1200">
                <a:solidFill>
                  <a:schemeClr val="bg1">
                    <a:lumMod val="50000"/>
                  </a:schemeClr>
                </a:solidFill>
                <a:effectLst/>
                <a:latin typeface="+mj-ea"/>
                <a:ea typeface="+mj-ea"/>
                <a:cs typeface="+mj-cs"/>
              </a:defRPr>
            </a:lvl1pPr>
          </a:lstStyle>
          <a:p>
            <a:pPr algn="l"/>
            <a:r>
              <a:rPr lang="zh-CN" altLang="en-US" sz="1600" dirty="0">
                <a:solidFill>
                  <a:schemeClr val="accent1"/>
                </a:solidFill>
                <a:latin typeface="华文细黑" panose="02010600040101010101" pitchFamily="2" charset="-122"/>
                <a:ea typeface="华文细黑" panose="02010600040101010101" pitchFamily="2" charset="-122"/>
              </a:rPr>
              <a:t>点击输入您的主标题 </a:t>
            </a:r>
            <a:r>
              <a:rPr lang="en-US" altLang="zh-CN" sz="1600" dirty="0">
                <a:latin typeface="华文细黑" panose="02010600040101010101" pitchFamily="2" charset="-122"/>
                <a:ea typeface="华文细黑" panose="02010600040101010101" pitchFamily="2" charset="-122"/>
              </a:rPr>
              <a:t>/ </a:t>
            </a:r>
            <a:r>
              <a:rPr lang="zh-CN" altLang="en-US" sz="1600" dirty="0">
                <a:latin typeface="华文细黑" panose="02010600040101010101" pitchFamily="2" charset="-122"/>
                <a:ea typeface="华文细黑" panose="02010600040101010101" pitchFamily="2" charset="-122"/>
              </a:rPr>
              <a:t>或您公司</a:t>
            </a:r>
            <a:r>
              <a:rPr lang="en-US" altLang="zh-CN" sz="1600" dirty="0">
                <a:latin typeface="华文细黑" panose="02010600040101010101" pitchFamily="2" charset="-122"/>
                <a:ea typeface="华文细黑" panose="02010600040101010101" pitchFamily="2" charset="-122"/>
              </a:rPr>
              <a:t>LOGO</a:t>
            </a:r>
            <a:r>
              <a:rPr lang="zh-CN" altLang="en-US" sz="1600" dirty="0">
                <a:latin typeface="华文细黑" panose="02010600040101010101" pitchFamily="2" charset="-122"/>
                <a:ea typeface="华文细黑" panose="02010600040101010101" pitchFamily="2" charset="-122"/>
              </a:rPr>
              <a:t>名称</a:t>
            </a:r>
            <a:endParaRPr lang="en-US" altLang="zh-CN" sz="1600" dirty="0">
              <a:latin typeface="华文细黑" panose="02010600040101010101" pitchFamily="2" charset="-122"/>
              <a:ea typeface="华文细黑" panose="02010600040101010101" pitchFamily="2" charset="-122"/>
              <a:cs typeface="Lato Light"/>
            </a:endParaRPr>
          </a:p>
        </p:txBody>
      </p:sp>
      <p:sp>
        <p:nvSpPr>
          <p:cNvPr id="146" name="标题 1"/>
          <p:cNvSpPr txBox="1">
            <a:spLocks/>
          </p:cNvSpPr>
          <p:nvPr/>
        </p:nvSpPr>
        <p:spPr>
          <a:xfrm>
            <a:off x="10318678" y="635290"/>
            <a:ext cx="1046898" cy="683927"/>
          </a:xfrm>
          <a:prstGeom prst="rect">
            <a:avLst/>
          </a:prstGeom>
        </p:spPr>
        <p:txBody>
          <a:bodyPr>
            <a:normAutofit/>
          </a:bodyPr>
          <a:lstStyle>
            <a:lvl1pPr algn="ctr" defTabSz="914400" rtl="0" eaLnBrk="1" latinLnBrk="0" hangingPunct="1">
              <a:lnSpc>
                <a:spcPct val="90000"/>
              </a:lnSpc>
              <a:spcBef>
                <a:spcPct val="0"/>
              </a:spcBef>
              <a:buNone/>
              <a:defRPr sz="3600" b="0" kern="1200">
                <a:solidFill>
                  <a:schemeClr val="bg1">
                    <a:lumMod val="50000"/>
                  </a:schemeClr>
                </a:solidFill>
                <a:effectLst/>
                <a:latin typeface="+mj-ea"/>
                <a:ea typeface="+mj-ea"/>
                <a:cs typeface="+mj-cs"/>
              </a:defRPr>
            </a:lvl1pPr>
          </a:lstStyle>
          <a:p>
            <a:pPr algn="l"/>
            <a:r>
              <a:rPr lang="en-US" altLang="zh-CN" sz="1800" dirty="0">
                <a:solidFill>
                  <a:schemeClr val="bg2"/>
                </a:solidFill>
                <a:latin typeface="华文细黑" panose="02010600040101010101" pitchFamily="2" charset="-122"/>
                <a:ea typeface="华文细黑" panose="02010600040101010101" pitchFamily="2" charset="-122"/>
              </a:rPr>
              <a:t>LOGO</a:t>
            </a:r>
            <a:endParaRPr lang="en-US" altLang="zh-CN" sz="1800" dirty="0">
              <a:solidFill>
                <a:schemeClr val="bg2"/>
              </a:solidFill>
              <a:latin typeface="华文细黑" panose="02010600040101010101" pitchFamily="2" charset="-122"/>
              <a:ea typeface="华文细黑" panose="02010600040101010101" pitchFamily="2" charset="-122"/>
              <a:cs typeface="Lato Light"/>
            </a:endParaRPr>
          </a:p>
        </p:txBody>
      </p:sp>
      <p:grpSp>
        <p:nvGrpSpPr>
          <p:cNvPr id="48" name="组合 47"/>
          <p:cNvGrpSpPr/>
          <p:nvPr/>
        </p:nvGrpSpPr>
        <p:grpSpPr>
          <a:xfrm>
            <a:off x="1342468" y="4128954"/>
            <a:ext cx="1702648" cy="404014"/>
            <a:chOff x="1793812" y="4421987"/>
            <a:chExt cx="1702648" cy="404014"/>
          </a:xfrm>
        </p:grpSpPr>
        <p:sp>
          <p:nvSpPr>
            <p:cNvPr id="49" name="圆角矩形 48"/>
            <p:cNvSpPr/>
            <p:nvPr/>
          </p:nvSpPr>
          <p:spPr>
            <a:xfrm>
              <a:off x="1793812" y="4421987"/>
              <a:ext cx="1702648" cy="404014"/>
            </a:xfrm>
            <a:prstGeom prst="roundRect">
              <a:avLst>
                <a:gd name="adj" fmla="val 50000"/>
              </a:avLst>
            </a:pr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华文细黑" panose="02010600040101010101" pitchFamily="2" charset="-122"/>
                <a:ea typeface="华文细黑" panose="02010600040101010101" pitchFamily="2" charset="-122"/>
              </a:endParaRPr>
            </a:p>
          </p:txBody>
        </p:sp>
        <p:sp>
          <p:nvSpPr>
            <p:cNvPr id="50" name="文本框 48"/>
            <p:cNvSpPr txBox="1"/>
            <p:nvPr/>
          </p:nvSpPr>
          <p:spPr>
            <a:xfrm>
              <a:off x="2168330" y="4452028"/>
              <a:ext cx="902811" cy="307777"/>
            </a:xfrm>
            <a:prstGeom prst="rect">
              <a:avLst/>
            </a:prstGeom>
            <a:noFill/>
          </p:spPr>
          <p:txBody>
            <a:bodyPr wrap="none" rtlCol="0">
              <a:spAutoFit/>
            </a:bodyPr>
            <a:lstStyle/>
            <a:p>
              <a:pPr algn="ctr"/>
              <a:r>
                <a:rPr lang="zh-CN" altLang="en-US" sz="1400" b="1" dirty="0">
                  <a:solidFill>
                    <a:schemeClr val="bg1"/>
                  </a:solidFill>
                  <a:latin typeface="华文细黑" panose="02010600040101010101" pitchFamily="2" charset="-122"/>
                  <a:ea typeface="华文细黑" panose="02010600040101010101" pitchFamily="2" charset="-122"/>
                </a:rPr>
                <a:t>添加标题</a:t>
              </a:r>
              <a:endParaRPr lang="en-US" altLang="zh-CN" sz="1400" b="1" dirty="0">
                <a:solidFill>
                  <a:schemeClr val="bg1"/>
                </a:solidFill>
                <a:latin typeface="华文细黑" panose="02010600040101010101" pitchFamily="2" charset="-122"/>
                <a:ea typeface="华文细黑" panose="02010600040101010101" pitchFamily="2" charset="-122"/>
              </a:endParaRPr>
            </a:p>
          </p:txBody>
        </p:sp>
      </p:grpSp>
      <p:grpSp>
        <p:nvGrpSpPr>
          <p:cNvPr id="51" name="组合 50"/>
          <p:cNvGrpSpPr/>
          <p:nvPr/>
        </p:nvGrpSpPr>
        <p:grpSpPr>
          <a:xfrm>
            <a:off x="3837079" y="4128954"/>
            <a:ext cx="1702648" cy="404014"/>
            <a:chOff x="4128769" y="4421987"/>
            <a:chExt cx="1702648" cy="404014"/>
          </a:xfrm>
        </p:grpSpPr>
        <p:sp>
          <p:nvSpPr>
            <p:cNvPr id="52" name="圆角矩形 51"/>
            <p:cNvSpPr/>
            <p:nvPr/>
          </p:nvSpPr>
          <p:spPr>
            <a:xfrm flipH="1">
              <a:off x="4128769" y="4421987"/>
              <a:ext cx="1702648" cy="404014"/>
            </a:xfrm>
            <a:prstGeom prst="roundRect">
              <a:avLst>
                <a:gd name="adj" fmla="val 50000"/>
              </a:avLst>
            </a:pr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华文细黑" panose="02010600040101010101" pitchFamily="2" charset="-122"/>
                <a:ea typeface="华文细黑" panose="02010600040101010101" pitchFamily="2" charset="-122"/>
              </a:endParaRPr>
            </a:p>
          </p:txBody>
        </p:sp>
        <p:sp>
          <p:nvSpPr>
            <p:cNvPr id="58" name="文本框 49"/>
            <p:cNvSpPr txBox="1"/>
            <p:nvPr/>
          </p:nvSpPr>
          <p:spPr>
            <a:xfrm>
              <a:off x="4528687" y="4452028"/>
              <a:ext cx="902811" cy="307777"/>
            </a:xfrm>
            <a:prstGeom prst="rect">
              <a:avLst/>
            </a:prstGeom>
            <a:noFill/>
          </p:spPr>
          <p:txBody>
            <a:bodyPr wrap="none" rtlCol="0">
              <a:spAutoFit/>
            </a:bodyPr>
            <a:lstStyle/>
            <a:p>
              <a:pPr algn="ctr"/>
              <a:r>
                <a:rPr lang="zh-CN" altLang="en-US" sz="1400" b="1" dirty="0">
                  <a:solidFill>
                    <a:schemeClr val="bg1"/>
                  </a:solidFill>
                  <a:latin typeface="华文细黑" panose="02010600040101010101" pitchFamily="2" charset="-122"/>
                  <a:ea typeface="华文细黑" panose="02010600040101010101" pitchFamily="2" charset="-122"/>
                </a:rPr>
                <a:t>添加标题</a:t>
              </a:r>
              <a:endParaRPr lang="en-US" altLang="zh-CN" sz="1400" b="1" dirty="0">
                <a:solidFill>
                  <a:schemeClr val="bg1"/>
                </a:solidFill>
                <a:latin typeface="华文细黑" panose="02010600040101010101" pitchFamily="2" charset="-122"/>
                <a:ea typeface="华文细黑" panose="02010600040101010101" pitchFamily="2" charset="-122"/>
              </a:endParaRPr>
            </a:p>
          </p:txBody>
        </p:sp>
      </p:grpSp>
      <p:grpSp>
        <p:nvGrpSpPr>
          <p:cNvPr id="59" name="组合 58"/>
          <p:cNvGrpSpPr/>
          <p:nvPr/>
        </p:nvGrpSpPr>
        <p:grpSpPr>
          <a:xfrm>
            <a:off x="6389746" y="4128954"/>
            <a:ext cx="1702648" cy="404014"/>
            <a:chOff x="6463726" y="4421987"/>
            <a:chExt cx="1702648" cy="404014"/>
          </a:xfrm>
        </p:grpSpPr>
        <p:sp>
          <p:nvSpPr>
            <p:cNvPr id="60" name="圆角矩形 59"/>
            <p:cNvSpPr/>
            <p:nvPr/>
          </p:nvSpPr>
          <p:spPr>
            <a:xfrm>
              <a:off x="6463726" y="4421987"/>
              <a:ext cx="1702648" cy="404014"/>
            </a:xfrm>
            <a:prstGeom prst="roundRect">
              <a:avLst>
                <a:gd name="adj" fmla="val 50000"/>
              </a:avLst>
            </a:pr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华文细黑" panose="02010600040101010101" pitchFamily="2" charset="-122"/>
                <a:ea typeface="华文细黑" panose="02010600040101010101" pitchFamily="2" charset="-122"/>
              </a:endParaRPr>
            </a:p>
          </p:txBody>
        </p:sp>
        <p:sp>
          <p:nvSpPr>
            <p:cNvPr id="61" name="文本框 50"/>
            <p:cNvSpPr txBox="1"/>
            <p:nvPr/>
          </p:nvSpPr>
          <p:spPr>
            <a:xfrm>
              <a:off x="6863644" y="4452028"/>
              <a:ext cx="902811" cy="307777"/>
            </a:xfrm>
            <a:prstGeom prst="rect">
              <a:avLst/>
            </a:prstGeom>
            <a:noFill/>
          </p:spPr>
          <p:txBody>
            <a:bodyPr wrap="none" rtlCol="0">
              <a:spAutoFit/>
            </a:bodyPr>
            <a:lstStyle/>
            <a:p>
              <a:pPr algn="ctr"/>
              <a:r>
                <a:rPr lang="zh-CN" altLang="en-US" sz="1400" b="1" dirty="0">
                  <a:solidFill>
                    <a:schemeClr val="bg1"/>
                  </a:solidFill>
                  <a:latin typeface="华文细黑" panose="02010600040101010101" pitchFamily="2" charset="-122"/>
                  <a:ea typeface="华文细黑" panose="02010600040101010101" pitchFamily="2" charset="-122"/>
                </a:rPr>
                <a:t>添加标题</a:t>
              </a:r>
              <a:endParaRPr lang="en-US" altLang="zh-CN" sz="1400" b="1" dirty="0">
                <a:solidFill>
                  <a:schemeClr val="bg1"/>
                </a:solidFill>
                <a:latin typeface="华文细黑" panose="02010600040101010101" pitchFamily="2" charset="-122"/>
                <a:ea typeface="华文细黑" panose="02010600040101010101" pitchFamily="2" charset="-122"/>
              </a:endParaRPr>
            </a:p>
          </p:txBody>
        </p:sp>
      </p:grpSp>
      <p:grpSp>
        <p:nvGrpSpPr>
          <p:cNvPr id="62" name="组合 61"/>
          <p:cNvGrpSpPr/>
          <p:nvPr/>
        </p:nvGrpSpPr>
        <p:grpSpPr>
          <a:xfrm>
            <a:off x="8853122" y="4128954"/>
            <a:ext cx="1702648" cy="404014"/>
            <a:chOff x="8798682" y="4421987"/>
            <a:chExt cx="1702648" cy="404014"/>
          </a:xfrm>
        </p:grpSpPr>
        <p:sp>
          <p:nvSpPr>
            <p:cNvPr id="63" name="圆角矩形 62"/>
            <p:cNvSpPr/>
            <p:nvPr/>
          </p:nvSpPr>
          <p:spPr>
            <a:xfrm flipH="1">
              <a:off x="8798682" y="4421987"/>
              <a:ext cx="1702648" cy="404014"/>
            </a:xfrm>
            <a:prstGeom prst="roundRect">
              <a:avLst>
                <a:gd name="adj" fmla="val 50000"/>
              </a:avLst>
            </a:pr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华文细黑" panose="02010600040101010101" pitchFamily="2" charset="-122"/>
                <a:ea typeface="华文细黑" panose="02010600040101010101" pitchFamily="2" charset="-122"/>
              </a:endParaRPr>
            </a:p>
          </p:txBody>
        </p:sp>
        <p:sp>
          <p:nvSpPr>
            <p:cNvPr id="64" name="文本框 51"/>
            <p:cNvSpPr txBox="1"/>
            <p:nvPr/>
          </p:nvSpPr>
          <p:spPr>
            <a:xfrm>
              <a:off x="9246691" y="4452028"/>
              <a:ext cx="902811" cy="307777"/>
            </a:xfrm>
            <a:prstGeom prst="rect">
              <a:avLst/>
            </a:prstGeom>
            <a:noFill/>
          </p:spPr>
          <p:txBody>
            <a:bodyPr wrap="none" rtlCol="0">
              <a:spAutoFit/>
            </a:bodyPr>
            <a:lstStyle/>
            <a:p>
              <a:pPr algn="ctr"/>
              <a:r>
                <a:rPr lang="zh-CN" altLang="en-US" sz="1400" b="1" dirty="0">
                  <a:solidFill>
                    <a:schemeClr val="bg1"/>
                  </a:solidFill>
                  <a:latin typeface="华文细黑" panose="02010600040101010101" pitchFamily="2" charset="-122"/>
                  <a:ea typeface="华文细黑" panose="02010600040101010101" pitchFamily="2" charset="-122"/>
                </a:rPr>
                <a:t>添加标题</a:t>
              </a:r>
              <a:endParaRPr lang="en-US" altLang="zh-CN" sz="1400" b="1" dirty="0">
                <a:solidFill>
                  <a:schemeClr val="bg1"/>
                </a:solidFill>
                <a:latin typeface="华文细黑" panose="02010600040101010101" pitchFamily="2" charset="-122"/>
                <a:ea typeface="华文细黑" panose="02010600040101010101" pitchFamily="2" charset="-122"/>
              </a:endParaRPr>
            </a:p>
          </p:txBody>
        </p:sp>
      </p:grpSp>
      <p:sp>
        <p:nvSpPr>
          <p:cNvPr id="65" name="矩形 64"/>
          <p:cNvSpPr/>
          <p:nvPr/>
        </p:nvSpPr>
        <p:spPr>
          <a:xfrm>
            <a:off x="1072590" y="4673443"/>
            <a:ext cx="2218620" cy="1061829"/>
          </a:xfrm>
          <a:prstGeom prst="rect">
            <a:avLst/>
          </a:prstGeom>
        </p:spPr>
        <p:txBody>
          <a:bodyPr wrap="square">
            <a:spAutoFit/>
          </a:bodyPr>
          <a:lstStyle/>
          <a:p>
            <a:pPr>
              <a:lnSpc>
                <a:spcPct val="200000"/>
              </a:lnSpc>
            </a:pPr>
            <a:r>
              <a:rPr lang="zh-CN" altLang="en-US" sz="1050" dirty="0">
                <a:solidFill>
                  <a:prstClr val="black">
                    <a:lumMod val="50000"/>
                    <a:lumOff val="50000"/>
                  </a:prstClr>
                </a:solidFill>
                <a:latin typeface="华文细黑" panose="02010600040101010101" pitchFamily="2" charset="-122"/>
                <a:ea typeface="华文细黑" panose="02010600040101010101" pitchFamily="2" charset="-122"/>
                <a:sym typeface="Gill Sans" charset="0"/>
              </a:rPr>
              <a:t>此处添加详细文本描述，建议与标题相关并符合整体语言风格，语言描述尽量简洁生动。</a:t>
            </a:r>
            <a:endParaRPr lang="zh-CN" altLang="en-US" sz="1400" dirty="0">
              <a:latin typeface="华文细黑" panose="02010600040101010101" pitchFamily="2" charset="-122"/>
              <a:ea typeface="华文细黑" panose="02010600040101010101" pitchFamily="2" charset="-122"/>
            </a:endParaRPr>
          </a:p>
        </p:txBody>
      </p:sp>
      <p:sp>
        <p:nvSpPr>
          <p:cNvPr id="66" name="矩形 65"/>
          <p:cNvSpPr/>
          <p:nvPr/>
        </p:nvSpPr>
        <p:spPr>
          <a:xfrm>
            <a:off x="3609133" y="4673443"/>
            <a:ext cx="2218620" cy="1061829"/>
          </a:xfrm>
          <a:prstGeom prst="rect">
            <a:avLst/>
          </a:prstGeom>
        </p:spPr>
        <p:txBody>
          <a:bodyPr wrap="square">
            <a:spAutoFit/>
          </a:bodyPr>
          <a:lstStyle/>
          <a:p>
            <a:pPr>
              <a:lnSpc>
                <a:spcPct val="200000"/>
              </a:lnSpc>
            </a:pPr>
            <a:r>
              <a:rPr lang="zh-CN" altLang="en-US" sz="1050" dirty="0">
                <a:solidFill>
                  <a:prstClr val="black">
                    <a:lumMod val="50000"/>
                    <a:lumOff val="50000"/>
                  </a:prstClr>
                </a:solidFill>
                <a:latin typeface="华文细黑" panose="02010600040101010101" pitchFamily="2" charset="-122"/>
                <a:ea typeface="华文细黑" panose="02010600040101010101" pitchFamily="2" charset="-122"/>
                <a:sym typeface="Gill Sans" charset="0"/>
              </a:rPr>
              <a:t>此处添加详细文本描述，建议与标题相关并符合整体语言风格，语言描述尽量简洁生动。</a:t>
            </a:r>
            <a:endParaRPr lang="zh-CN" altLang="en-US" sz="1400" dirty="0">
              <a:latin typeface="华文细黑" panose="02010600040101010101" pitchFamily="2" charset="-122"/>
              <a:ea typeface="华文细黑" panose="02010600040101010101" pitchFamily="2" charset="-122"/>
            </a:endParaRPr>
          </a:p>
        </p:txBody>
      </p:sp>
      <p:sp>
        <p:nvSpPr>
          <p:cNvPr id="67" name="矩形 66"/>
          <p:cNvSpPr/>
          <p:nvPr/>
        </p:nvSpPr>
        <p:spPr>
          <a:xfrm>
            <a:off x="6203732" y="4673443"/>
            <a:ext cx="2218620" cy="1061829"/>
          </a:xfrm>
          <a:prstGeom prst="rect">
            <a:avLst/>
          </a:prstGeom>
        </p:spPr>
        <p:txBody>
          <a:bodyPr wrap="square">
            <a:spAutoFit/>
          </a:bodyPr>
          <a:lstStyle/>
          <a:p>
            <a:pPr>
              <a:lnSpc>
                <a:spcPct val="200000"/>
              </a:lnSpc>
            </a:pPr>
            <a:r>
              <a:rPr lang="zh-CN" altLang="en-US" sz="1050" dirty="0">
                <a:solidFill>
                  <a:prstClr val="black">
                    <a:lumMod val="50000"/>
                    <a:lumOff val="50000"/>
                  </a:prstClr>
                </a:solidFill>
                <a:latin typeface="华文细黑" panose="02010600040101010101" pitchFamily="2" charset="-122"/>
                <a:ea typeface="华文细黑" panose="02010600040101010101" pitchFamily="2" charset="-122"/>
                <a:sym typeface="Gill Sans" charset="0"/>
              </a:rPr>
              <a:t>此处添加详细文本描述，建议与标题相关并符合整体语言风格，语言描述尽量简洁生动。</a:t>
            </a:r>
            <a:endParaRPr lang="zh-CN" altLang="en-US" sz="1400" dirty="0">
              <a:latin typeface="华文细黑" panose="02010600040101010101" pitchFamily="2" charset="-122"/>
              <a:ea typeface="华文细黑" panose="02010600040101010101" pitchFamily="2" charset="-122"/>
            </a:endParaRPr>
          </a:p>
        </p:txBody>
      </p:sp>
      <p:sp>
        <p:nvSpPr>
          <p:cNvPr id="68" name="矩形 67"/>
          <p:cNvSpPr/>
          <p:nvPr/>
        </p:nvSpPr>
        <p:spPr>
          <a:xfrm>
            <a:off x="8638678" y="4673443"/>
            <a:ext cx="2218620" cy="1061829"/>
          </a:xfrm>
          <a:prstGeom prst="rect">
            <a:avLst/>
          </a:prstGeom>
        </p:spPr>
        <p:txBody>
          <a:bodyPr wrap="square">
            <a:spAutoFit/>
          </a:bodyPr>
          <a:lstStyle/>
          <a:p>
            <a:pPr>
              <a:lnSpc>
                <a:spcPct val="200000"/>
              </a:lnSpc>
            </a:pPr>
            <a:r>
              <a:rPr lang="zh-CN" altLang="en-US" sz="1050" dirty="0">
                <a:solidFill>
                  <a:prstClr val="black">
                    <a:lumMod val="50000"/>
                    <a:lumOff val="50000"/>
                  </a:prstClr>
                </a:solidFill>
                <a:latin typeface="华文细黑" panose="02010600040101010101" pitchFamily="2" charset="-122"/>
                <a:ea typeface="华文细黑" panose="02010600040101010101" pitchFamily="2" charset="-122"/>
                <a:sym typeface="Gill Sans" charset="0"/>
              </a:rPr>
              <a:t>此处添加详细文本描述，建议与标题相关并符合整体语言风格，语言描述尽量简洁生动。</a:t>
            </a:r>
            <a:endParaRPr lang="zh-CN" altLang="en-US" sz="1400" dirty="0">
              <a:latin typeface="华文细黑" panose="02010600040101010101" pitchFamily="2" charset="-122"/>
              <a:ea typeface="华文细黑" panose="02010600040101010101" pitchFamily="2" charset="-122"/>
            </a:endParaRPr>
          </a:p>
        </p:txBody>
      </p:sp>
      <p:grpSp>
        <p:nvGrpSpPr>
          <p:cNvPr id="71" name="组合 70"/>
          <p:cNvGrpSpPr/>
          <p:nvPr/>
        </p:nvGrpSpPr>
        <p:grpSpPr>
          <a:xfrm>
            <a:off x="1299319" y="1934419"/>
            <a:ext cx="1849551" cy="1849553"/>
            <a:chOff x="1367367" y="1923540"/>
            <a:chExt cx="2091076" cy="2091076"/>
          </a:xfrm>
        </p:grpSpPr>
        <p:pic>
          <p:nvPicPr>
            <p:cNvPr id="72" name="图片 71"/>
            <p:cNvPicPr>
              <a:picLocks noChangeAspect="1"/>
            </p:cNvPicPr>
            <p:nvPr/>
          </p:nvPicPr>
          <p:blipFill>
            <a:blip r:embed="rId3">
              <a:extLst>
                <a:ext uri="{BEBA8EAE-BF5A-486C-A8C5-ECC9F3942E4B}">
                  <a14:imgProps xmlns:a14="http://schemas.microsoft.com/office/drawing/2010/main">
                    <a14:imgLayer r:embed="rId4">
                      <a14:imgEffect>
                        <a14:brightnessContrast bright="7000"/>
                      </a14:imgEffect>
                    </a14:imgLayer>
                  </a14:imgProps>
                </a:ext>
                <a:ext uri="{28A0092B-C50C-407E-A947-70E740481C1C}">
                  <a14:useLocalDpi xmlns:a14="http://schemas.microsoft.com/office/drawing/2010/main" val="0"/>
                </a:ext>
              </a:extLst>
            </a:blip>
            <a:stretch>
              <a:fillRect/>
            </a:stretch>
          </p:blipFill>
          <p:spPr>
            <a:xfrm>
              <a:off x="1452217" y="2171915"/>
              <a:ext cx="1921373" cy="1594329"/>
            </a:xfrm>
            <a:custGeom>
              <a:avLst/>
              <a:gdLst>
                <a:gd name="connsiteX0" fmla="*/ 0 w 2579915"/>
                <a:gd name="connsiteY0" fmla="*/ 0 h 2296885"/>
                <a:gd name="connsiteX1" fmla="*/ 2579915 w 2579915"/>
                <a:gd name="connsiteY1" fmla="*/ 0 h 2296885"/>
                <a:gd name="connsiteX2" fmla="*/ 2579915 w 2579915"/>
                <a:gd name="connsiteY2" fmla="*/ 2296885 h 2296885"/>
                <a:gd name="connsiteX3" fmla="*/ 0 w 2579915"/>
                <a:gd name="connsiteY3" fmla="*/ 2296885 h 2296885"/>
              </a:gdLst>
              <a:ahLst/>
              <a:cxnLst>
                <a:cxn ang="0">
                  <a:pos x="connsiteX0" y="connsiteY0"/>
                </a:cxn>
                <a:cxn ang="0">
                  <a:pos x="connsiteX1" y="connsiteY1"/>
                </a:cxn>
                <a:cxn ang="0">
                  <a:pos x="connsiteX2" y="connsiteY2"/>
                </a:cxn>
                <a:cxn ang="0">
                  <a:pos x="connsiteX3" y="connsiteY3"/>
                </a:cxn>
              </a:cxnLst>
              <a:rect l="l" t="t" r="r" b="b"/>
              <a:pathLst>
                <a:path w="2579915" h="2296885">
                  <a:moveTo>
                    <a:pt x="0" y="0"/>
                  </a:moveTo>
                  <a:lnTo>
                    <a:pt x="2579915" y="0"/>
                  </a:lnTo>
                  <a:lnTo>
                    <a:pt x="2579915" y="2296885"/>
                  </a:lnTo>
                  <a:lnTo>
                    <a:pt x="0" y="2296885"/>
                  </a:lnTo>
                  <a:close/>
                </a:path>
              </a:pathLst>
            </a:custGeom>
          </p:spPr>
        </p:pic>
        <p:grpSp>
          <p:nvGrpSpPr>
            <p:cNvPr id="80" name="组合 79"/>
            <p:cNvGrpSpPr/>
            <p:nvPr/>
          </p:nvGrpSpPr>
          <p:grpSpPr>
            <a:xfrm>
              <a:off x="1367367" y="1923540"/>
              <a:ext cx="2091076" cy="2091076"/>
              <a:chOff x="4742449" y="2216782"/>
              <a:chExt cx="3801476" cy="3801476"/>
            </a:xfrm>
          </p:grpSpPr>
          <p:sp>
            <p:nvSpPr>
              <p:cNvPr id="81" name="任意多边形 80"/>
              <p:cNvSpPr/>
              <p:nvPr/>
            </p:nvSpPr>
            <p:spPr>
              <a:xfrm>
                <a:off x="4742449" y="2216782"/>
                <a:ext cx="3801476" cy="3801476"/>
              </a:xfrm>
              <a:custGeom>
                <a:avLst/>
                <a:gdLst>
                  <a:gd name="connsiteX0" fmla="*/ 627244 w 3801476"/>
                  <a:gd name="connsiteY0" fmla="*/ 310063 h 3801476"/>
                  <a:gd name="connsiteX1" fmla="*/ 310063 w 3801476"/>
                  <a:gd name="connsiteY1" fmla="*/ 627244 h 3801476"/>
                  <a:gd name="connsiteX2" fmla="*/ 310063 w 3801476"/>
                  <a:gd name="connsiteY2" fmla="*/ 3174232 h 3801476"/>
                  <a:gd name="connsiteX3" fmla="*/ 627244 w 3801476"/>
                  <a:gd name="connsiteY3" fmla="*/ 3491413 h 3801476"/>
                  <a:gd name="connsiteX4" fmla="*/ 3174232 w 3801476"/>
                  <a:gd name="connsiteY4" fmla="*/ 3491413 h 3801476"/>
                  <a:gd name="connsiteX5" fmla="*/ 3491413 w 3801476"/>
                  <a:gd name="connsiteY5" fmla="*/ 3174232 h 3801476"/>
                  <a:gd name="connsiteX6" fmla="*/ 3491413 w 3801476"/>
                  <a:gd name="connsiteY6" fmla="*/ 627244 h 3801476"/>
                  <a:gd name="connsiteX7" fmla="*/ 3174232 w 3801476"/>
                  <a:gd name="connsiteY7" fmla="*/ 310063 h 3801476"/>
                  <a:gd name="connsiteX8" fmla="*/ 379007 w 3801476"/>
                  <a:gd name="connsiteY8" fmla="*/ 0 h 3801476"/>
                  <a:gd name="connsiteX9" fmla="*/ 3422469 w 3801476"/>
                  <a:gd name="connsiteY9" fmla="*/ 0 h 3801476"/>
                  <a:gd name="connsiteX10" fmla="*/ 3801476 w 3801476"/>
                  <a:gd name="connsiteY10" fmla="*/ 379007 h 3801476"/>
                  <a:gd name="connsiteX11" fmla="*/ 3801476 w 3801476"/>
                  <a:gd name="connsiteY11" fmla="*/ 3422469 h 3801476"/>
                  <a:gd name="connsiteX12" fmla="*/ 3422469 w 3801476"/>
                  <a:gd name="connsiteY12" fmla="*/ 3801476 h 3801476"/>
                  <a:gd name="connsiteX13" fmla="*/ 379007 w 3801476"/>
                  <a:gd name="connsiteY13" fmla="*/ 3801476 h 3801476"/>
                  <a:gd name="connsiteX14" fmla="*/ 0 w 3801476"/>
                  <a:gd name="connsiteY14" fmla="*/ 3422469 h 3801476"/>
                  <a:gd name="connsiteX15" fmla="*/ 0 w 3801476"/>
                  <a:gd name="connsiteY15" fmla="*/ 379007 h 3801476"/>
                  <a:gd name="connsiteX16" fmla="*/ 379007 w 3801476"/>
                  <a:gd name="connsiteY16" fmla="*/ 0 h 380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01476" h="3801476">
                    <a:moveTo>
                      <a:pt x="627244" y="310063"/>
                    </a:moveTo>
                    <a:cubicBezTo>
                      <a:pt x="452070" y="310063"/>
                      <a:pt x="310063" y="452070"/>
                      <a:pt x="310063" y="627244"/>
                    </a:cubicBezTo>
                    <a:lnTo>
                      <a:pt x="310063" y="3174232"/>
                    </a:lnTo>
                    <a:cubicBezTo>
                      <a:pt x="310063" y="3349406"/>
                      <a:pt x="452070" y="3491413"/>
                      <a:pt x="627244" y="3491413"/>
                    </a:cubicBezTo>
                    <a:lnTo>
                      <a:pt x="3174232" y="3491413"/>
                    </a:lnTo>
                    <a:cubicBezTo>
                      <a:pt x="3349406" y="3491413"/>
                      <a:pt x="3491413" y="3349406"/>
                      <a:pt x="3491413" y="3174232"/>
                    </a:cubicBezTo>
                    <a:lnTo>
                      <a:pt x="3491413" y="627244"/>
                    </a:lnTo>
                    <a:cubicBezTo>
                      <a:pt x="3491413" y="452070"/>
                      <a:pt x="3349406" y="310063"/>
                      <a:pt x="3174232" y="310063"/>
                    </a:cubicBezTo>
                    <a:close/>
                    <a:moveTo>
                      <a:pt x="379007" y="0"/>
                    </a:moveTo>
                    <a:lnTo>
                      <a:pt x="3422469" y="0"/>
                    </a:lnTo>
                    <a:cubicBezTo>
                      <a:pt x="3631789" y="0"/>
                      <a:pt x="3801476" y="169687"/>
                      <a:pt x="3801476" y="379007"/>
                    </a:cubicBezTo>
                    <a:lnTo>
                      <a:pt x="3801476" y="3422469"/>
                    </a:lnTo>
                    <a:cubicBezTo>
                      <a:pt x="3801476" y="3631789"/>
                      <a:pt x="3631789" y="3801476"/>
                      <a:pt x="3422469" y="3801476"/>
                    </a:cubicBezTo>
                    <a:lnTo>
                      <a:pt x="379007" y="3801476"/>
                    </a:lnTo>
                    <a:cubicBezTo>
                      <a:pt x="169687" y="3801476"/>
                      <a:pt x="0" y="3631789"/>
                      <a:pt x="0" y="3422469"/>
                    </a:cubicBezTo>
                    <a:lnTo>
                      <a:pt x="0" y="379007"/>
                    </a:lnTo>
                    <a:cubicBezTo>
                      <a:pt x="0" y="169687"/>
                      <a:pt x="169687" y="0"/>
                      <a:pt x="379007" y="0"/>
                    </a:cubicBezTo>
                    <a:close/>
                  </a:path>
                </a:pathLst>
              </a:custGeom>
              <a:gradFill flip="none" rotWithShape="1">
                <a:gsLst>
                  <a:gs pos="0">
                    <a:schemeClr val="bg1"/>
                  </a:gs>
                  <a:gs pos="100000">
                    <a:schemeClr val="bg1">
                      <a:lumMod val="85000"/>
                    </a:schemeClr>
                  </a:gs>
                </a:gsLst>
                <a:lin ang="5400000" scaled="1"/>
                <a:tileRect/>
              </a:gradFill>
              <a:ln w="19050">
                <a:gradFill>
                  <a:gsLst>
                    <a:gs pos="0">
                      <a:schemeClr val="bg1"/>
                    </a:gs>
                    <a:gs pos="100000">
                      <a:schemeClr val="bg1">
                        <a:lumMod val="75000"/>
                      </a:schemeClr>
                    </a:gs>
                  </a:gsLst>
                  <a:lin ang="5400000" scaled="1"/>
                </a:gradFill>
              </a:ln>
              <a:effectLst>
                <a:outerShdw blurRad="254000" dist="254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华文细黑" panose="02010600040101010101" pitchFamily="2" charset="-122"/>
                </a:endParaRPr>
              </a:p>
            </p:txBody>
          </p:sp>
          <p:sp>
            <p:nvSpPr>
              <p:cNvPr id="82" name="圆角矩形 81"/>
              <p:cNvSpPr/>
              <p:nvPr/>
            </p:nvSpPr>
            <p:spPr>
              <a:xfrm>
                <a:off x="5052512" y="2526845"/>
                <a:ext cx="3181350" cy="3181350"/>
              </a:xfrm>
              <a:prstGeom prst="roundRect">
                <a:avLst>
                  <a:gd name="adj" fmla="val 9970"/>
                </a:avLst>
              </a:prstGeom>
              <a:noFill/>
              <a:ln w="76200">
                <a:gradFill flip="none" rotWithShape="1">
                  <a:gsLst>
                    <a:gs pos="100000">
                      <a:schemeClr val="bg1">
                        <a:lumMod val="96000"/>
                      </a:schemeClr>
                    </a:gs>
                    <a:gs pos="0">
                      <a:schemeClr val="bg1">
                        <a:lumMod val="6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华文细黑" panose="02010600040101010101" pitchFamily="2" charset="-122"/>
                </a:endParaRPr>
              </a:p>
            </p:txBody>
          </p:sp>
          <p:sp>
            <p:nvSpPr>
              <p:cNvPr id="98" name="圆角矩形 97"/>
              <p:cNvSpPr/>
              <p:nvPr/>
            </p:nvSpPr>
            <p:spPr>
              <a:xfrm>
                <a:off x="4742449" y="2216782"/>
                <a:ext cx="3801476" cy="3801476"/>
              </a:xfrm>
              <a:prstGeom prst="roundRect">
                <a:avLst>
                  <a:gd name="adj" fmla="val 9970"/>
                </a:avLst>
              </a:prstGeom>
              <a:noFill/>
              <a:ln w="22225">
                <a:gradFill flip="none" rotWithShape="1">
                  <a:gsLst>
                    <a:gs pos="0">
                      <a:schemeClr val="bg1"/>
                    </a:gs>
                    <a:gs pos="100000">
                      <a:schemeClr val="bg1">
                        <a:lumMod val="6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华文细黑" panose="02010600040101010101" pitchFamily="2" charset="-122"/>
                </a:endParaRPr>
              </a:p>
            </p:txBody>
          </p:sp>
        </p:grpSp>
      </p:grpSp>
      <p:grpSp>
        <p:nvGrpSpPr>
          <p:cNvPr id="99" name="组合 98"/>
          <p:cNvGrpSpPr/>
          <p:nvPr/>
        </p:nvGrpSpPr>
        <p:grpSpPr>
          <a:xfrm>
            <a:off x="3749071" y="1934419"/>
            <a:ext cx="1849551" cy="1849553"/>
            <a:chOff x="3751324" y="1923540"/>
            <a:chExt cx="2091076" cy="2091076"/>
          </a:xfrm>
        </p:grpSpPr>
        <p:pic>
          <p:nvPicPr>
            <p:cNvPr id="100" name="图片 9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54744" y="2110506"/>
              <a:ext cx="1826124" cy="1671948"/>
            </a:xfrm>
            <a:custGeom>
              <a:avLst/>
              <a:gdLst>
                <a:gd name="connsiteX0" fmla="*/ 0 w 2579915"/>
                <a:gd name="connsiteY0" fmla="*/ 0 h 2296884"/>
                <a:gd name="connsiteX1" fmla="*/ 2579915 w 2579915"/>
                <a:gd name="connsiteY1" fmla="*/ 0 h 2296884"/>
                <a:gd name="connsiteX2" fmla="*/ 2579915 w 2579915"/>
                <a:gd name="connsiteY2" fmla="*/ 2296884 h 2296884"/>
                <a:gd name="connsiteX3" fmla="*/ 0 w 2579915"/>
                <a:gd name="connsiteY3" fmla="*/ 2296884 h 2296884"/>
              </a:gdLst>
              <a:ahLst/>
              <a:cxnLst>
                <a:cxn ang="0">
                  <a:pos x="connsiteX0" y="connsiteY0"/>
                </a:cxn>
                <a:cxn ang="0">
                  <a:pos x="connsiteX1" y="connsiteY1"/>
                </a:cxn>
                <a:cxn ang="0">
                  <a:pos x="connsiteX2" y="connsiteY2"/>
                </a:cxn>
                <a:cxn ang="0">
                  <a:pos x="connsiteX3" y="connsiteY3"/>
                </a:cxn>
              </a:cxnLst>
              <a:rect l="l" t="t" r="r" b="b"/>
              <a:pathLst>
                <a:path w="2579915" h="2296884">
                  <a:moveTo>
                    <a:pt x="0" y="0"/>
                  </a:moveTo>
                  <a:lnTo>
                    <a:pt x="2579915" y="0"/>
                  </a:lnTo>
                  <a:lnTo>
                    <a:pt x="2579915" y="2296884"/>
                  </a:lnTo>
                  <a:lnTo>
                    <a:pt x="0" y="2296884"/>
                  </a:lnTo>
                  <a:close/>
                </a:path>
              </a:pathLst>
            </a:custGeom>
          </p:spPr>
        </p:pic>
        <p:grpSp>
          <p:nvGrpSpPr>
            <p:cNvPr id="101" name="组合 100"/>
            <p:cNvGrpSpPr/>
            <p:nvPr/>
          </p:nvGrpSpPr>
          <p:grpSpPr>
            <a:xfrm>
              <a:off x="3751324" y="1923540"/>
              <a:ext cx="2091076" cy="2091076"/>
              <a:chOff x="4742449" y="2216782"/>
              <a:chExt cx="3801476" cy="3801476"/>
            </a:xfrm>
          </p:grpSpPr>
          <p:sp>
            <p:nvSpPr>
              <p:cNvPr id="102" name="任意多边形 101"/>
              <p:cNvSpPr/>
              <p:nvPr/>
            </p:nvSpPr>
            <p:spPr>
              <a:xfrm>
                <a:off x="4742449" y="2216782"/>
                <a:ext cx="3801476" cy="3801476"/>
              </a:xfrm>
              <a:custGeom>
                <a:avLst/>
                <a:gdLst>
                  <a:gd name="connsiteX0" fmla="*/ 627244 w 3801476"/>
                  <a:gd name="connsiteY0" fmla="*/ 310063 h 3801476"/>
                  <a:gd name="connsiteX1" fmla="*/ 310063 w 3801476"/>
                  <a:gd name="connsiteY1" fmla="*/ 627244 h 3801476"/>
                  <a:gd name="connsiteX2" fmla="*/ 310063 w 3801476"/>
                  <a:gd name="connsiteY2" fmla="*/ 3174232 h 3801476"/>
                  <a:gd name="connsiteX3" fmla="*/ 627244 w 3801476"/>
                  <a:gd name="connsiteY3" fmla="*/ 3491413 h 3801476"/>
                  <a:gd name="connsiteX4" fmla="*/ 3174232 w 3801476"/>
                  <a:gd name="connsiteY4" fmla="*/ 3491413 h 3801476"/>
                  <a:gd name="connsiteX5" fmla="*/ 3491413 w 3801476"/>
                  <a:gd name="connsiteY5" fmla="*/ 3174232 h 3801476"/>
                  <a:gd name="connsiteX6" fmla="*/ 3491413 w 3801476"/>
                  <a:gd name="connsiteY6" fmla="*/ 627244 h 3801476"/>
                  <a:gd name="connsiteX7" fmla="*/ 3174232 w 3801476"/>
                  <a:gd name="connsiteY7" fmla="*/ 310063 h 3801476"/>
                  <a:gd name="connsiteX8" fmla="*/ 379007 w 3801476"/>
                  <a:gd name="connsiteY8" fmla="*/ 0 h 3801476"/>
                  <a:gd name="connsiteX9" fmla="*/ 3422469 w 3801476"/>
                  <a:gd name="connsiteY9" fmla="*/ 0 h 3801476"/>
                  <a:gd name="connsiteX10" fmla="*/ 3801476 w 3801476"/>
                  <a:gd name="connsiteY10" fmla="*/ 379007 h 3801476"/>
                  <a:gd name="connsiteX11" fmla="*/ 3801476 w 3801476"/>
                  <a:gd name="connsiteY11" fmla="*/ 3422469 h 3801476"/>
                  <a:gd name="connsiteX12" fmla="*/ 3422469 w 3801476"/>
                  <a:gd name="connsiteY12" fmla="*/ 3801476 h 3801476"/>
                  <a:gd name="connsiteX13" fmla="*/ 379007 w 3801476"/>
                  <a:gd name="connsiteY13" fmla="*/ 3801476 h 3801476"/>
                  <a:gd name="connsiteX14" fmla="*/ 0 w 3801476"/>
                  <a:gd name="connsiteY14" fmla="*/ 3422469 h 3801476"/>
                  <a:gd name="connsiteX15" fmla="*/ 0 w 3801476"/>
                  <a:gd name="connsiteY15" fmla="*/ 379007 h 3801476"/>
                  <a:gd name="connsiteX16" fmla="*/ 379007 w 3801476"/>
                  <a:gd name="connsiteY16" fmla="*/ 0 h 380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01476" h="3801476">
                    <a:moveTo>
                      <a:pt x="627244" y="310063"/>
                    </a:moveTo>
                    <a:cubicBezTo>
                      <a:pt x="452070" y="310063"/>
                      <a:pt x="310063" y="452070"/>
                      <a:pt x="310063" y="627244"/>
                    </a:cubicBezTo>
                    <a:lnTo>
                      <a:pt x="310063" y="3174232"/>
                    </a:lnTo>
                    <a:cubicBezTo>
                      <a:pt x="310063" y="3349406"/>
                      <a:pt x="452070" y="3491413"/>
                      <a:pt x="627244" y="3491413"/>
                    </a:cubicBezTo>
                    <a:lnTo>
                      <a:pt x="3174232" y="3491413"/>
                    </a:lnTo>
                    <a:cubicBezTo>
                      <a:pt x="3349406" y="3491413"/>
                      <a:pt x="3491413" y="3349406"/>
                      <a:pt x="3491413" y="3174232"/>
                    </a:cubicBezTo>
                    <a:lnTo>
                      <a:pt x="3491413" y="627244"/>
                    </a:lnTo>
                    <a:cubicBezTo>
                      <a:pt x="3491413" y="452070"/>
                      <a:pt x="3349406" y="310063"/>
                      <a:pt x="3174232" y="310063"/>
                    </a:cubicBezTo>
                    <a:close/>
                    <a:moveTo>
                      <a:pt x="379007" y="0"/>
                    </a:moveTo>
                    <a:lnTo>
                      <a:pt x="3422469" y="0"/>
                    </a:lnTo>
                    <a:cubicBezTo>
                      <a:pt x="3631789" y="0"/>
                      <a:pt x="3801476" y="169687"/>
                      <a:pt x="3801476" y="379007"/>
                    </a:cubicBezTo>
                    <a:lnTo>
                      <a:pt x="3801476" y="3422469"/>
                    </a:lnTo>
                    <a:cubicBezTo>
                      <a:pt x="3801476" y="3631789"/>
                      <a:pt x="3631789" y="3801476"/>
                      <a:pt x="3422469" y="3801476"/>
                    </a:cubicBezTo>
                    <a:lnTo>
                      <a:pt x="379007" y="3801476"/>
                    </a:lnTo>
                    <a:cubicBezTo>
                      <a:pt x="169687" y="3801476"/>
                      <a:pt x="0" y="3631789"/>
                      <a:pt x="0" y="3422469"/>
                    </a:cubicBezTo>
                    <a:lnTo>
                      <a:pt x="0" y="379007"/>
                    </a:lnTo>
                    <a:cubicBezTo>
                      <a:pt x="0" y="169687"/>
                      <a:pt x="169687" y="0"/>
                      <a:pt x="379007" y="0"/>
                    </a:cubicBezTo>
                    <a:close/>
                  </a:path>
                </a:pathLst>
              </a:custGeom>
              <a:gradFill flip="none" rotWithShape="1">
                <a:gsLst>
                  <a:gs pos="0">
                    <a:schemeClr val="bg1"/>
                  </a:gs>
                  <a:gs pos="100000">
                    <a:schemeClr val="bg1">
                      <a:lumMod val="85000"/>
                    </a:schemeClr>
                  </a:gs>
                </a:gsLst>
                <a:lin ang="5400000" scaled="1"/>
                <a:tileRect/>
              </a:gradFill>
              <a:ln w="19050">
                <a:gradFill>
                  <a:gsLst>
                    <a:gs pos="0">
                      <a:schemeClr val="bg1"/>
                    </a:gs>
                    <a:gs pos="100000">
                      <a:schemeClr val="bg1">
                        <a:lumMod val="75000"/>
                      </a:schemeClr>
                    </a:gs>
                  </a:gsLst>
                  <a:lin ang="5400000" scaled="1"/>
                </a:gradFill>
              </a:ln>
              <a:effectLst>
                <a:outerShdw blurRad="254000" dist="254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华文细黑" panose="02010600040101010101" pitchFamily="2" charset="-122"/>
                </a:endParaRPr>
              </a:p>
            </p:txBody>
          </p:sp>
          <p:sp>
            <p:nvSpPr>
              <p:cNvPr id="103" name="圆角矩形 102"/>
              <p:cNvSpPr/>
              <p:nvPr/>
            </p:nvSpPr>
            <p:spPr>
              <a:xfrm>
                <a:off x="5052512" y="2526845"/>
                <a:ext cx="3181350" cy="3181350"/>
              </a:xfrm>
              <a:prstGeom prst="roundRect">
                <a:avLst>
                  <a:gd name="adj" fmla="val 9970"/>
                </a:avLst>
              </a:prstGeom>
              <a:noFill/>
              <a:ln w="76200">
                <a:gradFill flip="none" rotWithShape="1">
                  <a:gsLst>
                    <a:gs pos="100000">
                      <a:schemeClr val="bg1">
                        <a:lumMod val="96000"/>
                      </a:schemeClr>
                    </a:gs>
                    <a:gs pos="0">
                      <a:schemeClr val="bg1">
                        <a:lumMod val="6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华文细黑" panose="02010600040101010101" pitchFamily="2" charset="-122"/>
                </a:endParaRPr>
              </a:p>
            </p:txBody>
          </p:sp>
          <p:sp>
            <p:nvSpPr>
              <p:cNvPr id="104" name="圆角矩形 103"/>
              <p:cNvSpPr/>
              <p:nvPr/>
            </p:nvSpPr>
            <p:spPr>
              <a:xfrm>
                <a:off x="4742449" y="2216782"/>
                <a:ext cx="3801476" cy="3801476"/>
              </a:xfrm>
              <a:prstGeom prst="roundRect">
                <a:avLst>
                  <a:gd name="adj" fmla="val 9970"/>
                </a:avLst>
              </a:prstGeom>
              <a:noFill/>
              <a:ln w="22225">
                <a:gradFill flip="none" rotWithShape="1">
                  <a:gsLst>
                    <a:gs pos="0">
                      <a:schemeClr val="bg1"/>
                    </a:gs>
                    <a:gs pos="100000">
                      <a:schemeClr val="bg1">
                        <a:lumMod val="6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华文细黑" panose="02010600040101010101" pitchFamily="2" charset="-122"/>
                </a:endParaRPr>
              </a:p>
            </p:txBody>
          </p:sp>
        </p:grpSp>
      </p:grpSp>
      <p:grpSp>
        <p:nvGrpSpPr>
          <p:cNvPr id="105" name="组合 104"/>
          <p:cNvGrpSpPr/>
          <p:nvPr/>
        </p:nvGrpSpPr>
        <p:grpSpPr>
          <a:xfrm>
            <a:off x="6339312" y="1934419"/>
            <a:ext cx="1849551" cy="1849553"/>
            <a:chOff x="6258959" y="1923540"/>
            <a:chExt cx="2091076" cy="2091076"/>
          </a:xfrm>
        </p:grpSpPr>
        <p:pic>
          <p:nvPicPr>
            <p:cNvPr id="106" name="图片 105"/>
            <p:cNvPicPr>
              <a:picLocks noChangeAspect="1"/>
            </p:cNvPicPr>
            <p:nvPr/>
          </p:nvPicPr>
          <p:blipFill>
            <a:blip r:embed="rId6">
              <a:extLst>
                <a:ext uri="{BEBA8EAE-BF5A-486C-A8C5-ECC9F3942E4B}">
                  <a14:imgProps xmlns:a14="http://schemas.microsoft.com/office/drawing/2010/main">
                    <a14:imgLayer r:embed="rId7">
                      <a14:imgEffect>
                        <a14:saturation sat="30000"/>
                      </a14:imgEffect>
                    </a14:imgLayer>
                  </a14:imgProps>
                </a:ext>
                <a:ext uri="{28A0092B-C50C-407E-A947-70E740481C1C}">
                  <a14:useLocalDpi xmlns:a14="http://schemas.microsoft.com/office/drawing/2010/main" val="0"/>
                </a:ext>
              </a:extLst>
            </a:blip>
            <a:stretch>
              <a:fillRect/>
            </a:stretch>
          </p:blipFill>
          <p:spPr>
            <a:xfrm>
              <a:off x="6445087" y="2113786"/>
              <a:ext cx="1784169" cy="1710589"/>
            </a:xfrm>
            <a:custGeom>
              <a:avLst/>
              <a:gdLst>
                <a:gd name="connsiteX0" fmla="*/ 0 w 2579915"/>
                <a:gd name="connsiteY0" fmla="*/ 0 h 2296885"/>
                <a:gd name="connsiteX1" fmla="*/ 2579915 w 2579915"/>
                <a:gd name="connsiteY1" fmla="*/ 0 h 2296885"/>
                <a:gd name="connsiteX2" fmla="*/ 2579915 w 2579915"/>
                <a:gd name="connsiteY2" fmla="*/ 2296885 h 2296885"/>
                <a:gd name="connsiteX3" fmla="*/ 0 w 2579915"/>
                <a:gd name="connsiteY3" fmla="*/ 2296885 h 2296885"/>
              </a:gdLst>
              <a:ahLst/>
              <a:cxnLst>
                <a:cxn ang="0">
                  <a:pos x="connsiteX0" y="connsiteY0"/>
                </a:cxn>
                <a:cxn ang="0">
                  <a:pos x="connsiteX1" y="connsiteY1"/>
                </a:cxn>
                <a:cxn ang="0">
                  <a:pos x="connsiteX2" y="connsiteY2"/>
                </a:cxn>
                <a:cxn ang="0">
                  <a:pos x="connsiteX3" y="connsiteY3"/>
                </a:cxn>
              </a:cxnLst>
              <a:rect l="l" t="t" r="r" b="b"/>
              <a:pathLst>
                <a:path w="2579915" h="2296885">
                  <a:moveTo>
                    <a:pt x="0" y="0"/>
                  </a:moveTo>
                  <a:lnTo>
                    <a:pt x="2579915" y="0"/>
                  </a:lnTo>
                  <a:lnTo>
                    <a:pt x="2579915" y="2296885"/>
                  </a:lnTo>
                  <a:lnTo>
                    <a:pt x="0" y="2296885"/>
                  </a:lnTo>
                  <a:close/>
                </a:path>
              </a:pathLst>
            </a:custGeom>
          </p:spPr>
        </p:pic>
        <p:grpSp>
          <p:nvGrpSpPr>
            <p:cNvPr id="107" name="组合 106"/>
            <p:cNvGrpSpPr/>
            <p:nvPr/>
          </p:nvGrpSpPr>
          <p:grpSpPr>
            <a:xfrm>
              <a:off x="6258959" y="1923540"/>
              <a:ext cx="2091076" cy="2091076"/>
              <a:chOff x="4742449" y="2216782"/>
              <a:chExt cx="3801476" cy="3801476"/>
            </a:xfrm>
          </p:grpSpPr>
          <p:sp>
            <p:nvSpPr>
              <p:cNvPr id="108" name="任意多边形 107"/>
              <p:cNvSpPr/>
              <p:nvPr/>
            </p:nvSpPr>
            <p:spPr>
              <a:xfrm>
                <a:off x="4742449" y="2216782"/>
                <a:ext cx="3801476" cy="3801476"/>
              </a:xfrm>
              <a:custGeom>
                <a:avLst/>
                <a:gdLst>
                  <a:gd name="connsiteX0" fmla="*/ 627244 w 3801476"/>
                  <a:gd name="connsiteY0" fmla="*/ 310063 h 3801476"/>
                  <a:gd name="connsiteX1" fmla="*/ 310063 w 3801476"/>
                  <a:gd name="connsiteY1" fmla="*/ 627244 h 3801476"/>
                  <a:gd name="connsiteX2" fmla="*/ 310063 w 3801476"/>
                  <a:gd name="connsiteY2" fmla="*/ 3174232 h 3801476"/>
                  <a:gd name="connsiteX3" fmla="*/ 627244 w 3801476"/>
                  <a:gd name="connsiteY3" fmla="*/ 3491413 h 3801476"/>
                  <a:gd name="connsiteX4" fmla="*/ 3174232 w 3801476"/>
                  <a:gd name="connsiteY4" fmla="*/ 3491413 h 3801476"/>
                  <a:gd name="connsiteX5" fmla="*/ 3491413 w 3801476"/>
                  <a:gd name="connsiteY5" fmla="*/ 3174232 h 3801476"/>
                  <a:gd name="connsiteX6" fmla="*/ 3491413 w 3801476"/>
                  <a:gd name="connsiteY6" fmla="*/ 627244 h 3801476"/>
                  <a:gd name="connsiteX7" fmla="*/ 3174232 w 3801476"/>
                  <a:gd name="connsiteY7" fmla="*/ 310063 h 3801476"/>
                  <a:gd name="connsiteX8" fmla="*/ 379007 w 3801476"/>
                  <a:gd name="connsiteY8" fmla="*/ 0 h 3801476"/>
                  <a:gd name="connsiteX9" fmla="*/ 3422469 w 3801476"/>
                  <a:gd name="connsiteY9" fmla="*/ 0 h 3801476"/>
                  <a:gd name="connsiteX10" fmla="*/ 3801476 w 3801476"/>
                  <a:gd name="connsiteY10" fmla="*/ 379007 h 3801476"/>
                  <a:gd name="connsiteX11" fmla="*/ 3801476 w 3801476"/>
                  <a:gd name="connsiteY11" fmla="*/ 3422469 h 3801476"/>
                  <a:gd name="connsiteX12" fmla="*/ 3422469 w 3801476"/>
                  <a:gd name="connsiteY12" fmla="*/ 3801476 h 3801476"/>
                  <a:gd name="connsiteX13" fmla="*/ 379007 w 3801476"/>
                  <a:gd name="connsiteY13" fmla="*/ 3801476 h 3801476"/>
                  <a:gd name="connsiteX14" fmla="*/ 0 w 3801476"/>
                  <a:gd name="connsiteY14" fmla="*/ 3422469 h 3801476"/>
                  <a:gd name="connsiteX15" fmla="*/ 0 w 3801476"/>
                  <a:gd name="connsiteY15" fmla="*/ 379007 h 3801476"/>
                  <a:gd name="connsiteX16" fmla="*/ 379007 w 3801476"/>
                  <a:gd name="connsiteY16" fmla="*/ 0 h 380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01476" h="3801476">
                    <a:moveTo>
                      <a:pt x="627244" y="310063"/>
                    </a:moveTo>
                    <a:cubicBezTo>
                      <a:pt x="452070" y="310063"/>
                      <a:pt x="310063" y="452070"/>
                      <a:pt x="310063" y="627244"/>
                    </a:cubicBezTo>
                    <a:lnTo>
                      <a:pt x="310063" y="3174232"/>
                    </a:lnTo>
                    <a:cubicBezTo>
                      <a:pt x="310063" y="3349406"/>
                      <a:pt x="452070" y="3491413"/>
                      <a:pt x="627244" y="3491413"/>
                    </a:cubicBezTo>
                    <a:lnTo>
                      <a:pt x="3174232" y="3491413"/>
                    </a:lnTo>
                    <a:cubicBezTo>
                      <a:pt x="3349406" y="3491413"/>
                      <a:pt x="3491413" y="3349406"/>
                      <a:pt x="3491413" y="3174232"/>
                    </a:cubicBezTo>
                    <a:lnTo>
                      <a:pt x="3491413" y="627244"/>
                    </a:lnTo>
                    <a:cubicBezTo>
                      <a:pt x="3491413" y="452070"/>
                      <a:pt x="3349406" y="310063"/>
                      <a:pt x="3174232" y="310063"/>
                    </a:cubicBezTo>
                    <a:close/>
                    <a:moveTo>
                      <a:pt x="379007" y="0"/>
                    </a:moveTo>
                    <a:lnTo>
                      <a:pt x="3422469" y="0"/>
                    </a:lnTo>
                    <a:cubicBezTo>
                      <a:pt x="3631789" y="0"/>
                      <a:pt x="3801476" y="169687"/>
                      <a:pt x="3801476" y="379007"/>
                    </a:cubicBezTo>
                    <a:lnTo>
                      <a:pt x="3801476" y="3422469"/>
                    </a:lnTo>
                    <a:cubicBezTo>
                      <a:pt x="3801476" y="3631789"/>
                      <a:pt x="3631789" y="3801476"/>
                      <a:pt x="3422469" y="3801476"/>
                    </a:cubicBezTo>
                    <a:lnTo>
                      <a:pt x="379007" y="3801476"/>
                    </a:lnTo>
                    <a:cubicBezTo>
                      <a:pt x="169687" y="3801476"/>
                      <a:pt x="0" y="3631789"/>
                      <a:pt x="0" y="3422469"/>
                    </a:cubicBezTo>
                    <a:lnTo>
                      <a:pt x="0" y="379007"/>
                    </a:lnTo>
                    <a:cubicBezTo>
                      <a:pt x="0" y="169687"/>
                      <a:pt x="169687" y="0"/>
                      <a:pt x="379007" y="0"/>
                    </a:cubicBezTo>
                    <a:close/>
                  </a:path>
                </a:pathLst>
              </a:custGeom>
              <a:gradFill flip="none" rotWithShape="1">
                <a:gsLst>
                  <a:gs pos="0">
                    <a:schemeClr val="bg1"/>
                  </a:gs>
                  <a:gs pos="100000">
                    <a:schemeClr val="bg1">
                      <a:lumMod val="85000"/>
                    </a:schemeClr>
                  </a:gs>
                </a:gsLst>
                <a:lin ang="5400000" scaled="1"/>
                <a:tileRect/>
              </a:gradFill>
              <a:ln w="19050">
                <a:gradFill>
                  <a:gsLst>
                    <a:gs pos="0">
                      <a:schemeClr val="bg1"/>
                    </a:gs>
                    <a:gs pos="100000">
                      <a:schemeClr val="bg1">
                        <a:lumMod val="75000"/>
                      </a:schemeClr>
                    </a:gs>
                  </a:gsLst>
                  <a:lin ang="5400000" scaled="1"/>
                </a:gradFill>
              </a:ln>
              <a:effectLst>
                <a:outerShdw blurRad="254000" dist="254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华文细黑" panose="02010600040101010101" pitchFamily="2" charset="-122"/>
                </a:endParaRPr>
              </a:p>
            </p:txBody>
          </p:sp>
          <p:sp>
            <p:nvSpPr>
              <p:cNvPr id="109" name="圆角矩形 108"/>
              <p:cNvSpPr/>
              <p:nvPr/>
            </p:nvSpPr>
            <p:spPr>
              <a:xfrm>
                <a:off x="5052512" y="2526845"/>
                <a:ext cx="3181350" cy="3181350"/>
              </a:xfrm>
              <a:prstGeom prst="roundRect">
                <a:avLst>
                  <a:gd name="adj" fmla="val 9970"/>
                </a:avLst>
              </a:prstGeom>
              <a:noFill/>
              <a:ln w="76200">
                <a:gradFill flip="none" rotWithShape="1">
                  <a:gsLst>
                    <a:gs pos="100000">
                      <a:schemeClr val="bg1">
                        <a:lumMod val="96000"/>
                      </a:schemeClr>
                    </a:gs>
                    <a:gs pos="0">
                      <a:schemeClr val="bg1">
                        <a:lumMod val="6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华文细黑" panose="02010600040101010101" pitchFamily="2" charset="-122"/>
                </a:endParaRPr>
              </a:p>
            </p:txBody>
          </p:sp>
          <p:sp>
            <p:nvSpPr>
              <p:cNvPr id="110" name="圆角矩形 109"/>
              <p:cNvSpPr/>
              <p:nvPr/>
            </p:nvSpPr>
            <p:spPr>
              <a:xfrm>
                <a:off x="4742449" y="2216782"/>
                <a:ext cx="3801476" cy="3801476"/>
              </a:xfrm>
              <a:prstGeom prst="roundRect">
                <a:avLst>
                  <a:gd name="adj" fmla="val 9970"/>
                </a:avLst>
              </a:prstGeom>
              <a:noFill/>
              <a:ln w="22225">
                <a:gradFill flip="none" rotWithShape="1">
                  <a:gsLst>
                    <a:gs pos="0">
                      <a:schemeClr val="bg1"/>
                    </a:gs>
                    <a:gs pos="100000">
                      <a:schemeClr val="bg1">
                        <a:lumMod val="6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华文细黑" panose="02010600040101010101" pitchFamily="2" charset="-122"/>
                </a:endParaRPr>
              </a:p>
            </p:txBody>
          </p:sp>
        </p:grpSp>
      </p:grpSp>
      <p:grpSp>
        <p:nvGrpSpPr>
          <p:cNvPr id="111" name="组合 110"/>
          <p:cNvGrpSpPr/>
          <p:nvPr/>
        </p:nvGrpSpPr>
        <p:grpSpPr>
          <a:xfrm>
            <a:off x="8846405" y="1934420"/>
            <a:ext cx="1849553" cy="1849554"/>
            <a:chOff x="8787512" y="1923540"/>
            <a:chExt cx="2091077" cy="2091077"/>
          </a:xfrm>
        </p:grpSpPr>
        <p:pic>
          <p:nvPicPr>
            <p:cNvPr id="112" name="图片 111"/>
            <p:cNvPicPr>
              <a:picLocks noChangeAspect="1"/>
            </p:cNvPicPr>
            <p:nvPr/>
          </p:nvPicPr>
          <p:blipFill>
            <a:blip r:embed="rId8">
              <a:extLst>
                <a:ext uri="{BEBA8EAE-BF5A-486C-A8C5-ECC9F3942E4B}">
                  <a14:imgProps xmlns:a14="http://schemas.microsoft.com/office/drawing/2010/main">
                    <a14:imgLayer r:embed="rId9">
                      <a14:imgEffect>
                        <a14:brightnessContrast bright="-2000"/>
                      </a14:imgEffect>
                    </a14:imgLayer>
                  </a14:imgProps>
                </a:ext>
                <a:ext uri="{28A0092B-C50C-407E-A947-70E740481C1C}">
                  <a14:useLocalDpi xmlns:a14="http://schemas.microsoft.com/office/drawing/2010/main" val="0"/>
                </a:ext>
              </a:extLst>
            </a:blip>
            <a:stretch>
              <a:fillRect/>
            </a:stretch>
          </p:blipFill>
          <p:spPr>
            <a:xfrm>
              <a:off x="8998723" y="2113783"/>
              <a:ext cx="1824627" cy="1710589"/>
            </a:xfrm>
            <a:custGeom>
              <a:avLst/>
              <a:gdLst>
                <a:gd name="connsiteX0" fmla="*/ 0 w 2579914"/>
                <a:gd name="connsiteY0" fmla="*/ 0 h 2296885"/>
                <a:gd name="connsiteX1" fmla="*/ 2579914 w 2579914"/>
                <a:gd name="connsiteY1" fmla="*/ 0 h 2296885"/>
                <a:gd name="connsiteX2" fmla="*/ 2579914 w 2579914"/>
                <a:gd name="connsiteY2" fmla="*/ 2296885 h 2296885"/>
                <a:gd name="connsiteX3" fmla="*/ 0 w 2579914"/>
                <a:gd name="connsiteY3" fmla="*/ 2296885 h 2296885"/>
              </a:gdLst>
              <a:ahLst/>
              <a:cxnLst>
                <a:cxn ang="0">
                  <a:pos x="connsiteX0" y="connsiteY0"/>
                </a:cxn>
                <a:cxn ang="0">
                  <a:pos x="connsiteX1" y="connsiteY1"/>
                </a:cxn>
                <a:cxn ang="0">
                  <a:pos x="connsiteX2" y="connsiteY2"/>
                </a:cxn>
                <a:cxn ang="0">
                  <a:pos x="connsiteX3" y="connsiteY3"/>
                </a:cxn>
              </a:cxnLst>
              <a:rect l="l" t="t" r="r" b="b"/>
              <a:pathLst>
                <a:path w="2579914" h="2296885">
                  <a:moveTo>
                    <a:pt x="0" y="0"/>
                  </a:moveTo>
                  <a:lnTo>
                    <a:pt x="2579914" y="0"/>
                  </a:lnTo>
                  <a:lnTo>
                    <a:pt x="2579914" y="2296885"/>
                  </a:lnTo>
                  <a:lnTo>
                    <a:pt x="0" y="2296885"/>
                  </a:lnTo>
                  <a:close/>
                </a:path>
              </a:pathLst>
            </a:custGeom>
          </p:spPr>
        </p:pic>
        <p:grpSp>
          <p:nvGrpSpPr>
            <p:cNvPr id="113" name="组合 112"/>
            <p:cNvGrpSpPr/>
            <p:nvPr/>
          </p:nvGrpSpPr>
          <p:grpSpPr>
            <a:xfrm>
              <a:off x="8787512" y="1923540"/>
              <a:ext cx="2091077" cy="2091077"/>
              <a:chOff x="4742447" y="2216781"/>
              <a:chExt cx="3801478" cy="3801477"/>
            </a:xfrm>
          </p:grpSpPr>
          <p:sp>
            <p:nvSpPr>
              <p:cNvPr id="114" name="任意多边形 113"/>
              <p:cNvSpPr/>
              <p:nvPr/>
            </p:nvSpPr>
            <p:spPr>
              <a:xfrm>
                <a:off x="4742447" y="2216781"/>
                <a:ext cx="3801475" cy="3801476"/>
              </a:xfrm>
              <a:custGeom>
                <a:avLst/>
                <a:gdLst>
                  <a:gd name="connsiteX0" fmla="*/ 627244 w 3801476"/>
                  <a:gd name="connsiteY0" fmla="*/ 310063 h 3801476"/>
                  <a:gd name="connsiteX1" fmla="*/ 310063 w 3801476"/>
                  <a:gd name="connsiteY1" fmla="*/ 627244 h 3801476"/>
                  <a:gd name="connsiteX2" fmla="*/ 310063 w 3801476"/>
                  <a:gd name="connsiteY2" fmla="*/ 3174232 h 3801476"/>
                  <a:gd name="connsiteX3" fmla="*/ 627244 w 3801476"/>
                  <a:gd name="connsiteY3" fmla="*/ 3491413 h 3801476"/>
                  <a:gd name="connsiteX4" fmla="*/ 3174232 w 3801476"/>
                  <a:gd name="connsiteY4" fmla="*/ 3491413 h 3801476"/>
                  <a:gd name="connsiteX5" fmla="*/ 3491413 w 3801476"/>
                  <a:gd name="connsiteY5" fmla="*/ 3174232 h 3801476"/>
                  <a:gd name="connsiteX6" fmla="*/ 3491413 w 3801476"/>
                  <a:gd name="connsiteY6" fmla="*/ 627244 h 3801476"/>
                  <a:gd name="connsiteX7" fmla="*/ 3174232 w 3801476"/>
                  <a:gd name="connsiteY7" fmla="*/ 310063 h 3801476"/>
                  <a:gd name="connsiteX8" fmla="*/ 379007 w 3801476"/>
                  <a:gd name="connsiteY8" fmla="*/ 0 h 3801476"/>
                  <a:gd name="connsiteX9" fmla="*/ 3422469 w 3801476"/>
                  <a:gd name="connsiteY9" fmla="*/ 0 h 3801476"/>
                  <a:gd name="connsiteX10" fmla="*/ 3801476 w 3801476"/>
                  <a:gd name="connsiteY10" fmla="*/ 379007 h 3801476"/>
                  <a:gd name="connsiteX11" fmla="*/ 3801476 w 3801476"/>
                  <a:gd name="connsiteY11" fmla="*/ 3422469 h 3801476"/>
                  <a:gd name="connsiteX12" fmla="*/ 3422469 w 3801476"/>
                  <a:gd name="connsiteY12" fmla="*/ 3801476 h 3801476"/>
                  <a:gd name="connsiteX13" fmla="*/ 379007 w 3801476"/>
                  <a:gd name="connsiteY13" fmla="*/ 3801476 h 3801476"/>
                  <a:gd name="connsiteX14" fmla="*/ 0 w 3801476"/>
                  <a:gd name="connsiteY14" fmla="*/ 3422469 h 3801476"/>
                  <a:gd name="connsiteX15" fmla="*/ 0 w 3801476"/>
                  <a:gd name="connsiteY15" fmla="*/ 379007 h 3801476"/>
                  <a:gd name="connsiteX16" fmla="*/ 379007 w 3801476"/>
                  <a:gd name="connsiteY16" fmla="*/ 0 h 380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01476" h="3801476">
                    <a:moveTo>
                      <a:pt x="627244" y="310063"/>
                    </a:moveTo>
                    <a:cubicBezTo>
                      <a:pt x="452070" y="310063"/>
                      <a:pt x="310063" y="452070"/>
                      <a:pt x="310063" y="627244"/>
                    </a:cubicBezTo>
                    <a:lnTo>
                      <a:pt x="310063" y="3174232"/>
                    </a:lnTo>
                    <a:cubicBezTo>
                      <a:pt x="310063" y="3349406"/>
                      <a:pt x="452070" y="3491413"/>
                      <a:pt x="627244" y="3491413"/>
                    </a:cubicBezTo>
                    <a:lnTo>
                      <a:pt x="3174232" y="3491413"/>
                    </a:lnTo>
                    <a:cubicBezTo>
                      <a:pt x="3349406" y="3491413"/>
                      <a:pt x="3491413" y="3349406"/>
                      <a:pt x="3491413" y="3174232"/>
                    </a:cubicBezTo>
                    <a:lnTo>
                      <a:pt x="3491413" y="627244"/>
                    </a:lnTo>
                    <a:cubicBezTo>
                      <a:pt x="3491413" y="452070"/>
                      <a:pt x="3349406" y="310063"/>
                      <a:pt x="3174232" y="310063"/>
                    </a:cubicBezTo>
                    <a:close/>
                    <a:moveTo>
                      <a:pt x="379007" y="0"/>
                    </a:moveTo>
                    <a:lnTo>
                      <a:pt x="3422469" y="0"/>
                    </a:lnTo>
                    <a:cubicBezTo>
                      <a:pt x="3631789" y="0"/>
                      <a:pt x="3801476" y="169687"/>
                      <a:pt x="3801476" y="379007"/>
                    </a:cubicBezTo>
                    <a:lnTo>
                      <a:pt x="3801476" y="3422469"/>
                    </a:lnTo>
                    <a:cubicBezTo>
                      <a:pt x="3801476" y="3631789"/>
                      <a:pt x="3631789" y="3801476"/>
                      <a:pt x="3422469" y="3801476"/>
                    </a:cubicBezTo>
                    <a:lnTo>
                      <a:pt x="379007" y="3801476"/>
                    </a:lnTo>
                    <a:cubicBezTo>
                      <a:pt x="169687" y="3801476"/>
                      <a:pt x="0" y="3631789"/>
                      <a:pt x="0" y="3422469"/>
                    </a:cubicBezTo>
                    <a:lnTo>
                      <a:pt x="0" y="379007"/>
                    </a:lnTo>
                    <a:cubicBezTo>
                      <a:pt x="0" y="169687"/>
                      <a:pt x="169687" y="0"/>
                      <a:pt x="379007" y="0"/>
                    </a:cubicBezTo>
                    <a:close/>
                  </a:path>
                </a:pathLst>
              </a:custGeom>
              <a:gradFill flip="none" rotWithShape="1">
                <a:gsLst>
                  <a:gs pos="0">
                    <a:schemeClr val="bg1"/>
                  </a:gs>
                  <a:gs pos="100000">
                    <a:schemeClr val="bg1">
                      <a:lumMod val="85000"/>
                    </a:schemeClr>
                  </a:gs>
                </a:gsLst>
                <a:lin ang="5400000" scaled="1"/>
                <a:tileRect/>
              </a:gradFill>
              <a:ln w="19050">
                <a:gradFill>
                  <a:gsLst>
                    <a:gs pos="0">
                      <a:schemeClr val="bg1"/>
                    </a:gs>
                    <a:gs pos="100000">
                      <a:schemeClr val="bg1">
                        <a:lumMod val="75000"/>
                      </a:schemeClr>
                    </a:gs>
                  </a:gsLst>
                  <a:lin ang="5400000" scaled="1"/>
                </a:gradFill>
              </a:ln>
              <a:effectLst>
                <a:outerShdw blurRad="254000" dist="254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华文细黑" panose="02010600040101010101" pitchFamily="2" charset="-122"/>
                </a:endParaRPr>
              </a:p>
            </p:txBody>
          </p:sp>
          <p:sp>
            <p:nvSpPr>
              <p:cNvPr id="115" name="圆角矩形 114"/>
              <p:cNvSpPr/>
              <p:nvPr/>
            </p:nvSpPr>
            <p:spPr>
              <a:xfrm>
                <a:off x="5052512" y="2526846"/>
                <a:ext cx="3181349" cy="3181351"/>
              </a:xfrm>
              <a:prstGeom prst="roundRect">
                <a:avLst>
                  <a:gd name="adj" fmla="val 9970"/>
                </a:avLst>
              </a:prstGeom>
              <a:noFill/>
              <a:ln w="76200">
                <a:gradFill flip="none" rotWithShape="1">
                  <a:gsLst>
                    <a:gs pos="100000">
                      <a:schemeClr val="bg1">
                        <a:lumMod val="96000"/>
                      </a:schemeClr>
                    </a:gs>
                    <a:gs pos="0">
                      <a:schemeClr val="bg1">
                        <a:lumMod val="6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华文细黑" panose="02010600040101010101" pitchFamily="2" charset="-122"/>
                </a:endParaRPr>
              </a:p>
            </p:txBody>
          </p:sp>
          <p:sp>
            <p:nvSpPr>
              <p:cNvPr id="116" name="圆角矩形 115"/>
              <p:cNvSpPr/>
              <p:nvPr/>
            </p:nvSpPr>
            <p:spPr>
              <a:xfrm>
                <a:off x="4742449" y="2216782"/>
                <a:ext cx="3801476" cy="3801476"/>
              </a:xfrm>
              <a:prstGeom prst="roundRect">
                <a:avLst>
                  <a:gd name="adj" fmla="val 9970"/>
                </a:avLst>
              </a:prstGeom>
              <a:noFill/>
              <a:ln w="22225">
                <a:gradFill flip="none" rotWithShape="1">
                  <a:gsLst>
                    <a:gs pos="0">
                      <a:schemeClr val="bg1"/>
                    </a:gs>
                    <a:gs pos="100000">
                      <a:schemeClr val="bg1">
                        <a:lumMod val="6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华文细黑" panose="02010600040101010101" pitchFamily="2" charset="-122"/>
                </a:endParaRPr>
              </a:p>
            </p:txBody>
          </p:sp>
        </p:grpSp>
      </p:grpSp>
    </p:spTree>
    <p:extLst>
      <p:ext uri="{BB962C8B-B14F-4D97-AF65-F5344CB8AC3E}">
        <p14:creationId xmlns:p14="http://schemas.microsoft.com/office/powerpoint/2010/main" val="484491944"/>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fade">
                                          <p:cBhvr>
                                            <p:cTn id="7" dur="500"/>
                                            <p:tgtEl>
                                              <p:spTgt spid="13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Effect transition="in" filter="wipe(left)">
                                          <p:cBhvr>
                                            <p:cTn id="11" dur="500"/>
                                            <p:tgtEl>
                                              <p:spTgt spid="136"/>
                                            </p:tgtEl>
                                          </p:cBhvr>
                                        </p:animEffect>
                                      </p:childTnLst>
                                    </p:cTn>
                                  </p:par>
                                </p:childTnLst>
                              </p:cTn>
                            </p:par>
                            <p:par>
                              <p:cTn id="12" fill="hold">
                                <p:stCondLst>
                                  <p:cond delay="1000"/>
                                </p:stCondLst>
                                <p:childTnLst>
                                  <p:par>
                                    <p:cTn id="13" presetID="2" presetClass="entr" presetSubtype="2" decel="100000" fill="hold" grpId="0" nodeType="afterEffect">
                                      <p:stCondLst>
                                        <p:cond delay="0"/>
                                      </p:stCondLst>
                                      <p:iterate type="lt">
                                        <p:tmPct val="10000"/>
                                      </p:iterate>
                                      <p:childTnLst>
                                        <p:set>
                                          <p:cBhvr>
                                            <p:cTn id="14" dur="1" fill="hold">
                                              <p:stCondLst>
                                                <p:cond delay="0"/>
                                              </p:stCondLst>
                                            </p:cTn>
                                            <p:tgtEl>
                                              <p:spTgt spid="145"/>
                                            </p:tgtEl>
                                            <p:attrNameLst>
                                              <p:attrName>style.visibility</p:attrName>
                                            </p:attrNameLst>
                                          </p:cBhvr>
                                          <p:to>
                                            <p:strVal val="visible"/>
                                          </p:to>
                                        </p:set>
                                        <p:anim calcmode="lin" valueType="num">
                                          <p:cBhvr additive="base">
                                            <p:cTn id="15" dur="500" fill="hold"/>
                                            <p:tgtEl>
                                              <p:spTgt spid="145"/>
                                            </p:tgtEl>
                                            <p:attrNameLst>
                                              <p:attrName>ppt_x</p:attrName>
                                            </p:attrNameLst>
                                          </p:cBhvr>
                                          <p:tavLst>
                                            <p:tav tm="0">
                                              <p:val>
                                                <p:strVal val="1+#ppt_w/2"/>
                                              </p:val>
                                            </p:tav>
                                            <p:tav tm="100000">
                                              <p:val>
                                                <p:strVal val="#ppt_x"/>
                                              </p:val>
                                            </p:tav>
                                          </p:tavLst>
                                        </p:anim>
                                        <p:anim calcmode="lin" valueType="num">
                                          <p:cBhvr additive="base">
                                            <p:cTn id="16" dur="500" fill="hold"/>
                                            <p:tgtEl>
                                              <p:spTgt spid="145"/>
                                            </p:tgtEl>
                                            <p:attrNameLst>
                                              <p:attrName>ppt_y</p:attrName>
                                            </p:attrNameLst>
                                          </p:cBhvr>
                                          <p:tavLst>
                                            <p:tav tm="0">
                                              <p:val>
                                                <p:strVal val="#ppt_y"/>
                                              </p:val>
                                            </p:tav>
                                            <p:tav tm="100000">
                                              <p:val>
                                                <p:strVal val="#ppt_y"/>
                                              </p:val>
                                            </p:tav>
                                          </p:tavLst>
                                        </p:anim>
                                      </p:childTnLst>
                                    </p:cTn>
                                  </p:par>
                                </p:childTnLst>
                              </p:cTn>
                            </p:par>
                            <p:par>
                              <p:cTn id="17" fill="hold">
                                <p:stCondLst>
                                  <p:cond delay="2450"/>
                                </p:stCondLst>
                                <p:childTnLst>
                                  <p:par>
                                    <p:cTn id="18" presetID="2" presetClass="entr" presetSubtype="2" decel="100000" fill="hold" grpId="0" nodeType="afterEffect">
                                      <p:stCondLst>
                                        <p:cond delay="0"/>
                                      </p:stCondLst>
                                      <p:iterate type="lt">
                                        <p:tmPct val="10000"/>
                                      </p:iterate>
                                      <p:childTnLst>
                                        <p:set>
                                          <p:cBhvr>
                                            <p:cTn id="19" dur="1" fill="hold">
                                              <p:stCondLst>
                                                <p:cond delay="0"/>
                                              </p:stCondLst>
                                            </p:cTn>
                                            <p:tgtEl>
                                              <p:spTgt spid="146"/>
                                            </p:tgtEl>
                                            <p:attrNameLst>
                                              <p:attrName>style.visibility</p:attrName>
                                            </p:attrNameLst>
                                          </p:cBhvr>
                                          <p:to>
                                            <p:strVal val="visible"/>
                                          </p:to>
                                        </p:set>
                                        <p:anim calcmode="lin" valueType="num">
                                          <p:cBhvr additive="base">
                                            <p:cTn id="20" dur="500" fill="hold"/>
                                            <p:tgtEl>
                                              <p:spTgt spid="146"/>
                                            </p:tgtEl>
                                            <p:attrNameLst>
                                              <p:attrName>ppt_x</p:attrName>
                                            </p:attrNameLst>
                                          </p:cBhvr>
                                          <p:tavLst>
                                            <p:tav tm="0">
                                              <p:val>
                                                <p:strVal val="1+#ppt_w/2"/>
                                              </p:val>
                                            </p:tav>
                                            <p:tav tm="100000">
                                              <p:val>
                                                <p:strVal val="#ppt_x"/>
                                              </p:val>
                                            </p:tav>
                                          </p:tavLst>
                                        </p:anim>
                                        <p:anim calcmode="lin" valueType="num">
                                          <p:cBhvr additive="base">
                                            <p:cTn id="21" dur="500" fill="hold"/>
                                            <p:tgtEl>
                                              <p:spTgt spid="146"/>
                                            </p:tgtEl>
                                            <p:attrNameLst>
                                              <p:attrName>ppt_y</p:attrName>
                                            </p:attrNameLst>
                                          </p:cBhvr>
                                          <p:tavLst>
                                            <p:tav tm="0">
                                              <p:val>
                                                <p:strVal val="#ppt_y"/>
                                              </p:val>
                                            </p:tav>
                                            <p:tav tm="100000">
                                              <p:val>
                                                <p:strVal val="#ppt_y"/>
                                              </p:val>
                                            </p:tav>
                                          </p:tavLst>
                                        </p:anim>
                                      </p:childTnLst>
                                    </p:cTn>
                                  </p:par>
                                </p:childTnLst>
                              </p:cTn>
                            </p:par>
                            <p:par>
                              <p:cTn id="22" fill="hold">
                                <p:stCondLst>
                                  <p:cond delay="3100"/>
                                </p:stCondLst>
                                <p:childTnLst>
                                  <p:par>
                                    <p:cTn id="23" presetID="2" presetClass="entr" presetSubtype="2" fill="hold"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additive="base">
                                            <p:cTn id="25" dur="500" fill="hold"/>
                                            <p:tgtEl>
                                              <p:spTgt spid="71"/>
                                            </p:tgtEl>
                                            <p:attrNameLst>
                                              <p:attrName>ppt_x</p:attrName>
                                            </p:attrNameLst>
                                          </p:cBhvr>
                                          <p:tavLst>
                                            <p:tav tm="0">
                                              <p:val>
                                                <p:strVal val="1+#ppt_w/2"/>
                                              </p:val>
                                            </p:tav>
                                            <p:tav tm="100000">
                                              <p:val>
                                                <p:strVal val="#ppt_x"/>
                                              </p:val>
                                            </p:tav>
                                          </p:tavLst>
                                        </p:anim>
                                        <p:anim calcmode="lin" valueType="num">
                                          <p:cBhvr additive="base">
                                            <p:cTn id="26" dur="500" fill="hold"/>
                                            <p:tgtEl>
                                              <p:spTgt spid="71"/>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14:presetBounceEnd="40000">
                                      <p:stCondLst>
                                        <p:cond delay="200"/>
                                      </p:stCondLst>
                                      <p:childTnLst>
                                        <p:set>
                                          <p:cBhvr>
                                            <p:cTn id="28" dur="1" fill="hold">
                                              <p:stCondLst>
                                                <p:cond delay="0"/>
                                              </p:stCondLst>
                                            </p:cTn>
                                            <p:tgtEl>
                                              <p:spTgt spid="99"/>
                                            </p:tgtEl>
                                            <p:attrNameLst>
                                              <p:attrName>style.visibility</p:attrName>
                                            </p:attrNameLst>
                                          </p:cBhvr>
                                          <p:to>
                                            <p:strVal val="visible"/>
                                          </p:to>
                                        </p:set>
                                        <p:anim calcmode="lin" valueType="num" p14:bounceEnd="40000">
                                          <p:cBhvr additive="base">
                                            <p:cTn id="29" dur="500" fill="hold"/>
                                            <p:tgtEl>
                                              <p:spTgt spid="99"/>
                                            </p:tgtEl>
                                            <p:attrNameLst>
                                              <p:attrName>ppt_x</p:attrName>
                                            </p:attrNameLst>
                                          </p:cBhvr>
                                          <p:tavLst>
                                            <p:tav tm="0">
                                              <p:val>
                                                <p:strVal val="1+#ppt_w/2"/>
                                              </p:val>
                                            </p:tav>
                                            <p:tav tm="100000">
                                              <p:val>
                                                <p:strVal val="#ppt_x"/>
                                              </p:val>
                                            </p:tav>
                                          </p:tavLst>
                                        </p:anim>
                                        <p:anim calcmode="lin" valueType="num" p14:bounceEnd="40000">
                                          <p:cBhvr additive="base">
                                            <p:cTn id="30" dur="500" fill="hold"/>
                                            <p:tgtEl>
                                              <p:spTgt spid="99"/>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14:presetBounceEnd="40000">
                                      <p:stCondLst>
                                        <p:cond delay="400"/>
                                      </p:stCondLst>
                                      <p:childTnLst>
                                        <p:set>
                                          <p:cBhvr>
                                            <p:cTn id="32" dur="1" fill="hold">
                                              <p:stCondLst>
                                                <p:cond delay="0"/>
                                              </p:stCondLst>
                                            </p:cTn>
                                            <p:tgtEl>
                                              <p:spTgt spid="105"/>
                                            </p:tgtEl>
                                            <p:attrNameLst>
                                              <p:attrName>style.visibility</p:attrName>
                                            </p:attrNameLst>
                                          </p:cBhvr>
                                          <p:to>
                                            <p:strVal val="visible"/>
                                          </p:to>
                                        </p:set>
                                        <p:anim calcmode="lin" valueType="num" p14:bounceEnd="40000">
                                          <p:cBhvr additive="base">
                                            <p:cTn id="33" dur="500" fill="hold"/>
                                            <p:tgtEl>
                                              <p:spTgt spid="105"/>
                                            </p:tgtEl>
                                            <p:attrNameLst>
                                              <p:attrName>ppt_x</p:attrName>
                                            </p:attrNameLst>
                                          </p:cBhvr>
                                          <p:tavLst>
                                            <p:tav tm="0">
                                              <p:val>
                                                <p:strVal val="1+#ppt_w/2"/>
                                              </p:val>
                                            </p:tav>
                                            <p:tav tm="100000">
                                              <p:val>
                                                <p:strVal val="#ppt_x"/>
                                              </p:val>
                                            </p:tav>
                                          </p:tavLst>
                                        </p:anim>
                                        <p:anim calcmode="lin" valueType="num" p14:bounceEnd="40000">
                                          <p:cBhvr additive="base">
                                            <p:cTn id="34" dur="500" fill="hold"/>
                                            <p:tgtEl>
                                              <p:spTgt spid="105"/>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14:presetBounceEnd="40000">
                                      <p:stCondLst>
                                        <p:cond delay="600"/>
                                      </p:stCondLst>
                                      <p:childTnLst>
                                        <p:set>
                                          <p:cBhvr>
                                            <p:cTn id="36" dur="1" fill="hold">
                                              <p:stCondLst>
                                                <p:cond delay="0"/>
                                              </p:stCondLst>
                                            </p:cTn>
                                            <p:tgtEl>
                                              <p:spTgt spid="111"/>
                                            </p:tgtEl>
                                            <p:attrNameLst>
                                              <p:attrName>style.visibility</p:attrName>
                                            </p:attrNameLst>
                                          </p:cBhvr>
                                          <p:to>
                                            <p:strVal val="visible"/>
                                          </p:to>
                                        </p:set>
                                        <p:anim calcmode="lin" valueType="num" p14:bounceEnd="40000">
                                          <p:cBhvr additive="base">
                                            <p:cTn id="37" dur="500" fill="hold"/>
                                            <p:tgtEl>
                                              <p:spTgt spid="111"/>
                                            </p:tgtEl>
                                            <p:attrNameLst>
                                              <p:attrName>ppt_x</p:attrName>
                                            </p:attrNameLst>
                                          </p:cBhvr>
                                          <p:tavLst>
                                            <p:tav tm="0">
                                              <p:val>
                                                <p:strVal val="1+#ppt_w/2"/>
                                              </p:val>
                                            </p:tav>
                                            <p:tav tm="100000">
                                              <p:val>
                                                <p:strVal val="#ppt_x"/>
                                              </p:val>
                                            </p:tav>
                                          </p:tavLst>
                                        </p:anim>
                                        <p:anim calcmode="lin" valueType="num" p14:bounceEnd="40000">
                                          <p:cBhvr additive="base">
                                            <p:cTn id="38" dur="500" fill="hold"/>
                                            <p:tgtEl>
                                              <p:spTgt spid="111"/>
                                            </p:tgtEl>
                                            <p:attrNameLst>
                                              <p:attrName>ppt_y</p:attrName>
                                            </p:attrNameLst>
                                          </p:cBhvr>
                                          <p:tavLst>
                                            <p:tav tm="0">
                                              <p:val>
                                                <p:strVal val="#ppt_y"/>
                                              </p:val>
                                            </p:tav>
                                            <p:tav tm="100000">
                                              <p:val>
                                                <p:strVal val="#ppt_y"/>
                                              </p:val>
                                            </p:tav>
                                          </p:tavLst>
                                        </p:anim>
                                      </p:childTnLst>
                                    </p:cTn>
                                  </p:par>
                                  <p:par>
                                    <p:cTn id="39" presetID="47" presetClass="entr" presetSubtype="0" fill="hold" nodeType="withEffect">
                                      <p:stCondLst>
                                        <p:cond delay="600"/>
                                      </p:stCondLst>
                                      <p:childTnLst>
                                        <p:set>
                                          <p:cBhvr>
                                            <p:cTn id="40" dur="1" fill="hold">
                                              <p:stCondLst>
                                                <p:cond delay="0"/>
                                              </p:stCondLst>
                                            </p:cTn>
                                            <p:tgtEl>
                                              <p:spTgt spid="48"/>
                                            </p:tgtEl>
                                            <p:attrNameLst>
                                              <p:attrName>style.visibility</p:attrName>
                                            </p:attrNameLst>
                                          </p:cBhvr>
                                          <p:to>
                                            <p:strVal val="visible"/>
                                          </p:to>
                                        </p:set>
                                        <p:animEffect transition="in" filter="fade">
                                          <p:cBhvr>
                                            <p:cTn id="41" dur="500"/>
                                            <p:tgtEl>
                                              <p:spTgt spid="48"/>
                                            </p:tgtEl>
                                          </p:cBhvr>
                                        </p:animEffect>
                                        <p:anim calcmode="lin" valueType="num">
                                          <p:cBhvr>
                                            <p:cTn id="42" dur="500" fill="hold"/>
                                            <p:tgtEl>
                                              <p:spTgt spid="48"/>
                                            </p:tgtEl>
                                            <p:attrNameLst>
                                              <p:attrName>ppt_x</p:attrName>
                                            </p:attrNameLst>
                                          </p:cBhvr>
                                          <p:tavLst>
                                            <p:tav tm="0">
                                              <p:val>
                                                <p:strVal val="#ppt_x"/>
                                              </p:val>
                                            </p:tav>
                                            <p:tav tm="100000">
                                              <p:val>
                                                <p:strVal val="#ppt_x"/>
                                              </p:val>
                                            </p:tav>
                                          </p:tavLst>
                                        </p:anim>
                                        <p:anim calcmode="lin" valueType="num">
                                          <p:cBhvr>
                                            <p:cTn id="43" dur="500" fill="hold"/>
                                            <p:tgtEl>
                                              <p:spTgt spid="48"/>
                                            </p:tgtEl>
                                            <p:attrNameLst>
                                              <p:attrName>ppt_y</p:attrName>
                                            </p:attrNameLst>
                                          </p:cBhvr>
                                          <p:tavLst>
                                            <p:tav tm="0">
                                              <p:val>
                                                <p:strVal val="#ppt_y-.1"/>
                                              </p:val>
                                            </p:tav>
                                            <p:tav tm="100000">
                                              <p:val>
                                                <p:strVal val="#ppt_y"/>
                                              </p:val>
                                            </p:tav>
                                          </p:tavLst>
                                        </p:anim>
                                      </p:childTnLst>
                                    </p:cTn>
                                  </p:par>
                                  <p:par>
                                    <p:cTn id="44" presetID="22" presetClass="entr" presetSubtype="1" fill="hold" grpId="0" nodeType="withEffect">
                                      <p:stCondLst>
                                        <p:cond delay="1100"/>
                                      </p:stCondLst>
                                      <p:childTnLst>
                                        <p:set>
                                          <p:cBhvr>
                                            <p:cTn id="45" dur="1" fill="hold">
                                              <p:stCondLst>
                                                <p:cond delay="0"/>
                                              </p:stCondLst>
                                            </p:cTn>
                                            <p:tgtEl>
                                              <p:spTgt spid="65"/>
                                            </p:tgtEl>
                                            <p:attrNameLst>
                                              <p:attrName>style.visibility</p:attrName>
                                            </p:attrNameLst>
                                          </p:cBhvr>
                                          <p:to>
                                            <p:strVal val="visible"/>
                                          </p:to>
                                        </p:set>
                                        <p:animEffect transition="in" filter="wipe(up)">
                                          <p:cBhvr>
                                            <p:cTn id="46" dur="500"/>
                                            <p:tgtEl>
                                              <p:spTgt spid="65"/>
                                            </p:tgtEl>
                                          </p:cBhvr>
                                        </p:animEffect>
                                      </p:childTnLst>
                                    </p:cTn>
                                  </p:par>
                                  <p:par>
                                    <p:cTn id="47" presetID="47" presetClass="entr" presetSubtype="0" fill="hold" nodeType="withEffect">
                                      <p:stCondLst>
                                        <p:cond delay="600"/>
                                      </p:stCondLst>
                                      <p:childTnLst>
                                        <p:set>
                                          <p:cBhvr>
                                            <p:cTn id="48" dur="1" fill="hold">
                                              <p:stCondLst>
                                                <p:cond delay="0"/>
                                              </p:stCondLst>
                                            </p:cTn>
                                            <p:tgtEl>
                                              <p:spTgt spid="51"/>
                                            </p:tgtEl>
                                            <p:attrNameLst>
                                              <p:attrName>style.visibility</p:attrName>
                                            </p:attrNameLst>
                                          </p:cBhvr>
                                          <p:to>
                                            <p:strVal val="visible"/>
                                          </p:to>
                                        </p:set>
                                        <p:animEffect transition="in" filter="fade">
                                          <p:cBhvr>
                                            <p:cTn id="49" dur="500"/>
                                            <p:tgtEl>
                                              <p:spTgt spid="51"/>
                                            </p:tgtEl>
                                          </p:cBhvr>
                                        </p:animEffect>
                                        <p:anim calcmode="lin" valueType="num">
                                          <p:cBhvr>
                                            <p:cTn id="50" dur="500" fill="hold"/>
                                            <p:tgtEl>
                                              <p:spTgt spid="51"/>
                                            </p:tgtEl>
                                            <p:attrNameLst>
                                              <p:attrName>ppt_x</p:attrName>
                                            </p:attrNameLst>
                                          </p:cBhvr>
                                          <p:tavLst>
                                            <p:tav tm="0">
                                              <p:val>
                                                <p:strVal val="#ppt_x"/>
                                              </p:val>
                                            </p:tav>
                                            <p:tav tm="100000">
                                              <p:val>
                                                <p:strVal val="#ppt_x"/>
                                              </p:val>
                                            </p:tav>
                                          </p:tavLst>
                                        </p:anim>
                                        <p:anim calcmode="lin" valueType="num">
                                          <p:cBhvr>
                                            <p:cTn id="51" dur="500" fill="hold"/>
                                            <p:tgtEl>
                                              <p:spTgt spid="51"/>
                                            </p:tgtEl>
                                            <p:attrNameLst>
                                              <p:attrName>ppt_y</p:attrName>
                                            </p:attrNameLst>
                                          </p:cBhvr>
                                          <p:tavLst>
                                            <p:tav tm="0">
                                              <p:val>
                                                <p:strVal val="#ppt_y-.1"/>
                                              </p:val>
                                            </p:tav>
                                            <p:tav tm="100000">
                                              <p:val>
                                                <p:strVal val="#ppt_y"/>
                                              </p:val>
                                            </p:tav>
                                          </p:tavLst>
                                        </p:anim>
                                      </p:childTnLst>
                                    </p:cTn>
                                  </p:par>
                                  <p:par>
                                    <p:cTn id="52" presetID="22" presetClass="entr" presetSubtype="1" fill="hold" grpId="0" nodeType="withEffect">
                                      <p:stCondLst>
                                        <p:cond delay="1100"/>
                                      </p:stCondLst>
                                      <p:childTnLst>
                                        <p:set>
                                          <p:cBhvr>
                                            <p:cTn id="53" dur="1" fill="hold">
                                              <p:stCondLst>
                                                <p:cond delay="0"/>
                                              </p:stCondLst>
                                            </p:cTn>
                                            <p:tgtEl>
                                              <p:spTgt spid="66"/>
                                            </p:tgtEl>
                                            <p:attrNameLst>
                                              <p:attrName>style.visibility</p:attrName>
                                            </p:attrNameLst>
                                          </p:cBhvr>
                                          <p:to>
                                            <p:strVal val="visible"/>
                                          </p:to>
                                        </p:set>
                                        <p:animEffect transition="in" filter="wipe(up)">
                                          <p:cBhvr>
                                            <p:cTn id="54" dur="500"/>
                                            <p:tgtEl>
                                              <p:spTgt spid="66"/>
                                            </p:tgtEl>
                                          </p:cBhvr>
                                        </p:animEffect>
                                      </p:childTnLst>
                                    </p:cTn>
                                  </p:par>
                                  <p:par>
                                    <p:cTn id="55" presetID="47" presetClass="entr" presetSubtype="0" fill="hold" nodeType="withEffect">
                                      <p:stCondLst>
                                        <p:cond delay="900"/>
                                      </p:stCondLst>
                                      <p:childTnLst>
                                        <p:set>
                                          <p:cBhvr>
                                            <p:cTn id="56" dur="1" fill="hold">
                                              <p:stCondLst>
                                                <p:cond delay="0"/>
                                              </p:stCondLst>
                                            </p:cTn>
                                            <p:tgtEl>
                                              <p:spTgt spid="59"/>
                                            </p:tgtEl>
                                            <p:attrNameLst>
                                              <p:attrName>style.visibility</p:attrName>
                                            </p:attrNameLst>
                                          </p:cBhvr>
                                          <p:to>
                                            <p:strVal val="visible"/>
                                          </p:to>
                                        </p:set>
                                        <p:animEffect transition="in" filter="fade">
                                          <p:cBhvr>
                                            <p:cTn id="57" dur="500"/>
                                            <p:tgtEl>
                                              <p:spTgt spid="59"/>
                                            </p:tgtEl>
                                          </p:cBhvr>
                                        </p:animEffect>
                                        <p:anim calcmode="lin" valueType="num">
                                          <p:cBhvr>
                                            <p:cTn id="58" dur="500" fill="hold"/>
                                            <p:tgtEl>
                                              <p:spTgt spid="59"/>
                                            </p:tgtEl>
                                            <p:attrNameLst>
                                              <p:attrName>ppt_x</p:attrName>
                                            </p:attrNameLst>
                                          </p:cBhvr>
                                          <p:tavLst>
                                            <p:tav tm="0">
                                              <p:val>
                                                <p:strVal val="#ppt_x"/>
                                              </p:val>
                                            </p:tav>
                                            <p:tav tm="100000">
                                              <p:val>
                                                <p:strVal val="#ppt_x"/>
                                              </p:val>
                                            </p:tav>
                                          </p:tavLst>
                                        </p:anim>
                                        <p:anim calcmode="lin" valueType="num">
                                          <p:cBhvr>
                                            <p:cTn id="59" dur="500" fill="hold"/>
                                            <p:tgtEl>
                                              <p:spTgt spid="59"/>
                                            </p:tgtEl>
                                            <p:attrNameLst>
                                              <p:attrName>ppt_y</p:attrName>
                                            </p:attrNameLst>
                                          </p:cBhvr>
                                          <p:tavLst>
                                            <p:tav tm="0">
                                              <p:val>
                                                <p:strVal val="#ppt_y-.1"/>
                                              </p:val>
                                            </p:tav>
                                            <p:tav tm="100000">
                                              <p:val>
                                                <p:strVal val="#ppt_y"/>
                                              </p:val>
                                            </p:tav>
                                          </p:tavLst>
                                        </p:anim>
                                      </p:childTnLst>
                                    </p:cTn>
                                  </p:par>
                                  <p:par>
                                    <p:cTn id="60" presetID="22" presetClass="entr" presetSubtype="1" fill="hold" grpId="0" nodeType="withEffect">
                                      <p:stCondLst>
                                        <p:cond delay="1400"/>
                                      </p:stCondLst>
                                      <p:childTnLst>
                                        <p:set>
                                          <p:cBhvr>
                                            <p:cTn id="61" dur="1" fill="hold">
                                              <p:stCondLst>
                                                <p:cond delay="0"/>
                                              </p:stCondLst>
                                            </p:cTn>
                                            <p:tgtEl>
                                              <p:spTgt spid="67"/>
                                            </p:tgtEl>
                                            <p:attrNameLst>
                                              <p:attrName>style.visibility</p:attrName>
                                            </p:attrNameLst>
                                          </p:cBhvr>
                                          <p:to>
                                            <p:strVal val="visible"/>
                                          </p:to>
                                        </p:set>
                                        <p:animEffect transition="in" filter="wipe(up)">
                                          <p:cBhvr>
                                            <p:cTn id="62" dur="500"/>
                                            <p:tgtEl>
                                              <p:spTgt spid="67"/>
                                            </p:tgtEl>
                                          </p:cBhvr>
                                        </p:animEffect>
                                      </p:childTnLst>
                                    </p:cTn>
                                  </p:par>
                                  <p:par>
                                    <p:cTn id="63" presetID="47" presetClass="entr" presetSubtype="0" fill="hold" nodeType="withEffect">
                                      <p:stCondLst>
                                        <p:cond delay="110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500"/>
                                            <p:tgtEl>
                                              <p:spTgt spid="62"/>
                                            </p:tgtEl>
                                          </p:cBhvr>
                                        </p:animEffect>
                                        <p:anim calcmode="lin" valueType="num">
                                          <p:cBhvr>
                                            <p:cTn id="66" dur="500" fill="hold"/>
                                            <p:tgtEl>
                                              <p:spTgt spid="62"/>
                                            </p:tgtEl>
                                            <p:attrNameLst>
                                              <p:attrName>ppt_x</p:attrName>
                                            </p:attrNameLst>
                                          </p:cBhvr>
                                          <p:tavLst>
                                            <p:tav tm="0">
                                              <p:val>
                                                <p:strVal val="#ppt_x"/>
                                              </p:val>
                                            </p:tav>
                                            <p:tav tm="100000">
                                              <p:val>
                                                <p:strVal val="#ppt_x"/>
                                              </p:val>
                                            </p:tav>
                                          </p:tavLst>
                                        </p:anim>
                                        <p:anim calcmode="lin" valueType="num">
                                          <p:cBhvr>
                                            <p:cTn id="67" dur="500" fill="hold"/>
                                            <p:tgtEl>
                                              <p:spTgt spid="62"/>
                                            </p:tgtEl>
                                            <p:attrNameLst>
                                              <p:attrName>ppt_y</p:attrName>
                                            </p:attrNameLst>
                                          </p:cBhvr>
                                          <p:tavLst>
                                            <p:tav tm="0">
                                              <p:val>
                                                <p:strVal val="#ppt_y-.1"/>
                                              </p:val>
                                            </p:tav>
                                            <p:tav tm="100000">
                                              <p:val>
                                                <p:strVal val="#ppt_y"/>
                                              </p:val>
                                            </p:tav>
                                          </p:tavLst>
                                        </p:anim>
                                      </p:childTnLst>
                                    </p:cTn>
                                  </p:par>
                                  <p:par>
                                    <p:cTn id="68" presetID="22" presetClass="entr" presetSubtype="1" fill="hold" grpId="0" nodeType="withEffect">
                                      <p:stCondLst>
                                        <p:cond delay="1600"/>
                                      </p:stCondLst>
                                      <p:childTnLst>
                                        <p:set>
                                          <p:cBhvr>
                                            <p:cTn id="69" dur="1" fill="hold">
                                              <p:stCondLst>
                                                <p:cond delay="0"/>
                                              </p:stCondLst>
                                            </p:cTn>
                                            <p:tgtEl>
                                              <p:spTgt spid="68"/>
                                            </p:tgtEl>
                                            <p:attrNameLst>
                                              <p:attrName>style.visibility</p:attrName>
                                            </p:attrNameLst>
                                          </p:cBhvr>
                                          <p:to>
                                            <p:strVal val="visible"/>
                                          </p:to>
                                        </p:set>
                                        <p:animEffect transition="in" filter="wipe(up)">
                                          <p:cBhvr>
                                            <p:cTn id="70"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p:bldP spid="146" grpId="0"/>
          <p:bldP spid="65" grpId="0"/>
          <p:bldP spid="66" grpId="0"/>
          <p:bldP spid="67" grpId="0"/>
          <p:bldP spid="6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fade">
                                          <p:cBhvr>
                                            <p:cTn id="7" dur="500"/>
                                            <p:tgtEl>
                                              <p:spTgt spid="13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Effect transition="in" filter="wipe(left)">
                                          <p:cBhvr>
                                            <p:cTn id="11" dur="500"/>
                                            <p:tgtEl>
                                              <p:spTgt spid="136"/>
                                            </p:tgtEl>
                                          </p:cBhvr>
                                        </p:animEffect>
                                      </p:childTnLst>
                                    </p:cTn>
                                  </p:par>
                                </p:childTnLst>
                              </p:cTn>
                            </p:par>
                            <p:par>
                              <p:cTn id="12" fill="hold">
                                <p:stCondLst>
                                  <p:cond delay="1000"/>
                                </p:stCondLst>
                                <p:childTnLst>
                                  <p:par>
                                    <p:cTn id="13" presetID="2" presetClass="entr" presetSubtype="2" decel="100000" fill="hold" grpId="0" nodeType="afterEffect">
                                      <p:stCondLst>
                                        <p:cond delay="0"/>
                                      </p:stCondLst>
                                      <p:iterate type="lt">
                                        <p:tmPct val="10000"/>
                                      </p:iterate>
                                      <p:childTnLst>
                                        <p:set>
                                          <p:cBhvr>
                                            <p:cTn id="14" dur="1" fill="hold">
                                              <p:stCondLst>
                                                <p:cond delay="0"/>
                                              </p:stCondLst>
                                            </p:cTn>
                                            <p:tgtEl>
                                              <p:spTgt spid="145"/>
                                            </p:tgtEl>
                                            <p:attrNameLst>
                                              <p:attrName>style.visibility</p:attrName>
                                            </p:attrNameLst>
                                          </p:cBhvr>
                                          <p:to>
                                            <p:strVal val="visible"/>
                                          </p:to>
                                        </p:set>
                                        <p:anim calcmode="lin" valueType="num">
                                          <p:cBhvr additive="base">
                                            <p:cTn id="15" dur="500" fill="hold"/>
                                            <p:tgtEl>
                                              <p:spTgt spid="145"/>
                                            </p:tgtEl>
                                            <p:attrNameLst>
                                              <p:attrName>ppt_x</p:attrName>
                                            </p:attrNameLst>
                                          </p:cBhvr>
                                          <p:tavLst>
                                            <p:tav tm="0">
                                              <p:val>
                                                <p:strVal val="1+#ppt_w/2"/>
                                              </p:val>
                                            </p:tav>
                                            <p:tav tm="100000">
                                              <p:val>
                                                <p:strVal val="#ppt_x"/>
                                              </p:val>
                                            </p:tav>
                                          </p:tavLst>
                                        </p:anim>
                                        <p:anim calcmode="lin" valueType="num">
                                          <p:cBhvr additive="base">
                                            <p:cTn id="16" dur="500" fill="hold"/>
                                            <p:tgtEl>
                                              <p:spTgt spid="145"/>
                                            </p:tgtEl>
                                            <p:attrNameLst>
                                              <p:attrName>ppt_y</p:attrName>
                                            </p:attrNameLst>
                                          </p:cBhvr>
                                          <p:tavLst>
                                            <p:tav tm="0">
                                              <p:val>
                                                <p:strVal val="#ppt_y"/>
                                              </p:val>
                                            </p:tav>
                                            <p:tav tm="100000">
                                              <p:val>
                                                <p:strVal val="#ppt_y"/>
                                              </p:val>
                                            </p:tav>
                                          </p:tavLst>
                                        </p:anim>
                                      </p:childTnLst>
                                    </p:cTn>
                                  </p:par>
                                </p:childTnLst>
                              </p:cTn>
                            </p:par>
                            <p:par>
                              <p:cTn id="17" fill="hold">
                                <p:stCondLst>
                                  <p:cond delay="2450"/>
                                </p:stCondLst>
                                <p:childTnLst>
                                  <p:par>
                                    <p:cTn id="18" presetID="2" presetClass="entr" presetSubtype="2" decel="100000" fill="hold" grpId="0" nodeType="afterEffect">
                                      <p:stCondLst>
                                        <p:cond delay="0"/>
                                      </p:stCondLst>
                                      <p:iterate type="lt">
                                        <p:tmPct val="10000"/>
                                      </p:iterate>
                                      <p:childTnLst>
                                        <p:set>
                                          <p:cBhvr>
                                            <p:cTn id="19" dur="1" fill="hold">
                                              <p:stCondLst>
                                                <p:cond delay="0"/>
                                              </p:stCondLst>
                                            </p:cTn>
                                            <p:tgtEl>
                                              <p:spTgt spid="146"/>
                                            </p:tgtEl>
                                            <p:attrNameLst>
                                              <p:attrName>style.visibility</p:attrName>
                                            </p:attrNameLst>
                                          </p:cBhvr>
                                          <p:to>
                                            <p:strVal val="visible"/>
                                          </p:to>
                                        </p:set>
                                        <p:anim calcmode="lin" valueType="num">
                                          <p:cBhvr additive="base">
                                            <p:cTn id="20" dur="500" fill="hold"/>
                                            <p:tgtEl>
                                              <p:spTgt spid="146"/>
                                            </p:tgtEl>
                                            <p:attrNameLst>
                                              <p:attrName>ppt_x</p:attrName>
                                            </p:attrNameLst>
                                          </p:cBhvr>
                                          <p:tavLst>
                                            <p:tav tm="0">
                                              <p:val>
                                                <p:strVal val="1+#ppt_w/2"/>
                                              </p:val>
                                            </p:tav>
                                            <p:tav tm="100000">
                                              <p:val>
                                                <p:strVal val="#ppt_x"/>
                                              </p:val>
                                            </p:tav>
                                          </p:tavLst>
                                        </p:anim>
                                        <p:anim calcmode="lin" valueType="num">
                                          <p:cBhvr additive="base">
                                            <p:cTn id="21" dur="500" fill="hold"/>
                                            <p:tgtEl>
                                              <p:spTgt spid="146"/>
                                            </p:tgtEl>
                                            <p:attrNameLst>
                                              <p:attrName>ppt_y</p:attrName>
                                            </p:attrNameLst>
                                          </p:cBhvr>
                                          <p:tavLst>
                                            <p:tav tm="0">
                                              <p:val>
                                                <p:strVal val="#ppt_y"/>
                                              </p:val>
                                            </p:tav>
                                            <p:tav tm="100000">
                                              <p:val>
                                                <p:strVal val="#ppt_y"/>
                                              </p:val>
                                            </p:tav>
                                          </p:tavLst>
                                        </p:anim>
                                      </p:childTnLst>
                                    </p:cTn>
                                  </p:par>
                                </p:childTnLst>
                              </p:cTn>
                            </p:par>
                            <p:par>
                              <p:cTn id="22" fill="hold">
                                <p:stCondLst>
                                  <p:cond delay="3100"/>
                                </p:stCondLst>
                                <p:childTnLst>
                                  <p:par>
                                    <p:cTn id="23" presetID="2" presetClass="entr" presetSubtype="2" fill="hold"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additive="base">
                                            <p:cTn id="25" dur="500" fill="hold"/>
                                            <p:tgtEl>
                                              <p:spTgt spid="71"/>
                                            </p:tgtEl>
                                            <p:attrNameLst>
                                              <p:attrName>ppt_x</p:attrName>
                                            </p:attrNameLst>
                                          </p:cBhvr>
                                          <p:tavLst>
                                            <p:tav tm="0">
                                              <p:val>
                                                <p:strVal val="1+#ppt_w/2"/>
                                              </p:val>
                                            </p:tav>
                                            <p:tav tm="100000">
                                              <p:val>
                                                <p:strVal val="#ppt_x"/>
                                              </p:val>
                                            </p:tav>
                                          </p:tavLst>
                                        </p:anim>
                                        <p:anim calcmode="lin" valueType="num">
                                          <p:cBhvr additive="base">
                                            <p:cTn id="26" dur="500" fill="hold"/>
                                            <p:tgtEl>
                                              <p:spTgt spid="71"/>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200"/>
                                      </p:stCondLst>
                                      <p:childTnLst>
                                        <p:set>
                                          <p:cBhvr>
                                            <p:cTn id="28" dur="1" fill="hold">
                                              <p:stCondLst>
                                                <p:cond delay="0"/>
                                              </p:stCondLst>
                                            </p:cTn>
                                            <p:tgtEl>
                                              <p:spTgt spid="99"/>
                                            </p:tgtEl>
                                            <p:attrNameLst>
                                              <p:attrName>style.visibility</p:attrName>
                                            </p:attrNameLst>
                                          </p:cBhvr>
                                          <p:to>
                                            <p:strVal val="visible"/>
                                          </p:to>
                                        </p:set>
                                        <p:anim calcmode="lin" valueType="num">
                                          <p:cBhvr additive="base">
                                            <p:cTn id="29" dur="500" fill="hold"/>
                                            <p:tgtEl>
                                              <p:spTgt spid="99"/>
                                            </p:tgtEl>
                                            <p:attrNameLst>
                                              <p:attrName>ppt_x</p:attrName>
                                            </p:attrNameLst>
                                          </p:cBhvr>
                                          <p:tavLst>
                                            <p:tav tm="0">
                                              <p:val>
                                                <p:strVal val="1+#ppt_w/2"/>
                                              </p:val>
                                            </p:tav>
                                            <p:tav tm="100000">
                                              <p:val>
                                                <p:strVal val="#ppt_x"/>
                                              </p:val>
                                            </p:tav>
                                          </p:tavLst>
                                        </p:anim>
                                        <p:anim calcmode="lin" valueType="num">
                                          <p:cBhvr additive="base">
                                            <p:cTn id="30" dur="500" fill="hold"/>
                                            <p:tgtEl>
                                              <p:spTgt spid="99"/>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400"/>
                                      </p:stCondLst>
                                      <p:childTnLst>
                                        <p:set>
                                          <p:cBhvr>
                                            <p:cTn id="32" dur="1" fill="hold">
                                              <p:stCondLst>
                                                <p:cond delay="0"/>
                                              </p:stCondLst>
                                            </p:cTn>
                                            <p:tgtEl>
                                              <p:spTgt spid="105"/>
                                            </p:tgtEl>
                                            <p:attrNameLst>
                                              <p:attrName>style.visibility</p:attrName>
                                            </p:attrNameLst>
                                          </p:cBhvr>
                                          <p:to>
                                            <p:strVal val="visible"/>
                                          </p:to>
                                        </p:set>
                                        <p:anim calcmode="lin" valueType="num">
                                          <p:cBhvr additive="base">
                                            <p:cTn id="33" dur="500" fill="hold"/>
                                            <p:tgtEl>
                                              <p:spTgt spid="105"/>
                                            </p:tgtEl>
                                            <p:attrNameLst>
                                              <p:attrName>ppt_x</p:attrName>
                                            </p:attrNameLst>
                                          </p:cBhvr>
                                          <p:tavLst>
                                            <p:tav tm="0">
                                              <p:val>
                                                <p:strVal val="1+#ppt_w/2"/>
                                              </p:val>
                                            </p:tav>
                                            <p:tav tm="100000">
                                              <p:val>
                                                <p:strVal val="#ppt_x"/>
                                              </p:val>
                                            </p:tav>
                                          </p:tavLst>
                                        </p:anim>
                                        <p:anim calcmode="lin" valueType="num">
                                          <p:cBhvr additive="base">
                                            <p:cTn id="34" dur="500" fill="hold"/>
                                            <p:tgtEl>
                                              <p:spTgt spid="105"/>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600"/>
                                      </p:stCondLst>
                                      <p:childTnLst>
                                        <p:set>
                                          <p:cBhvr>
                                            <p:cTn id="36" dur="1" fill="hold">
                                              <p:stCondLst>
                                                <p:cond delay="0"/>
                                              </p:stCondLst>
                                            </p:cTn>
                                            <p:tgtEl>
                                              <p:spTgt spid="111"/>
                                            </p:tgtEl>
                                            <p:attrNameLst>
                                              <p:attrName>style.visibility</p:attrName>
                                            </p:attrNameLst>
                                          </p:cBhvr>
                                          <p:to>
                                            <p:strVal val="visible"/>
                                          </p:to>
                                        </p:set>
                                        <p:anim calcmode="lin" valueType="num">
                                          <p:cBhvr additive="base">
                                            <p:cTn id="37" dur="500" fill="hold"/>
                                            <p:tgtEl>
                                              <p:spTgt spid="111"/>
                                            </p:tgtEl>
                                            <p:attrNameLst>
                                              <p:attrName>ppt_x</p:attrName>
                                            </p:attrNameLst>
                                          </p:cBhvr>
                                          <p:tavLst>
                                            <p:tav tm="0">
                                              <p:val>
                                                <p:strVal val="1+#ppt_w/2"/>
                                              </p:val>
                                            </p:tav>
                                            <p:tav tm="100000">
                                              <p:val>
                                                <p:strVal val="#ppt_x"/>
                                              </p:val>
                                            </p:tav>
                                          </p:tavLst>
                                        </p:anim>
                                        <p:anim calcmode="lin" valueType="num">
                                          <p:cBhvr additive="base">
                                            <p:cTn id="38" dur="500" fill="hold"/>
                                            <p:tgtEl>
                                              <p:spTgt spid="111"/>
                                            </p:tgtEl>
                                            <p:attrNameLst>
                                              <p:attrName>ppt_y</p:attrName>
                                            </p:attrNameLst>
                                          </p:cBhvr>
                                          <p:tavLst>
                                            <p:tav tm="0">
                                              <p:val>
                                                <p:strVal val="#ppt_y"/>
                                              </p:val>
                                            </p:tav>
                                            <p:tav tm="100000">
                                              <p:val>
                                                <p:strVal val="#ppt_y"/>
                                              </p:val>
                                            </p:tav>
                                          </p:tavLst>
                                        </p:anim>
                                      </p:childTnLst>
                                    </p:cTn>
                                  </p:par>
                                  <p:par>
                                    <p:cTn id="39" presetID="47" presetClass="entr" presetSubtype="0" fill="hold" nodeType="withEffect">
                                      <p:stCondLst>
                                        <p:cond delay="600"/>
                                      </p:stCondLst>
                                      <p:childTnLst>
                                        <p:set>
                                          <p:cBhvr>
                                            <p:cTn id="40" dur="1" fill="hold">
                                              <p:stCondLst>
                                                <p:cond delay="0"/>
                                              </p:stCondLst>
                                            </p:cTn>
                                            <p:tgtEl>
                                              <p:spTgt spid="48"/>
                                            </p:tgtEl>
                                            <p:attrNameLst>
                                              <p:attrName>style.visibility</p:attrName>
                                            </p:attrNameLst>
                                          </p:cBhvr>
                                          <p:to>
                                            <p:strVal val="visible"/>
                                          </p:to>
                                        </p:set>
                                        <p:animEffect transition="in" filter="fade">
                                          <p:cBhvr>
                                            <p:cTn id="41" dur="500"/>
                                            <p:tgtEl>
                                              <p:spTgt spid="48"/>
                                            </p:tgtEl>
                                          </p:cBhvr>
                                        </p:animEffect>
                                        <p:anim calcmode="lin" valueType="num">
                                          <p:cBhvr>
                                            <p:cTn id="42" dur="500" fill="hold"/>
                                            <p:tgtEl>
                                              <p:spTgt spid="48"/>
                                            </p:tgtEl>
                                            <p:attrNameLst>
                                              <p:attrName>ppt_x</p:attrName>
                                            </p:attrNameLst>
                                          </p:cBhvr>
                                          <p:tavLst>
                                            <p:tav tm="0">
                                              <p:val>
                                                <p:strVal val="#ppt_x"/>
                                              </p:val>
                                            </p:tav>
                                            <p:tav tm="100000">
                                              <p:val>
                                                <p:strVal val="#ppt_x"/>
                                              </p:val>
                                            </p:tav>
                                          </p:tavLst>
                                        </p:anim>
                                        <p:anim calcmode="lin" valueType="num">
                                          <p:cBhvr>
                                            <p:cTn id="43" dur="500" fill="hold"/>
                                            <p:tgtEl>
                                              <p:spTgt spid="48"/>
                                            </p:tgtEl>
                                            <p:attrNameLst>
                                              <p:attrName>ppt_y</p:attrName>
                                            </p:attrNameLst>
                                          </p:cBhvr>
                                          <p:tavLst>
                                            <p:tav tm="0">
                                              <p:val>
                                                <p:strVal val="#ppt_y-.1"/>
                                              </p:val>
                                            </p:tav>
                                            <p:tav tm="100000">
                                              <p:val>
                                                <p:strVal val="#ppt_y"/>
                                              </p:val>
                                            </p:tav>
                                          </p:tavLst>
                                        </p:anim>
                                      </p:childTnLst>
                                    </p:cTn>
                                  </p:par>
                                  <p:par>
                                    <p:cTn id="44" presetID="22" presetClass="entr" presetSubtype="1" fill="hold" grpId="0" nodeType="withEffect">
                                      <p:stCondLst>
                                        <p:cond delay="1100"/>
                                      </p:stCondLst>
                                      <p:childTnLst>
                                        <p:set>
                                          <p:cBhvr>
                                            <p:cTn id="45" dur="1" fill="hold">
                                              <p:stCondLst>
                                                <p:cond delay="0"/>
                                              </p:stCondLst>
                                            </p:cTn>
                                            <p:tgtEl>
                                              <p:spTgt spid="65"/>
                                            </p:tgtEl>
                                            <p:attrNameLst>
                                              <p:attrName>style.visibility</p:attrName>
                                            </p:attrNameLst>
                                          </p:cBhvr>
                                          <p:to>
                                            <p:strVal val="visible"/>
                                          </p:to>
                                        </p:set>
                                        <p:animEffect transition="in" filter="wipe(up)">
                                          <p:cBhvr>
                                            <p:cTn id="46" dur="500"/>
                                            <p:tgtEl>
                                              <p:spTgt spid="65"/>
                                            </p:tgtEl>
                                          </p:cBhvr>
                                        </p:animEffect>
                                      </p:childTnLst>
                                    </p:cTn>
                                  </p:par>
                                  <p:par>
                                    <p:cTn id="47" presetID="47" presetClass="entr" presetSubtype="0" fill="hold" nodeType="withEffect">
                                      <p:stCondLst>
                                        <p:cond delay="600"/>
                                      </p:stCondLst>
                                      <p:childTnLst>
                                        <p:set>
                                          <p:cBhvr>
                                            <p:cTn id="48" dur="1" fill="hold">
                                              <p:stCondLst>
                                                <p:cond delay="0"/>
                                              </p:stCondLst>
                                            </p:cTn>
                                            <p:tgtEl>
                                              <p:spTgt spid="51"/>
                                            </p:tgtEl>
                                            <p:attrNameLst>
                                              <p:attrName>style.visibility</p:attrName>
                                            </p:attrNameLst>
                                          </p:cBhvr>
                                          <p:to>
                                            <p:strVal val="visible"/>
                                          </p:to>
                                        </p:set>
                                        <p:animEffect transition="in" filter="fade">
                                          <p:cBhvr>
                                            <p:cTn id="49" dur="500"/>
                                            <p:tgtEl>
                                              <p:spTgt spid="51"/>
                                            </p:tgtEl>
                                          </p:cBhvr>
                                        </p:animEffect>
                                        <p:anim calcmode="lin" valueType="num">
                                          <p:cBhvr>
                                            <p:cTn id="50" dur="500" fill="hold"/>
                                            <p:tgtEl>
                                              <p:spTgt spid="51"/>
                                            </p:tgtEl>
                                            <p:attrNameLst>
                                              <p:attrName>ppt_x</p:attrName>
                                            </p:attrNameLst>
                                          </p:cBhvr>
                                          <p:tavLst>
                                            <p:tav tm="0">
                                              <p:val>
                                                <p:strVal val="#ppt_x"/>
                                              </p:val>
                                            </p:tav>
                                            <p:tav tm="100000">
                                              <p:val>
                                                <p:strVal val="#ppt_x"/>
                                              </p:val>
                                            </p:tav>
                                          </p:tavLst>
                                        </p:anim>
                                        <p:anim calcmode="lin" valueType="num">
                                          <p:cBhvr>
                                            <p:cTn id="51" dur="500" fill="hold"/>
                                            <p:tgtEl>
                                              <p:spTgt spid="51"/>
                                            </p:tgtEl>
                                            <p:attrNameLst>
                                              <p:attrName>ppt_y</p:attrName>
                                            </p:attrNameLst>
                                          </p:cBhvr>
                                          <p:tavLst>
                                            <p:tav tm="0">
                                              <p:val>
                                                <p:strVal val="#ppt_y-.1"/>
                                              </p:val>
                                            </p:tav>
                                            <p:tav tm="100000">
                                              <p:val>
                                                <p:strVal val="#ppt_y"/>
                                              </p:val>
                                            </p:tav>
                                          </p:tavLst>
                                        </p:anim>
                                      </p:childTnLst>
                                    </p:cTn>
                                  </p:par>
                                  <p:par>
                                    <p:cTn id="52" presetID="22" presetClass="entr" presetSubtype="1" fill="hold" grpId="0" nodeType="withEffect">
                                      <p:stCondLst>
                                        <p:cond delay="1100"/>
                                      </p:stCondLst>
                                      <p:childTnLst>
                                        <p:set>
                                          <p:cBhvr>
                                            <p:cTn id="53" dur="1" fill="hold">
                                              <p:stCondLst>
                                                <p:cond delay="0"/>
                                              </p:stCondLst>
                                            </p:cTn>
                                            <p:tgtEl>
                                              <p:spTgt spid="66"/>
                                            </p:tgtEl>
                                            <p:attrNameLst>
                                              <p:attrName>style.visibility</p:attrName>
                                            </p:attrNameLst>
                                          </p:cBhvr>
                                          <p:to>
                                            <p:strVal val="visible"/>
                                          </p:to>
                                        </p:set>
                                        <p:animEffect transition="in" filter="wipe(up)">
                                          <p:cBhvr>
                                            <p:cTn id="54" dur="500"/>
                                            <p:tgtEl>
                                              <p:spTgt spid="66"/>
                                            </p:tgtEl>
                                          </p:cBhvr>
                                        </p:animEffect>
                                      </p:childTnLst>
                                    </p:cTn>
                                  </p:par>
                                  <p:par>
                                    <p:cTn id="55" presetID="47" presetClass="entr" presetSubtype="0" fill="hold" nodeType="withEffect">
                                      <p:stCondLst>
                                        <p:cond delay="900"/>
                                      </p:stCondLst>
                                      <p:childTnLst>
                                        <p:set>
                                          <p:cBhvr>
                                            <p:cTn id="56" dur="1" fill="hold">
                                              <p:stCondLst>
                                                <p:cond delay="0"/>
                                              </p:stCondLst>
                                            </p:cTn>
                                            <p:tgtEl>
                                              <p:spTgt spid="59"/>
                                            </p:tgtEl>
                                            <p:attrNameLst>
                                              <p:attrName>style.visibility</p:attrName>
                                            </p:attrNameLst>
                                          </p:cBhvr>
                                          <p:to>
                                            <p:strVal val="visible"/>
                                          </p:to>
                                        </p:set>
                                        <p:animEffect transition="in" filter="fade">
                                          <p:cBhvr>
                                            <p:cTn id="57" dur="500"/>
                                            <p:tgtEl>
                                              <p:spTgt spid="59"/>
                                            </p:tgtEl>
                                          </p:cBhvr>
                                        </p:animEffect>
                                        <p:anim calcmode="lin" valueType="num">
                                          <p:cBhvr>
                                            <p:cTn id="58" dur="500" fill="hold"/>
                                            <p:tgtEl>
                                              <p:spTgt spid="59"/>
                                            </p:tgtEl>
                                            <p:attrNameLst>
                                              <p:attrName>ppt_x</p:attrName>
                                            </p:attrNameLst>
                                          </p:cBhvr>
                                          <p:tavLst>
                                            <p:tav tm="0">
                                              <p:val>
                                                <p:strVal val="#ppt_x"/>
                                              </p:val>
                                            </p:tav>
                                            <p:tav tm="100000">
                                              <p:val>
                                                <p:strVal val="#ppt_x"/>
                                              </p:val>
                                            </p:tav>
                                          </p:tavLst>
                                        </p:anim>
                                        <p:anim calcmode="lin" valueType="num">
                                          <p:cBhvr>
                                            <p:cTn id="59" dur="500" fill="hold"/>
                                            <p:tgtEl>
                                              <p:spTgt spid="59"/>
                                            </p:tgtEl>
                                            <p:attrNameLst>
                                              <p:attrName>ppt_y</p:attrName>
                                            </p:attrNameLst>
                                          </p:cBhvr>
                                          <p:tavLst>
                                            <p:tav tm="0">
                                              <p:val>
                                                <p:strVal val="#ppt_y-.1"/>
                                              </p:val>
                                            </p:tav>
                                            <p:tav tm="100000">
                                              <p:val>
                                                <p:strVal val="#ppt_y"/>
                                              </p:val>
                                            </p:tav>
                                          </p:tavLst>
                                        </p:anim>
                                      </p:childTnLst>
                                    </p:cTn>
                                  </p:par>
                                  <p:par>
                                    <p:cTn id="60" presetID="22" presetClass="entr" presetSubtype="1" fill="hold" grpId="0" nodeType="withEffect">
                                      <p:stCondLst>
                                        <p:cond delay="1400"/>
                                      </p:stCondLst>
                                      <p:childTnLst>
                                        <p:set>
                                          <p:cBhvr>
                                            <p:cTn id="61" dur="1" fill="hold">
                                              <p:stCondLst>
                                                <p:cond delay="0"/>
                                              </p:stCondLst>
                                            </p:cTn>
                                            <p:tgtEl>
                                              <p:spTgt spid="67"/>
                                            </p:tgtEl>
                                            <p:attrNameLst>
                                              <p:attrName>style.visibility</p:attrName>
                                            </p:attrNameLst>
                                          </p:cBhvr>
                                          <p:to>
                                            <p:strVal val="visible"/>
                                          </p:to>
                                        </p:set>
                                        <p:animEffect transition="in" filter="wipe(up)">
                                          <p:cBhvr>
                                            <p:cTn id="62" dur="500"/>
                                            <p:tgtEl>
                                              <p:spTgt spid="67"/>
                                            </p:tgtEl>
                                          </p:cBhvr>
                                        </p:animEffect>
                                      </p:childTnLst>
                                    </p:cTn>
                                  </p:par>
                                  <p:par>
                                    <p:cTn id="63" presetID="47" presetClass="entr" presetSubtype="0" fill="hold" nodeType="withEffect">
                                      <p:stCondLst>
                                        <p:cond delay="110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500"/>
                                            <p:tgtEl>
                                              <p:spTgt spid="62"/>
                                            </p:tgtEl>
                                          </p:cBhvr>
                                        </p:animEffect>
                                        <p:anim calcmode="lin" valueType="num">
                                          <p:cBhvr>
                                            <p:cTn id="66" dur="500" fill="hold"/>
                                            <p:tgtEl>
                                              <p:spTgt spid="62"/>
                                            </p:tgtEl>
                                            <p:attrNameLst>
                                              <p:attrName>ppt_x</p:attrName>
                                            </p:attrNameLst>
                                          </p:cBhvr>
                                          <p:tavLst>
                                            <p:tav tm="0">
                                              <p:val>
                                                <p:strVal val="#ppt_x"/>
                                              </p:val>
                                            </p:tav>
                                            <p:tav tm="100000">
                                              <p:val>
                                                <p:strVal val="#ppt_x"/>
                                              </p:val>
                                            </p:tav>
                                          </p:tavLst>
                                        </p:anim>
                                        <p:anim calcmode="lin" valueType="num">
                                          <p:cBhvr>
                                            <p:cTn id="67" dur="500" fill="hold"/>
                                            <p:tgtEl>
                                              <p:spTgt spid="62"/>
                                            </p:tgtEl>
                                            <p:attrNameLst>
                                              <p:attrName>ppt_y</p:attrName>
                                            </p:attrNameLst>
                                          </p:cBhvr>
                                          <p:tavLst>
                                            <p:tav tm="0">
                                              <p:val>
                                                <p:strVal val="#ppt_y-.1"/>
                                              </p:val>
                                            </p:tav>
                                            <p:tav tm="100000">
                                              <p:val>
                                                <p:strVal val="#ppt_y"/>
                                              </p:val>
                                            </p:tav>
                                          </p:tavLst>
                                        </p:anim>
                                      </p:childTnLst>
                                    </p:cTn>
                                  </p:par>
                                  <p:par>
                                    <p:cTn id="68" presetID="22" presetClass="entr" presetSubtype="1" fill="hold" grpId="0" nodeType="withEffect">
                                      <p:stCondLst>
                                        <p:cond delay="1600"/>
                                      </p:stCondLst>
                                      <p:childTnLst>
                                        <p:set>
                                          <p:cBhvr>
                                            <p:cTn id="69" dur="1" fill="hold">
                                              <p:stCondLst>
                                                <p:cond delay="0"/>
                                              </p:stCondLst>
                                            </p:cTn>
                                            <p:tgtEl>
                                              <p:spTgt spid="68"/>
                                            </p:tgtEl>
                                            <p:attrNameLst>
                                              <p:attrName>style.visibility</p:attrName>
                                            </p:attrNameLst>
                                          </p:cBhvr>
                                          <p:to>
                                            <p:strVal val="visible"/>
                                          </p:to>
                                        </p:set>
                                        <p:animEffect transition="in" filter="wipe(up)">
                                          <p:cBhvr>
                                            <p:cTn id="70"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p:bldP spid="146" grpId="0"/>
          <p:bldP spid="65" grpId="0"/>
          <p:bldP spid="66" grpId="0"/>
          <p:bldP spid="67" grpId="0"/>
          <p:bldP spid="68" grpId="0"/>
        </p:bldLst>
      </p:timing>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6" name="直接连接符 135"/>
          <p:cNvCxnSpPr/>
          <p:nvPr/>
        </p:nvCxnSpPr>
        <p:spPr>
          <a:xfrm>
            <a:off x="1661359" y="1052062"/>
            <a:ext cx="9685166" cy="1597"/>
          </a:xfrm>
          <a:prstGeom prst="line">
            <a:avLst/>
          </a:prstGeom>
          <a:ln w="19050">
            <a:solidFill>
              <a:schemeClr val="bg2">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37" name="组合 136"/>
          <p:cNvGrpSpPr/>
          <p:nvPr/>
        </p:nvGrpSpPr>
        <p:grpSpPr>
          <a:xfrm>
            <a:off x="567138" y="369630"/>
            <a:ext cx="942567" cy="804941"/>
            <a:chOff x="-232427" y="-283585"/>
            <a:chExt cx="2596386" cy="2217283"/>
          </a:xfrm>
        </p:grpSpPr>
        <p:sp>
          <p:nvSpPr>
            <p:cNvPr id="138" name="椭圆 137"/>
            <p:cNvSpPr/>
            <p:nvPr/>
          </p:nvSpPr>
          <p:spPr>
            <a:xfrm>
              <a:off x="-232427" y="-181291"/>
              <a:ext cx="942567" cy="942567"/>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dirty="0">
                <a:ea typeface="华文细黑" panose="02010600040101010101" pitchFamily="2" charset="-122"/>
              </a:endParaRPr>
            </a:p>
          </p:txBody>
        </p:sp>
        <p:sp>
          <p:nvSpPr>
            <p:cNvPr id="139" name="椭圆 138"/>
            <p:cNvSpPr/>
            <p:nvPr/>
          </p:nvSpPr>
          <p:spPr>
            <a:xfrm>
              <a:off x="1360810" y="855446"/>
              <a:ext cx="927953" cy="927953"/>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140" name="椭圆 139"/>
            <p:cNvSpPr/>
            <p:nvPr/>
          </p:nvSpPr>
          <p:spPr>
            <a:xfrm>
              <a:off x="308145" y="808463"/>
              <a:ext cx="1125235" cy="1125235"/>
            </a:xfrm>
            <a:prstGeom prst="ellipse">
              <a:avLst/>
            </a:prstGeom>
            <a:gradFill flip="none" rotWithShape="1">
              <a:gsLst>
                <a:gs pos="0">
                  <a:schemeClr val="bg1"/>
                </a:gs>
                <a:gs pos="36000">
                  <a:schemeClr val="bg1"/>
                </a:gs>
                <a:gs pos="100000">
                  <a:srgbClr val="C7C7C7"/>
                </a:gs>
              </a:gsLst>
              <a:lin ang="13500000" scaled="1"/>
              <a:tileRect/>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141" name="椭圆 140"/>
            <p:cNvSpPr/>
            <p:nvPr/>
          </p:nvSpPr>
          <p:spPr>
            <a:xfrm>
              <a:off x="166801" y="-283585"/>
              <a:ext cx="2089723" cy="2089721"/>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2032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142" name="文本框 17"/>
            <p:cNvSpPr txBox="1"/>
            <p:nvPr/>
          </p:nvSpPr>
          <p:spPr>
            <a:xfrm>
              <a:off x="131421" y="168317"/>
              <a:ext cx="2125103" cy="1271698"/>
            </a:xfrm>
            <a:prstGeom prst="rect">
              <a:avLst/>
            </a:prstGeom>
            <a:noFill/>
          </p:spPr>
          <p:txBody>
            <a:bodyPr wrap="square" rtlCol="0">
              <a:spAutoFit/>
            </a:bodyPr>
            <a:lstStyle/>
            <a:p>
              <a:pPr algn="ctr"/>
              <a:r>
                <a:rPr lang="en-US" altLang="zh-CN" sz="2400" b="1" dirty="0">
                  <a:solidFill>
                    <a:schemeClr val="accent1"/>
                  </a:solidFill>
                  <a:latin typeface="华文细黑" panose="02010600040101010101" pitchFamily="2" charset="-122"/>
                  <a:ea typeface="华文细黑" panose="02010600040101010101" pitchFamily="2" charset="-122"/>
                </a:rPr>
                <a:t>01</a:t>
              </a:r>
              <a:endParaRPr lang="zh-CN" altLang="en-US" sz="3200" b="1" dirty="0">
                <a:solidFill>
                  <a:schemeClr val="accent1"/>
                </a:solidFill>
                <a:latin typeface="华文细黑" panose="02010600040101010101" pitchFamily="2" charset="-122"/>
                <a:ea typeface="华文细黑" panose="02010600040101010101" pitchFamily="2" charset="-122"/>
              </a:endParaRPr>
            </a:p>
          </p:txBody>
        </p:sp>
        <p:sp>
          <p:nvSpPr>
            <p:cNvPr id="143" name="椭圆 142"/>
            <p:cNvSpPr/>
            <p:nvPr/>
          </p:nvSpPr>
          <p:spPr>
            <a:xfrm>
              <a:off x="2149085" y="-283585"/>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ea typeface="华文细黑" panose="02010600040101010101" pitchFamily="2" charset="-122"/>
              </a:endParaRPr>
            </a:p>
          </p:txBody>
        </p:sp>
        <p:sp>
          <p:nvSpPr>
            <p:cNvPr id="144" name="椭圆 143"/>
            <p:cNvSpPr/>
            <p:nvPr/>
          </p:nvSpPr>
          <p:spPr>
            <a:xfrm>
              <a:off x="23983" y="1333840"/>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ea typeface="华文细黑" panose="02010600040101010101" pitchFamily="2" charset="-122"/>
              </a:endParaRPr>
            </a:p>
          </p:txBody>
        </p:sp>
      </p:grpSp>
      <p:sp>
        <p:nvSpPr>
          <p:cNvPr id="145" name="标题 1"/>
          <p:cNvSpPr txBox="1">
            <a:spLocks/>
          </p:cNvSpPr>
          <p:nvPr/>
        </p:nvSpPr>
        <p:spPr>
          <a:xfrm>
            <a:off x="1708744" y="616240"/>
            <a:ext cx="6911141" cy="683927"/>
          </a:xfrm>
          <a:prstGeom prst="rect">
            <a:avLst/>
          </a:prstGeom>
        </p:spPr>
        <p:txBody>
          <a:bodyPr>
            <a:normAutofit/>
          </a:bodyPr>
          <a:lstStyle>
            <a:lvl1pPr algn="ctr" defTabSz="914400" rtl="0" eaLnBrk="1" latinLnBrk="0" hangingPunct="1">
              <a:lnSpc>
                <a:spcPct val="90000"/>
              </a:lnSpc>
              <a:spcBef>
                <a:spcPct val="0"/>
              </a:spcBef>
              <a:buNone/>
              <a:defRPr sz="3600" b="0" kern="1200">
                <a:solidFill>
                  <a:schemeClr val="bg1">
                    <a:lumMod val="50000"/>
                  </a:schemeClr>
                </a:solidFill>
                <a:effectLst/>
                <a:latin typeface="+mj-ea"/>
                <a:ea typeface="+mj-ea"/>
                <a:cs typeface="+mj-cs"/>
              </a:defRPr>
            </a:lvl1pPr>
          </a:lstStyle>
          <a:p>
            <a:pPr algn="l"/>
            <a:r>
              <a:rPr lang="zh-CN" altLang="en-US" sz="1600" dirty="0">
                <a:solidFill>
                  <a:schemeClr val="accent1"/>
                </a:solidFill>
                <a:latin typeface="华文细黑" panose="02010600040101010101" pitchFamily="2" charset="-122"/>
                <a:ea typeface="华文细黑" panose="02010600040101010101" pitchFamily="2" charset="-122"/>
              </a:rPr>
              <a:t>点击输入您的主标题 </a:t>
            </a:r>
            <a:r>
              <a:rPr lang="en-US" altLang="zh-CN" sz="1600" dirty="0">
                <a:latin typeface="华文细黑" panose="02010600040101010101" pitchFamily="2" charset="-122"/>
                <a:ea typeface="华文细黑" panose="02010600040101010101" pitchFamily="2" charset="-122"/>
              </a:rPr>
              <a:t>/ </a:t>
            </a:r>
            <a:r>
              <a:rPr lang="zh-CN" altLang="en-US" sz="1600" dirty="0">
                <a:latin typeface="华文细黑" panose="02010600040101010101" pitchFamily="2" charset="-122"/>
                <a:ea typeface="华文细黑" panose="02010600040101010101" pitchFamily="2" charset="-122"/>
              </a:rPr>
              <a:t>或您公司</a:t>
            </a:r>
            <a:r>
              <a:rPr lang="en-US" altLang="zh-CN" sz="1600" dirty="0">
                <a:latin typeface="华文细黑" panose="02010600040101010101" pitchFamily="2" charset="-122"/>
                <a:ea typeface="华文细黑" panose="02010600040101010101" pitchFamily="2" charset="-122"/>
              </a:rPr>
              <a:t>LOGO</a:t>
            </a:r>
            <a:r>
              <a:rPr lang="zh-CN" altLang="en-US" sz="1600" dirty="0">
                <a:latin typeface="华文细黑" panose="02010600040101010101" pitchFamily="2" charset="-122"/>
                <a:ea typeface="华文细黑" panose="02010600040101010101" pitchFamily="2" charset="-122"/>
              </a:rPr>
              <a:t>名称</a:t>
            </a:r>
            <a:endParaRPr lang="en-US" altLang="zh-CN" sz="1600" dirty="0">
              <a:latin typeface="华文细黑" panose="02010600040101010101" pitchFamily="2" charset="-122"/>
              <a:ea typeface="华文细黑" panose="02010600040101010101" pitchFamily="2" charset="-122"/>
              <a:cs typeface="Lato Light"/>
            </a:endParaRPr>
          </a:p>
        </p:txBody>
      </p:sp>
      <p:sp>
        <p:nvSpPr>
          <p:cNvPr id="146" name="标题 1"/>
          <p:cNvSpPr txBox="1">
            <a:spLocks/>
          </p:cNvSpPr>
          <p:nvPr/>
        </p:nvSpPr>
        <p:spPr>
          <a:xfrm>
            <a:off x="10318678" y="635290"/>
            <a:ext cx="1046898" cy="683927"/>
          </a:xfrm>
          <a:prstGeom prst="rect">
            <a:avLst/>
          </a:prstGeom>
        </p:spPr>
        <p:txBody>
          <a:bodyPr>
            <a:normAutofit/>
          </a:bodyPr>
          <a:lstStyle>
            <a:lvl1pPr algn="ctr" defTabSz="914400" rtl="0" eaLnBrk="1" latinLnBrk="0" hangingPunct="1">
              <a:lnSpc>
                <a:spcPct val="90000"/>
              </a:lnSpc>
              <a:spcBef>
                <a:spcPct val="0"/>
              </a:spcBef>
              <a:buNone/>
              <a:defRPr sz="3600" b="0" kern="1200">
                <a:solidFill>
                  <a:schemeClr val="bg1">
                    <a:lumMod val="50000"/>
                  </a:schemeClr>
                </a:solidFill>
                <a:effectLst/>
                <a:latin typeface="+mj-ea"/>
                <a:ea typeface="+mj-ea"/>
                <a:cs typeface="+mj-cs"/>
              </a:defRPr>
            </a:lvl1pPr>
          </a:lstStyle>
          <a:p>
            <a:pPr algn="l"/>
            <a:r>
              <a:rPr lang="en-US" altLang="zh-CN" sz="1800" dirty="0">
                <a:solidFill>
                  <a:schemeClr val="bg2"/>
                </a:solidFill>
                <a:latin typeface="华文细黑" panose="02010600040101010101" pitchFamily="2" charset="-122"/>
                <a:ea typeface="华文细黑" panose="02010600040101010101" pitchFamily="2" charset="-122"/>
              </a:rPr>
              <a:t>LOGO</a:t>
            </a:r>
            <a:endParaRPr lang="en-US" altLang="zh-CN" sz="1800" dirty="0">
              <a:solidFill>
                <a:schemeClr val="bg2"/>
              </a:solidFill>
              <a:latin typeface="华文细黑" panose="02010600040101010101" pitchFamily="2" charset="-122"/>
              <a:ea typeface="华文细黑" panose="02010600040101010101" pitchFamily="2" charset="-122"/>
              <a:cs typeface="Lato Light"/>
            </a:endParaRPr>
          </a:p>
        </p:txBody>
      </p:sp>
      <p:grpSp>
        <p:nvGrpSpPr>
          <p:cNvPr id="33" name="Group 3"/>
          <p:cNvGrpSpPr/>
          <p:nvPr/>
        </p:nvGrpSpPr>
        <p:grpSpPr>
          <a:xfrm>
            <a:off x="7619001" y="1700439"/>
            <a:ext cx="2955174" cy="1059470"/>
            <a:chOff x="1603804" y="2220559"/>
            <a:chExt cx="2955174" cy="1059471"/>
          </a:xfrm>
        </p:grpSpPr>
        <p:sp>
          <p:nvSpPr>
            <p:cNvPr id="34" name="Text Placeholder 2"/>
            <p:cNvSpPr txBox="1">
              <a:spLocks/>
            </p:cNvSpPr>
            <p:nvPr/>
          </p:nvSpPr>
          <p:spPr>
            <a:xfrm>
              <a:off x="1603804" y="2220559"/>
              <a:ext cx="2013460" cy="26178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sz="1600" dirty="0">
                  <a:solidFill>
                    <a:schemeClr val="tx1">
                      <a:lumMod val="95000"/>
                      <a:lumOff val="5000"/>
                    </a:schemeClr>
                  </a:solidFill>
                  <a:latin typeface="华文细黑" panose="02010600040101010101" pitchFamily="2" charset="-122"/>
                  <a:ea typeface="华文细黑" panose="02010600040101010101" pitchFamily="2" charset="-122"/>
                </a:rPr>
                <a:t>添加需要标题</a:t>
              </a:r>
            </a:p>
          </p:txBody>
        </p:sp>
        <p:sp>
          <p:nvSpPr>
            <p:cNvPr id="35" name="TextBox 34"/>
            <p:cNvSpPr txBox="1"/>
            <p:nvPr/>
          </p:nvSpPr>
          <p:spPr>
            <a:xfrm>
              <a:off x="1679271" y="2559832"/>
              <a:ext cx="2879707" cy="720198"/>
            </a:xfrm>
            <a:prstGeom prst="rect">
              <a:avLst/>
            </a:prstGeom>
            <a:noFill/>
          </p:spPr>
          <p:txBody>
            <a:bodyPr wrap="square" lIns="0" tIns="0" rIns="0" bIns="0" rtlCol="0">
              <a:spAutoFit/>
            </a:bodyPr>
            <a:lstStyle/>
            <a:p>
              <a:pPr defTabSz="806143">
                <a:lnSpc>
                  <a:spcPct val="130000"/>
                </a:lnSpc>
                <a:defRPr/>
              </a:pPr>
              <a:r>
                <a:rPr lang="zh-CN" altLang="en-US" sz="1200" kern="0" dirty="0">
                  <a:solidFill>
                    <a:schemeClr val="bg1">
                      <a:lumMod val="50000"/>
                    </a:schemeClr>
                  </a:solidFill>
                  <a:latin typeface="华文细黑" panose="02010600040101010101" pitchFamily="2" charset="-122"/>
                  <a:ea typeface="华文细黑" panose="02010600040101010101" pitchFamily="2" charset="-122"/>
                </a:rPr>
                <a:t>您的内容打在这里，或者通过复制您的文本后，在此框中选择粘贴，并选择只保留文字。</a:t>
              </a:r>
            </a:p>
          </p:txBody>
        </p:sp>
      </p:grpSp>
      <p:grpSp>
        <p:nvGrpSpPr>
          <p:cNvPr id="36" name="Group 6"/>
          <p:cNvGrpSpPr/>
          <p:nvPr/>
        </p:nvGrpSpPr>
        <p:grpSpPr>
          <a:xfrm>
            <a:off x="7619001" y="3243484"/>
            <a:ext cx="2955174" cy="1059470"/>
            <a:chOff x="1603804" y="2220559"/>
            <a:chExt cx="2955174" cy="1059470"/>
          </a:xfrm>
        </p:grpSpPr>
        <p:sp>
          <p:nvSpPr>
            <p:cNvPr id="37" name="Text Placeholder 2"/>
            <p:cNvSpPr txBox="1">
              <a:spLocks/>
            </p:cNvSpPr>
            <p:nvPr/>
          </p:nvSpPr>
          <p:spPr>
            <a:xfrm>
              <a:off x="1603804" y="2220559"/>
              <a:ext cx="2013460" cy="26178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sz="1600" dirty="0">
                  <a:solidFill>
                    <a:schemeClr val="tx1">
                      <a:lumMod val="95000"/>
                      <a:lumOff val="5000"/>
                    </a:schemeClr>
                  </a:solidFill>
                  <a:latin typeface="华文细黑" panose="02010600040101010101" pitchFamily="2" charset="-122"/>
                  <a:ea typeface="华文细黑" panose="02010600040101010101" pitchFamily="2" charset="-122"/>
                </a:rPr>
                <a:t>添加需要标题</a:t>
              </a:r>
            </a:p>
          </p:txBody>
        </p:sp>
        <p:sp>
          <p:nvSpPr>
            <p:cNvPr id="38" name="TextBox 37"/>
            <p:cNvSpPr txBox="1"/>
            <p:nvPr/>
          </p:nvSpPr>
          <p:spPr>
            <a:xfrm>
              <a:off x="1679271" y="2559832"/>
              <a:ext cx="2879707" cy="720197"/>
            </a:xfrm>
            <a:prstGeom prst="rect">
              <a:avLst/>
            </a:prstGeom>
            <a:noFill/>
          </p:spPr>
          <p:txBody>
            <a:bodyPr wrap="square" lIns="0" tIns="0" rIns="0" bIns="0" rtlCol="0">
              <a:spAutoFit/>
            </a:bodyPr>
            <a:lstStyle/>
            <a:p>
              <a:pPr defTabSz="806143">
                <a:lnSpc>
                  <a:spcPct val="130000"/>
                </a:lnSpc>
                <a:defRPr/>
              </a:pPr>
              <a:r>
                <a:rPr lang="zh-CN" altLang="en-US" sz="1200" kern="0" dirty="0">
                  <a:solidFill>
                    <a:schemeClr val="bg1">
                      <a:lumMod val="50000"/>
                    </a:schemeClr>
                  </a:solidFill>
                  <a:latin typeface="华文细黑" panose="02010600040101010101" pitchFamily="2" charset="-122"/>
                  <a:ea typeface="华文细黑" panose="02010600040101010101" pitchFamily="2" charset="-122"/>
                </a:rPr>
                <a:t>您的内容打在这里，或者通过复制您的文本后，在此框中选择粘贴，并选择只保留文字。</a:t>
              </a:r>
            </a:p>
          </p:txBody>
        </p:sp>
      </p:grpSp>
      <p:grpSp>
        <p:nvGrpSpPr>
          <p:cNvPr id="39" name="Group 9"/>
          <p:cNvGrpSpPr/>
          <p:nvPr/>
        </p:nvGrpSpPr>
        <p:grpSpPr>
          <a:xfrm>
            <a:off x="7619001" y="4909824"/>
            <a:ext cx="2955174" cy="1059470"/>
            <a:chOff x="1603804" y="2220559"/>
            <a:chExt cx="2955174" cy="1059471"/>
          </a:xfrm>
        </p:grpSpPr>
        <p:sp>
          <p:nvSpPr>
            <p:cNvPr id="40" name="Text Placeholder 2"/>
            <p:cNvSpPr txBox="1">
              <a:spLocks/>
            </p:cNvSpPr>
            <p:nvPr/>
          </p:nvSpPr>
          <p:spPr>
            <a:xfrm>
              <a:off x="1603804" y="2220559"/>
              <a:ext cx="2013460" cy="26178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sz="1600" dirty="0">
                  <a:solidFill>
                    <a:schemeClr val="tx1">
                      <a:lumMod val="95000"/>
                      <a:lumOff val="5000"/>
                    </a:schemeClr>
                  </a:solidFill>
                  <a:latin typeface="华文细黑" panose="02010600040101010101" pitchFamily="2" charset="-122"/>
                  <a:ea typeface="华文细黑" panose="02010600040101010101" pitchFamily="2" charset="-122"/>
                </a:rPr>
                <a:t>添加需要标题</a:t>
              </a:r>
            </a:p>
          </p:txBody>
        </p:sp>
        <p:sp>
          <p:nvSpPr>
            <p:cNvPr id="41" name="TextBox 40"/>
            <p:cNvSpPr txBox="1"/>
            <p:nvPr/>
          </p:nvSpPr>
          <p:spPr>
            <a:xfrm>
              <a:off x="1679271" y="2559832"/>
              <a:ext cx="2879707" cy="720198"/>
            </a:xfrm>
            <a:prstGeom prst="rect">
              <a:avLst/>
            </a:prstGeom>
            <a:noFill/>
          </p:spPr>
          <p:txBody>
            <a:bodyPr wrap="square" lIns="0" tIns="0" rIns="0" bIns="0" rtlCol="0">
              <a:spAutoFit/>
            </a:bodyPr>
            <a:lstStyle/>
            <a:p>
              <a:pPr algn="ctr" defTabSz="806143">
                <a:lnSpc>
                  <a:spcPct val="130000"/>
                </a:lnSpc>
                <a:defRPr/>
              </a:pPr>
              <a:r>
                <a:rPr lang="zh-CN" altLang="en-US" sz="1200" kern="0" dirty="0">
                  <a:solidFill>
                    <a:schemeClr val="bg1">
                      <a:lumMod val="50000"/>
                    </a:schemeClr>
                  </a:solidFill>
                  <a:latin typeface="华文细黑" panose="02010600040101010101" pitchFamily="2" charset="-122"/>
                  <a:ea typeface="华文细黑" panose="02010600040101010101" pitchFamily="2" charset="-122"/>
                </a:rPr>
                <a:t>您的内容打在这里，或者通过复制您的文本后，在此框中选择粘贴，并选择只保留文字。</a:t>
              </a:r>
            </a:p>
          </p:txBody>
        </p:sp>
      </p:grpSp>
      <p:grpSp>
        <p:nvGrpSpPr>
          <p:cNvPr id="42" name="Group 12"/>
          <p:cNvGrpSpPr/>
          <p:nvPr/>
        </p:nvGrpSpPr>
        <p:grpSpPr>
          <a:xfrm>
            <a:off x="1629999" y="1700439"/>
            <a:ext cx="2959965" cy="1059470"/>
            <a:chOff x="1679271" y="2220559"/>
            <a:chExt cx="2959965" cy="1059471"/>
          </a:xfrm>
        </p:grpSpPr>
        <p:sp>
          <p:nvSpPr>
            <p:cNvPr id="43" name="Text Placeholder 2"/>
            <p:cNvSpPr txBox="1">
              <a:spLocks/>
            </p:cNvSpPr>
            <p:nvPr/>
          </p:nvSpPr>
          <p:spPr>
            <a:xfrm>
              <a:off x="2625776" y="2220559"/>
              <a:ext cx="2013460" cy="26178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600" dirty="0">
                  <a:solidFill>
                    <a:schemeClr val="tx1">
                      <a:lumMod val="95000"/>
                      <a:lumOff val="5000"/>
                    </a:schemeClr>
                  </a:solidFill>
                  <a:latin typeface="华文细黑" panose="02010600040101010101" pitchFamily="2" charset="-122"/>
                  <a:ea typeface="华文细黑" panose="02010600040101010101" pitchFamily="2" charset="-122"/>
                </a:rPr>
                <a:t>添加需要标题</a:t>
              </a:r>
            </a:p>
          </p:txBody>
        </p:sp>
        <p:sp>
          <p:nvSpPr>
            <p:cNvPr id="44" name="TextBox 43"/>
            <p:cNvSpPr txBox="1"/>
            <p:nvPr/>
          </p:nvSpPr>
          <p:spPr>
            <a:xfrm>
              <a:off x="1679271" y="2559832"/>
              <a:ext cx="2879707" cy="720198"/>
            </a:xfrm>
            <a:prstGeom prst="rect">
              <a:avLst/>
            </a:prstGeom>
            <a:noFill/>
          </p:spPr>
          <p:txBody>
            <a:bodyPr wrap="square" lIns="0" tIns="0" rIns="0" bIns="0" rtlCol="0">
              <a:spAutoFit/>
            </a:bodyPr>
            <a:lstStyle/>
            <a:p>
              <a:pPr algn="r" defTabSz="806143">
                <a:lnSpc>
                  <a:spcPct val="130000"/>
                </a:lnSpc>
                <a:defRPr/>
              </a:pPr>
              <a:r>
                <a:rPr lang="zh-CN" altLang="en-US" sz="1200" kern="0" dirty="0">
                  <a:solidFill>
                    <a:schemeClr val="bg1">
                      <a:lumMod val="50000"/>
                    </a:schemeClr>
                  </a:solidFill>
                  <a:latin typeface="华文细黑" panose="02010600040101010101" pitchFamily="2" charset="-122"/>
                  <a:ea typeface="华文细黑" panose="02010600040101010101" pitchFamily="2" charset="-122"/>
                </a:rPr>
                <a:t>您的内容打在这里，或者通过复制您的文本后，在此框中选择粘贴，并选择只保留文字。</a:t>
              </a:r>
            </a:p>
          </p:txBody>
        </p:sp>
      </p:grpSp>
      <p:grpSp>
        <p:nvGrpSpPr>
          <p:cNvPr id="45" name="Group 15"/>
          <p:cNvGrpSpPr/>
          <p:nvPr/>
        </p:nvGrpSpPr>
        <p:grpSpPr>
          <a:xfrm>
            <a:off x="1629999" y="3243484"/>
            <a:ext cx="2959965" cy="1059470"/>
            <a:chOff x="1679271" y="2220559"/>
            <a:chExt cx="2959965" cy="1059471"/>
          </a:xfrm>
        </p:grpSpPr>
        <p:sp>
          <p:nvSpPr>
            <p:cNvPr id="46" name="Text Placeholder 2"/>
            <p:cNvSpPr txBox="1">
              <a:spLocks/>
            </p:cNvSpPr>
            <p:nvPr/>
          </p:nvSpPr>
          <p:spPr>
            <a:xfrm>
              <a:off x="2625776" y="2220559"/>
              <a:ext cx="2013460" cy="26178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600" dirty="0">
                  <a:solidFill>
                    <a:schemeClr val="tx1">
                      <a:lumMod val="95000"/>
                      <a:lumOff val="5000"/>
                    </a:schemeClr>
                  </a:solidFill>
                  <a:latin typeface="华文细黑" panose="02010600040101010101" pitchFamily="2" charset="-122"/>
                  <a:ea typeface="华文细黑" panose="02010600040101010101" pitchFamily="2" charset="-122"/>
                </a:rPr>
                <a:t>添加需要标题</a:t>
              </a:r>
            </a:p>
          </p:txBody>
        </p:sp>
        <p:sp>
          <p:nvSpPr>
            <p:cNvPr id="47" name="TextBox 46"/>
            <p:cNvSpPr txBox="1"/>
            <p:nvPr/>
          </p:nvSpPr>
          <p:spPr>
            <a:xfrm>
              <a:off x="1679271" y="2559832"/>
              <a:ext cx="2879707" cy="720198"/>
            </a:xfrm>
            <a:prstGeom prst="rect">
              <a:avLst/>
            </a:prstGeom>
            <a:noFill/>
          </p:spPr>
          <p:txBody>
            <a:bodyPr wrap="square" lIns="0" tIns="0" rIns="0" bIns="0" rtlCol="0">
              <a:spAutoFit/>
            </a:bodyPr>
            <a:lstStyle/>
            <a:p>
              <a:pPr algn="r" defTabSz="806143">
                <a:lnSpc>
                  <a:spcPct val="130000"/>
                </a:lnSpc>
                <a:defRPr/>
              </a:pPr>
              <a:r>
                <a:rPr lang="zh-CN" altLang="en-US" sz="1200" kern="0" dirty="0">
                  <a:solidFill>
                    <a:schemeClr val="bg1">
                      <a:lumMod val="50000"/>
                    </a:schemeClr>
                  </a:solidFill>
                  <a:latin typeface="华文细黑" panose="02010600040101010101" pitchFamily="2" charset="-122"/>
                  <a:ea typeface="华文细黑" panose="02010600040101010101" pitchFamily="2" charset="-122"/>
                </a:rPr>
                <a:t>您的内容打在这里，或者通过复制您的文本后，在此框中选择粘贴，并选择只保留文字。</a:t>
              </a:r>
            </a:p>
          </p:txBody>
        </p:sp>
      </p:grpSp>
      <p:grpSp>
        <p:nvGrpSpPr>
          <p:cNvPr id="53" name="Group 18"/>
          <p:cNvGrpSpPr/>
          <p:nvPr/>
        </p:nvGrpSpPr>
        <p:grpSpPr>
          <a:xfrm>
            <a:off x="1629999" y="4903604"/>
            <a:ext cx="2959965" cy="1059470"/>
            <a:chOff x="1679271" y="2220559"/>
            <a:chExt cx="2959965" cy="1059471"/>
          </a:xfrm>
        </p:grpSpPr>
        <p:sp>
          <p:nvSpPr>
            <p:cNvPr id="54" name="Text Placeholder 2"/>
            <p:cNvSpPr txBox="1">
              <a:spLocks/>
            </p:cNvSpPr>
            <p:nvPr/>
          </p:nvSpPr>
          <p:spPr>
            <a:xfrm>
              <a:off x="2625776" y="2220559"/>
              <a:ext cx="2013460" cy="26178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600" dirty="0">
                  <a:solidFill>
                    <a:schemeClr val="tx1">
                      <a:lumMod val="95000"/>
                      <a:lumOff val="5000"/>
                    </a:schemeClr>
                  </a:solidFill>
                  <a:latin typeface="华文细黑" panose="02010600040101010101" pitchFamily="2" charset="-122"/>
                  <a:ea typeface="华文细黑" panose="02010600040101010101" pitchFamily="2" charset="-122"/>
                </a:rPr>
                <a:t>添加需要标题</a:t>
              </a:r>
            </a:p>
          </p:txBody>
        </p:sp>
        <p:sp>
          <p:nvSpPr>
            <p:cNvPr id="55" name="TextBox 54"/>
            <p:cNvSpPr txBox="1"/>
            <p:nvPr/>
          </p:nvSpPr>
          <p:spPr>
            <a:xfrm>
              <a:off x="1679271" y="2559832"/>
              <a:ext cx="2879707" cy="720198"/>
            </a:xfrm>
            <a:prstGeom prst="rect">
              <a:avLst/>
            </a:prstGeom>
            <a:noFill/>
          </p:spPr>
          <p:txBody>
            <a:bodyPr wrap="square" lIns="0" tIns="0" rIns="0" bIns="0" rtlCol="0">
              <a:spAutoFit/>
            </a:bodyPr>
            <a:lstStyle/>
            <a:p>
              <a:pPr algn="r" defTabSz="806143">
                <a:lnSpc>
                  <a:spcPct val="130000"/>
                </a:lnSpc>
                <a:defRPr/>
              </a:pPr>
              <a:r>
                <a:rPr lang="zh-CN" altLang="en-US" sz="1200" kern="0" dirty="0">
                  <a:solidFill>
                    <a:schemeClr val="bg1">
                      <a:lumMod val="50000"/>
                    </a:schemeClr>
                  </a:solidFill>
                  <a:latin typeface="华文细黑" panose="02010600040101010101" pitchFamily="2" charset="-122"/>
                  <a:ea typeface="华文细黑" panose="02010600040101010101" pitchFamily="2" charset="-122"/>
                </a:rPr>
                <a:t>您的内容打在这里，或者通过复制您的文本后，在此框中选择粘贴，并选择只保留文字。</a:t>
              </a:r>
            </a:p>
          </p:txBody>
        </p:sp>
      </p:grpSp>
      <p:grpSp>
        <p:nvGrpSpPr>
          <p:cNvPr id="56" name="Group 1"/>
          <p:cNvGrpSpPr/>
          <p:nvPr/>
        </p:nvGrpSpPr>
        <p:grpSpPr>
          <a:xfrm>
            <a:off x="4752322" y="1662430"/>
            <a:ext cx="1269757" cy="5211794"/>
            <a:chOff x="4752322" y="1662430"/>
            <a:chExt cx="1269757" cy="5211794"/>
          </a:xfrm>
        </p:grpSpPr>
        <p:grpSp>
          <p:nvGrpSpPr>
            <p:cNvPr id="57" name="Group 35"/>
            <p:cNvGrpSpPr/>
            <p:nvPr/>
          </p:nvGrpSpPr>
          <p:grpSpPr>
            <a:xfrm>
              <a:off x="4752322" y="1662430"/>
              <a:ext cx="1269757" cy="5211794"/>
              <a:chOff x="4752322" y="1646206"/>
              <a:chExt cx="1269757" cy="5211794"/>
            </a:xfrm>
          </p:grpSpPr>
          <p:sp>
            <p:nvSpPr>
              <p:cNvPr id="70" name="Freeform 12"/>
              <p:cNvSpPr>
                <a:spLocks/>
              </p:cNvSpPr>
              <p:nvPr/>
            </p:nvSpPr>
            <p:spPr bwMode="auto">
              <a:xfrm rot="5400000">
                <a:off x="3459948" y="4295868"/>
                <a:ext cx="4753152" cy="371111"/>
              </a:xfrm>
              <a:custGeom>
                <a:avLst/>
                <a:gdLst>
                  <a:gd name="T0" fmla="*/ 0 w 1355"/>
                  <a:gd name="T1" fmla="*/ 104 h 104"/>
                  <a:gd name="T2" fmla="*/ 0 w 1355"/>
                  <a:gd name="T3" fmla="*/ 21 h 104"/>
                  <a:gd name="T4" fmla="*/ 26 w 1355"/>
                  <a:gd name="T5" fmla="*/ 1 h 104"/>
                  <a:gd name="T6" fmla="*/ 1355 w 1355"/>
                  <a:gd name="T7" fmla="*/ 1 h 104"/>
                </a:gdLst>
                <a:ahLst/>
                <a:cxnLst>
                  <a:cxn ang="0">
                    <a:pos x="T0" y="T1"/>
                  </a:cxn>
                  <a:cxn ang="0">
                    <a:pos x="T2" y="T3"/>
                  </a:cxn>
                  <a:cxn ang="0">
                    <a:pos x="T4" y="T5"/>
                  </a:cxn>
                  <a:cxn ang="0">
                    <a:pos x="T6" y="T7"/>
                  </a:cxn>
                </a:cxnLst>
                <a:rect l="0" t="0" r="r" b="b"/>
                <a:pathLst>
                  <a:path w="1355" h="104">
                    <a:moveTo>
                      <a:pt x="0" y="104"/>
                    </a:moveTo>
                    <a:cubicBezTo>
                      <a:pt x="0" y="21"/>
                      <a:pt x="0" y="21"/>
                      <a:pt x="0" y="21"/>
                    </a:cubicBezTo>
                    <a:cubicBezTo>
                      <a:pt x="1" y="8"/>
                      <a:pt x="9" y="0"/>
                      <a:pt x="26" y="1"/>
                    </a:cubicBezTo>
                    <a:cubicBezTo>
                      <a:pt x="1355" y="1"/>
                      <a:pt x="1355" y="1"/>
                      <a:pt x="1355" y="1"/>
                    </a:cubicBezTo>
                  </a:path>
                </a:pathLst>
              </a:custGeom>
              <a:noFill/>
              <a:ln w="85725" cap="flat">
                <a:solidFill>
                  <a:schemeClr val="accent5">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ea typeface="华文细黑" panose="02010600040101010101" pitchFamily="2" charset="-122"/>
                </a:endParaRPr>
              </a:p>
            </p:txBody>
          </p:sp>
          <p:sp>
            <p:nvSpPr>
              <p:cNvPr id="73" name="Oval 6"/>
              <p:cNvSpPr>
                <a:spLocks noChangeArrowheads="1"/>
              </p:cNvSpPr>
              <p:nvPr/>
            </p:nvSpPr>
            <p:spPr bwMode="auto">
              <a:xfrm rot="5400000">
                <a:off x="4750217" y="1648311"/>
                <a:ext cx="909432" cy="905222"/>
              </a:xfrm>
              <a:prstGeom prst="ellipse">
                <a:avLst/>
              </a:pr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latin typeface="华文细黑" panose="02010600040101010101" pitchFamily="2" charset="-122"/>
                  <a:ea typeface="华文细黑" panose="02010600040101010101" pitchFamily="2" charset="-122"/>
                </a:endParaRPr>
              </a:p>
            </p:txBody>
          </p:sp>
        </p:grpSp>
        <p:sp>
          <p:nvSpPr>
            <p:cNvPr id="69" name="Freeform 41"/>
            <p:cNvSpPr>
              <a:spLocks noEditPoints="1"/>
            </p:cNvSpPr>
            <p:nvPr/>
          </p:nvSpPr>
          <p:spPr bwMode="auto">
            <a:xfrm>
              <a:off x="4999703" y="1915262"/>
              <a:ext cx="358640" cy="403767"/>
            </a:xfrm>
            <a:custGeom>
              <a:avLst/>
              <a:gdLst>
                <a:gd name="T0" fmla="*/ 300 w 320"/>
                <a:gd name="T1" fmla="*/ 0 h 360"/>
                <a:gd name="T2" fmla="*/ 256 w 320"/>
                <a:gd name="T3" fmla="*/ 0 h 360"/>
                <a:gd name="T4" fmla="*/ 240 w 320"/>
                <a:gd name="T5" fmla="*/ 20 h 360"/>
                <a:gd name="T6" fmla="*/ 240 w 320"/>
                <a:gd name="T7" fmla="*/ 360 h 360"/>
                <a:gd name="T8" fmla="*/ 320 w 320"/>
                <a:gd name="T9" fmla="*/ 360 h 360"/>
                <a:gd name="T10" fmla="*/ 320 w 320"/>
                <a:gd name="T11" fmla="*/ 20 h 360"/>
                <a:gd name="T12" fmla="*/ 300 w 320"/>
                <a:gd name="T13" fmla="*/ 0 h 360"/>
                <a:gd name="T14" fmla="*/ 180 w 320"/>
                <a:gd name="T15" fmla="*/ 120 h 360"/>
                <a:gd name="T16" fmla="*/ 136 w 320"/>
                <a:gd name="T17" fmla="*/ 120 h 360"/>
                <a:gd name="T18" fmla="*/ 120 w 320"/>
                <a:gd name="T19" fmla="*/ 140 h 360"/>
                <a:gd name="T20" fmla="*/ 120 w 320"/>
                <a:gd name="T21" fmla="*/ 360 h 360"/>
                <a:gd name="T22" fmla="*/ 200 w 320"/>
                <a:gd name="T23" fmla="*/ 360 h 360"/>
                <a:gd name="T24" fmla="*/ 200 w 320"/>
                <a:gd name="T25" fmla="*/ 140 h 360"/>
                <a:gd name="T26" fmla="*/ 180 w 320"/>
                <a:gd name="T27" fmla="*/ 120 h 360"/>
                <a:gd name="T28" fmla="*/ 60 w 320"/>
                <a:gd name="T29" fmla="*/ 240 h 360"/>
                <a:gd name="T30" fmla="*/ 16 w 320"/>
                <a:gd name="T31" fmla="*/ 240 h 360"/>
                <a:gd name="T32" fmla="*/ 0 w 320"/>
                <a:gd name="T33" fmla="*/ 260 h 360"/>
                <a:gd name="T34" fmla="*/ 0 w 320"/>
                <a:gd name="T35" fmla="*/ 360 h 360"/>
                <a:gd name="T36" fmla="*/ 80 w 320"/>
                <a:gd name="T37" fmla="*/ 360 h 360"/>
                <a:gd name="T38" fmla="*/ 80 w 320"/>
                <a:gd name="T39" fmla="*/ 260 h 360"/>
                <a:gd name="T40" fmla="*/ 60 w 320"/>
                <a:gd name="T41" fmla="*/ 24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0" h="360">
                  <a:moveTo>
                    <a:pt x="300" y="0"/>
                  </a:moveTo>
                  <a:cubicBezTo>
                    <a:pt x="256" y="0"/>
                    <a:pt x="256" y="0"/>
                    <a:pt x="256" y="0"/>
                  </a:cubicBezTo>
                  <a:cubicBezTo>
                    <a:pt x="245" y="0"/>
                    <a:pt x="240" y="9"/>
                    <a:pt x="240" y="20"/>
                  </a:cubicBezTo>
                  <a:cubicBezTo>
                    <a:pt x="240" y="360"/>
                    <a:pt x="240" y="360"/>
                    <a:pt x="240" y="360"/>
                  </a:cubicBezTo>
                  <a:cubicBezTo>
                    <a:pt x="320" y="360"/>
                    <a:pt x="320" y="360"/>
                    <a:pt x="320" y="360"/>
                  </a:cubicBezTo>
                  <a:cubicBezTo>
                    <a:pt x="320" y="20"/>
                    <a:pt x="320" y="20"/>
                    <a:pt x="320" y="20"/>
                  </a:cubicBezTo>
                  <a:cubicBezTo>
                    <a:pt x="320" y="9"/>
                    <a:pt x="311" y="0"/>
                    <a:pt x="300" y="0"/>
                  </a:cubicBezTo>
                  <a:close/>
                  <a:moveTo>
                    <a:pt x="180" y="120"/>
                  </a:moveTo>
                  <a:cubicBezTo>
                    <a:pt x="136" y="120"/>
                    <a:pt x="136" y="120"/>
                    <a:pt x="136" y="120"/>
                  </a:cubicBezTo>
                  <a:cubicBezTo>
                    <a:pt x="125" y="120"/>
                    <a:pt x="120" y="129"/>
                    <a:pt x="120" y="140"/>
                  </a:cubicBezTo>
                  <a:cubicBezTo>
                    <a:pt x="120" y="360"/>
                    <a:pt x="120" y="360"/>
                    <a:pt x="120" y="360"/>
                  </a:cubicBezTo>
                  <a:cubicBezTo>
                    <a:pt x="200" y="360"/>
                    <a:pt x="200" y="360"/>
                    <a:pt x="200" y="360"/>
                  </a:cubicBezTo>
                  <a:cubicBezTo>
                    <a:pt x="200" y="140"/>
                    <a:pt x="200" y="140"/>
                    <a:pt x="200" y="140"/>
                  </a:cubicBezTo>
                  <a:cubicBezTo>
                    <a:pt x="200" y="129"/>
                    <a:pt x="191" y="120"/>
                    <a:pt x="180" y="120"/>
                  </a:cubicBezTo>
                  <a:close/>
                  <a:moveTo>
                    <a:pt x="60" y="240"/>
                  </a:moveTo>
                  <a:cubicBezTo>
                    <a:pt x="16" y="240"/>
                    <a:pt x="16" y="240"/>
                    <a:pt x="16" y="240"/>
                  </a:cubicBezTo>
                  <a:cubicBezTo>
                    <a:pt x="5" y="240"/>
                    <a:pt x="0" y="249"/>
                    <a:pt x="0" y="260"/>
                  </a:cubicBezTo>
                  <a:cubicBezTo>
                    <a:pt x="0" y="360"/>
                    <a:pt x="0" y="360"/>
                    <a:pt x="0" y="360"/>
                  </a:cubicBezTo>
                  <a:cubicBezTo>
                    <a:pt x="80" y="360"/>
                    <a:pt x="80" y="360"/>
                    <a:pt x="80" y="360"/>
                  </a:cubicBezTo>
                  <a:cubicBezTo>
                    <a:pt x="80" y="260"/>
                    <a:pt x="80" y="260"/>
                    <a:pt x="80" y="260"/>
                  </a:cubicBezTo>
                  <a:cubicBezTo>
                    <a:pt x="80" y="249"/>
                    <a:pt x="71" y="240"/>
                    <a:pt x="60" y="24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a typeface="华文细黑" panose="02010600040101010101" pitchFamily="2" charset="-122"/>
              </a:endParaRPr>
            </a:p>
          </p:txBody>
        </p:sp>
      </p:grpSp>
      <p:grpSp>
        <p:nvGrpSpPr>
          <p:cNvPr id="74" name="Group 2"/>
          <p:cNvGrpSpPr/>
          <p:nvPr/>
        </p:nvGrpSpPr>
        <p:grpSpPr>
          <a:xfrm>
            <a:off x="6114303" y="1689468"/>
            <a:ext cx="1278087" cy="5184756"/>
            <a:chOff x="6114303" y="1689468"/>
            <a:chExt cx="1278087" cy="5184756"/>
          </a:xfrm>
        </p:grpSpPr>
        <p:grpSp>
          <p:nvGrpSpPr>
            <p:cNvPr id="75" name="Group 40"/>
            <p:cNvGrpSpPr/>
            <p:nvPr/>
          </p:nvGrpSpPr>
          <p:grpSpPr>
            <a:xfrm>
              <a:off x="6114303" y="1689468"/>
              <a:ext cx="1278087" cy="5184756"/>
              <a:chOff x="6114303" y="1673244"/>
              <a:chExt cx="1278087" cy="5184756"/>
            </a:xfrm>
          </p:grpSpPr>
          <p:sp>
            <p:nvSpPr>
              <p:cNvPr id="79" name="Freeform 11"/>
              <p:cNvSpPr>
                <a:spLocks/>
              </p:cNvSpPr>
              <p:nvPr/>
            </p:nvSpPr>
            <p:spPr bwMode="auto">
              <a:xfrm rot="5400000">
                <a:off x="3923285" y="4295871"/>
                <a:ext cx="4753147" cy="371111"/>
              </a:xfrm>
              <a:custGeom>
                <a:avLst/>
                <a:gdLst>
                  <a:gd name="T0" fmla="*/ 0 w 1355"/>
                  <a:gd name="T1" fmla="*/ 0 h 104"/>
                  <a:gd name="T2" fmla="*/ 0 w 1355"/>
                  <a:gd name="T3" fmla="*/ 83 h 104"/>
                  <a:gd name="T4" fmla="*/ 26 w 1355"/>
                  <a:gd name="T5" fmla="*/ 104 h 104"/>
                  <a:gd name="T6" fmla="*/ 1355 w 1355"/>
                  <a:gd name="T7" fmla="*/ 104 h 104"/>
                </a:gdLst>
                <a:ahLst/>
                <a:cxnLst>
                  <a:cxn ang="0">
                    <a:pos x="T0" y="T1"/>
                  </a:cxn>
                  <a:cxn ang="0">
                    <a:pos x="T2" y="T3"/>
                  </a:cxn>
                  <a:cxn ang="0">
                    <a:pos x="T4" y="T5"/>
                  </a:cxn>
                  <a:cxn ang="0">
                    <a:pos x="T6" y="T7"/>
                  </a:cxn>
                </a:cxnLst>
                <a:rect l="0" t="0" r="r" b="b"/>
                <a:pathLst>
                  <a:path w="1355" h="104">
                    <a:moveTo>
                      <a:pt x="0" y="0"/>
                    </a:moveTo>
                    <a:cubicBezTo>
                      <a:pt x="0" y="83"/>
                      <a:pt x="0" y="83"/>
                      <a:pt x="0" y="83"/>
                    </a:cubicBezTo>
                    <a:cubicBezTo>
                      <a:pt x="1" y="97"/>
                      <a:pt x="9" y="104"/>
                      <a:pt x="26" y="104"/>
                    </a:cubicBezTo>
                    <a:cubicBezTo>
                      <a:pt x="1355" y="104"/>
                      <a:pt x="1355" y="104"/>
                      <a:pt x="1355" y="104"/>
                    </a:cubicBezTo>
                  </a:path>
                </a:pathLst>
              </a:custGeom>
              <a:noFill/>
              <a:ln w="85725" cap="flat">
                <a:solidFill>
                  <a:schemeClr val="accent5">
                    <a:lumMod val="75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ea typeface="华文细黑" panose="02010600040101010101" pitchFamily="2" charset="-122"/>
                </a:endParaRPr>
              </a:p>
            </p:txBody>
          </p:sp>
          <p:sp>
            <p:nvSpPr>
              <p:cNvPr id="82" name="Oval 43"/>
              <p:cNvSpPr>
                <a:spLocks noChangeArrowheads="1"/>
              </p:cNvSpPr>
              <p:nvPr/>
            </p:nvSpPr>
            <p:spPr bwMode="auto">
              <a:xfrm rot="5400000">
                <a:off x="6480853" y="1671139"/>
                <a:ext cx="909432" cy="913642"/>
              </a:xfrm>
              <a:prstGeom prst="ellipse">
                <a:avLst/>
              </a:pr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latin typeface="华文细黑" panose="02010600040101010101" pitchFamily="2" charset="-122"/>
                  <a:ea typeface="华文细黑" panose="02010600040101010101" pitchFamily="2" charset="-122"/>
                </a:endParaRPr>
              </a:p>
            </p:txBody>
          </p:sp>
        </p:grpSp>
        <p:grpSp>
          <p:nvGrpSpPr>
            <p:cNvPr id="76" name="Group 44"/>
            <p:cNvGrpSpPr/>
            <p:nvPr/>
          </p:nvGrpSpPr>
          <p:grpSpPr>
            <a:xfrm>
              <a:off x="6741163" y="1918039"/>
              <a:ext cx="466477" cy="452289"/>
              <a:chOff x="4411266" y="2303265"/>
              <a:chExt cx="325040" cy="315154"/>
            </a:xfrm>
            <a:solidFill>
              <a:schemeClr val="bg1"/>
            </a:solidFill>
          </p:grpSpPr>
          <p:sp>
            <p:nvSpPr>
              <p:cNvPr id="77" name="Freeform 28"/>
              <p:cNvSpPr>
                <a:spLocks/>
              </p:cNvSpPr>
              <p:nvPr/>
            </p:nvSpPr>
            <p:spPr bwMode="auto">
              <a:xfrm>
                <a:off x="4411266" y="2336007"/>
                <a:ext cx="291108" cy="282412"/>
              </a:xfrm>
              <a:custGeom>
                <a:avLst/>
                <a:gdLst>
                  <a:gd name="T0" fmla="*/ 417 w 21600"/>
                  <a:gd name="T1" fmla="*/ 102 h 21600"/>
                  <a:gd name="T2" fmla="*/ 384 w 21600"/>
                  <a:gd name="T3" fmla="*/ 65 h 21600"/>
                  <a:gd name="T4" fmla="*/ 316 w 21600"/>
                  <a:gd name="T5" fmla="*/ 0 h 21600"/>
                  <a:gd name="T6" fmla="*/ 283 w 21600"/>
                  <a:gd name="T7" fmla="*/ 33 h 21600"/>
                  <a:gd name="T8" fmla="*/ 149 w 21600"/>
                  <a:gd name="T9" fmla="*/ 102 h 21600"/>
                  <a:gd name="T10" fmla="*/ 0 w 21600"/>
                  <a:gd name="T11" fmla="*/ 465 h 21600"/>
                  <a:gd name="T12" fmla="*/ 182 w 21600"/>
                  <a:gd name="T13" fmla="*/ 265 h 21600"/>
                  <a:gd name="T14" fmla="*/ 182 w 21600"/>
                  <a:gd name="T15" fmla="*/ 265 h 21600"/>
                  <a:gd name="T16" fmla="*/ 197 w 21600"/>
                  <a:gd name="T17" fmla="*/ 181 h 21600"/>
                  <a:gd name="T18" fmla="*/ 302 w 21600"/>
                  <a:gd name="T19" fmla="*/ 181 h 21600"/>
                  <a:gd name="T20" fmla="*/ 302 w 21600"/>
                  <a:gd name="T21" fmla="*/ 283 h 21600"/>
                  <a:gd name="T22" fmla="*/ 216 w 21600"/>
                  <a:gd name="T23" fmla="*/ 297 h 21600"/>
                  <a:gd name="T24" fmla="*/ 216 w 21600"/>
                  <a:gd name="T25" fmla="*/ 297 h 21600"/>
                  <a:gd name="T26" fmla="*/ 10 w 21600"/>
                  <a:gd name="T27" fmla="*/ 474 h 21600"/>
                  <a:gd name="T28" fmla="*/ 384 w 21600"/>
                  <a:gd name="T29" fmla="*/ 330 h 21600"/>
                  <a:gd name="T30" fmla="*/ 451 w 21600"/>
                  <a:gd name="T31" fmla="*/ 200 h 21600"/>
                  <a:gd name="T32" fmla="*/ 489 w 21600"/>
                  <a:gd name="T33" fmla="*/ 167 h 21600"/>
                  <a:gd name="T34" fmla="*/ 417 w 21600"/>
                  <a:gd name="T35" fmla="*/ 102 h 21600"/>
                  <a:gd name="T36" fmla="*/ 417 w 21600"/>
                  <a:gd name="T37" fmla="*/ 102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600" h="21600">
                    <a:moveTo>
                      <a:pt x="18424" y="4659"/>
                    </a:moveTo>
                    <a:cubicBezTo>
                      <a:pt x="16941" y="2965"/>
                      <a:pt x="16941" y="2965"/>
                      <a:pt x="16941" y="2965"/>
                    </a:cubicBezTo>
                    <a:cubicBezTo>
                      <a:pt x="13976" y="0"/>
                      <a:pt x="13976" y="0"/>
                      <a:pt x="13976" y="0"/>
                    </a:cubicBezTo>
                    <a:cubicBezTo>
                      <a:pt x="13976" y="0"/>
                      <a:pt x="13976" y="0"/>
                      <a:pt x="12494" y="1482"/>
                    </a:cubicBezTo>
                    <a:cubicBezTo>
                      <a:pt x="11012" y="2965"/>
                      <a:pt x="6565" y="4659"/>
                      <a:pt x="6565" y="4659"/>
                    </a:cubicBezTo>
                    <a:cubicBezTo>
                      <a:pt x="0" y="21176"/>
                      <a:pt x="0" y="21176"/>
                      <a:pt x="0" y="21176"/>
                    </a:cubicBezTo>
                    <a:cubicBezTo>
                      <a:pt x="8047" y="12071"/>
                      <a:pt x="8047" y="12071"/>
                      <a:pt x="8047" y="12071"/>
                    </a:cubicBezTo>
                    <a:cubicBezTo>
                      <a:pt x="7624" y="10800"/>
                      <a:pt x="7835" y="9318"/>
                      <a:pt x="8682" y="8259"/>
                    </a:cubicBezTo>
                    <a:cubicBezTo>
                      <a:pt x="9953" y="6988"/>
                      <a:pt x="12071" y="6988"/>
                      <a:pt x="13341" y="8259"/>
                    </a:cubicBezTo>
                    <a:cubicBezTo>
                      <a:pt x="14400" y="9529"/>
                      <a:pt x="14400" y="11647"/>
                      <a:pt x="13341" y="12918"/>
                    </a:cubicBezTo>
                    <a:cubicBezTo>
                      <a:pt x="12282" y="13765"/>
                      <a:pt x="10800" y="13976"/>
                      <a:pt x="9529" y="13553"/>
                    </a:cubicBezTo>
                    <a:cubicBezTo>
                      <a:pt x="424" y="21600"/>
                      <a:pt x="424" y="21600"/>
                      <a:pt x="424" y="21600"/>
                    </a:cubicBezTo>
                    <a:cubicBezTo>
                      <a:pt x="16941" y="15035"/>
                      <a:pt x="16941" y="15035"/>
                      <a:pt x="16941" y="15035"/>
                    </a:cubicBezTo>
                    <a:cubicBezTo>
                      <a:pt x="16941" y="15035"/>
                      <a:pt x="18424" y="10588"/>
                      <a:pt x="19906" y="9106"/>
                    </a:cubicBezTo>
                    <a:cubicBezTo>
                      <a:pt x="21600" y="7624"/>
                      <a:pt x="21600" y="7624"/>
                      <a:pt x="21600" y="7624"/>
                    </a:cubicBezTo>
                    <a:lnTo>
                      <a:pt x="18424" y="4659"/>
                    </a:lnTo>
                    <a:close/>
                    <a:moveTo>
                      <a:pt x="18424" y="4659"/>
                    </a:moveTo>
                  </a:path>
                </a:pathLst>
              </a:custGeom>
              <a:grpFill/>
              <a:ln>
                <a:noFill/>
              </a:ln>
            </p:spPr>
            <p:txBody>
              <a:bodyPr lIns="0" tIns="0" rIns="0" bIns="0"/>
              <a:lstStyle/>
              <a:p>
                <a:endParaRPr lang="en-US">
                  <a:ea typeface="华文细黑" panose="02010600040101010101" pitchFamily="2" charset="-122"/>
                </a:endParaRPr>
              </a:p>
            </p:txBody>
          </p:sp>
          <p:sp>
            <p:nvSpPr>
              <p:cNvPr id="78" name="Freeform 30"/>
              <p:cNvSpPr>
                <a:spLocks/>
              </p:cNvSpPr>
              <p:nvPr/>
            </p:nvSpPr>
            <p:spPr bwMode="auto">
              <a:xfrm>
                <a:off x="4619625" y="2303265"/>
                <a:ext cx="116681" cy="113109"/>
              </a:xfrm>
              <a:custGeom>
                <a:avLst/>
                <a:gdLst>
                  <a:gd name="T0" fmla="*/ 24 w 21600"/>
                  <a:gd name="T1" fmla="*/ 0 h 21600"/>
                  <a:gd name="T2" fmla="*/ 196 w 21600"/>
                  <a:gd name="T3" fmla="*/ 167 h 21600"/>
                  <a:gd name="T4" fmla="*/ 172 w 21600"/>
                  <a:gd name="T5" fmla="*/ 190 h 21600"/>
                  <a:gd name="T6" fmla="*/ 0 w 21600"/>
                  <a:gd name="T7" fmla="*/ 23 h 21600"/>
                  <a:gd name="T8" fmla="*/ 24 w 21600"/>
                  <a:gd name="T9" fmla="*/ 0 h 21600"/>
                  <a:gd name="T10" fmla="*/ 24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667" y="0"/>
                    </a:moveTo>
                    <a:lnTo>
                      <a:pt x="21600" y="18933"/>
                    </a:lnTo>
                    <a:lnTo>
                      <a:pt x="18933" y="21600"/>
                    </a:lnTo>
                    <a:lnTo>
                      <a:pt x="0" y="2667"/>
                    </a:lnTo>
                    <a:lnTo>
                      <a:pt x="2667" y="0"/>
                    </a:lnTo>
                    <a:close/>
                    <a:moveTo>
                      <a:pt x="2667" y="0"/>
                    </a:moveTo>
                  </a:path>
                </a:pathLst>
              </a:custGeom>
              <a:grpFill/>
              <a:ln>
                <a:noFill/>
              </a:ln>
            </p:spPr>
            <p:txBody>
              <a:bodyPr lIns="0" tIns="0" rIns="0" bIns="0"/>
              <a:lstStyle/>
              <a:p>
                <a:endParaRPr lang="en-US">
                  <a:ea typeface="华文细黑" panose="02010600040101010101" pitchFamily="2" charset="-122"/>
                </a:endParaRPr>
              </a:p>
            </p:txBody>
          </p:sp>
        </p:grpSp>
      </p:grpSp>
      <p:grpSp>
        <p:nvGrpSpPr>
          <p:cNvPr id="83" name="Group 21"/>
          <p:cNvGrpSpPr/>
          <p:nvPr/>
        </p:nvGrpSpPr>
        <p:grpSpPr>
          <a:xfrm>
            <a:off x="4752322" y="3251265"/>
            <a:ext cx="1169758" cy="3622960"/>
            <a:chOff x="4752322" y="3251265"/>
            <a:chExt cx="1169758" cy="3622960"/>
          </a:xfrm>
        </p:grpSpPr>
        <p:grpSp>
          <p:nvGrpSpPr>
            <p:cNvPr id="84" name="Group 31"/>
            <p:cNvGrpSpPr/>
            <p:nvPr/>
          </p:nvGrpSpPr>
          <p:grpSpPr>
            <a:xfrm>
              <a:off x="4752322" y="3251265"/>
              <a:ext cx="1169758" cy="3622960"/>
              <a:chOff x="4752322" y="3235041"/>
              <a:chExt cx="1169758" cy="3622960"/>
            </a:xfrm>
          </p:grpSpPr>
          <p:sp>
            <p:nvSpPr>
              <p:cNvPr id="86" name="Freeform 14"/>
              <p:cNvSpPr>
                <a:spLocks/>
              </p:cNvSpPr>
              <p:nvPr/>
            </p:nvSpPr>
            <p:spPr bwMode="auto">
              <a:xfrm rot="5400000">
                <a:off x="4201526" y="5137446"/>
                <a:ext cx="3169998" cy="271111"/>
              </a:xfrm>
              <a:custGeom>
                <a:avLst/>
                <a:gdLst>
                  <a:gd name="T0" fmla="*/ 0 w 959"/>
                  <a:gd name="T1" fmla="*/ 76 h 76"/>
                  <a:gd name="T2" fmla="*/ 0 w 959"/>
                  <a:gd name="T3" fmla="*/ 21 h 76"/>
                  <a:gd name="T4" fmla="*/ 18 w 959"/>
                  <a:gd name="T5" fmla="*/ 1 h 76"/>
                  <a:gd name="T6" fmla="*/ 959 w 959"/>
                  <a:gd name="T7" fmla="*/ 1 h 76"/>
                </a:gdLst>
                <a:ahLst/>
                <a:cxnLst>
                  <a:cxn ang="0">
                    <a:pos x="T0" y="T1"/>
                  </a:cxn>
                  <a:cxn ang="0">
                    <a:pos x="T2" y="T3"/>
                  </a:cxn>
                  <a:cxn ang="0">
                    <a:pos x="T4" y="T5"/>
                  </a:cxn>
                  <a:cxn ang="0">
                    <a:pos x="T6" y="T7"/>
                  </a:cxn>
                </a:cxnLst>
                <a:rect l="0" t="0" r="r" b="b"/>
                <a:pathLst>
                  <a:path w="959" h="76">
                    <a:moveTo>
                      <a:pt x="0" y="76"/>
                    </a:moveTo>
                    <a:cubicBezTo>
                      <a:pt x="0" y="21"/>
                      <a:pt x="0" y="21"/>
                      <a:pt x="0" y="21"/>
                    </a:cubicBezTo>
                    <a:cubicBezTo>
                      <a:pt x="0" y="8"/>
                      <a:pt x="6" y="0"/>
                      <a:pt x="18" y="1"/>
                    </a:cubicBezTo>
                    <a:cubicBezTo>
                      <a:pt x="959" y="1"/>
                      <a:pt x="959" y="1"/>
                      <a:pt x="959" y="1"/>
                    </a:cubicBezTo>
                  </a:path>
                </a:pathLst>
              </a:custGeom>
              <a:solidFill>
                <a:srgbClr val="FFFFFF"/>
              </a:solidFill>
              <a:ln w="85725" cap="flat">
                <a:solidFill>
                  <a:schemeClr val="accent5"/>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ea typeface="华文细黑" panose="02010600040101010101" pitchFamily="2" charset="-122"/>
                </a:endParaRPr>
              </a:p>
            </p:txBody>
          </p:sp>
          <p:sp>
            <p:nvSpPr>
              <p:cNvPr id="87" name="Oval 8"/>
              <p:cNvSpPr>
                <a:spLocks noChangeArrowheads="1"/>
              </p:cNvSpPr>
              <p:nvPr/>
            </p:nvSpPr>
            <p:spPr bwMode="auto">
              <a:xfrm rot="5400000">
                <a:off x="4750217" y="3237146"/>
                <a:ext cx="909432" cy="905222"/>
              </a:xfrm>
              <a:prstGeom prst="ellipse">
                <a:avLst/>
              </a:prstGeom>
              <a:solidFill>
                <a:schemeClr val="accent5"/>
              </a:solidFill>
              <a:ln w="952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ea typeface="华文细黑" panose="02010600040101010101" pitchFamily="2" charset="-122"/>
                </a:endParaRPr>
              </a:p>
            </p:txBody>
          </p:sp>
        </p:grpSp>
        <p:sp>
          <p:nvSpPr>
            <p:cNvPr id="85" name="Freeform 11"/>
            <p:cNvSpPr>
              <a:spLocks noEditPoints="1"/>
            </p:cNvSpPr>
            <p:nvPr/>
          </p:nvSpPr>
          <p:spPr bwMode="auto">
            <a:xfrm>
              <a:off x="4973379" y="3528968"/>
              <a:ext cx="411287" cy="365425"/>
            </a:xfrm>
            <a:custGeom>
              <a:avLst/>
              <a:gdLst>
                <a:gd name="T0" fmla="*/ 133 w 134"/>
                <a:gd name="T1" fmla="*/ 16 h 119"/>
                <a:gd name="T2" fmla="*/ 121 w 134"/>
                <a:gd name="T3" fmla="*/ 5 h 119"/>
                <a:gd name="T4" fmla="*/ 115 w 134"/>
                <a:gd name="T5" fmla="*/ 5 h 119"/>
                <a:gd name="T6" fmla="*/ 114 w 134"/>
                <a:gd name="T7" fmla="*/ 8 h 119"/>
                <a:gd name="T8" fmla="*/ 111 w 134"/>
                <a:gd name="T9" fmla="*/ 9 h 119"/>
                <a:gd name="T10" fmla="*/ 111 w 134"/>
                <a:gd name="T11" fmla="*/ 9 h 119"/>
                <a:gd name="T12" fmla="*/ 81 w 134"/>
                <a:gd name="T13" fmla="*/ 39 h 119"/>
                <a:gd name="T14" fmla="*/ 79 w 134"/>
                <a:gd name="T15" fmla="*/ 47 h 119"/>
                <a:gd name="T16" fmla="*/ 82 w 134"/>
                <a:gd name="T17" fmla="*/ 50 h 119"/>
                <a:gd name="T18" fmla="*/ 82 w 134"/>
                <a:gd name="T19" fmla="*/ 50 h 119"/>
                <a:gd name="T20" fmla="*/ 83 w 134"/>
                <a:gd name="T21" fmla="*/ 51 h 119"/>
                <a:gd name="T22" fmla="*/ 76 w 134"/>
                <a:gd name="T23" fmla="*/ 57 h 119"/>
                <a:gd name="T24" fmla="*/ 54 w 134"/>
                <a:gd name="T25" fmla="*/ 35 h 119"/>
                <a:gd name="T26" fmla="*/ 47 w 134"/>
                <a:gd name="T27" fmla="*/ 10 h 119"/>
                <a:gd name="T28" fmla="*/ 21 w 134"/>
                <a:gd name="T29" fmla="*/ 3 h 119"/>
                <a:gd name="T30" fmla="*/ 36 w 134"/>
                <a:gd name="T31" fmla="*/ 18 h 119"/>
                <a:gd name="T32" fmla="*/ 32 w 134"/>
                <a:gd name="T33" fmla="*/ 32 h 119"/>
                <a:gd name="T34" fmla="*/ 18 w 134"/>
                <a:gd name="T35" fmla="*/ 36 h 119"/>
                <a:gd name="T36" fmla="*/ 3 w 134"/>
                <a:gd name="T37" fmla="*/ 21 h 119"/>
                <a:gd name="T38" fmla="*/ 10 w 134"/>
                <a:gd name="T39" fmla="*/ 47 h 119"/>
                <a:gd name="T40" fmla="*/ 36 w 134"/>
                <a:gd name="T41" fmla="*/ 53 h 119"/>
                <a:gd name="T42" fmla="*/ 37 w 134"/>
                <a:gd name="T43" fmla="*/ 53 h 119"/>
                <a:gd name="T44" fmla="*/ 58 w 134"/>
                <a:gd name="T45" fmla="*/ 75 h 119"/>
                <a:gd name="T46" fmla="*/ 38 w 134"/>
                <a:gd name="T47" fmla="*/ 96 h 119"/>
                <a:gd name="T48" fmla="*/ 36 w 134"/>
                <a:gd name="T49" fmla="*/ 95 h 119"/>
                <a:gd name="T50" fmla="*/ 31 w 134"/>
                <a:gd name="T51" fmla="*/ 99 h 119"/>
                <a:gd name="T52" fmla="*/ 21 w 134"/>
                <a:gd name="T53" fmla="*/ 115 h 119"/>
                <a:gd name="T54" fmla="*/ 23 w 134"/>
                <a:gd name="T55" fmla="*/ 117 h 119"/>
                <a:gd name="T56" fmla="*/ 39 w 134"/>
                <a:gd name="T57" fmla="*/ 107 h 119"/>
                <a:gd name="T58" fmla="*/ 43 w 134"/>
                <a:gd name="T59" fmla="*/ 101 h 119"/>
                <a:gd name="T60" fmla="*/ 42 w 134"/>
                <a:gd name="T61" fmla="*/ 100 h 119"/>
                <a:gd name="T62" fmla="*/ 63 w 134"/>
                <a:gd name="T63" fmla="*/ 80 h 119"/>
                <a:gd name="T64" fmla="*/ 98 w 134"/>
                <a:gd name="T65" fmla="*/ 115 h 119"/>
                <a:gd name="T66" fmla="*/ 107 w 134"/>
                <a:gd name="T67" fmla="*/ 119 h 119"/>
                <a:gd name="T68" fmla="*/ 116 w 134"/>
                <a:gd name="T69" fmla="*/ 115 h 119"/>
                <a:gd name="T70" fmla="*/ 116 w 134"/>
                <a:gd name="T71" fmla="*/ 97 h 119"/>
                <a:gd name="T72" fmla="*/ 81 w 134"/>
                <a:gd name="T73" fmla="*/ 62 h 119"/>
                <a:gd name="T74" fmla="*/ 87 w 134"/>
                <a:gd name="T75" fmla="*/ 56 h 119"/>
                <a:gd name="T76" fmla="*/ 90 w 134"/>
                <a:gd name="T77" fmla="*/ 59 h 119"/>
                <a:gd name="T78" fmla="*/ 98 w 134"/>
                <a:gd name="T79" fmla="*/ 57 h 119"/>
                <a:gd name="T80" fmla="*/ 128 w 134"/>
                <a:gd name="T81" fmla="*/ 26 h 119"/>
                <a:gd name="T82" fmla="*/ 128 w 134"/>
                <a:gd name="T83" fmla="*/ 26 h 119"/>
                <a:gd name="T84" fmla="*/ 128 w 134"/>
                <a:gd name="T85" fmla="*/ 26 h 119"/>
                <a:gd name="T86" fmla="*/ 129 w 134"/>
                <a:gd name="T87" fmla="*/ 23 h 119"/>
                <a:gd name="T88" fmla="*/ 133 w 134"/>
                <a:gd name="T89" fmla="*/ 22 h 119"/>
                <a:gd name="T90" fmla="*/ 133 w 134"/>
                <a:gd name="T91" fmla="*/ 16 h 119"/>
                <a:gd name="T92" fmla="*/ 108 w 134"/>
                <a:gd name="T93" fmla="*/ 103 h 119"/>
                <a:gd name="T94" fmla="*/ 113 w 134"/>
                <a:gd name="T95" fmla="*/ 108 h 119"/>
                <a:gd name="T96" fmla="*/ 108 w 134"/>
                <a:gd name="T97" fmla="*/ 113 h 119"/>
                <a:gd name="T98" fmla="*/ 103 w 134"/>
                <a:gd name="T99" fmla="*/ 108 h 119"/>
                <a:gd name="T100" fmla="*/ 108 w 134"/>
                <a:gd name="T101" fmla="*/ 103 h 119"/>
                <a:gd name="T102" fmla="*/ 91 w 134"/>
                <a:gd name="T103" fmla="*/ 41 h 119"/>
                <a:gd name="T104" fmla="*/ 89 w 134"/>
                <a:gd name="T105" fmla="*/ 39 h 119"/>
                <a:gd name="T106" fmla="*/ 112 w 134"/>
                <a:gd name="T107" fmla="*/ 17 h 119"/>
                <a:gd name="T108" fmla="*/ 114 w 134"/>
                <a:gd name="T109" fmla="*/ 19 h 119"/>
                <a:gd name="T110" fmla="*/ 91 w 134"/>
                <a:gd name="T111" fmla="*/ 41 h 119"/>
                <a:gd name="T112" fmla="*/ 98 w 134"/>
                <a:gd name="T113" fmla="*/ 48 h 119"/>
                <a:gd name="T114" fmla="*/ 96 w 134"/>
                <a:gd name="T115" fmla="*/ 47 h 119"/>
                <a:gd name="T116" fmla="*/ 119 w 134"/>
                <a:gd name="T117" fmla="*/ 24 h 119"/>
                <a:gd name="T118" fmla="*/ 121 w 134"/>
                <a:gd name="T119" fmla="*/ 26 h 119"/>
                <a:gd name="T120" fmla="*/ 98 w 134"/>
                <a:gd name="T121" fmla="*/ 4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4" h="119">
                  <a:moveTo>
                    <a:pt x="133" y="16"/>
                  </a:moveTo>
                  <a:cubicBezTo>
                    <a:pt x="121" y="5"/>
                    <a:pt x="121" y="5"/>
                    <a:pt x="121" y="5"/>
                  </a:cubicBezTo>
                  <a:cubicBezTo>
                    <a:pt x="119" y="3"/>
                    <a:pt x="117" y="3"/>
                    <a:pt x="115" y="5"/>
                  </a:cubicBezTo>
                  <a:cubicBezTo>
                    <a:pt x="114" y="6"/>
                    <a:pt x="114" y="7"/>
                    <a:pt x="114" y="8"/>
                  </a:cubicBezTo>
                  <a:cubicBezTo>
                    <a:pt x="113" y="8"/>
                    <a:pt x="112" y="8"/>
                    <a:pt x="111" y="9"/>
                  </a:cubicBezTo>
                  <a:cubicBezTo>
                    <a:pt x="111" y="9"/>
                    <a:pt x="111" y="9"/>
                    <a:pt x="111" y="9"/>
                  </a:cubicBezTo>
                  <a:cubicBezTo>
                    <a:pt x="81" y="39"/>
                    <a:pt x="81" y="39"/>
                    <a:pt x="81" y="39"/>
                  </a:cubicBezTo>
                  <a:cubicBezTo>
                    <a:pt x="81" y="42"/>
                    <a:pt x="80" y="45"/>
                    <a:pt x="79" y="47"/>
                  </a:cubicBezTo>
                  <a:cubicBezTo>
                    <a:pt x="82" y="50"/>
                    <a:pt x="82" y="50"/>
                    <a:pt x="82" y="50"/>
                  </a:cubicBezTo>
                  <a:cubicBezTo>
                    <a:pt x="82" y="50"/>
                    <a:pt x="82" y="50"/>
                    <a:pt x="82" y="50"/>
                  </a:cubicBezTo>
                  <a:cubicBezTo>
                    <a:pt x="83" y="51"/>
                    <a:pt x="83" y="51"/>
                    <a:pt x="83" y="51"/>
                  </a:cubicBezTo>
                  <a:cubicBezTo>
                    <a:pt x="76" y="57"/>
                    <a:pt x="76" y="57"/>
                    <a:pt x="76" y="57"/>
                  </a:cubicBezTo>
                  <a:cubicBezTo>
                    <a:pt x="54" y="35"/>
                    <a:pt x="54" y="35"/>
                    <a:pt x="54" y="35"/>
                  </a:cubicBezTo>
                  <a:cubicBezTo>
                    <a:pt x="56" y="26"/>
                    <a:pt x="54" y="17"/>
                    <a:pt x="47" y="10"/>
                  </a:cubicBezTo>
                  <a:cubicBezTo>
                    <a:pt x="40" y="3"/>
                    <a:pt x="30" y="0"/>
                    <a:pt x="21" y="3"/>
                  </a:cubicBezTo>
                  <a:cubicBezTo>
                    <a:pt x="36" y="18"/>
                    <a:pt x="36" y="18"/>
                    <a:pt x="36" y="18"/>
                  </a:cubicBezTo>
                  <a:cubicBezTo>
                    <a:pt x="32" y="32"/>
                    <a:pt x="32" y="32"/>
                    <a:pt x="32" y="32"/>
                  </a:cubicBezTo>
                  <a:cubicBezTo>
                    <a:pt x="18" y="36"/>
                    <a:pt x="18" y="36"/>
                    <a:pt x="18" y="36"/>
                  </a:cubicBezTo>
                  <a:cubicBezTo>
                    <a:pt x="3" y="21"/>
                    <a:pt x="3" y="21"/>
                    <a:pt x="3" y="21"/>
                  </a:cubicBezTo>
                  <a:cubicBezTo>
                    <a:pt x="0" y="30"/>
                    <a:pt x="3" y="40"/>
                    <a:pt x="10" y="47"/>
                  </a:cubicBezTo>
                  <a:cubicBezTo>
                    <a:pt x="17" y="54"/>
                    <a:pt x="27" y="56"/>
                    <a:pt x="36" y="53"/>
                  </a:cubicBezTo>
                  <a:cubicBezTo>
                    <a:pt x="37" y="53"/>
                    <a:pt x="37" y="53"/>
                    <a:pt x="37" y="53"/>
                  </a:cubicBezTo>
                  <a:cubicBezTo>
                    <a:pt x="58" y="75"/>
                    <a:pt x="58" y="75"/>
                    <a:pt x="58" y="75"/>
                  </a:cubicBezTo>
                  <a:cubicBezTo>
                    <a:pt x="38" y="96"/>
                    <a:pt x="38" y="96"/>
                    <a:pt x="38" y="96"/>
                  </a:cubicBezTo>
                  <a:cubicBezTo>
                    <a:pt x="36" y="95"/>
                    <a:pt x="36" y="95"/>
                    <a:pt x="36" y="95"/>
                  </a:cubicBezTo>
                  <a:cubicBezTo>
                    <a:pt x="31" y="99"/>
                    <a:pt x="31" y="99"/>
                    <a:pt x="31" y="99"/>
                  </a:cubicBezTo>
                  <a:cubicBezTo>
                    <a:pt x="21" y="115"/>
                    <a:pt x="21" y="115"/>
                    <a:pt x="21" y="115"/>
                  </a:cubicBezTo>
                  <a:cubicBezTo>
                    <a:pt x="23" y="117"/>
                    <a:pt x="23" y="117"/>
                    <a:pt x="23" y="117"/>
                  </a:cubicBezTo>
                  <a:cubicBezTo>
                    <a:pt x="39" y="107"/>
                    <a:pt x="39" y="107"/>
                    <a:pt x="39" y="107"/>
                  </a:cubicBezTo>
                  <a:cubicBezTo>
                    <a:pt x="43" y="101"/>
                    <a:pt x="43" y="101"/>
                    <a:pt x="43" y="101"/>
                  </a:cubicBezTo>
                  <a:cubicBezTo>
                    <a:pt x="42" y="100"/>
                    <a:pt x="42" y="100"/>
                    <a:pt x="42" y="100"/>
                  </a:cubicBezTo>
                  <a:cubicBezTo>
                    <a:pt x="63" y="80"/>
                    <a:pt x="63" y="80"/>
                    <a:pt x="63" y="80"/>
                  </a:cubicBezTo>
                  <a:cubicBezTo>
                    <a:pt x="98" y="115"/>
                    <a:pt x="98" y="115"/>
                    <a:pt x="98" y="115"/>
                  </a:cubicBezTo>
                  <a:cubicBezTo>
                    <a:pt x="101" y="117"/>
                    <a:pt x="104" y="119"/>
                    <a:pt x="107" y="119"/>
                  </a:cubicBezTo>
                  <a:cubicBezTo>
                    <a:pt x="110" y="119"/>
                    <a:pt x="113" y="117"/>
                    <a:pt x="116" y="115"/>
                  </a:cubicBezTo>
                  <a:cubicBezTo>
                    <a:pt x="121" y="110"/>
                    <a:pt x="121" y="102"/>
                    <a:pt x="116" y="97"/>
                  </a:cubicBezTo>
                  <a:cubicBezTo>
                    <a:pt x="81" y="62"/>
                    <a:pt x="81" y="62"/>
                    <a:pt x="81" y="62"/>
                  </a:cubicBezTo>
                  <a:cubicBezTo>
                    <a:pt x="87" y="56"/>
                    <a:pt x="87" y="56"/>
                    <a:pt x="87" y="56"/>
                  </a:cubicBezTo>
                  <a:cubicBezTo>
                    <a:pt x="90" y="59"/>
                    <a:pt x="90" y="59"/>
                    <a:pt x="90" y="59"/>
                  </a:cubicBezTo>
                  <a:cubicBezTo>
                    <a:pt x="92" y="57"/>
                    <a:pt x="95" y="56"/>
                    <a:pt x="98" y="57"/>
                  </a:cubicBezTo>
                  <a:cubicBezTo>
                    <a:pt x="128" y="26"/>
                    <a:pt x="128" y="26"/>
                    <a:pt x="128" y="26"/>
                  </a:cubicBezTo>
                  <a:cubicBezTo>
                    <a:pt x="128" y="26"/>
                    <a:pt x="128" y="26"/>
                    <a:pt x="128" y="26"/>
                  </a:cubicBezTo>
                  <a:cubicBezTo>
                    <a:pt x="128" y="26"/>
                    <a:pt x="128" y="26"/>
                    <a:pt x="128" y="26"/>
                  </a:cubicBezTo>
                  <a:cubicBezTo>
                    <a:pt x="129" y="25"/>
                    <a:pt x="129" y="24"/>
                    <a:pt x="129" y="23"/>
                  </a:cubicBezTo>
                  <a:cubicBezTo>
                    <a:pt x="130" y="24"/>
                    <a:pt x="132" y="23"/>
                    <a:pt x="133" y="22"/>
                  </a:cubicBezTo>
                  <a:cubicBezTo>
                    <a:pt x="134" y="21"/>
                    <a:pt x="134" y="18"/>
                    <a:pt x="133" y="16"/>
                  </a:cubicBezTo>
                  <a:close/>
                  <a:moveTo>
                    <a:pt x="108" y="103"/>
                  </a:moveTo>
                  <a:cubicBezTo>
                    <a:pt x="111" y="103"/>
                    <a:pt x="113" y="106"/>
                    <a:pt x="113" y="108"/>
                  </a:cubicBezTo>
                  <a:cubicBezTo>
                    <a:pt x="113" y="111"/>
                    <a:pt x="111" y="113"/>
                    <a:pt x="108" y="113"/>
                  </a:cubicBezTo>
                  <a:cubicBezTo>
                    <a:pt x="105" y="113"/>
                    <a:pt x="103" y="111"/>
                    <a:pt x="103" y="108"/>
                  </a:cubicBezTo>
                  <a:cubicBezTo>
                    <a:pt x="103" y="106"/>
                    <a:pt x="105" y="103"/>
                    <a:pt x="108" y="103"/>
                  </a:cubicBezTo>
                  <a:close/>
                  <a:moveTo>
                    <a:pt x="91" y="41"/>
                  </a:moveTo>
                  <a:cubicBezTo>
                    <a:pt x="89" y="39"/>
                    <a:pt x="89" y="39"/>
                    <a:pt x="89" y="39"/>
                  </a:cubicBezTo>
                  <a:cubicBezTo>
                    <a:pt x="112" y="17"/>
                    <a:pt x="112" y="17"/>
                    <a:pt x="112" y="17"/>
                  </a:cubicBezTo>
                  <a:cubicBezTo>
                    <a:pt x="114" y="19"/>
                    <a:pt x="114" y="19"/>
                    <a:pt x="114" y="19"/>
                  </a:cubicBezTo>
                  <a:lnTo>
                    <a:pt x="91" y="41"/>
                  </a:lnTo>
                  <a:close/>
                  <a:moveTo>
                    <a:pt x="98" y="48"/>
                  </a:moveTo>
                  <a:cubicBezTo>
                    <a:pt x="96" y="47"/>
                    <a:pt x="96" y="47"/>
                    <a:pt x="96" y="47"/>
                  </a:cubicBezTo>
                  <a:cubicBezTo>
                    <a:pt x="119" y="24"/>
                    <a:pt x="119" y="24"/>
                    <a:pt x="119" y="24"/>
                  </a:cubicBezTo>
                  <a:cubicBezTo>
                    <a:pt x="121" y="26"/>
                    <a:pt x="121" y="26"/>
                    <a:pt x="121" y="26"/>
                  </a:cubicBezTo>
                  <a:lnTo>
                    <a:pt x="98" y="48"/>
                  </a:ln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ea typeface="华文细黑" panose="02010600040101010101" pitchFamily="2" charset="-122"/>
              </a:endParaRPr>
            </a:p>
          </p:txBody>
        </p:sp>
      </p:grpSp>
      <p:grpSp>
        <p:nvGrpSpPr>
          <p:cNvPr id="88" name="Group 22"/>
          <p:cNvGrpSpPr/>
          <p:nvPr/>
        </p:nvGrpSpPr>
        <p:grpSpPr>
          <a:xfrm>
            <a:off x="6214302" y="3224226"/>
            <a:ext cx="1178088" cy="3649999"/>
            <a:chOff x="6214302" y="3224225"/>
            <a:chExt cx="1178088" cy="3649999"/>
          </a:xfrm>
        </p:grpSpPr>
        <p:grpSp>
          <p:nvGrpSpPr>
            <p:cNvPr id="89" name="Group 50"/>
            <p:cNvGrpSpPr/>
            <p:nvPr/>
          </p:nvGrpSpPr>
          <p:grpSpPr>
            <a:xfrm>
              <a:off x="6214302" y="3224225"/>
              <a:ext cx="1178088" cy="3649999"/>
              <a:chOff x="6214302" y="3208001"/>
              <a:chExt cx="1178088" cy="3649999"/>
            </a:xfrm>
          </p:grpSpPr>
          <p:sp>
            <p:nvSpPr>
              <p:cNvPr id="99" name="Freeform 13"/>
              <p:cNvSpPr>
                <a:spLocks/>
              </p:cNvSpPr>
              <p:nvPr/>
            </p:nvSpPr>
            <p:spPr bwMode="auto">
              <a:xfrm rot="5400000">
                <a:off x="4764858" y="5137445"/>
                <a:ext cx="3169999" cy="271111"/>
              </a:xfrm>
              <a:custGeom>
                <a:avLst/>
                <a:gdLst>
                  <a:gd name="T0" fmla="*/ 0 w 959"/>
                  <a:gd name="T1" fmla="*/ 0 h 76"/>
                  <a:gd name="T2" fmla="*/ 0 w 959"/>
                  <a:gd name="T3" fmla="*/ 55 h 76"/>
                  <a:gd name="T4" fmla="*/ 18 w 959"/>
                  <a:gd name="T5" fmla="*/ 76 h 76"/>
                  <a:gd name="T6" fmla="*/ 959 w 959"/>
                  <a:gd name="T7" fmla="*/ 76 h 76"/>
                </a:gdLst>
                <a:ahLst/>
                <a:cxnLst>
                  <a:cxn ang="0">
                    <a:pos x="T0" y="T1"/>
                  </a:cxn>
                  <a:cxn ang="0">
                    <a:pos x="T2" y="T3"/>
                  </a:cxn>
                  <a:cxn ang="0">
                    <a:pos x="T4" y="T5"/>
                  </a:cxn>
                  <a:cxn ang="0">
                    <a:pos x="T6" y="T7"/>
                  </a:cxn>
                </a:cxnLst>
                <a:rect l="0" t="0" r="r" b="b"/>
                <a:pathLst>
                  <a:path w="959" h="76">
                    <a:moveTo>
                      <a:pt x="0" y="0"/>
                    </a:moveTo>
                    <a:cubicBezTo>
                      <a:pt x="0" y="55"/>
                      <a:pt x="0" y="55"/>
                      <a:pt x="0" y="55"/>
                    </a:cubicBezTo>
                    <a:cubicBezTo>
                      <a:pt x="0" y="69"/>
                      <a:pt x="6" y="76"/>
                      <a:pt x="18" y="76"/>
                    </a:cubicBezTo>
                    <a:cubicBezTo>
                      <a:pt x="959" y="76"/>
                      <a:pt x="959" y="76"/>
                      <a:pt x="959" y="76"/>
                    </a:cubicBezTo>
                  </a:path>
                </a:pathLst>
              </a:custGeom>
              <a:noFill/>
              <a:ln w="85725"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ea typeface="华文细黑" panose="02010600040101010101" pitchFamily="2" charset="-122"/>
                </a:endParaRPr>
              </a:p>
            </p:txBody>
          </p:sp>
          <p:sp>
            <p:nvSpPr>
              <p:cNvPr id="100" name="Oval 7"/>
              <p:cNvSpPr>
                <a:spLocks noChangeArrowheads="1"/>
              </p:cNvSpPr>
              <p:nvPr/>
            </p:nvSpPr>
            <p:spPr bwMode="auto">
              <a:xfrm rot="5400000">
                <a:off x="6480853" y="3205896"/>
                <a:ext cx="909432" cy="913642"/>
              </a:xfrm>
              <a:prstGeom prst="ellipse">
                <a:avLst/>
              </a:pr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latin typeface="华文细黑" panose="02010600040101010101" pitchFamily="2" charset="-122"/>
                  <a:ea typeface="华文细黑" panose="02010600040101010101" pitchFamily="2" charset="-122"/>
                </a:endParaRPr>
              </a:p>
            </p:txBody>
          </p:sp>
        </p:grpSp>
        <p:grpSp>
          <p:nvGrpSpPr>
            <p:cNvPr id="90" name="Group 52"/>
            <p:cNvGrpSpPr/>
            <p:nvPr/>
          </p:nvGrpSpPr>
          <p:grpSpPr>
            <a:xfrm>
              <a:off x="6710566" y="3429000"/>
              <a:ext cx="447462" cy="496920"/>
              <a:chOff x="7502526" y="2405063"/>
              <a:chExt cx="301625" cy="334964"/>
            </a:xfrm>
            <a:solidFill>
              <a:schemeClr val="bg1"/>
            </a:solidFill>
          </p:grpSpPr>
          <p:sp>
            <p:nvSpPr>
              <p:cNvPr id="91" name="Freeform 112"/>
              <p:cNvSpPr>
                <a:spLocks/>
              </p:cNvSpPr>
              <p:nvPr/>
            </p:nvSpPr>
            <p:spPr bwMode="auto">
              <a:xfrm>
                <a:off x="7708901" y="2405063"/>
                <a:ext cx="95250" cy="90488"/>
              </a:xfrm>
              <a:custGeom>
                <a:avLst/>
                <a:gdLst>
                  <a:gd name="T0" fmla="*/ 19 w 25"/>
                  <a:gd name="T1" fmla="*/ 24 h 24"/>
                  <a:gd name="T2" fmla="*/ 21 w 25"/>
                  <a:gd name="T3" fmla="*/ 22 h 24"/>
                  <a:gd name="T4" fmla="*/ 19 w 25"/>
                  <a:gd name="T5" fmla="*/ 4 h 24"/>
                  <a:gd name="T6" fmla="*/ 0 w 25"/>
                  <a:gd name="T7" fmla="*/ 7 h 24"/>
                  <a:gd name="T8" fmla="*/ 0 w 25"/>
                  <a:gd name="T9" fmla="*/ 8 h 24"/>
                  <a:gd name="T10" fmla="*/ 19 w 25"/>
                  <a:gd name="T11" fmla="*/ 24 h 24"/>
                </a:gdLst>
                <a:ahLst/>
                <a:cxnLst>
                  <a:cxn ang="0">
                    <a:pos x="T0" y="T1"/>
                  </a:cxn>
                  <a:cxn ang="0">
                    <a:pos x="T2" y="T3"/>
                  </a:cxn>
                  <a:cxn ang="0">
                    <a:pos x="T4" y="T5"/>
                  </a:cxn>
                  <a:cxn ang="0">
                    <a:pos x="T6" y="T7"/>
                  </a:cxn>
                  <a:cxn ang="0">
                    <a:pos x="T8" y="T9"/>
                  </a:cxn>
                  <a:cxn ang="0">
                    <a:pos x="T10" y="T11"/>
                  </a:cxn>
                </a:cxnLst>
                <a:rect l="0" t="0" r="r" b="b"/>
                <a:pathLst>
                  <a:path w="25" h="24">
                    <a:moveTo>
                      <a:pt x="19" y="24"/>
                    </a:moveTo>
                    <a:cubicBezTo>
                      <a:pt x="20" y="23"/>
                      <a:pt x="20" y="23"/>
                      <a:pt x="21" y="22"/>
                    </a:cubicBezTo>
                    <a:cubicBezTo>
                      <a:pt x="25" y="17"/>
                      <a:pt x="24" y="8"/>
                      <a:pt x="19" y="4"/>
                    </a:cubicBezTo>
                    <a:cubicBezTo>
                      <a:pt x="13" y="0"/>
                      <a:pt x="5" y="1"/>
                      <a:pt x="0" y="7"/>
                    </a:cubicBezTo>
                    <a:cubicBezTo>
                      <a:pt x="0" y="7"/>
                      <a:pt x="0" y="7"/>
                      <a:pt x="0" y="8"/>
                    </a:cubicBezTo>
                    <a:cubicBezTo>
                      <a:pt x="8" y="11"/>
                      <a:pt x="15" y="17"/>
                      <a:pt x="19"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ea typeface="华文细黑" panose="02010600040101010101" pitchFamily="2" charset="-122"/>
                </a:endParaRPr>
              </a:p>
            </p:txBody>
          </p:sp>
          <p:sp>
            <p:nvSpPr>
              <p:cNvPr id="92" name="Freeform 113"/>
              <p:cNvSpPr>
                <a:spLocks noEditPoints="1"/>
              </p:cNvSpPr>
              <p:nvPr/>
            </p:nvSpPr>
            <p:spPr bwMode="auto">
              <a:xfrm>
                <a:off x="7518404" y="2438402"/>
                <a:ext cx="274638" cy="301625"/>
              </a:xfrm>
              <a:custGeom>
                <a:avLst/>
                <a:gdLst>
                  <a:gd name="T0" fmla="*/ 43 w 73"/>
                  <a:gd name="T1" fmla="*/ 0 h 80"/>
                  <a:gd name="T2" fmla="*/ 42 w 73"/>
                  <a:gd name="T3" fmla="*/ 0 h 80"/>
                  <a:gd name="T4" fmla="*/ 42 w 73"/>
                  <a:gd name="T5" fmla="*/ 0 h 80"/>
                  <a:gd name="T6" fmla="*/ 41 w 73"/>
                  <a:gd name="T7" fmla="*/ 0 h 80"/>
                  <a:gd name="T8" fmla="*/ 41 w 73"/>
                  <a:gd name="T9" fmla="*/ 0 h 80"/>
                  <a:gd name="T10" fmla="*/ 40 w 73"/>
                  <a:gd name="T11" fmla="*/ 0 h 80"/>
                  <a:gd name="T12" fmla="*/ 40 w 73"/>
                  <a:gd name="T13" fmla="*/ 0 h 80"/>
                  <a:gd name="T14" fmla="*/ 39 w 73"/>
                  <a:gd name="T15" fmla="*/ 0 h 80"/>
                  <a:gd name="T16" fmla="*/ 39 w 73"/>
                  <a:gd name="T17" fmla="*/ 0 h 80"/>
                  <a:gd name="T18" fmla="*/ 38 w 73"/>
                  <a:gd name="T19" fmla="*/ 0 h 80"/>
                  <a:gd name="T20" fmla="*/ 38 w 73"/>
                  <a:gd name="T21" fmla="*/ 0 h 80"/>
                  <a:gd name="T22" fmla="*/ 37 w 73"/>
                  <a:gd name="T23" fmla="*/ 0 h 80"/>
                  <a:gd name="T24" fmla="*/ 36 w 73"/>
                  <a:gd name="T25" fmla="*/ 0 h 80"/>
                  <a:gd name="T26" fmla="*/ 35 w 73"/>
                  <a:gd name="T27" fmla="*/ 0 h 80"/>
                  <a:gd name="T28" fmla="*/ 34 w 73"/>
                  <a:gd name="T29" fmla="*/ 0 h 80"/>
                  <a:gd name="T30" fmla="*/ 33 w 73"/>
                  <a:gd name="T31" fmla="*/ 0 h 80"/>
                  <a:gd name="T32" fmla="*/ 32 w 73"/>
                  <a:gd name="T33" fmla="*/ 0 h 80"/>
                  <a:gd name="T34" fmla="*/ 32 w 73"/>
                  <a:gd name="T35" fmla="*/ 0 h 80"/>
                  <a:gd name="T36" fmla="*/ 32 w 73"/>
                  <a:gd name="T37" fmla="*/ 0 h 80"/>
                  <a:gd name="T38" fmla="*/ 32 w 73"/>
                  <a:gd name="T39" fmla="*/ 0 h 80"/>
                  <a:gd name="T40" fmla="*/ 31 w 73"/>
                  <a:gd name="T41" fmla="*/ 0 h 80"/>
                  <a:gd name="T42" fmla="*/ 31 w 73"/>
                  <a:gd name="T43" fmla="*/ 0 h 80"/>
                  <a:gd name="T44" fmla="*/ 30 w 73"/>
                  <a:gd name="T45" fmla="*/ 0 h 80"/>
                  <a:gd name="T46" fmla="*/ 0 w 73"/>
                  <a:gd name="T47" fmla="*/ 37 h 80"/>
                  <a:gd name="T48" fmla="*/ 12 w 73"/>
                  <a:gd name="T49" fmla="*/ 64 h 80"/>
                  <a:gd name="T50" fmla="*/ 7 w 73"/>
                  <a:gd name="T51" fmla="*/ 69 h 80"/>
                  <a:gd name="T52" fmla="*/ 7 w 73"/>
                  <a:gd name="T53" fmla="*/ 77 h 80"/>
                  <a:gd name="T54" fmla="*/ 14 w 73"/>
                  <a:gd name="T55" fmla="*/ 77 h 80"/>
                  <a:gd name="T56" fmla="*/ 21 w 73"/>
                  <a:gd name="T57" fmla="*/ 70 h 80"/>
                  <a:gd name="T58" fmla="*/ 36 w 73"/>
                  <a:gd name="T59" fmla="*/ 73 h 80"/>
                  <a:gd name="T60" fmla="*/ 52 w 73"/>
                  <a:gd name="T61" fmla="*/ 70 h 80"/>
                  <a:gd name="T62" fmla="*/ 58 w 73"/>
                  <a:gd name="T63" fmla="*/ 77 h 80"/>
                  <a:gd name="T64" fmla="*/ 66 w 73"/>
                  <a:gd name="T65" fmla="*/ 77 h 80"/>
                  <a:gd name="T66" fmla="*/ 66 w 73"/>
                  <a:gd name="T67" fmla="*/ 69 h 80"/>
                  <a:gd name="T68" fmla="*/ 61 w 73"/>
                  <a:gd name="T69" fmla="*/ 64 h 80"/>
                  <a:gd name="T70" fmla="*/ 73 w 73"/>
                  <a:gd name="T71" fmla="*/ 37 h 80"/>
                  <a:gd name="T72" fmla="*/ 43 w 73"/>
                  <a:gd name="T73" fmla="*/ 0 h 80"/>
                  <a:gd name="T74" fmla="*/ 36 w 73"/>
                  <a:gd name="T75" fmla="*/ 65 h 80"/>
                  <a:gd name="T76" fmla="*/ 8 w 73"/>
                  <a:gd name="T77" fmla="*/ 37 h 80"/>
                  <a:gd name="T78" fmla="*/ 36 w 73"/>
                  <a:gd name="T79" fmla="*/ 8 h 80"/>
                  <a:gd name="T80" fmla="*/ 64 w 73"/>
                  <a:gd name="T81" fmla="*/ 37 h 80"/>
                  <a:gd name="T82" fmla="*/ 36 w 73"/>
                  <a:gd name="T83" fmla="*/ 65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3" h="80">
                    <a:moveTo>
                      <a:pt x="43" y="0"/>
                    </a:moveTo>
                    <a:cubicBezTo>
                      <a:pt x="42" y="0"/>
                      <a:pt x="42" y="0"/>
                      <a:pt x="42" y="0"/>
                    </a:cubicBezTo>
                    <a:cubicBezTo>
                      <a:pt x="42" y="0"/>
                      <a:pt x="42" y="0"/>
                      <a:pt x="42" y="0"/>
                    </a:cubicBezTo>
                    <a:cubicBezTo>
                      <a:pt x="42" y="0"/>
                      <a:pt x="41" y="0"/>
                      <a:pt x="41" y="0"/>
                    </a:cubicBezTo>
                    <a:cubicBezTo>
                      <a:pt x="41" y="0"/>
                      <a:pt x="41" y="0"/>
                      <a:pt x="41" y="0"/>
                    </a:cubicBezTo>
                    <a:cubicBezTo>
                      <a:pt x="41" y="0"/>
                      <a:pt x="40" y="0"/>
                      <a:pt x="40" y="0"/>
                    </a:cubicBezTo>
                    <a:cubicBezTo>
                      <a:pt x="40" y="0"/>
                      <a:pt x="40" y="0"/>
                      <a:pt x="40" y="0"/>
                    </a:cubicBezTo>
                    <a:cubicBezTo>
                      <a:pt x="40" y="0"/>
                      <a:pt x="39" y="0"/>
                      <a:pt x="39" y="0"/>
                    </a:cubicBezTo>
                    <a:cubicBezTo>
                      <a:pt x="39" y="0"/>
                      <a:pt x="39" y="0"/>
                      <a:pt x="39" y="0"/>
                    </a:cubicBezTo>
                    <a:cubicBezTo>
                      <a:pt x="39" y="0"/>
                      <a:pt x="38" y="0"/>
                      <a:pt x="38" y="0"/>
                    </a:cubicBezTo>
                    <a:cubicBezTo>
                      <a:pt x="38" y="0"/>
                      <a:pt x="38" y="0"/>
                      <a:pt x="38" y="0"/>
                    </a:cubicBezTo>
                    <a:cubicBezTo>
                      <a:pt x="38" y="0"/>
                      <a:pt x="38" y="0"/>
                      <a:pt x="37" y="0"/>
                    </a:cubicBezTo>
                    <a:cubicBezTo>
                      <a:pt x="37" y="0"/>
                      <a:pt x="37" y="0"/>
                      <a:pt x="36" y="0"/>
                    </a:cubicBezTo>
                    <a:cubicBezTo>
                      <a:pt x="36" y="0"/>
                      <a:pt x="36" y="0"/>
                      <a:pt x="35" y="0"/>
                    </a:cubicBezTo>
                    <a:cubicBezTo>
                      <a:pt x="35" y="0"/>
                      <a:pt x="35" y="0"/>
                      <a:pt x="34" y="0"/>
                    </a:cubicBezTo>
                    <a:cubicBezTo>
                      <a:pt x="34" y="0"/>
                      <a:pt x="34" y="0"/>
                      <a:pt x="33" y="0"/>
                    </a:cubicBezTo>
                    <a:cubicBezTo>
                      <a:pt x="33" y="0"/>
                      <a:pt x="33" y="0"/>
                      <a:pt x="32" y="0"/>
                    </a:cubicBezTo>
                    <a:cubicBezTo>
                      <a:pt x="32" y="0"/>
                      <a:pt x="32" y="0"/>
                      <a:pt x="32" y="0"/>
                    </a:cubicBezTo>
                    <a:cubicBezTo>
                      <a:pt x="32" y="0"/>
                      <a:pt x="32" y="0"/>
                      <a:pt x="32" y="0"/>
                    </a:cubicBezTo>
                    <a:cubicBezTo>
                      <a:pt x="32" y="0"/>
                      <a:pt x="32" y="0"/>
                      <a:pt x="32" y="0"/>
                    </a:cubicBezTo>
                    <a:cubicBezTo>
                      <a:pt x="31" y="0"/>
                      <a:pt x="31" y="0"/>
                      <a:pt x="31" y="0"/>
                    </a:cubicBezTo>
                    <a:cubicBezTo>
                      <a:pt x="31" y="0"/>
                      <a:pt x="31" y="0"/>
                      <a:pt x="31" y="0"/>
                    </a:cubicBezTo>
                    <a:cubicBezTo>
                      <a:pt x="30" y="0"/>
                      <a:pt x="30" y="0"/>
                      <a:pt x="30" y="0"/>
                    </a:cubicBezTo>
                    <a:cubicBezTo>
                      <a:pt x="13" y="4"/>
                      <a:pt x="0" y="19"/>
                      <a:pt x="0" y="37"/>
                    </a:cubicBezTo>
                    <a:cubicBezTo>
                      <a:pt x="0" y="47"/>
                      <a:pt x="4" y="57"/>
                      <a:pt x="12" y="64"/>
                    </a:cubicBezTo>
                    <a:cubicBezTo>
                      <a:pt x="7" y="69"/>
                      <a:pt x="7" y="69"/>
                      <a:pt x="7" y="69"/>
                    </a:cubicBezTo>
                    <a:cubicBezTo>
                      <a:pt x="4" y="71"/>
                      <a:pt x="5" y="77"/>
                      <a:pt x="7" y="77"/>
                    </a:cubicBezTo>
                    <a:cubicBezTo>
                      <a:pt x="9" y="79"/>
                      <a:pt x="12" y="79"/>
                      <a:pt x="14" y="77"/>
                    </a:cubicBezTo>
                    <a:cubicBezTo>
                      <a:pt x="16" y="75"/>
                      <a:pt x="20" y="72"/>
                      <a:pt x="21" y="70"/>
                    </a:cubicBezTo>
                    <a:cubicBezTo>
                      <a:pt x="25" y="72"/>
                      <a:pt x="31" y="73"/>
                      <a:pt x="36" y="73"/>
                    </a:cubicBezTo>
                    <a:cubicBezTo>
                      <a:pt x="42" y="73"/>
                      <a:pt x="47" y="72"/>
                      <a:pt x="52" y="70"/>
                    </a:cubicBezTo>
                    <a:cubicBezTo>
                      <a:pt x="53" y="72"/>
                      <a:pt x="57" y="75"/>
                      <a:pt x="58" y="77"/>
                    </a:cubicBezTo>
                    <a:cubicBezTo>
                      <a:pt x="62" y="80"/>
                      <a:pt x="65" y="77"/>
                      <a:pt x="66" y="77"/>
                    </a:cubicBezTo>
                    <a:cubicBezTo>
                      <a:pt x="68" y="74"/>
                      <a:pt x="68" y="71"/>
                      <a:pt x="66" y="69"/>
                    </a:cubicBezTo>
                    <a:cubicBezTo>
                      <a:pt x="61" y="64"/>
                      <a:pt x="61" y="64"/>
                      <a:pt x="61" y="64"/>
                    </a:cubicBezTo>
                    <a:cubicBezTo>
                      <a:pt x="68" y="57"/>
                      <a:pt x="73" y="47"/>
                      <a:pt x="73" y="37"/>
                    </a:cubicBezTo>
                    <a:cubicBezTo>
                      <a:pt x="73" y="19"/>
                      <a:pt x="60" y="4"/>
                      <a:pt x="43" y="0"/>
                    </a:cubicBezTo>
                    <a:close/>
                    <a:moveTo>
                      <a:pt x="36" y="65"/>
                    </a:moveTo>
                    <a:cubicBezTo>
                      <a:pt x="21" y="65"/>
                      <a:pt x="8" y="52"/>
                      <a:pt x="8" y="37"/>
                    </a:cubicBezTo>
                    <a:cubicBezTo>
                      <a:pt x="8" y="21"/>
                      <a:pt x="21" y="8"/>
                      <a:pt x="36" y="8"/>
                    </a:cubicBezTo>
                    <a:cubicBezTo>
                      <a:pt x="52" y="8"/>
                      <a:pt x="64" y="21"/>
                      <a:pt x="64" y="37"/>
                    </a:cubicBezTo>
                    <a:cubicBezTo>
                      <a:pt x="64" y="52"/>
                      <a:pt x="52" y="65"/>
                      <a:pt x="36"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ea typeface="华文细黑" panose="02010600040101010101" pitchFamily="2" charset="-122"/>
                </a:endParaRPr>
              </a:p>
            </p:txBody>
          </p:sp>
          <p:sp>
            <p:nvSpPr>
              <p:cNvPr id="93" name="Freeform 114"/>
              <p:cNvSpPr>
                <a:spLocks/>
              </p:cNvSpPr>
              <p:nvPr/>
            </p:nvSpPr>
            <p:spPr bwMode="auto">
              <a:xfrm>
                <a:off x="7502526" y="2405063"/>
                <a:ext cx="98425" cy="90488"/>
              </a:xfrm>
              <a:custGeom>
                <a:avLst/>
                <a:gdLst>
                  <a:gd name="T0" fmla="*/ 6 w 26"/>
                  <a:gd name="T1" fmla="*/ 24 h 24"/>
                  <a:gd name="T2" fmla="*/ 26 w 26"/>
                  <a:gd name="T3" fmla="*/ 8 h 24"/>
                  <a:gd name="T4" fmla="*/ 25 w 26"/>
                  <a:gd name="T5" fmla="*/ 7 h 24"/>
                  <a:gd name="T6" fmla="*/ 7 w 26"/>
                  <a:gd name="T7" fmla="*/ 4 h 24"/>
                  <a:gd name="T8" fmla="*/ 5 w 26"/>
                  <a:gd name="T9" fmla="*/ 22 h 24"/>
                  <a:gd name="T10" fmla="*/ 6 w 26"/>
                  <a:gd name="T11" fmla="*/ 24 h 24"/>
                </a:gdLst>
                <a:ahLst/>
                <a:cxnLst>
                  <a:cxn ang="0">
                    <a:pos x="T0" y="T1"/>
                  </a:cxn>
                  <a:cxn ang="0">
                    <a:pos x="T2" y="T3"/>
                  </a:cxn>
                  <a:cxn ang="0">
                    <a:pos x="T4" y="T5"/>
                  </a:cxn>
                  <a:cxn ang="0">
                    <a:pos x="T6" y="T7"/>
                  </a:cxn>
                  <a:cxn ang="0">
                    <a:pos x="T8" y="T9"/>
                  </a:cxn>
                  <a:cxn ang="0">
                    <a:pos x="T10" y="T11"/>
                  </a:cxn>
                </a:cxnLst>
                <a:rect l="0" t="0" r="r" b="b"/>
                <a:pathLst>
                  <a:path w="26" h="24">
                    <a:moveTo>
                      <a:pt x="6" y="24"/>
                    </a:moveTo>
                    <a:cubicBezTo>
                      <a:pt x="11" y="17"/>
                      <a:pt x="18" y="11"/>
                      <a:pt x="26" y="8"/>
                    </a:cubicBezTo>
                    <a:cubicBezTo>
                      <a:pt x="26" y="7"/>
                      <a:pt x="25" y="7"/>
                      <a:pt x="25" y="7"/>
                    </a:cubicBezTo>
                    <a:cubicBezTo>
                      <a:pt x="21" y="1"/>
                      <a:pt x="13" y="0"/>
                      <a:pt x="7" y="4"/>
                    </a:cubicBezTo>
                    <a:cubicBezTo>
                      <a:pt x="1" y="8"/>
                      <a:pt x="0" y="17"/>
                      <a:pt x="5" y="22"/>
                    </a:cubicBezTo>
                    <a:cubicBezTo>
                      <a:pt x="5" y="23"/>
                      <a:pt x="6" y="23"/>
                      <a:pt x="6"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ea typeface="华文细黑" panose="02010600040101010101" pitchFamily="2" charset="-122"/>
                </a:endParaRPr>
              </a:p>
            </p:txBody>
          </p:sp>
          <p:sp>
            <p:nvSpPr>
              <p:cNvPr id="94" name="Freeform 115"/>
              <p:cNvSpPr>
                <a:spLocks/>
              </p:cNvSpPr>
              <p:nvPr/>
            </p:nvSpPr>
            <p:spPr bwMode="auto">
              <a:xfrm>
                <a:off x="7650163" y="2476501"/>
                <a:ext cx="11113" cy="44450"/>
              </a:xfrm>
              <a:custGeom>
                <a:avLst/>
                <a:gdLst>
                  <a:gd name="T0" fmla="*/ 1 w 3"/>
                  <a:gd name="T1" fmla="*/ 12 h 12"/>
                  <a:gd name="T2" fmla="*/ 3 w 3"/>
                  <a:gd name="T3" fmla="*/ 10 h 12"/>
                  <a:gd name="T4" fmla="*/ 3 w 3"/>
                  <a:gd name="T5" fmla="*/ 2 h 12"/>
                  <a:gd name="T6" fmla="*/ 1 w 3"/>
                  <a:gd name="T7" fmla="*/ 0 h 12"/>
                  <a:gd name="T8" fmla="*/ 0 w 3"/>
                  <a:gd name="T9" fmla="*/ 2 h 12"/>
                  <a:gd name="T10" fmla="*/ 0 w 3"/>
                  <a:gd name="T11" fmla="*/ 10 h 12"/>
                  <a:gd name="T12" fmla="*/ 1 w 3"/>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 h="12">
                    <a:moveTo>
                      <a:pt x="1" y="12"/>
                    </a:moveTo>
                    <a:cubicBezTo>
                      <a:pt x="2" y="12"/>
                      <a:pt x="3" y="11"/>
                      <a:pt x="3" y="10"/>
                    </a:cubicBezTo>
                    <a:cubicBezTo>
                      <a:pt x="3" y="2"/>
                      <a:pt x="3" y="2"/>
                      <a:pt x="3" y="2"/>
                    </a:cubicBezTo>
                    <a:cubicBezTo>
                      <a:pt x="3" y="1"/>
                      <a:pt x="2" y="0"/>
                      <a:pt x="1" y="0"/>
                    </a:cubicBezTo>
                    <a:cubicBezTo>
                      <a:pt x="0" y="0"/>
                      <a:pt x="0" y="1"/>
                      <a:pt x="0" y="2"/>
                    </a:cubicBezTo>
                    <a:cubicBezTo>
                      <a:pt x="0" y="10"/>
                      <a:pt x="0" y="10"/>
                      <a:pt x="0" y="10"/>
                    </a:cubicBezTo>
                    <a:cubicBezTo>
                      <a:pt x="0" y="11"/>
                      <a:pt x="0" y="12"/>
                      <a:pt x="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ea typeface="华文细黑" panose="02010600040101010101" pitchFamily="2" charset="-122"/>
                </a:endParaRPr>
              </a:p>
            </p:txBody>
          </p:sp>
          <p:sp>
            <p:nvSpPr>
              <p:cNvPr id="95" name="Freeform 116"/>
              <p:cNvSpPr>
                <a:spLocks/>
              </p:cNvSpPr>
              <p:nvPr/>
            </p:nvSpPr>
            <p:spPr bwMode="auto">
              <a:xfrm>
                <a:off x="7551738" y="2570163"/>
                <a:ext cx="44450" cy="11113"/>
              </a:xfrm>
              <a:custGeom>
                <a:avLst/>
                <a:gdLst>
                  <a:gd name="T0" fmla="*/ 10 w 12"/>
                  <a:gd name="T1" fmla="*/ 0 h 3"/>
                  <a:gd name="T2" fmla="*/ 2 w 12"/>
                  <a:gd name="T3" fmla="*/ 0 h 3"/>
                  <a:gd name="T4" fmla="*/ 0 w 12"/>
                  <a:gd name="T5" fmla="*/ 2 h 3"/>
                  <a:gd name="T6" fmla="*/ 2 w 12"/>
                  <a:gd name="T7" fmla="*/ 3 h 3"/>
                  <a:gd name="T8" fmla="*/ 10 w 12"/>
                  <a:gd name="T9" fmla="*/ 3 h 3"/>
                  <a:gd name="T10" fmla="*/ 12 w 12"/>
                  <a:gd name="T11" fmla="*/ 2 h 3"/>
                  <a:gd name="T12" fmla="*/ 10 w 12"/>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12" h="3">
                    <a:moveTo>
                      <a:pt x="10" y="0"/>
                    </a:moveTo>
                    <a:cubicBezTo>
                      <a:pt x="2" y="0"/>
                      <a:pt x="2" y="0"/>
                      <a:pt x="2" y="0"/>
                    </a:cubicBezTo>
                    <a:cubicBezTo>
                      <a:pt x="1" y="0"/>
                      <a:pt x="0" y="1"/>
                      <a:pt x="0" y="2"/>
                    </a:cubicBezTo>
                    <a:cubicBezTo>
                      <a:pt x="0" y="3"/>
                      <a:pt x="1" y="3"/>
                      <a:pt x="2" y="3"/>
                    </a:cubicBezTo>
                    <a:cubicBezTo>
                      <a:pt x="10" y="3"/>
                      <a:pt x="10" y="3"/>
                      <a:pt x="10" y="3"/>
                    </a:cubicBezTo>
                    <a:cubicBezTo>
                      <a:pt x="11" y="3"/>
                      <a:pt x="12" y="3"/>
                      <a:pt x="12" y="2"/>
                    </a:cubicBezTo>
                    <a:cubicBezTo>
                      <a:pt x="12" y="1"/>
                      <a:pt x="11"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ea typeface="华文细黑" panose="02010600040101010101" pitchFamily="2" charset="-122"/>
                </a:endParaRPr>
              </a:p>
            </p:txBody>
          </p:sp>
          <p:sp>
            <p:nvSpPr>
              <p:cNvPr id="96" name="Freeform 117"/>
              <p:cNvSpPr>
                <a:spLocks/>
              </p:cNvSpPr>
              <p:nvPr/>
            </p:nvSpPr>
            <p:spPr bwMode="auto">
              <a:xfrm>
                <a:off x="7708901" y="2570163"/>
                <a:ext cx="46038" cy="11113"/>
              </a:xfrm>
              <a:custGeom>
                <a:avLst/>
                <a:gdLst>
                  <a:gd name="T0" fmla="*/ 10 w 12"/>
                  <a:gd name="T1" fmla="*/ 0 h 3"/>
                  <a:gd name="T2" fmla="*/ 2 w 12"/>
                  <a:gd name="T3" fmla="*/ 0 h 3"/>
                  <a:gd name="T4" fmla="*/ 0 w 12"/>
                  <a:gd name="T5" fmla="*/ 2 h 3"/>
                  <a:gd name="T6" fmla="*/ 2 w 12"/>
                  <a:gd name="T7" fmla="*/ 3 h 3"/>
                  <a:gd name="T8" fmla="*/ 10 w 12"/>
                  <a:gd name="T9" fmla="*/ 3 h 3"/>
                  <a:gd name="T10" fmla="*/ 12 w 12"/>
                  <a:gd name="T11" fmla="*/ 2 h 3"/>
                  <a:gd name="T12" fmla="*/ 10 w 12"/>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12" h="3">
                    <a:moveTo>
                      <a:pt x="10" y="0"/>
                    </a:moveTo>
                    <a:cubicBezTo>
                      <a:pt x="2" y="0"/>
                      <a:pt x="2" y="0"/>
                      <a:pt x="2" y="0"/>
                    </a:cubicBezTo>
                    <a:cubicBezTo>
                      <a:pt x="1" y="0"/>
                      <a:pt x="0" y="1"/>
                      <a:pt x="0" y="2"/>
                    </a:cubicBezTo>
                    <a:cubicBezTo>
                      <a:pt x="0" y="3"/>
                      <a:pt x="1" y="3"/>
                      <a:pt x="2" y="3"/>
                    </a:cubicBezTo>
                    <a:cubicBezTo>
                      <a:pt x="10" y="3"/>
                      <a:pt x="10" y="3"/>
                      <a:pt x="10" y="3"/>
                    </a:cubicBezTo>
                    <a:cubicBezTo>
                      <a:pt x="11" y="3"/>
                      <a:pt x="12" y="3"/>
                      <a:pt x="12" y="2"/>
                    </a:cubicBezTo>
                    <a:cubicBezTo>
                      <a:pt x="12" y="1"/>
                      <a:pt x="11"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ea typeface="华文细黑" panose="02010600040101010101" pitchFamily="2" charset="-122"/>
                </a:endParaRPr>
              </a:p>
            </p:txBody>
          </p:sp>
          <p:sp>
            <p:nvSpPr>
              <p:cNvPr id="97" name="Freeform 118"/>
              <p:cNvSpPr>
                <a:spLocks/>
              </p:cNvSpPr>
              <p:nvPr/>
            </p:nvSpPr>
            <p:spPr bwMode="auto">
              <a:xfrm>
                <a:off x="7650163" y="2633663"/>
                <a:ext cx="11113" cy="46038"/>
              </a:xfrm>
              <a:custGeom>
                <a:avLst/>
                <a:gdLst>
                  <a:gd name="T0" fmla="*/ 1 w 3"/>
                  <a:gd name="T1" fmla="*/ 0 h 12"/>
                  <a:gd name="T2" fmla="*/ 0 w 3"/>
                  <a:gd name="T3" fmla="*/ 1 h 12"/>
                  <a:gd name="T4" fmla="*/ 0 w 3"/>
                  <a:gd name="T5" fmla="*/ 10 h 12"/>
                  <a:gd name="T6" fmla="*/ 1 w 3"/>
                  <a:gd name="T7" fmla="*/ 12 h 12"/>
                  <a:gd name="T8" fmla="*/ 3 w 3"/>
                  <a:gd name="T9" fmla="*/ 10 h 12"/>
                  <a:gd name="T10" fmla="*/ 3 w 3"/>
                  <a:gd name="T11" fmla="*/ 1 h 12"/>
                  <a:gd name="T12" fmla="*/ 1 w 3"/>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3" h="12">
                    <a:moveTo>
                      <a:pt x="1" y="0"/>
                    </a:moveTo>
                    <a:cubicBezTo>
                      <a:pt x="0" y="0"/>
                      <a:pt x="0" y="1"/>
                      <a:pt x="0" y="1"/>
                    </a:cubicBezTo>
                    <a:cubicBezTo>
                      <a:pt x="0" y="10"/>
                      <a:pt x="0" y="10"/>
                      <a:pt x="0" y="10"/>
                    </a:cubicBezTo>
                    <a:cubicBezTo>
                      <a:pt x="0" y="11"/>
                      <a:pt x="0" y="12"/>
                      <a:pt x="1" y="12"/>
                    </a:cubicBezTo>
                    <a:cubicBezTo>
                      <a:pt x="2" y="12"/>
                      <a:pt x="3" y="11"/>
                      <a:pt x="3" y="10"/>
                    </a:cubicBezTo>
                    <a:cubicBezTo>
                      <a:pt x="3" y="1"/>
                      <a:pt x="3" y="1"/>
                      <a:pt x="3" y="1"/>
                    </a:cubicBezTo>
                    <a:cubicBezTo>
                      <a:pt x="3" y="1"/>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ea typeface="华文细黑" panose="02010600040101010101" pitchFamily="2" charset="-122"/>
                </a:endParaRPr>
              </a:p>
            </p:txBody>
          </p:sp>
          <p:sp>
            <p:nvSpPr>
              <p:cNvPr id="98" name="Freeform 119"/>
              <p:cNvSpPr>
                <a:spLocks/>
              </p:cNvSpPr>
              <p:nvPr/>
            </p:nvSpPr>
            <p:spPr bwMode="auto">
              <a:xfrm>
                <a:off x="7593013" y="2506663"/>
                <a:ext cx="128588" cy="85725"/>
              </a:xfrm>
              <a:custGeom>
                <a:avLst/>
                <a:gdLst>
                  <a:gd name="T0" fmla="*/ 18 w 34"/>
                  <a:gd name="T1" fmla="*/ 18 h 23"/>
                  <a:gd name="T2" fmla="*/ 33 w 34"/>
                  <a:gd name="T3" fmla="*/ 3 h 23"/>
                  <a:gd name="T4" fmla="*/ 34 w 34"/>
                  <a:gd name="T5" fmla="*/ 2 h 23"/>
                  <a:gd name="T6" fmla="*/ 33 w 34"/>
                  <a:gd name="T7" fmla="*/ 1 h 23"/>
                  <a:gd name="T8" fmla="*/ 32 w 34"/>
                  <a:gd name="T9" fmla="*/ 0 h 23"/>
                  <a:gd name="T10" fmla="*/ 31 w 34"/>
                  <a:gd name="T11" fmla="*/ 1 h 23"/>
                  <a:gd name="T12" fmla="*/ 20 w 34"/>
                  <a:gd name="T13" fmla="*/ 12 h 23"/>
                  <a:gd name="T14" fmla="*/ 16 w 34"/>
                  <a:gd name="T15" fmla="*/ 16 h 23"/>
                  <a:gd name="T16" fmla="*/ 16 w 34"/>
                  <a:gd name="T17" fmla="*/ 16 h 23"/>
                  <a:gd name="T18" fmla="*/ 16 w 34"/>
                  <a:gd name="T19" fmla="*/ 16 h 23"/>
                  <a:gd name="T20" fmla="*/ 15 w 34"/>
                  <a:gd name="T21" fmla="*/ 15 h 23"/>
                  <a:gd name="T22" fmla="*/ 15 w 34"/>
                  <a:gd name="T23" fmla="*/ 15 h 23"/>
                  <a:gd name="T24" fmla="*/ 15 w 34"/>
                  <a:gd name="T25" fmla="*/ 15 h 23"/>
                  <a:gd name="T26" fmla="*/ 4 w 34"/>
                  <a:gd name="T27" fmla="*/ 7 h 23"/>
                  <a:gd name="T28" fmla="*/ 2 w 34"/>
                  <a:gd name="T29" fmla="*/ 6 h 23"/>
                  <a:gd name="T30" fmla="*/ 1 w 34"/>
                  <a:gd name="T31" fmla="*/ 7 h 23"/>
                  <a:gd name="T32" fmla="*/ 0 w 34"/>
                  <a:gd name="T33" fmla="*/ 9 h 23"/>
                  <a:gd name="T34" fmla="*/ 1 w 34"/>
                  <a:gd name="T35" fmla="*/ 10 h 23"/>
                  <a:gd name="T36" fmla="*/ 13 w 34"/>
                  <a:gd name="T37" fmla="*/ 19 h 23"/>
                  <a:gd name="T38" fmla="*/ 12 w 34"/>
                  <a:gd name="T39" fmla="*/ 20 h 23"/>
                  <a:gd name="T40" fmla="*/ 11 w 34"/>
                  <a:gd name="T41" fmla="*/ 21 h 23"/>
                  <a:gd name="T42" fmla="*/ 12 w 34"/>
                  <a:gd name="T43" fmla="*/ 23 h 23"/>
                  <a:gd name="T44" fmla="*/ 13 w 34"/>
                  <a:gd name="T45" fmla="*/ 23 h 23"/>
                  <a:gd name="T46" fmla="*/ 16 w 34"/>
                  <a:gd name="T47" fmla="*/ 21 h 23"/>
                  <a:gd name="T48" fmla="*/ 17 w 34"/>
                  <a:gd name="T49" fmla="*/ 22 h 23"/>
                  <a:gd name="T50" fmla="*/ 18 w 34"/>
                  <a:gd name="T51" fmla="*/ 23 h 23"/>
                  <a:gd name="T52" fmla="*/ 20 w 34"/>
                  <a:gd name="T53" fmla="*/ 23 h 23"/>
                  <a:gd name="T54" fmla="*/ 21 w 34"/>
                  <a:gd name="T55" fmla="*/ 21 h 23"/>
                  <a:gd name="T56" fmla="*/ 21 w 34"/>
                  <a:gd name="T57" fmla="*/ 19 h 23"/>
                  <a:gd name="T58" fmla="*/ 18 w 34"/>
                  <a:gd name="T59" fmla="*/ 1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 h="23">
                    <a:moveTo>
                      <a:pt x="18" y="18"/>
                    </a:moveTo>
                    <a:cubicBezTo>
                      <a:pt x="33" y="3"/>
                      <a:pt x="33" y="3"/>
                      <a:pt x="33" y="3"/>
                    </a:cubicBezTo>
                    <a:cubicBezTo>
                      <a:pt x="33" y="3"/>
                      <a:pt x="34" y="2"/>
                      <a:pt x="34" y="2"/>
                    </a:cubicBezTo>
                    <a:cubicBezTo>
                      <a:pt x="34" y="2"/>
                      <a:pt x="33" y="1"/>
                      <a:pt x="33" y="1"/>
                    </a:cubicBezTo>
                    <a:cubicBezTo>
                      <a:pt x="33" y="1"/>
                      <a:pt x="32" y="0"/>
                      <a:pt x="32" y="0"/>
                    </a:cubicBezTo>
                    <a:cubicBezTo>
                      <a:pt x="32" y="0"/>
                      <a:pt x="31" y="1"/>
                      <a:pt x="31" y="1"/>
                    </a:cubicBezTo>
                    <a:cubicBezTo>
                      <a:pt x="20" y="12"/>
                      <a:pt x="20" y="12"/>
                      <a:pt x="20" y="12"/>
                    </a:cubicBezTo>
                    <a:cubicBezTo>
                      <a:pt x="16" y="16"/>
                      <a:pt x="16" y="16"/>
                      <a:pt x="16" y="16"/>
                    </a:cubicBezTo>
                    <a:cubicBezTo>
                      <a:pt x="16" y="16"/>
                      <a:pt x="16" y="16"/>
                      <a:pt x="16" y="16"/>
                    </a:cubicBezTo>
                    <a:cubicBezTo>
                      <a:pt x="16" y="16"/>
                      <a:pt x="16" y="16"/>
                      <a:pt x="16" y="16"/>
                    </a:cubicBezTo>
                    <a:cubicBezTo>
                      <a:pt x="15" y="15"/>
                      <a:pt x="15" y="15"/>
                      <a:pt x="15" y="15"/>
                    </a:cubicBezTo>
                    <a:cubicBezTo>
                      <a:pt x="15" y="15"/>
                      <a:pt x="15" y="15"/>
                      <a:pt x="15" y="15"/>
                    </a:cubicBezTo>
                    <a:cubicBezTo>
                      <a:pt x="15" y="15"/>
                      <a:pt x="15" y="15"/>
                      <a:pt x="15" y="15"/>
                    </a:cubicBezTo>
                    <a:cubicBezTo>
                      <a:pt x="4" y="7"/>
                      <a:pt x="4" y="7"/>
                      <a:pt x="4" y="7"/>
                    </a:cubicBezTo>
                    <a:cubicBezTo>
                      <a:pt x="3" y="6"/>
                      <a:pt x="3" y="6"/>
                      <a:pt x="2" y="6"/>
                    </a:cubicBezTo>
                    <a:cubicBezTo>
                      <a:pt x="2" y="6"/>
                      <a:pt x="1" y="7"/>
                      <a:pt x="1" y="7"/>
                    </a:cubicBezTo>
                    <a:cubicBezTo>
                      <a:pt x="0" y="8"/>
                      <a:pt x="0" y="8"/>
                      <a:pt x="0" y="9"/>
                    </a:cubicBezTo>
                    <a:cubicBezTo>
                      <a:pt x="0" y="9"/>
                      <a:pt x="1" y="10"/>
                      <a:pt x="1" y="10"/>
                    </a:cubicBezTo>
                    <a:cubicBezTo>
                      <a:pt x="13" y="19"/>
                      <a:pt x="13" y="19"/>
                      <a:pt x="13" y="19"/>
                    </a:cubicBezTo>
                    <a:cubicBezTo>
                      <a:pt x="12" y="20"/>
                      <a:pt x="12" y="20"/>
                      <a:pt x="12" y="20"/>
                    </a:cubicBezTo>
                    <a:cubicBezTo>
                      <a:pt x="11" y="21"/>
                      <a:pt x="11" y="21"/>
                      <a:pt x="11" y="21"/>
                    </a:cubicBezTo>
                    <a:cubicBezTo>
                      <a:pt x="11" y="22"/>
                      <a:pt x="11" y="22"/>
                      <a:pt x="12" y="23"/>
                    </a:cubicBezTo>
                    <a:cubicBezTo>
                      <a:pt x="12" y="23"/>
                      <a:pt x="12" y="23"/>
                      <a:pt x="13" y="23"/>
                    </a:cubicBezTo>
                    <a:cubicBezTo>
                      <a:pt x="16" y="21"/>
                      <a:pt x="16" y="21"/>
                      <a:pt x="16" y="21"/>
                    </a:cubicBezTo>
                    <a:cubicBezTo>
                      <a:pt x="17" y="22"/>
                      <a:pt x="17" y="22"/>
                      <a:pt x="17" y="22"/>
                    </a:cubicBezTo>
                    <a:cubicBezTo>
                      <a:pt x="18" y="23"/>
                      <a:pt x="18" y="23"/>
                      <a:pt x="18" y="23"/>
                    </a:cubicBezTo>
                    <a:cubicBezTo>
                      <a:pt x="18" y="23"/>
                      <a:pt x="19" y="23"/>
                      <a:pt x="20" y="23"/>
                    </a:cubicBezTo>
                    <a:cubicBezTo>
                      <a:pt x="21" y="23"/>
                      <a:pt x="22" y="22"/>
                      <a:pt x="21" y="21"/>
                    </a:cubicBezTo>
                    <a:cubicBezTo>
                      <a:pt x="21" y="20"/>
                      <a:pt x="21" y="20"/>
                      <a:pt x="21" y="19"/>
                    </a:cubicBezTo>
                    <a:lnTo>
                      <a:pt x="18"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ea typeface="华文细黑" panose="02010600040101010101" pitchFamily="2" charset="-122"/>
                </a:endParaRPr>
              </a:p>
            </p:txBody>
          </p:sp>
        </p:grpSp>
      </p:grpSp>
      <p:grpSp>
        <p:nvGrpSpPr>
          <p:cNvPr id="101" name="Group 23"/>
          <p:cNvGrpSpPr/>
          <p:nvPr/>
        </p:nvGrpSpPr>
        <p:grpSpPr>
          <a:xfrm>
            <a:off x="4752324" y="4911076"/>
            <a:ext cx="1066423" cy="1963149"/>
            <a:chOff x="4752324" y="4911075"/>
            <a:chExt cx="1066423" cy="1963149"/>
          </a:xfrm>
        </p:grpSpPr>
        <p:grpSp>
          <p:nvGrpSpPr>
            <p:cNvPr id="102" name="Group 45"/>
            <p:cNvGrpSpPr/>
            <p:nvPr/>
          </p:nvGrpSpPr>
          <p:grpSpPr>
            <a:xfrm>
              <a:off x="4752324" y="4911075"/>
              <a:ext cx="1066423" cy="1963149"/>
              <a:chOff x="4752324" y="4894851"/>
              <a:chExt cx="1066423" cy="1963149"/>
            </a:xfrm>
          </p:grpSpPr>
          <p:sp>
            <p:nvSpPr>
              <p:cNvPr id="104" name="Freeform 16"/>
              <p:cNvSpPr>
                <a:spLocks/>
              </p:cNvSpPr>
              <p:nvPr/>
            </p:nvSpPr>
            <p:spPr bwMode="auto">
              <a:xfrm rot="5400000">
                <a:off x="4980116" y="6019369"/>
                <a:ext cx="1509485" cy="167777"/>
              </a:xfrm>
              <a:custGeom>
                <a:avLst/>
                <a:gdLst>
                  <a:gd name="T0" fmla="*/ 0 w 552"/>
                  <a:gd name="T1" fmla="*/ 47 h 47"/>
                  <a:gd name="T2" fmla="*/ 0 w 552"/>
                  <a:gd name="T3" fmla="*/ 21 h 47"/>
                  <a:gd name="T4" fmla="*/ 11 w 552"/>
                  <a:gd name="T5" fmla="*/ 0 h 47"/>
                  <a:gd name="T6" fmla="*/ 552 w 552"/>
                  <a:gd name="T7" fmla="*/ 0 h 47"/>
                </a:gdLst>
                <a:ahLst/>
                <a:cxnLst>
                  <a:cxn ang="0">
                    <a:pos x="T0" y="T1"/>
                  </a:cxn>
                  <a:cxn ang="0">
                    <a:pos x="T2" y="T3"/>
                  </a:cxn>
                  <a:cxn ang="0">
                    <a:pos x="T4" y="T5"/>
                  </a:cxn>
                  <a:cxn ang="0">
                    <a:pos x="T6" y="T7"/>
                  </a:cxn>
                </a:cxnLst>
                <a:rect l="0" t="0" r="r" b="b"/>
                <a:pathLst>
                  <a:path w="552" h="47">
                    <a:moveTo>
                      <a:pt x="0" y="47"/>
                    </a:moveTo>
                    <a:cubicBezTo>
                      <a:pt x="0" y="21"/>
                      <a:pt x="0" y="21"/>
                      <a:pt x="0" y="21"/>
                    </a:cubicBezTo>
                    <a:cubicBezTo>
                      <a:pt x="0" y="7"/>
                      <a:pt x="4" y="0"/>
                      <a:pt x="11" y="0"/>
                    </a:cubicBezTo>
                    <a:cubicBezTo>
                      <a:pt x="552" y="0"/>
                      <a:pt x="552" y="0"/>
                      <a:pt x="552" y="0"/>
                    </a:cubicBezTo>
                  </a:path>
                </a:pathLst>
              </a:custGeom>
              <a:solidFill>
                <a:srgbClr val="FFFFFF"/>
              </a:solidFill>
              <a:ln w="85725" cap="flat">
                <a:solidFill>
                  <a:schemeClr val="accent5">
                    <a:lumMod val="60000"/>
                    <a:lumOff val="4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ea typeface="华文细黑" panose="02010600040101010101" pitchFamily="2" charset="-122"/>
                </a:endParaRPr>
              </a:p>
            </p:txBody>
          </p:sp>
          <p:sp>
            <p:nvSpPr>
              <p:cNvPr id="105" name="Oval 10"/>
              <p:cNvSpPr>
                <a:spLocks noChangeArrowheads="1"/>
              </p:cNvSpPr>
              <p:nvPr/>
            </p:nvSpPr>
            <p:spPr bwMode="auto">
              <a:xfrm rot="5400000">
                <a:off x="4751271" y="4895904"/>
                <a:ext cx="907325" cy="905220"/>
              </a:xfrm>
              <a:prstGeom prst="ellipse">
                <a:avLst/>
              </a:pr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latin typeface="华文细黑" panose="02010600040101010101" pitchFamily="2" charset="-122"/>
                  <a:ea typeface="华文细黑" panose="02010600040101010101" pitchFamily="2" charset="-122"/>
                </a:endParaRPr>
              </a:p>
            </p:txBody>
          </p:sp>
        </p:grpSp>
        <p:sp>
          <p:nvSpPr>
            <p:cNvPr id="103" name="Freeform 18"/>
            <p:cNvSpPr>
              <a:spLocks/>
            </p:cNvSpPr>
            <p:nvPr/>
          </p:nvSpPr>
          <p:spPr bwMode="auto">
            <a:xfrm>
              <a:off x="5014047" y="5144797"/>
              <a:ext cx="413624" cy="413623"/>
            </a:xfrm>
            <a:custGeom>
              <a:avLst/>
              <a:gdLst>
                <a:gd name="T0" fmla="*/ 266 w 360"/>
                <a:gd name="T1" fmla="*/ 360 h 360"/>
                <a:gd name="T2" fmla="*/ 294 w 360"/>
                <a:gd name="T3" fmla="*/ 331 h 360"/>
                <a:gd name="T4" fmla="*/ 245 w 360"/>
                <a:gd name="T5" fmla="*/ 155 h 360"/>
                <a:gd name="T6" fmla="*/ 318 w 360"/>
                <a:gd name="T7" fmla="*/ 82 h 360"/>
                <a:gd name="T8" fmla="*/ 340 w 360"/>
                <a:gd name="T9" fmla="*/ 19 h 360"/>
                <a:gd name="T10" fmla="*/ 278 w 360"/>
                <a:gd name="T11" fmla="*/ 42 h 360"/>
                <a:gd name="T12" fmla="*/ 205 w 360"/>
                <a:gd name="T13" fmla="*/ 115 h 360"/>
                <a:gd name="T14" fmla="*/ 28 w 360"/>
                <a:gd name="T15" fmla="*/ 65 h 360"/>
                <a:gd name="T16" fmla="*/ 0 w 360"/>
                <a:gd name="T17" fmla="*/ 94 h 360"/>
                <a:gd name="T18" fmla="*/ 148 w 360"/>
                <a:gd name="T19" fmla="*/ 172 h 360"/>
                <a:gd name="T20" fmla="*/ 98 w 360"/>
                <a:gd name="T21" fmla="*/ 222 h 360"/>
                <a:gd name="T22" fmla="*/ 38 w 360"/>
                <a:gd name="T23" fmla="*/ 226 h 360"/>
                <a:gd name="T24" fmla="*/ 9 w 360"/>
                <a:gd name="T25" fmla="*/ 254 h 360"/>
                <a:gd name="T26" fmla="*/ 80 w 360"/>
                <a:gd name="T27" fmla="*/ 280 h 360"/>
                <a:gd name="T28" fmla="*/ 105 w 360"/>
                <a:gd name="T29" fmla="*/ 350 h 360"/>
                <a:gd name="T30" fmla="*/ 134 w 360"/>
                <a:gd name="T31" fmla="*/ 322 h 360"/>
                <a:gd name="T32" fmla="*/ 137 w 360"/>
                <a:gd name="T33" fmla="*/ 262 h 360"/>
                <a:gd name="T34" fmla="*/ 188 w 360"/>
                <a:gd name="T35" fmla="*/ 211 h 360"/>
                <a:gd name="T36" fmla="*/ 266 w 360"/>
                <a:gd name="T37" fmla="*/ 36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0" h="360">
                  <a:moveTo>
                    <a:pt x="266" y="360"/>
                  </a:moveTo>
                  <a:cubicBezTo>
                    <a:pt x="294" y="331"/>
                    <a:pt x="294" y="331"/>
                    <a:pt x="294" y="331"/>
                  </a:cubicBezTo>
                  <a:cubicBezTo>
                    <a:pt x="245" y="155"/>
                    <a:pt x="245" y="155"/>
                    <a:pt x="245" y="155"/>
                  </a:cubicBezTo>
                  <a:cubicBezTo>
                    <a:pt x="318" y="82"/>
                    <a:pt x="318" y="82"/>
                    <a:pt x="318" y="82"/>
                  </a:cubicBezTo>
                  <a:cubicBezTo>
                    <a:pt x="318" y="82"/>
                    <a:pt x="360" y="39"/>
                    <a:pt x="340" y="19"/>
                  </a:cubicBezTo>
                  <a:cubicBezTo>
                    <a:pt x="320" y="0"/>
                    <a:pt x="278" y="42"/>
                    <a:pt x="278" y="42"/>
                  </a:cubicBezTo>
                  <a:cubicBezTo>
                    <a:pt x="205" y="115"/>
                    <a:pt x="205" y="115"/>
                    <a:pt x="205" y="115"/>
                  </a:cubicBezTo>
                  <a:cubicBezTo>
                    <a:pt x="28" y="65"/>
                    <a:pt x="28" y="65"/>
                    <a:pt x="28" y="65"/>
                  </a:cubicBezTo>
                  <a:cubicBezTo>
                    <a:pt x="0" y="94"/>
                    <a:pt x="0" y="94"/>
                    <a:pt x="0" y="94"/>
                  </a:cubicBezTo>
                  <a:cubicBezTo>
                    <a:pt x="148" y="172"/>
                    <a:pt x="148" y="172"/>
                    <a:pt x="148" y="172"/>
                  </a:cubicBezTo>
                  <a:cubicBezTo>
                    <a:pt x="98" y="222"/>
                    <a:pt x="98" y="222"/>
                    <a:pt x="98" y="222"/>
                  </a:cubicBezTo>
                  <a:cubicBezTo>
                    <a:pt x="38" y="226"/>
                    <a:pt x="38" y="226"/>
                    <a:pt x="38" y="226"/>
                  </a:cubicBezTo>
                  <a:cubicBezTo>
                    <a:pt x="9" y="254"/>
                    <a:pt x="9" y="254"/>
                    <a:pt x="9" y="254"/>
                  </a:cubicBezTo>
                  <a:cubicBezTo>
                    <a:pt x="80" y="280"/>
                    <a:pt x="80" y="280"/>
                    <a:pt x="80" y="280"/>
                  </a:cubicBezTo>
                  <a:cubicBezTo>
                    <a:pt x="105" y="350"/>
                    <a:pt x="105" y="350"/>
                    <a:pt x="105" y="350"/>
                  </a:cubicBezTo>
                  <a:cubicBezTo>
                    <a:pt x="134" y="322"/>
                    <a:pt x="134" y="322"/>
                    <a:pt x="134" y="322"/>
                  </a:cubicBezTo>
                  <a:cubicBezTo>
                    <a:pt x="137" y="262"/>
                    <a:pt x="137" y="262"/>
                    <a:pt x="137" y="262"/>
                  </a:cubicBezTo>
                  <a:cubicBezTo>
                    <a:pt x="188" y="211"/>
                    <a:pt x="188" y="211"/>
                    <a:pt x="188" y="211"/>
                  </a:cubicBezTo>
                  <a:lnTo>
                    <a:pt x="266" y="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ea typeface="华文细黑" panose="02010600040101010101" pitchFamily="2" charset="-122"/>
              </a:endParaRPr>
            </a:p>
          </p:txBody>
        </p:sp>
      </p:grpSp>
      <p:grpSp>
        <p:nvGrpSpPr>
          <p:cNvPr id="106" name="Group 24"/>
          <p:cNvGrpSpPr/>
          <p:nvPr/>
        </p:nvGrpSpPr>
        <p:grpSpPr>
          <a:xfrm>
            <a:off x="6314303" y="4911074"/>
            <a:ext cx="1078089" cy="1963150"/>
            <a:chOff x="6314302" y="4911074"/>
            <a:chExt cx="1078089" cy="1963150"/>
          </a:xfrm>
        </p:grpSpPr>
        <p:grpSp>
          <p:nvGrpSpPr>
            <p:cNvPr id="107" name="Group 26"/>
            <p:cNvGrpSpPr/>
            <p:nvPr/>
          </p:nvGrpSpPr>
          <p:grpSpPr>
            <a:xfrm>
              <a:off x="6314302" y="4911074"/>
              <a:ext cx="1078089" cy="1963150"/>
              <a:chOff x="6314302" y="4894850"/>
              <a:chExt cx="1078089" cy="1963150"/>
            </a:xfrm>
          </p:grpSpPr>
          <p:sp>
            <p:nvSpPr>
              <p:cNvPr id="111" name="Freeform 15"/>
              <p:cNvSpPr>
                <a:spLocks/>
              </p:cNvSpPr>
              <p:nvPr/>
            </p:nvSpPr>
            <p:spPr bwMode="auto">
              <a:xfrm rot="5400000">
                <a:off x="5645115" y="6017701"/>
                <a:ext cx="1509486" cy="171111"/>
              </a:xfrm>
              <a:custGeom>
                <a:avLst/>
                <a:gdLst>
                  <a:gd name="T0" fmla="*/ 0 w 552"/>
                  <a:gd name="T1" fmla="*/ 0 h 48"/>
                  <a:gd name="T2" fmla="*/ 0 w 552"/>
                  <a:gd name="T3" fmla="*/ 27 h 48"/>
                  <a:gd name="T4" fmla="*/ 11 w 552"/>
                  <a:gd name="T5" fmla="*/ 47 h 48"/>
                  <a:gd name="T6" fmla="*/ 552 w 552"/>
                  <a:gd name="T7" fmla="*/ 47 h 48"/>
                </a:gdLst>
                <a:ahLst/>
                <a:cxnLst>
                  <a:cxn ang="0">
                    <a:pos x="T0" y="T1"/>
                  </a:cxn>
                  <a:cxn ang="0">
                    <a:pos x="T2" y="T3"/>
                  </a:cxn>
                  <a:cxn ang="0">
                    <a:pos x="T4" y="T5"/>
                  </a:cxn>
                  <a:cxn ang="0">
                    <a:pos x="T6" y="T7"/>
                  </a:cxn>
                </a:cxnLst>
                <a:rect l="0" t="0" r="r" b="b"/>
                <a:pathLst>
                  <a:path w="552" h="48">
                    <a:moveTo>
                      <a:pt x="0" y="0"/>
                    </a:moveTo>
                    <a:cubicBezTo>
                      <a:pt x="0" y="27"/>
                      <a:pt x="0" y="27"/>
                      <a:pt x="0" y="27"/>
                    </a:cubicBezTo>
                    <a:cubicBezTo>
                      <a:pt x="0" y="40"/>
                      <a:pt x="4" y="48"/>
                      <a:pt x="11" y="47"/>
                    </a:cubicBezTo>
                    <a:cubicBezTo>
                      <a:pt x="552" y="47"/>
                      <a:pt x="552" y="47"/>
                      <a:pt x="552" y="47"/>
                    </a:cubicBezTo>
                  </a:path>
                </a:pathLst>
              </a:custGeom>
              <a:noFill/>
              <a:ln w="85725" cap="flat">
                <a:solidFill>
                  <a:schemeClr val="accent5">
                    <a:lumMod val="60000"/>
                    <a:lumOff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ea typeface="华文细黑" panose="02010600040101010101" pitchFamily="2" charset="-122"/>
                </a:endParaRPr>
              </a:p>
            </p:txBody>
          </p:sp>
          <p:sp>
            <p:nvSpPr>
              <p:cNvPr id="112" name="Oval 9"/>
              <p:cNvSpPr>
                <a:spLocks noChangeArrowheads="1"/>
              </p:cNvSpPr>
              <p:nvPr/>
            </p:nvSpPr>
            <p:spPr bwMode="auto">
              <a:xfrm rot="5400000">
                <a:off x="6481907" y="4891692"/>
                <a:ext cx="907325" cy="913642"/>
              </a:xfrm>
              <a:prstGeom prst="ellipse">
                <a:avLst/>
              </a:pr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latin typeface="华文细黑" panose="02010600040101010101" pitchFamily="2" charset="-122"/>
                  <a:ea typeface="华文细黑" panose="02010600040101010101" pitchFamily="2" charset="-122"/>
                </a:endParaRPr>
              </a:p>
            </p:txBody>
          </p:sp>
        </p:grpSp>
        <p:grpSp>
          <p:nvGrpSpPr>
            <p:cNvPr id="108" name="Group 68"/>
            <p:cNvGrpSpPr/>
            <p:nvPr/>
          </p:nvGrpSpPr>
          <p:grpSpPr>
            <a:xfrm>
              <a:off x="6768846" y="5180829"/>
              <a:ext cx="362796" cy="338611"/>
              <a:chOff x="4418013" y="3475038"/>
              <a:chExt cx="285750" cy="266701"/>
            </a:xfrm>
            <a:solidFill>
              <a:schemeClr val="bg1"/>
            </a:solidFill>
          </p:grpSpPr>
          <p:sp>
            <p:nvSpPr>
              <p:cNvPr id="109" name="Freeform 105"/>
              <p:cNvSpPr>
                <a:spLocks/>
              </p:cNvSpPr>
              <p:nvPr/>
            </p:nvSpPr>
            <p:spPr bwMode="auto">
              <a:xfrm>
                <a:off x="4418013" y="3651251"/>
                <a:ext cx="98425" cy="90488"/>
              </a:xfrm>
              <a:custGeom>
                <a:avLst/>
                <a:gdLst>
                  <a:gd name="T0" fmla="*/ 22 w 26"/>
                  <a:gd name="T1" fmla="*/ 1 h 24"/>
                  <a:gd name="T2" fmla="*/ 20 w 26"/>
                  <a:gd name="T3" fmla="*/ 1 h 24"/>
                  <a:gd name="T4" fmla="*/ 0 w 26"/>
                  <a:gd name="T5" fmla="*/ 20 h 24"/>
                  <a:gd name="T6" fmla="*/ 0 w 26"/>
                  <a:gd name="T7" fmla="*/ 22 h 24"/>
                  <a:gd name="T8" fmla="*/ 1 w 26"/>
                  <a:gd name="T9" fmla="*/ 23 h 24"/>
                  <a:gd name="T10" fmla="*/ 5 w 26"/>
                  <a:gd name="T11" fmla="*/ 24 h 24"/>
                  <a:gd name="T12" fmla="*/ 7 w 26"/>
                  <a:gd name="T13" fmla="*/ 24 h 24"/>
                  <a:gd name="T14" fmla="*/ 25 w 26"/>
                  <a:gd name="T15" fmla="*/ 6 h 24"/>
                  <a:gd name="T16" fmla="*/ 25 w 26"/>
                  <a:gd name="T17" fmla="*/ 3 h 24"/>
                  <a:gd name="T18" fmla="*/ 22 w 26"/>
                  <a:gd name="T19"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4">
                    <a:moveTo>
                      <a:pt x="22" y="1"/>
                    </a:moveTo>
                    <a:cubicBezTo>
                      <a:pt x="22" y="0"/>
                      <a:pt x="21" y="0"/>
                      <a:pt x="20" y="1"/>
                    </a:cubicBezTo>
                    <a:cubicBezTo>
                      <a:pt x="0" y="20"/>
                      <a:pt x="0" y="20"/>
                      <a:pt x="0" y="20"/>
                    </a:cubicBezTo>
                    <a:cubicBezTo>
                      <a:pt x="0" y="20"/>
                      <a:pt x="0" y="21"/>
                      <a:pt x="0" y="22"/>
                    </a:cubicBezTo>
                    <a:cubicBezTo>
                      <a:pt x="0" y="22"/>
                      <a:pt x="1" y="23"/>
                      <a:pt x="1" y="23"/>
                    </a:cubicBezTo>
                    <a:cubicBezTo>
                      <a:pt x="5" y="24"/>
                      <a:pt x="5" y="24"/>
                      <a:pt x="5" y="24"/>
                    </a:cubicBezTo>
                    <a:cubicBezTo>
                      <a:pt x="6" y="24"/>
                      <a:pt x="7" y="24"/>
                      <a:pt x="7" y="24"/>
                    </a:cubicBezTo>
                    <a:cubicBezTo>
                      <a:pt x="25" y="6"/>
                      <a:pt x="25" y="6"/>
                      <a:pt x="25" y="6"/>
                    </a:cubicBezTo>
                    <a:cubicBezTo>
                      <a:pt x="26" y="5"/>
                      <a:pt x="26" y="4"/>
                      <a:pt x="25" y="3"/>
                    </a:cubicBezTo>
                    <a:lnTo>
                      <a:pt x="22"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ea typeface="华文细黑" panose="02010600040101010101" pitchFamily="2" charset="-122"/>
                </a:endParaRPr>
              </a:p>
            </p:txBody>
          </p:sp>
          <p:sp>
            <p:nvSpPr>
              <p:cNvPr id="110" name="Freeform 106"/>
              <p:cNvSpPr>
                <a:spLocks noEditPoints="1"/>
              </p:cNvSpPr>
              <p:nvPr/>
            </p:nvSpPr>
            <p:spPr bwMode="auto">
              <a:xfrm>
                <a:off x="4456113" y="3475038"/>
                <a:ext cx="247650" cy="236538"/>
              </a:xfrm>
              <a:custGeom>
                <a:avLst/>
                <a:gdLst>
                  <a:gd name="T0" fmla="*/ 45 w 66"/>
                  <a:gd name="T1" fmla="*/ 1 h 63"/>
                  <a:gd name="T2" fmla="*/ 45 w 66"/>
                  <a:gd name="T3" fmla="*/ 0 h 63"/>
                  <a:gd name="T4" fmla="*/ 45 w 66"/>
                  <a:gd name="T5" fmla="*/ 1 h 63"/>
                  <a:gd name="T6" fmla="*/ 40 w 66"/>
                  <a:gd name="T7" fmla="*/ 1 h 63"/>
                  <a:gd name="T8" fmla="*/ 39 w 66"/>
                  <a:gd name="T9" fmla="*/ 2 h 63"/>
                  <a:gd name="T10" fmla="*/ 37 w 66"/>
                  <a:gd name="T11" fmla="*/ 6 h 63"/>
                  <a:gd name="T12" fmla="*/ 38 w 66"/>
                  <a:gd name="T13" fmla="*/ 9 h 63"/>
                  <a:gd name="T14" fmla="*/ 36 w 66"/>
                  <a:gd name="T15" fmla="*/ 16 h 63"/>
                  <a:gd name="T16" fmla="*/ 21 w 66"/>
                  <a:gd name="T17" fmla="*/ 26 h 63"/>
                  <a:gd name="T18" fmla="*/ 5 w 66"/>
                  <a:gd name="T19" fmla="*/ 26 h 63"/>
                  <a:gd name="T20" fmla="*/ 5 w 66"/>
                  <a:gd name="T21" fmla="*/ 26 h 63"/>
                  <a:gd name="T22" fmla="*/ 5 w 66"/>
                  <a:gd name="T23" fmla="*/ 26 h 63"/>
                  <a:gd name="T24" fmla="*/ 0 w 66"/>
                  <a:gd name="T25" fmla="*/ 29 h 63"/>
                  <a:gd name="T26" fmla="*/ 0 w 66"/>
                  <a:gd name="T27" fmla="*/ 30 h 63"/>
                  <a:gd name="T28" fmla="*/ 0 w 66"/>
                  <a:gd name="T29" fmla="*/ 32 h 63"/>
                  <a:gd name="T30" fmla="*/ 31 w 66"/>
                  <a:gd name="T31" fmla="*/ 62 h 63"/>
                  <a:gd name="T32" fmla="*/ 32 w 66"/>
                  <a:gd name="T33" fmla="*/ 63 h 63"/>
                  <a:gd name="T34" fmla="*/ 33 w 66"/>
                  <a:gd name="T35" fmla="*/ 62 h 63"/>
                  <a:gd name="T36" fmla="*/ 37 w 66"/>
                  <a:gd name="T37" fmla="*/ 42 h 63"/>
                  <a:gd name="T38" fmla="*/ 46 w 66"/>
                  <a:gd name="T39" fmla="*/ 27 h 63"/>
                  <a:gd name="T40" fmla="*/ 54 w 66"/>
                  <a:gd name="T41" fmla="*/ 25 h 63"/>
                  <a:gd name="T42" fmla="*/ 56 w 66"/>
                  <a:gd name="T43" fmla="*/ 25 h 63"/>
                  <a:gd name="T44" fmla="*/ 61 w 66"/>
                  <a:gd name="T45" fmla="*/ 23 h 63"/>
                  <a:gd name="T46" fmla="*/ 61 w 66"/>
                  <a:gd name="T47" fmla="*/ 23 h 63"/>
                  <a:gd name="T48" fmla="*/ 45 w 66"/>
                  <a:gd name="T49" fmla="*/ 1 h 63"/>
                  <a:gd name="T50" fmla="*/ 54 w 66"/>
                  <a:gd name="T51" fmla="*/ 9 h 63"/>
                  <a:gd name="T52" fmla="*/ 52 w 66"/>
                  <a:gd name="T53" fmla="*/ 8 h 63"/>
                  <a:gd name="T54" fmla="*/ 54 w 66"/>
                  <a:gd name="T55" fmla="*/ 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6" h="63">
                    <a:moveTo>
                      <a:pt x="45" y="1"/>
                    </a:moveTo>
                    <a:cubicBezTo>
                      <a:pt x="45" y="0"/>
                      <a:pt x="45" y="0"/>
                      <a:pt x="45" y="0"/>
                    </a:cubicBezTo>
                    <a:cubicBezTo>
                      <a:pt x="45" y="1"/>
                      <a:pt x="45" y="1"/>
                      <a:pt x="45" y="1"/>
                    </a:cubicBezTo>
                    <a:cubicBezTo>
                      <a:pt x="43" y="0"/>
                      <a:pt x="41" y="0"/>
                      <a:pt x="40" y="1"/>
                    </a:cubicBezTo>
                    <a:cubicBezTo>
                      <a:pt x="39" y="2"/>
                      <a:pt x="39" y="2"/>
                      <a:pt x="39" y="2"/>
                    </a:cubicBezTo>
                    <a:cubicBezTo>
                      <a:pt x="38" y="3"/>
                      <a:pt x="37" y="5"/>
                      <a:pt x="37" y="6"/>
                    </a:cubicBezTo>
                    <a:cubicBezTo>
                      <a:pt x="37" y="7"/>
                      <a:pt x="37" y="8"/>
                      <a:pt x="38" y="9"/>
                    </a:cubicBezTo>
                    <a:cubicBezTo>
                      <a:pt x="39" y="12"/>
                      <a:pt x="38" y="15"/>
                      <a:pt x="36" y="16"/>
                    </a:cubicBezTo>
                    <a:cubicBezTo>
                      <a:pt x="33" y="19"/>
                      <a:pt x="24" y="28"/>
                      <a:pt x="21" y="26"/>
                    </a:cubicBezTo>
                    <a:cubicBezTo>
                      <a:pt x="16" y="23"/>
                      <a:pt x="10" y="24"/>
                      <a:pt x="5" y="26"/>
                    </a:cubicBezTo>
                    <a:cubicBezTo>
                      <a:pt x="5" y="26"/>
                      <a:pt x="5" y="26"/>
                      <a:pt x="5" y="26"/>
                    </a:cubicBezTo>
                    <a:cubicBezTo>
                      <a:pt x="5" y="26"/>
                      <a:pt x="5" y="26"/>
                      <a:pt x="5" y="26"/>
                    </a:cubicBezTo>
                    <a:cubicBezTo>
                      <a:pt x="3" y="27"/>
                      <a:pt x="2" y="28"/>
                      <a:pt x="0" y="29"/>
                    </a:cubicBezTo>
                    <a:cubicBezTo>
                      <a:pt x="0" y="29"/>
                      <a:pt x="0" y="30"/>
                      <a:pt x="0" y="30"/>
                    </a:cubicBezTo>
                    <a:cubicBezTo>
                      <a:pt x="0" y="31"/>
                      <a:pt x="0" y="31"/>
                      <a:pt x="0" y="32"/>
                    </a:cubicBezTo>
                    <a:cubicBezTo>
                      <a:pt x="31" y="62"/>
                      <a:pt x="31" y="62"/>
                      <a:pt x="31" y="62"/>
                    </a:cubicBezTo>
                    <a:cubicBezTo>
                      <a:pt x="31" y="63"/>
                      <a:pt x="32" y="63"/>
                      <a:pt x="32" y="63"/>
                    </a:cubicBezTo>
                    <a:cubicBezTo>
                      <a:pt x="33" y="63"/>
                      <a:pt x="33" y="63"/>
                      <a:pt x="33" y="62"/>
                    </a:cubicBezTo>
                    <a:cubicBezTo>
                      <a:pt x="38" y="57"/>
                      <a:pt x="41" y="49"/>
                      <a:pt x="37" y="42"/>
                    </a:cubicBezTo>
                    <a:cubicBezTo>
                      <a:pt x="35" y="39"/>
                      <a:pt x="44" y="30"/>
                      <a:pt x="46" y="27"/>
                    </a:cubicBezTo>
                    <a:cubicBezTo>
                      <a:pt x="48" y="25"/>
                      <a:pt x="51" y="24"/>
                      <a:pt x="54" y="25"/>
                    </a:cubicBezTo>
                    <a:cubicBezTo>
                      <a:pt x="54" y="25"/>
                      <a:pt x="55" y="25"/>
                      <a:pt x="56" y="25"/>
                    </a:cubicBezTo>
                    <a:cubicBezTo>
                      <a:pt x="58" y="25"/>
                      <a:pt x="60" y="25"/>
                      <a:pt x="61" y="23"/>
                    </a:cubicBezTo>
                    <a:cubicBezTo>
                      <a:pt x="61" y="23"/>
                      <a:pt x="61" y="23"/>
                      <a:pt x="61" y="23"/>
                    </a:cubicBezTo>
                    <a:cubicBezTo>
                      <a:pt x="66" y="17"/>
                      <a:pt x="54" y="3"/>
                      <a:pt x="45" y="1"/>
                    </a:cubicBezTo>
                    <a:close/>
                    <a:moveTo>
                      <a:pt x="54" y="9"/>
                    </a:moveTo>
                    <a:cubicBezTo>
                      <a:pt x="52" y="8"/>
                      <a:pt x="52" y="8"/>
                      <a:pt x="52" y="8"/>
                    </a:cubicBezTo>
                    <a:cubicBezTo>
                      <a:pt x="53" y="8"/>
                      <a:pt x="53" y="9"/>
                      <a:pt x="54"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ea typeface="华文细黑" panose="02010600040101010101" pitchFamily="2" charset="-122"/>
                </a:endParaRPr>
              </a:p>
            </p:txBody>
          </p:sp>
        </p:grpSp>
      </p:grpSp>
    </p:spTree>
    <p:extLst>
      <p:ext uri="{BB962C8B-B14F-4D97-AF65-F5344CB8AC3E}">
        <p14:creationId xmlns:p14="http://schemas.microsoft.com/office/powerpoint/2010/main" val="2649538138"/>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fade">
                                      <p:cBhvr>
                                        <p:cTn id="7" dur="500"/>
                                        <p:tgtEl>
                                          <p:spTgt spid="13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Effect transition="in" filter="wipe(left)">
                                      <p:cBhvr>
                                        <p:cTn id="11" dur="500"/>
                                        <p:tgtEl>
                                          <p:spTgt spid="136"/>
                                        </p:tgtEl>
                                      </p:cBhvr>
                                    </p:animEffect>
                                  </p:childTnLst>
                                </p:cTn>
                              </p:par>
                            </p:childTnLst>
                          </p:cTn>
                        </p:par>
                        <p:par>
                          <p:cTn id="12" fill="hold">
                            <p:stCondLst>
                              <p:cond delay="1000"/>
                            </p:stCondLst>
                            <p:childTnLst>
                              <p:par>
                                <p:cTn id="13" presetID="2" presetClass="entr" presetSubtype="2" decel="100000" fill="hold" grpId="0" nodeType="afterEffect">
                                  <p:stCondLst>
                                    <p:cond delay="0"/>
                                  </p:stCondLst>
                                  <p:iterate type="lt">
                                    <p:tmPct val="10000"/>
                                  </p:iterate>
                                  <p:childTnLst>
                                    <p:set>
                                      <p:cBhvr>
                                        <p:cTn id="14" dur="1" fill="hold">
                                          <p:stCondLst>
                                            <p:cond delay="0"/>
                                          </p:stCondLst>
                                        </p:cTn>
                                        <p:tgtEl>
                                          <p:spTgt spid="145"/>
                                        </p:tgtEl>
                                        <p:attrNameLst>
                                          <p:attrName>style.visibility</p:attrName>
                                        </p:attrNameLst>
                                      </p:cBhvr>
                                      <p:to>
                                        <p:strVal val="visible"/>
                                      </p:to>
                                    </p:set>
                                    <p:anim calcmode="lin" valueType="num">
                                      <p:cBhvr additive="base">
                                        <p:cTn id="15" dur="500" fill="hold"/>
                                        <p:tgtEl>
                                          <p:spTgt spid="145"/>
                                        </p:tgtEl>
                                        <p:attrNameLst>
                                          <p:attrName>ppt_x</p:attrName>
                                        </p:attrNameLst>
                                      </p:cBhvr>
                                      <p:tavLst>
                                        <p:tav tm="0">
                                          <p:val>
                                            <p:strVal val="1+#ppt_w/2"/>
                                          </p:val>
                                        </p:tav>
                                        <p:tav tm="100000">
                                          <p:val>
                                            <p:strVal val="#ppt_x"/>
                                          </p:val>
                                        </p:tav>
                                      </p:tavLst>
                                    </p:anim>
                                    <p:anim calcmode="lin" valueType="num">
                                      <p:cBhvr additive="base">
                                        <p:cTn id="16" dur="500" fill="hold"/>
                                        <p:tgtEl>
                                          <p:spTgt spid="145"/>
                                        </p:tgtEl>
                                        <p:attrNameLst>
                                          <p:attrName>ppt_y</p:attrName>
                                        </p:attrNameLst>
                                      </p:cBhvr>
                                      <p:tavLst>
                                        <p:tav tm="0">
                                          <p:val>
                                            <p:strVal val="#ppt_y"/>
                                          </p:val>
                                        </p:tav>
                                        <p:tav tm="100000">
                                          <p:val>
                                            <p:strVal val="#ppt_y"/>
                                          </p:val>
                                        </p:tav>
                                      </p:tavLst>
                                    </p:anim>
                                  </p:childTnLst>
                                </p:cTn>
                              </p:par>
                            </p:childTnLst>
                          </p:cTn>
                        </p:par>
                        <p:par>
                          <p:cTn id="17" fill="hold">
                            <p:stCondLst>
                              <p:cond delay="2450"/>
                            </p:stCondLst>
                            <p:childTnLst>
                              <p:par>
                                <p:cTn id="18" presetID="2" presetClass="entr" presetSubtype="2" decel="100000" fill="hold" grpId="0" nodeType="afterEffect">
                                  <p:stCondLst>
                                    <p:cond delay="0"/>
                                  </p:stCondLst>
                                  <p:iterate type="lt">
                                    <p:tmPct val="10000"/>
                                  </p:iterate>
                                  <p:childTnLst>
                                    <p:set>
                                      <p:cBhvr>
                                        <p:cTn id="19" dur="1" fill="hold">
                                          <p:stCondLst>
                                            <p:cond delay="0"/>
                                          </p:stCondLst>
                                        </p:cTn>
                                        <p:tgtEl>
                                          <p:spTgt spid="146"/>
                                        </p:tgtEl>
                                        <p:attrNameLst>
                                          <p:attrName>style.visibility</p:attrName>
                                        </p:attrNameLst>
                                      </p:cBhvr>
                                      <p:to>
                                        <p:strVal val="visible"/>
                                      </p:to>
                                    </p:set>
                                    <p:anim calcmode="lin" valueType="num">
                                      <p:cBhvr additive="base">
                                        <p:cTn id="20" dur="500" fill="hold"/>
                                        <p:tgtEl>
                                          <p:spTgt spid="146"/>
                                        </p:tgtEl>
                                        <p:attrNameLst>
                                          <p:attrName>ppt_x</p:attrName>
                                        </p:attrNameLst>
                                      </p:cBhvr>
                                      <p:tavLst>
                                        <p:tav tm="0">
                                          <p:val>
                                            <p:strVal val="1+#ppt_w/2"/>
                                          </p:val>
                                        </p:tav>
                                        <p:tav tm="100000">
                                          <p:val>
                                            <p:strVal val="#ppt_x"/>
                                          </p:val>
                                        </p:tav>
                                      </p:tavLst>
                                    </p:anim>
                                    <p:anim calcmode="lin" valueType="num">
                                      <p:cBhvr additive="base">
                                        <p:cTn id="21" dur="500" fill="hold"/>
                                        <p:tgtEl>
                                          <p:spTgt spid="146"/>
                                        </p:tgtEl>
                                        <p:attrNameLst>
                                          <p:attrName>ppt_y</p:attrName>
                                        </p:attrNameLst>
                                      </p:cBhvr>
                                      <p:tavLst>
                                        <p:tav tm="0">
                                          <p:val>
                                            <p:strVal val="#ppt_y"/>
                                          </p:val>
                                        </p:tav>
                                        <p:tav tm="100000">
                                          <p:val>
                                            <p:strVal val="#ppt_y"/>
                                          </p:val>
                                        </p:tav>
                                      </p:tavLst>
                                    </p:anim>
                                  </p:childTnLst>
                                </p:cTn>
                              </p:par>
                            </p:childTnLst>
                          </p:cTn>
                        </p:par>
                        <p:par>
                          <p:cTn id="22" fill="hold">
                            <p:stCondLst>
                              <p:cond delay="3100"/>
                            </p:stCondLst>
                            <p:childTnLst>
                              <p:par>
                                <p:cTn id="23" presetID="22" presetClass="entr" presetSubtype="4" fill="hold" nodeType="after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wipe(down)">
                                      <p:cBhvr>
                                        <p:cTn id="25" dur="500"/>
                                        <p:tgtEl>
                                          <p:spTgt spid="56"/>
                                        </p:tgtEl>
                                      </p:cBhvr>
                                    </p:animEffect>
                                  </p:childTnLst>
                                </p:cTn>
                              </p:par>
                            </p:childTnLst>
                          </p:cTn>
                        </p:par>
                        <p:par>
                          <p:cTn id="26" fill="hold">
                            <p:stCondLst>
                              <p:cond delay="3600"/>
                            </p:stCondLst>
                            <p:childTnLst>
                              <p:par>
                                <p:cTn id="27" presetID="10"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fade">
                                      <p:cBhvr>
                                        <p:cTn id="29" dur="500"/>
                                        <p:tgtEl>
                                          <p:spTgt spid="42"/>
                                        </p:tgtEl>
                                      </p:cBhvr>
                                    </p:animEffect>
                                  </p:childTnLst>
                                </p:cTn>
                              </p:par>
                            </p:childTnLst>
                          </p:cTn>
                        </p:par>
                        <p:par>
                          <p:cTn id="30" fill="hold">
                            <p:stCondLst>
                              <p:cond delay="4100"/>
                            </p:stCondLst>
                            <p:childTnLst>
                              <p:par>
                                <p:cTn id="31" presetID="22" presetClass="entr" presetSubtype="4" fill="hold" nodeType="afterEffect">
                                  <p:stCondLst>
                                    <p:cond delay="0"/>
                                  </p:stCondLst>
                                  <p:childTnLst>
                                    <p:set>
                                      <p:cBhvr>
                                        <p:cTn id="32" dur="1" fill="hold">
                                          <p:stCondLst>
                                            <p:cond delay="0"/>
                                          </p:stCondLst>
                                        </p:cTn>
                                        <p:tgtEl>
                                          <p:spTgt spid="74"/>
                                        </p:tgtEl>
                                        <p:attrNameLst>
                                          <p:attrName>style.visibility</p:attrName>
                                        </p:attrNameLst>
                                      </p:cBhvr>
                                      <p:to>
                                        <p:strVal val="visible"/>
                                      </p:to>
                                    </p:set>
                                    <p:animEffect transition="in" filter="wipe(down)">
                                      <p:cBhvr>
                                        <p:cTn id="33" dur="500"/>
                                        <p:tgtEl>
                                          <p:spTgt spid="74"/>
                                        </p:tgtEl>
                                      </p:cBhvr>
                                    </p:animEffect>
                                  </p:childTnLst>
                                </p:cTn>
                              </p:par>
                            </p:childTnLst>
                          </p:cTn>
                        </p:par>
                        <p:par>
                          <p:cTn id="34" fill="hold">
                            <p:stCondLst>
                              <p:cond delay="4600"/>
                            </p:stCondLst>
                            <p:childTnLst>
                              <p:par>
                                <p:cTn id="35" presetID="10" presetClass="entr" presetSubtype="0" fill="hold"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500"/>
                                        <p:tgtEl>
                                          <p:spTgt spid="33"/>
                                        </p:tgtEl>
                                      </p:cBhvr>
                                    </p:animEffect>
                                  </p:childTnLst>
                                </p:cTn>
                              </p:par>
                            </p:childTnLst>
                          </p:cTn>
                        </p:par>
                        <p:par>
                          <p:cTn id="38" fill="hold">
                            <p:stCondLst>
                              <p:cond delay="5100"/>
                            </p:stCondLst>
                            <p:childTnLst>
                              <p:par>
                                <p:cTn id="39" presetID="22" presetClass="entr" presetSubtype="4" fill="hold"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wipe(down)">
                                      <p:cBhvr>
                                        <p:cTn id="41" dur="500"/>
                                        <p:tgtEl>
                                          <p:spTgt spid="83"/>
                                        </p:tgtEl>
                                      </p:cBhvr>
                                    </p:animEffect>
                                  </p:childTnLst>
                                </p:cTn>
                              </p:par>
                            </p:childTnLst>
                          </p:cTn>
                        </p:par>
                        <p:par>
                          <p:cTn id="42" fill="hold">
                            <p:stCondLst>
                              <p:cond delay="5600"/>
                            </p:stCondLst>
                            <p:childTnLst>
                              <p:par>
                                <p:cTn id="43" presetID="10"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500"/>
                                        <p:tgtEl>
                                          <p:spTgt spid="45"/>
                                        </p:tgtEl>
                                      </p:cBhvr>
                                    </p:animEffect>
                                  </p:childTnLst>
                                </p:cTn>
                              </p:par>
                            </p:childTnLst>
                          </p:cTn>
                        </p:par>
                        <p:par>
                          <p:cTn id="46" fill="hold">
                            <p:stCondLst>
                              <p:cond delay="6100"/>
                            </p:stCondLst>
                            <p:childTnLst>
                              <p:par>
                                <p:cTn id="47" presetID="22" presetClass="entr" presetSubtype="4" fill="hold"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wipe(down)">
                                      <p:cBhvr>
                                        <p:cTn id="49" dur="500"/>
                                        <p:tgtEl>
                                          <p:spTgt spid="88"/>
                                        </p:tgtEl>
                                      </p:cBhvr>
                                    </p:animEffect>
                                  </p:childTnLst>
                                </p:cTn>
                              </p:par>
                            </p:childTnLst>
                          </p:cTn>
                        </p:par>
                        <p:par>
                          <p:cTn id="50" fill="hold">
                            <p:stCondLst>
                              <p:cond delay="6600"/>
                            </p:stCondLst>
                            <p:childTnLst>
                              <p:par>
                                <p:cTn id="51" presetID="10" presetClass="entr" presetSubtype="0" fill="hold"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500"/>
                                        <p:tgtEl>
                                          <p:spTgt spid="36"/>
                                        </p:tgtEl>
                                      </p:cBhvr>
                                    </p:animEffect>
                                  </p:childTnLst>
                                </p:cTn>
                              </p:par>
                            </p:childTnLst>
                          </p:cTn>
                        </p:par>
                        <p:par>
                          <p:cTn id="54" fill="hold">
                            <p:stCondLst>
                              <p:cond delay="7100"/>
                            </p:stCondLst>
                            <p:childTnLst>
                              <p:par>
                                <p:cTn id="55" presetID="22" presetClass="entr" presetSubtype="4" fill="hold" nodeType="afterEffect">
                                  <p:stCondLst>
                                    <p:cond delay="0"/>
                                  </p:stCondLst>
                                  <p:childTnLst>
                                    <p:set>
                                      <p:cBhvr>
                                        <p:cTn id="56" dur="1" fill="hold">
                                          <p:stCondLst>
                                            <p:cond delay="0"/>
                                          </p:stCondLst>
                                        </p:cTn>
                                        <p:tgtEl>
                                          <p:spTgt spid="101"/>
                                        </p:tgtEl>
                                        <p:attrNameLst>
                                          <p:attrName>style.visibility</p:attrName>
                                        </p:attrNameLst>
                                      </p:cBhvr>
                                      <p:to>
                                        <p:strVal val="visible"/>
                                      </p:to>
                                    </p:set>
                                    <p:animEffect transition="in" filter="wipe(down)">
                                      <p:cBhvr>
                                        <p:cTn id="57" dur="500"/>
                                        <p:tgtEl>
                                          <p:spTgt spid="101"/>
                                        </p:tgtEl>
                                      </p:cBhvr>
                                    </p:animEffect>
                                  </p:childTnLst>
                                </p:cTn>
                              </p:par>
                            </p:childTnLst>
                          </p:cTn>
                        </p:par>
                        <p:par>
                          <p:cTn id="58" fill="hold">
                            <p:stCondLst>
                              <p:cond delay="7600"/>
                            </p:stCondLst>
                            <p:childTnLst>
                              <p:par>
                                <p:cTn id="59" presetID="10" presetClass="entr" presetSubtype="0" fill="hold" nodeType="afterEffect">
                                  <p:stCondLst>
                                    <p:cond delay="0"/>
                                  </p:stCondLst>
                                  <p:childTnLst>
                                    <p:set>
                                      <p:cBhvr>
                                        <p:cTn id="60" dur="1" fill="hold">
                                          <p:stCondLst>
                                            <p:cond delay="0"/>
                                          </p:stCondLst>
                                        </p:cTn>
                                        <p:tgtEl>
                                          <p:spTgt spid="53"/>
                                        </p:tgtEl>
                                        <p:attrNameLst>
                                          <p:attrName>style.visibility</p:attrName>
                                        </p:attrNameLst>
                                      </p:cBhvr>
                                      <p:to>
                                        <p:strVal val="visible"/>
                                      </p:to>
                                    </p:set>
                                    <p:animEffect transition="in" filter="fade">
                                      <p:cBhvr>
                                        <p:cTn id="61" dur="500"/>
                                        <p:tgtEl>
                                          <p:spTgt spid="53"/>
                                        </p:tgtEl>
                                      </p:cBhvr>
                                    </p:animEffect>
                                  </p:childTnLst>
                                </p:cTn>
                              </p:par>
                            </p:childTnLst>
                          </p:cTn>
                        </p:par>
                        <p:par>
                          <p:cTn id="62" fill="hold">
                            <p:stCondLst>
                              <p:cond delay="8100"/>
                            </p:stCondLst>
                            <p:childTnLst>
                              <p:par>
                                <p:cTn id="63" presetID="22" presetClass="entr" presetSubtype="4" fill="hold" nodeType="afterEffect">
                                  <p:stCondLst>
                                    <p:cond delay="0"/>
                                  </p:stCondLst>
                                  <p:childTnLst>
                                    <p:set>
                                      <p:cBhvr>
                                        <p:cTn id="64" dur="1" fill="hold">
                                          <p:stCondLst>
                                            <p:cond delay="0"/>
                                          </p:stCondLst>
                                        </p:cTn>
                                        <p:tgtEl>
                                          <p:spTgt spid="106"/>
                                        </p:tgtEl>
                                        <p:attrNameLst>
                                          <p:attrName>style.visibility</p:attrName>
                                        </p:attrNameLst>
                                      </p:cBhvr>
                                      <p:to>
                                        <p:strVal val="visible"/>
                                      </p:to>
                                    </p:set>
                                    <p:animEffect transition="in" filter="wipe(down)">
                                      <p:cBhvr>
                                        <p:cTn id="65" dur="500"/>
                                        <p:tgtEl>
                                          <p:spTgt spid="106"/>
                                        </p:tgtEl>
                                      </p:cBhvr>
                                    </p:animEffect>
                                  </p:childTnLst>
                                </p:cTn>
                              </p:par>
                            </p:childTnLst>
                          </p:cTn>
                        </p:par>
                        <p:par>
                          <p:cTn id="66" fill="hold">
                            <p:stCondLst>
                              <p:cond delay="8600"/>
                            </p:stCondLst>
                            <p:childTnLst>
                              <p:par>
                                <p:cTn id="67" presetID="10" presetClass="entr" presetSubtype="0" fill="hold"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fade">
                                      <p:cBhvr>
                                        <p:cTn id="6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p:bldP spid="14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6" name="直接连接符 135"/>
          <p:cNvCxnSpPr/>
          <p:nvPr/>
        </p:nvCxnSpPr>
        <p:spPr>
          <a:xfrm>
            <a:off x="1661359" y="1052062"/>
            <a:ext cx="9685166" cy="1597"/>
          </a:xfrm>
          <a:prstGeom prst="line">
            <a:avLst/>
          </a:prstGeom>
          <a:ln w="19050">
            <a:solidFill>
              <a:schemeClr val="bg2">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37" name="组合 136"/>
          <p:cNvGrpSpPr/>
          <p:nvPr/>
        </p:nvGrpSpPr>
        <p:grpSpPr>
          <a:xfrm>
            <a:off x="567138" y="369630"/>
            <a:ext cx="942567" cy="804941"/>
            <a:chOff x="-232427" y="-283585"/>
            <a:chExt cx="2596386" cy="2217283"/>
          </a:xfrm>
        </p:grpSpPr>
        <p:sp>
          <p:nvSpPr>
            <p:cNvPr id="138" name="椭圆 137"/>
            <p:cNvSpPr/>
            <p:nvPr/>
          </p:nvSpPr>
          <p:spPr>
            <a:xfrm>
              <a:off x="-232427" y="-181291"/>
              <a:ext cx="942567" cy="942567"/>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dirty="0">
                <a:ea typeface="华文细黑" panose="02010600040101010101" pitchFamily="2" charset="-122"/>
              </a:endParaRPr>
            </a:p>
          </p:txBody>
        </p:sp>
        <p:sp>
          <p:nvSpPr>
            <p:cNvPr id="139" name="椭圆 138"/>
            <p:cNvSpPr/>
            <p:nvPr/>
          </p:nvSpPr>
          <p:spPr>
            <a:xfrm>
              <a:off x="1360810" y="855446"/>
              <a:ext cx="927953" cy="927953"/>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140" name="椭圆 139"/>
            <p:cNvSpPr/>
            <p:nvPr/>
          </p:nvSpPr>
          <p:spPr>
            <a:xfrm>
              <a:off x="308145" y="808463"/>
              <a:ext cx="1125235" cy="1125235"/>
            </a:xfrm>
            <a:prstGeom prst="ellipse">
              <a:avLst/>
            </a:prstGeom>
            <a:gradFill flip="none" rotWithShape="1">
              <a:gsLst>
                <a:gs pos="0">
                  <a:schemeClr val="bg1"/>
                </a:gs>
                <a:gs pos="36000">
                  <a:schemeClr val="bg1"/>
                </a:gs>
                <a:gs pos="100000">
                  <a:srgbClr val="C7C7C7"/>
                </a:gs>
              </a:gsLst>
              <a:lin ang="13500000" scaled="1"/>
              <a:tileRect/>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141" name="椭圆 140"/>
            <p:cNvSpPr/>
            <p:nvPr/>
          </p:nvSpPr>
          <p:spPr>
            <a:xfrm>
              <a:off x="166801" y="-283585"/>
              <a:ext cx="2089723" cy="2089721"/>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2032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142" name="文本框 17"/>
            <p:cNvSpPr txBox="1"/>
            <p:nvPr/>
          </p:nvSpPr>
          <p:spPr>
            <a:xfrm>
              <a:off x="131421" y="168317"/>
              <a:ext cx="2125103" cy="1271698"/>
            </a:xfrm>
            <a:prstGeom prst="rect">
              <a:avLst/>
            </a:prstGeom>
            <a:noFill/>
          </p:spPr>
          <p:txBody>
            <a:bodyPr wrap="square" rtlCol="0">
              <a:spAutoFit/>
            </a:bodyPr>
            <a:lstStyle/>
            <a:p>
              <a:pPr algn="ctr"/>
              <a:r>
                <a:rPr lang="en-US" altLang="zh-CN" sz="2400" b="1" dirty="0">
                  <a:solidFill>
                    <a:schemeClr val="accent1"/>
                  </a:solidFill>
                  <a:latin typeface="华文细黑" panose="02010600040101010101" pitchFamily="2" charset="-122"/>
                  <a:ea typeface="华文细黑" panose="02010600040101010101" pitchFamily="2" charset="-122"/>
                </a:rPr>
                <a:t>01</a:t>
              </a:r>
              <a:endParaRPr lang="zh-CN" altLang="en-US" sz="3200" b="1" dirty="0">
                <a:solidFill>
                  <a:schemeClr val="accent1"/>
                </a:solidFill>
                <a:latin typeface="华文细黑" panose="02010600040101010101" pitchFamily="2" charset="-122"/>
                <a:ea typeface="华文细黑" panose="02010600040101010101" pitchFamily="2" charset="-122"/>
              </a:endParaRPr>
            </a:p>
          </p:txBody>
        </p:sp>
        <p:sp>
          <p:nvSpPr>
            <p:cNvPr id="143" name="椭圆 142"/>
            <p:cNvSpPr/>
            <p:nvPr/>
          </p:nvSpPr>
          <p:spPr>
            <a:xfrm>
              <a:off x="2149085" y="-283585"/>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ea typeface="华文细黑" panose="02010600040101010101" pitchFamily="2" charset="-122"/>
              </a:endParaRPr>
            </a:p>
          </p:txBody>
        </p:sp>
        <p:sp>
          <p:nvSpPr>
            <p:cNvPr id="144" name="椭圆 143"/>
            <p:cNvSpPr/>
            <p:nvPr/>
          </p:nvSpPr>
          <p:spPr>
            <a:xfrm>
              <a:off x="23983" y="1333840"/>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ea typeface="华文细黑" panose="02010600040101010101" pitchFamily="2" charset="-122"/>
              </a:endParaRPr>
            </a:p>
          </p:txBody>
        </p:sp>
      </p:grpSp>
      <p:sp>
        <p:nvSpPr>
          <p:cNvPr id="145" name="标题 1"/>
          <p:cNvSpPr txBox="1">
            <a:spLocks/>
          </p:cNvSpPr>
          <p:nvPr/>
        </p:nvSpPr>
        <p:spPr>
          <a:xfrm>
            <a:off x="1708744" y="616240"/>
            <a:ext cx="6911141" cy="683927"/>
          </a:xfrm>
          <a:prstGeom prst="rect">
            <a:avLst/>
          </a:prstGeom>
        </p:spPr>
        <p:txBody>
          <a:bodyPr>
            <a:normAutofit/>
          </a:bodyPr>
          <a:lstStyle>
            <a:lvl1pPr algn="ctr" defTabSz="914400" rtl="0" eaLnBrk="1" latinLnBrk="0" hangingPunct="1">
              <a:lnSpc>
                <a:spcPct val="90000"/>
              </a:lnSpc>
              <a:spcBef>
                <a:spcPct val="0"/>
              </a:spcBef>
              <a:buNone/>
              <a:defRPr sz="3600" b="0" kern="1200">
                <a:solidFill>
                  <a:schemeClr val="bg1">
                    <a:lumMod val="50000"/>
                  </a:schemeClr>
                </a:solidFill>
                <a:effectLst/>
                <a:latin typeface="+mj-ea"/>
                <a:ea typeface="+mj-ea"/>
                <a:cs typeface="+mj-cs"/>
              </a:defRPr>
            </a:lvl1pPr>
          </a:lstStyle>
          <a:p>
            <a:pPr algn="l"/>
            <a:r>
              <a:rPr lang="zh-CN" altLang="en-US" sz="1600" dirty="0">
                <a:solidFill>
                  <a:schemeClr val="accent1"/>
                </a:solidFill>
                <a:latin typeface="华文细黑" panose="02010600040101010101" pitchFamily="2" charset="-122"/>
                <a:ea typeface="华文细黑" panose="02010600040101010101" pitchFamily="2" charset="-122"/>
              </a:rPr>
              <a:t>点击输入您的主标题 </a:t>
            </a:r>
            <a:r>
              <a:rPr lang="en-US" altLang="zh-CN" sz="1600" dirty="0">
                <a:latin typeface="华文细黑" panose="02010600040101010101" pitchFamily="2" charset="-122"/>
                <a:ea typeface="华文细黑" panose="02010600040101010101" pitchFamily="2" charset="-122"/>
              </a:rPr>
              <a:t>/ </a:t>
            </a:r>
            <a:r>
              <a:rPr lang="zh-CN" altLang="en-US" sz="1600" dirty="0">
                <a:latin typeface="华文细黑" panose="02010600040101010101" pitchFamily="2" charset="-122"/>
                <a:ea typeface="华文细黑" panose="02010600040101010101" pitchFamily="2" charset="-122"/>
              </a:rPr>
              <a:t>或您公司</a:t>
            </a:r>
            <a:r>
              <a:rPr lang="en-US" altLang="zh-CN" sz="1600" dirty="0">
                <a:latin typeface="华文细黑" panose="02010600040101010101" pitchFamily="2" charset="-122"/>
                <a:ea typeface="华文细黑" panose="02010600040101010101" pitchFamily="2" charset="-122"/>
              </a:rPr>
              <a:t>LOGO</a:t>
            </a:r>
            <a:r>
              <a:rPr lang="zh-CN" altLang="en-US" sz="1600" dirty="0">
                <a:latin typeface="华文细黑" panose="02010600040101010101" pitchFamily="2" charset="-122"/>
                <a:ea typeface="华文细黑" panose="02010600040101010101" pitchFamily="2" charset="-122"/>
              </a:rPr>
              <a:t>名称</a:t>
            </a:r>
            <a:endParaRPr lang="en-US" altLang="zh-CN" sz="1600" dirty="0">
              <a:latin typeface="华文细黑" panose="02010600040101010101" pitchFamily="2" charset="-122"/>
              <a:ea typeface="华文细黑" panose="02010600040101010101" pitchFamily="2" charset="-122"/>
              <a:cs typeface="Lato Light"/>
            </a:endParaRPr>
          </a:p>
        </p:txBody>
      </p:sp>
      <p:sp>
        <p:nvSpPr>
          <p:cNvPr id="146" name="标题 1"/>
          <p:cNvSpPr txBox="1">
            <a:spLocks/>
          </p:cNvSpPr>
          <p:nvPr/>
        </p:nvSpPr>
        <p:spPr>
          <a:xfrm>
            <a:off x="10318678" y="635290"/>
            <a:ext cx="1046898" cy="683927"/>
          </a:xfrm>
          <a:prstGeom prst="rect">
            <a:avLst/>
          </a:prstGeom>
        </p:spPr>
        <p:txBody>
          <a:bodyPr>
            <a:normAutofit/>
          </a:bodyPr>
          <a:lstStyle>
            <a:lvl1pPr algn="ctr" defTabSz="914400" rtl="0" eaLnBrk="1" latinLnBrk="0" hangingPunct="1">
              <a:lnSpc>
                <a:spcPct val="90000"/>
              </a:lnSpc>
              <a:spcBef>
                <a:spcPct val="0"/>
              </a:spcBef>
              <a:buNone/>
              <a:defRPr sz="3600" b="0" kern="1200">
                <a:solidFill>
                  <a:schemeClr val="bg1">
                    <a:lumMod val="50000"/>
                  </a:schemeClr>
                </a:solidFill>
                <a:effectLst/>
                <a:latin typeface="+mj-ea"/>
                <a:ea typeface="+mj-ea"/>
                <a:cs typeface="+mj-cs"/>
              </a:defRPr>
            </a:lvl1pPr>
          </a:lstStyle>
          <a:p>
            <a:pPr algn="l"/>
            <a:r>
              <a:rPr lang="en-US" altLang="zh-CN" sz="1800" dirty="0">
                <a:solidFill>
                  <a:schemeClr val="bg2"/>
                </a:solidFill>
                <a:latin typeface="华文细黑" panose="02010600040101010101" pitchFamily="2" charset="-122"/>
                <a:ea typeface="华文细黑" panose="02010600040101010101" pitchFamily="2" charset="-122"/>
              </a:rPr>
              <a:t>LOGO</a:t>
            </a:r>
            <a:endParaRPr lang="en-US" altLang="zh-CN" sz="1800" dirty="0">
              <a:solidFill>
                <a:schemeClr val="bg2"/>
              </a:solidFill>
              <a:latin typeface="华文细黑" panose="02010600040101010101" pitchFamily="2" charset="-122"/>
              <a:ea typeface="华文细黑" panose="02010600040101010101" pitchFamily="2" charset="-122"/>
              <a:cs typeface="Lato Light"/>
            </a:endParaRPr>
          </a:p>
        </p:txBody>
      </p:sp>
      <p:sp>
        <p:nvSpPr>
          <p:cNvPr id="62" name="圆角矩形 61"/>
          <p:cNvSpPr/>
          <p:nvPr/>
        </p:nvSpPr>
        <p:spPr>
          <a:xfrm>
            <a:off x="3528852" y="1807776"/>
            <a:ext cx="2573316" cy="4376581"/>
          </a:xfrm>
          <a:prstGeom prst="roundRect">
            <a:avLst>
              <a:gd name="adj" fmla="val 11520"/>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华文细黑" panose="02010600040101010101" pitchFamily="2" charset="-122"/>
              <a:ea typeface="华文细黑" panose="02010600040101010101" pitchFamily="2" charset="-122"/>
            </a:endParaRPr>
          </a:p>
        </p:txBody>
      </p:sp>
      <p:sp>
        <p:nvSpPr>
          <p:cNvPr id="63" name="圆角矩形 62"/>
          <p:cNvSpPr/>
          <p:nvPr/>
        </p:nvSpPr>
        <p:spPr>
          <a:xfrm>
            <a:off x="6454359" y="1810682"/>
            <a:ext cx="2573186" cy="4376581"/>
          </a:xfrm>
          <a:prstGeom prst="roundRect">
            <a:avLst>
              <a:gd name="adj" fmla="val 11520"/>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华文细黑" panose="02010600040101010101" pitchFamily="2" charset="-122"/>
              <a:ea typeface="华文细黑" panose="02010600040101010101" pitchFamily="2" charset="-122"/>
            </a:endParaRPr>
          </a:p>
        </p:txBody>
      </p:sp>
      <p:sp>
        <p:nvSpPr>
          <p:cNvPr id="64" name="圆角矩形 63"/>
          <p:cNvSpPr/>
          <p:nvPr/>
        </p:nvSpPr>
        <p:spPr>
          <a:xfrm>
            <a:off x="641109" y="1810682"/>
            <a:ext cx="2573186" cy="4376581"/>
          </a:xfrm>
          <a:prstGeom prst="roundRect">
            <a:avLst>
              <a:gd name="adj" fmla="val 11520"/>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华文细黑" panose="02010600040101010101" pitchFamily="2" charset="-122"/>
              <a:ea typeface="华文细黑" panose="02010600040101010101" pitchFamily="2" charset="-122"/>
            </a:endParaRPr>
          </a:p>
        </p:txBody>
      </p:sp>
      <p:grpSp>
        <p:nvGrpSpPr>
          <p:cNvPr id="65" name="组合 64"/>
          <p:cNvGrpSpPr/>
          <p:nvPr/>
        </p:nvGrpSpPr>
        <p:grpSpPr>
          <a:xfrm>
            <a:off x="904494" y="1897485"/>
            <a:ext cx="2096670" cy="3124168"/>
            <a:chOff x="2148230" y="1897485"/>
            <a:chExt cx="2096670" cy="3124168"/>
          </a:xfrm>
        </p:grpSpPr>
        <p:sp>
          <p:nvSpPr>
            <p:cNvPr id="66" name="矩形 65"/>
            <p:cNvSpPr/>
            <p:nvPr/>
          </p:nvSpPr>
          <p:spPr>
            <a:xfrm>
              <a:off x="2310517" y="3474672"/>
              <a:ext cx="1777618" cy="1546981"/>
            </a:xfrm>
            <a:prstGeom prst="rect">
              <a:avLst/>
            </a:prstGeom>
          </p:spPr>
          <p:txBody>
            <a:bodyPr wrap="square" lIns="91816" tIns="45908" rIns="91816" bIns="45908">
              <a:spAutoFit/>
            </a:bodyPr>
            <a:lstStyle/>
            <a:p>
              <a:pPr>
                <a:lnSpc>
                  <a:spcPct val="150000"/>
                </a:lnSpc>
              </a:pPr>
              <a:r>
                <a:rPr lang="zh-CN" altLang="en-US" sz="900" dirty="0">
                  <a:solidFill>
                    <a:schemeClr val="tx1">
                      <a:lumMod val="50000"/>
                      <a:lumOff val="50000"/>
                    </a:schemeClr>
                  </a:solidFill>
                  <a:latin typeface="华文细黑" panose="02010600040101010101" pitchFamily="2" charset="-122"/>
                  <a:ea typeface="华文细黑" panose="02010600040101010101" pitchFamily="2" charset="-122"/>
                  <a:cs typeface="华文黑体" pitchFamily="2" charset="-122"/>
                </a:rPr>
                <a:t>您的内容打在这里或者通过复制您的文本后在此框中选择粘贴并选择只保留文字。您的内容打在这里或者通过复制您的文本后在此框中选择粘贴并选择只保留文字。您的内容打在这里</a:t>
              </a:r>
            </a:p>
          </p:txBody>
        </p:sp>
        <p:grpSp>
          <p:nvGrpSpPr>
            <p:cNvPr id="67" name="组合 66"/>
            <p:cNvGrpSpPr/>
            <p:nvPr/>
          </p:nvGrpSpPr>
          <p:grpSpPr>
            <a:xfrm>
              <a:off x="2148230" y="1897485"/>
              <a:ext cx="2096670" cy="1062229"/>
              <a:chOff x="615404" y="1960044"/>
              <a:chExt cx="2096670" cy="1062229"/>
            </a:xfrm>
          </p:grpSpPr>
          <p:sp>
            <p:nvSpPr>
              <p:cNvPr id="71" name="文本框 3629"/>
              <p:cNvSpPr txBox="1"/>
              <p:nvPr/>
            </p:nvSpPr>
            <p:spPr>
              <a:xfrm>
                <a:off x="962950" y="1960044"/>
                <a:ext cx="1305498" cy="830972"/>
              </a:xfrm>
              <a:prstGeom prst="rect">
                <a:avLst/>
              </a:prstGeom>
              <a:noFill/>
              <a:effectLst>
                <a:innerShdw blurRad="63500" dist="50800" dir="10800000">
                  <a:prstClr val="black">
                    <a:alpha val="50000"/>
                  </a:prstClr>
                </a:innerShdw>
              </a:effectLst>
            </p:spPr>
            <p:txBody>
              <a:bodyPr wrap="square" lIns="91415" tIns="45708" rIns="91415" bIns="45708" rtlCol="0">
                <a:spAutoFit/>
              </a:bodyPr>
              <a:lstStyle/>
              <a:p>
                <a:pPr algn="ctr"/>
                <a:r>
                  <a:rPr lang="en-US" altLang="zh-CN" sz="4800" dirty="0">
                    <a:solidFill>
                      <a:schemeClr val="accent1"/>
                    </a:solidFill>
                    <a:effectLst>
                      <a:innerShdw blurRad="50800" dist="25400" dir="10800000">
                        <a:prstClr val="black">
                          <a:alpha val="50000"/>
                        </a:prstClr>
                      </a:innerShdw>
                    </a:effectLst>
                    <a:latin typeface="Impact" panose="020B0806030902050204" pitchFamily="34" charset="0"/>
                    <a:ea typeface="华文细黑" panose="02010600040101010101" pitchFamily="2" charset="-122"/>
                  </a:rPr>
                  <a:t>01</a:t>
                </a:r>
                <a:endParaRPr lang="zh-CN" altLang="en-US" sz="4800" dirty="0">
                  <a:solidFill>
                    <a:schemeClr val="accent1"/>
                  </a:solidFill>
                  <a:effectLst>
                    <a:innerShdw blurRad="50800" dist="25400" dir="10800000">
                      <a:prstClr val="black">
                        <a:alpha val="50000"/>
                      </a:prstClr>
                    </a:innerShdw>
                  </a:effectLst>
                  <a:latin typeface="Impact" panose="020B0806030902050204" pitchFamily="34" charset="0"/>
                  <a:ea typeface="华文细黑" panose="02010600040101010101" pitchFamily="2" charset="-122"/>
                </a:endParaRPr>
              </a:p>
            </p:txBody>
          </p:sp>
          <p:sp>
            <p:nvSpPr>
              <p:cNvPr id="72" name="文本框 60"/>
              <p:cNvSpPr txBox="1"/>
              <p:nvPr/>
            </p:nvSpPr>
            <p:spPr>
              <a:xfrm>
                <a:off x="1083829" y="2555435"/>
                <a:ext cx="1063739" cy="338530"/>
              </a:xfrm>
              <a:prstGeom prst="rect">
                <a:avLst/>
              </a:prstGeom>
              <a:noFill/>
            </p:spPr>
            <p:txBody>
              <a:bodyPr wrap="square" lIns="91415" tIns="45708" rIns="91415" bIns="45708" rtlCol="0">
                <a:spAutoFit/>
              </a:bodyPr>
              <a:lstStyle/>
              <a:p>
                <a:pPr algn="ctr"/>
                <a:r>
                  <a:rPr lang="en-US" altLang="zh-CN" sz="1600" dirty="0">
                    <a:solidFill>
                      <a:schemeClr val="accent1"/>
                    </a:solidFill>
                    <a:latin typeface="华文细黑" panose="02010600040101010101" pitchFamily="2" charset="-122"/>
                    <a:ea typeface="华文细黑" panose="02010600040101010101" pitchFamily="2" charset="-122"/>
                  </a:rPr>
                  <a:t>OPTION</a:t>
                </a:r>
                <a:endParaRPr lang="zh-CN" altLang="en-US" sz="1600" dirty="0">
                  <a:solidFill>
                    <a:schemeClr val="accent1"/>
                  </a:solidFill>
                  <a:latin typeface="华文细黑" panose="02010600040101010101" pitchFamily="2" charset="-122"/>
                  <a:ea typeface="华文细黑" panose="02010600040101010101" pitchFamily="2" charset="-122"/>
                </a:endParaRPr>
              </a:p>
            </p:txBody>
          </p:sp>
          <p:sp>
            <p:nvSpPr>
              <p:cNvPr id="80" name="圆角矩形 79"/>
              <p:cNvSpPr/>
              <p:nvPr/>
            </p:nvSpPr>
            <p:spPr>
              <a:xfrm>
                <a:off x="615404" y="2937724"/>
                <a:ext cx="2096670" cy="84549"/>
              </a:xfrm>
              <a:prstGeom prst="roundRect">
                <a:avLst>
                  <a:gd name="adj" fmla="val 8586"/>
                </a:avLst>
              </a:prstGeom>
              <a:solidFill>
                <a:schemeClr val="accent1"/>
              </a:solidFill>
              <a:ln w="25400">
                <a:gradFill flip="none" rotWithShape="1">
                  <a:gsLst>
                    <a:gs pos="0">
                      <a:schemeClr val="bg1">
                        <a:lumMod val="71000"/>
                      </a:schemeClr>
                    </a:gs>
                    <a:gs pos="100000">
                      <a:schemeClr val="bg1"/>
                    </a:gs>
                  </a:gsLst>
                  <a:lin ang="2700000" scaled="1"/>
                  <a:tileRect/>
                </a:grad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ctr"/>
              <a:lstStyle/>
              <a:p>
                <a:pPr algn="ctr"/>
                <a:endParaRPr lang="zh-CN" altLang="en-US">
                  <a:solidFill>
                    <a:prstClr val="white"/>
                  </a:solidFill>
                  <a:ea typeface="华文细黑" panose="02010600040101010101" pitchFamily="2" charset="-122"/>
                </a:endParaRPr>
              </a:p>
            </p:txBody>
          </p:sp>
        </p:grpSp>
        <p:sp>
          <p:nvSpPr>
            <p:cNvPr id="68" name="TextBox 67"/>
            <p:cNvSpPr txBox="1"/>
            <p:nvPr/>
          </p:nvSpPr>
          <p:spPr>
            <a:xfrm>
              <a:off x="2499089" y="3105340"/>
              <a:ext cx="1107945" cy="369308"/>
            </a:xfrm>
            <a:prstGeom prst="rect">
              <a:avLst/>
            </a:prstGeom>
            <a:noFill/>
          </p:spPr>
          <p:txBody>
            <a:bodyPr wrap="none" lIns="91415" tIns="45708" rIns="91415" bIns="45708" rtlCol="0">
              <a:spAutoFit/>
            </a:bodyPr>
            <a:lstStyle/>
            <a:p>
              <a:pPr algn="ctr"/>
              <a:r>
                <a:rPr lang="zh-CN" altLang="en-US" dirty="0">
                  <a:solidFill>
                    <a:schemeClr val="accent1"/>
                  </a:solidFill>
                  <a:latin typeface="DIN Mittelschrift Std" pitchFamily="50" charset="0"/>
                  <a:ea typeface="华文细黑" panose="02010600040101010101" pitchFamily="2" charset="-122"/>
                </a:rPr>
                <a:t>添加文字</a:t>
              </a:r>
            </a:p>
          </p:txBody>
        </p:sp>
      </p:grpSp>
      <p:grpSp>
        <p:nvGrpSpPr>
          <p:cNvPr id="81" name="组合 80"/>
          <p:cNvGrpSpPr/>
          <p:nvPr/>
        </p:nvGrpSpPr>
        <p:grpSpPr>
          <a:xfrm>
            <a:off x="3767174" y="1897617"/>
            <a:ext cx="2096670" cy="3124036"/>
            <a:chOff x="5010910" y="1897617"/>
            <a:chExt cx="2096670" cy="3124036"/>
          </a:xfrm>
        </p:grpSpPr>
        <p:grpSp>
          <p:nvGrpSpPr>
            <p:cNvPr id="82" name="组合 81"/>
            <p:cNvGrpSpPr/>
            <p:nvPr/>
          </p:nvGrpSpPr>
          <p:grpSpPr>
            <a:xfrm>
              <a:off x="5010910" y="1897617"/>
              <a:ext cx="2096670" cy="1062097"/>
              <a:chOff x="3478084" y="1960176"/>
              <a:chExt cx="2096670" cy="1062097"/>
            </a:xfrm>
          </p:grpSpPr>
          <p:sp>
            <p:nvSpPr>
              <p:cNvPr id="100" name="文本框 1538"/>
              <p:cNvSpPr txBox="1"/>
              <p:nvPr/>
            </p:nvSpPr>
            <p:spPr>
              <a:xfrm>
                <a:off x="3844643" y="1960176"/>
                <a:ext cx="1305498" cy="830972"/>
              </a:xfrm>
              <a:prstGeom prst="rect">
                <a:avLst/>
              </a:prstGeom>
              <a:noFill/>
              <a:effectLst>
                <a:innerShdw blurRad="63500" dist="50800" dir="10800000">
                  <a:prstClr val="black">
                    <a:alpha val="50000"/>
                  </a:prstClr>
                </a:innerShdw>
              </a:effectLst>
            </p:spPr>
            <p:txBody>
              <a:bodyPr wrap="square" lIns="91415" tIns="45708" rIns="91415" bIns="45708" rtlCol="0">
                <a:spAutoFit/>
              </a:bodyPr>
              <a:lstStyle/>
              <a:p>
                <a:pPr algn="ctr"/>
                <a:r>
                  <a:rPr lang="en-US" altLang="zh-CN" sz="4800" dirty="0">
                    <a:solidFill>
                      <a:schemeClr val="accent1"/>
                    </a:solidFill>
                    <a:effectLst>
                      <a:innerShdw blurRad="50800" dist="25400" dir="10800000">
                        <a:prstClr val="black">
                          <a:alpha val="50000"/>
                        </a:prstClr>
                      </a:innerShdw>
                    </a:effectLst>
                    <a:latin typeface="Impact" panose="020B0806030902050204" pitchFamily="34" charset="0"/>
                    <a:ea typeface="华文细黑" panose="02010600040101010101" pitchFamily="2" charset="-122"/>
                  </a:rPr>
                  <a:t>01</a:t>
                </a:r>
                <a:endParaRPr lang="zh-CN" altLang="en-US" sz="4800" dirty="0">
                  <a:solidFill>
                    <a:schemeClr val="accent1"/>
                  </a:solidFill>
                  <a:effectLst>
                    <a:innerShdw blurRad="50800" dist="25400" dir="10800000">
                      <a:prstClr val="black">
                        <a:alpha val="50000"/>
                      </a:prstClr>
                    </a:innerShdw>
                  </a:effectLst>
                  <a:latin typeface="Impact" panose="020B0806030902050204" pitchFamily="34" charset="0"/>
                  <a:ea typeface="华文细黑" panose="02010600040101010101" pitchFamily="2" charset="-122"/>
                </a:endParaRPr>
              </a:p>
            </p:txBody>
          </p:sp>
          <p:sp>
            <p:nvSpPr>
              <p:cNvPr id="101" name="文本框 1"/>
              <p:cNvSpPr txBox="1"/>
              <p:nvPr/>
            </p:nvSpPr>
            <p:spPr>
              <a:xfrm>
                <a:off x="3961941" y="2555567"/>
                <a:ext cx="1063739" cy="338530"/>
              </a:xfrm>
              <a:prstGeom prst="rect">
                <a:avLst/>
              </a:prstGeom>
              <a:noFill/>
            </p:spPr>
            <p:txBody>
              <a:bodyPr wrap="square" lIns="91415" tIns="45708" rIns="91415" bIns="45708" rtlCol="0">
                <a:spAutoFit/>
              </a:bodyPr>
              <a:lstStyle/>
              <a:p>
                <a:pPr algn="ctr"/>
                <a:r>
                  <a:rPr lang="en-US" altLang="zh-CN" sz="1600" dirty="0">
                    <a:solidFill>
                      <a:schemeClr val="accent1"/>
                    </a:solidFill>
                    <a:latin typeface="华文细黑" panose="02010600040101010101" pitchFamily="2" charset="-122"/>
                    <a:ea typeface="华文细黑" panose="02010600040101010101" pitchFamily="2" charset="-122"/>
                  </a:rPr>
                  <a:t>OPTION</a:t>
                </a:r>
                <a:endParaRPr lang="zh-CN" altLang="en-US" sz="1600" dirty="0">
                  <a:solidFill>
                    <a:schemeClr val="accent1"/>
                  </a:solidFill>
                  <a:latin typeface="华文细黑" panose="02010600040101010101" pitchFamily="2" charset="-122"/>
                  <a:ea typeface="华文细黑" panose="02010600040101010101" pitchFamily="2" charset="-122"/>
                </a:endParaRPr>
              </a:p>
            </p:txBody>
          </p:sp>
          <p:sp>
            <p:nvSpPr>
              <p:cNvPr id="102" name="圆角矩形 101"/>
              <p:cNvSpPr/>
              <p:nvPr/>
            </p:nvSpPr>
            <p:spPr>
              <a:xfrm>
                <a:off x="3478084" y="2937724"/>
                <a:ext cx="2096670" cy="84549"/>
              </a:xfrm>
              <a:prstGeom prst="roundRect">
                <a:avLst>
                  <a:gd name="adj" fmla="val 8586"/>
                </a:avLst>
              </a:prstGeom>
              <a:solidFill>
                <a:schemeClr val="accent1"/>
              </a:solidFill>
              <a:ln w="25400">
                <a:gradFill flip="none" rotWithShape="1">
                  <a:gsLst>
                    <a:gs pos="0">
                      <a:schemeClr val="bg1">
                        <a:lumMod val="71000"/>
                      </a:schemeClr>
                    </a:gs>
                    <a:gs pos="100000">
                      <a:schemeClr val="bg1"/>
                    </a:gs>
                  </a:gsLst>
                  <a:lin ang="2700000" scaled="1"/>
                  <a:tileRect/>
                </a:grad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ctr"/>
              <a:lstStyle/>
              <a:p>
                <a:pPr algn="ctr"/>
                <a:endParaRPr lang="zh-CN" altLang="en-US">
                  <a:solidFill>
                    <a:prstClr val="white"/>
                  </a:solidFill>
                  <a:ea typeface="华文细黑" panose="02010600040101010101" pitchFamily="2" charset="-122"/>
                </a:endParaRPr>
              </a:p>
            </p:txBody>
          </p:sp>
        </p:grpSp>
        <p:sp>
          <p:nvSpPr>
            <p:cNvPr id="98" name="矩形 97"/>
            <p:cNvSpPr/>
            <p:nvPr/>
          </p:nvSpPr>
          <p:spPr>
            <a:xfrm>
              <a:off x="5185099" y="3474672"/>
              <a:ext cx="1777618" cy="1546981"/>
            </a:xfrm>
            <a:prstGeom prst="rect">
              <a:avLst/>
            </a:prstGeom>
          </p:spPr>
          <p:txBody>
            <a:bodyPr wrap="square" lIns="91816" tIns="45908" rIns="91816" bIns="45908">
              <a:spAutoFit/>
            </a:bodyPr>
            <a:lstStyle/>
            <a:p>
              <a:pPr>
                <a:lnSpc>
                  <a:spcPct val="150000"/>
                </a:lnSpc>
              </a:pPr>
              <a:r>
                <a:rPr lang="zh-CN" altLang="en-US" sz="900" dirty="0">
                  <a:solidFill>
                    <a:schemeClr val="bg1">
                      <a:lumMod val="50000"/>
                    </a:schemeClr>
                  </a:solidFill>
                  <a:latin typeface="华文细黑" panose="02010600040101010101" pitchFamily="2" charset="-122"/>
                  <a:ea typeface="华文细黑" panose="02010600040101010101" pitchFamily="2" charset="-122"/>
                  <a:cs typeface="华文黑体" pitchFamily="2" charset="-122"/>
                </a:rPr>
                <a:t>您的内容打在这里或者通过复制您的文本后在此框中选择粘贴并选择只保留文字。您的内容打在这里或者通过复制您的文本后在此框中选择粘贴并选择只保留文字。您的内容打在这里</a:t>
              </a:r>
            </a:p>
          </p:txBody>
        </p:sp>
        <p:sp>
          <p:nvSpPr>
            <p:cNvPr id="99" name="TextBox 98"/>
            <p:cNvSpPr txBox="1"/>
            <p:nvPr/>
          </p:nvSpPr>
          <p:spPr>
            <a:xfrm>
              <a:off x="5373670" y="3105340"/>
              <a:ext cx="1107946" cy="369308"/>
            </a:xfrm>
            <a:prstGeom prst="rect">
              <a:avLst/>
            </a:prstGeom>
            <a:noFill/>
          </p:spPr>
          <p:txBody>
            <a:bodyPr wrap="none" lIns="91415" tIns="45708" rIns="91415" bIns="45708" rtlCol="0">
              <a:spAutoFit/>
            </a:bodyPr>
            <a:lstStyle/>
            <a:p>
              <a:pPr algn="ctr"/>
              <a:r>
                <a:rPr lang="zh-CN" altLang="en-US" dirty="0">
                  <a:solidFill>
                    <a:schemeClr val="accent1"/>
                  </a:solidFill>
                  <a:latin typeface="DIN Mittelschrift Std" pitchFamily="50" charset="0"/>
                  <a:ea typeface="华文细黑" panose="02010600040101010101" pitchFamily="2" charset="-122"/>
                </a:rPr>
                <a:t>添加文字</a:t>
              </a:r>
            </a:p>
          </p:txBody>
        </p:sp>
      </p:grpSp>
      <p:grpSp>
        <p:nvGrpSpPr>
          <p:cNvPr id="103" name="组合 102"/>
          <p:cNvGrpSpPr/>
          <p:nvPr/>
        </p:nvGrpSpPr>
        <p:grpSpPr>
          <a:xfrm>
            <a:off x="6692617" y="1897485"/>
            <a:ext cx="2096670" cy="3124144"/>
            <a:chOff x="7936353" y="1897485"/>
            <a:chExt cx="2096670" cy="3124144"/>
          </a:xfrm>
        </p:grpSpPr>
        <p:grpSp>
          <p:nvGrpSpPr>
            <p:cNvPr id="104" name="组合 103"/>
            <p:cNvGrpSpPr/>
            <p:nvPr/>
          </p:nvGrpSpPr>
          <p:grpSpPr>
            <a:xfrm>
              <a:off x="7936353" y="1897485"/>
              <a:ext cx="2096670" cy="1062229"/>
              <a:chOff x="6403527" y="1960044"/>
              <a:chExt cx="2096670" cy="1062229"/>
            </a:xfrm>
          </p:grpSpPr>
          <p:sp>
            <p:nvSpPr>
              <p:cNvPr id="107" name="文本框 1540"/>
              <p:cNvSpPr txBox="1"/>
              <p:nvPr/>
            </p:nvSpPr>
            <p:spPr>
              <a:xfrm>
                <a:off x="6783364" y="1960044"/>
                <a:ext cx="1305498" cy="830972"/>
              </a:xfrm>
              <a:prstGeom prst="rect">
                <a:avLst/>
              </a:prstGeom>
              <a:noFill/>
              <a:effectLst>
                <a:innerShdw blurRad="63500" dist="50800" dir="10800000">
                  <a:prstClr val="black">
                    <a:alpha val="50000"/>
                  </a:prstClr>
                </a:innerShdw>
              </a:effectLst>
            </p:spPr>
            <p:txBody>
              <a:bodyPr wrap="square" lIns="91415" tIns="45708" rIns="91415" bIns="45708" rtlCol="0">
                <a:spAutoFit/>
              </a:bodyPr>
              <a:lstStyle/>
              <a:p>
                <a:pPr algn="ctr"/>
                <a:r>
                  <a:rPr lang="en-US" altLang="zh-CN" sz="4800" dirty="0">
                    <a:solidFill>
                      <a:schemeClr val="accent1"/>
                    </a:solidFill>
                    <a:effectLst>
                      <a:innerShdw blurRad="50800" dist="25400" dir="10800000">
                        <a:prstClr val="black">
                          <a:alpha val="50000"/>
                        </a:prstClr>
                      </a:innerShdw>
                    </a:effectLst>
                    <a:latin typeface="Impact" panose="020B0806030902050204" pitchFamily="34" charset="0"/>
                    <a:ea typeface="华文细黑" panose="02010600040101010101" pitchFamily="2" charset="-122"/>
                  </a:rPr>
                  <a:t>01</a:t>
                </a:r>
                <a:endParaRPr lang="zh-CN" altLang="en-US" sz="4800" dirty="0">
                  <a:solidFill>
                    <a:schemeClr val="accent1"/>
                  </a:solidFill>
                  <a:effectLst>
                    <a:innerShdw blurRad="50800" dist="25400" dir="10800000">
                      <a:prstClr val="black">
                        <a:alpha val="50000"/>
                      </a:prstClr>
                    </a:innerShdw>
                  </a:effectLst>
                  <a:latin typeface="Impact" panose="020B0806030902050204" pitchFamily="34" charset="0"/>
                  <a:ea typeface="华文细黑" panose="02010600040101010101" pitchFamily="2" charset="-122"/>
                </a:endParaRPr>
              </a:p>
            </p:txBody>
          </p:sp>
          <p:sp>
            <p:nvSpPr>
              <p:cNvPr id="108" name="文本框 61"/>
              <p:cNvSpPr txBox="1"/>
              <p:nvPr/>
            </p:nvSpPr>
            <p:spPr>
              <a:xfrm>
                <a:off x="6897080" y="2555435"/>
                <a:ext cx="1063739" cy="338530"/>
              </a:xfrm>
              <a:prstGeom prst="rect">
                <a:avLst/>
              </a:prstGeom>
              <a:noFill/>
            </p:spPr>
            <p:txBody>
              <a:bodyPr wrap="square" lIns="91415" tIns="45708" rIns="91415" bIns="45708" rtlCol="0">
                <a:spAutoFit/>
              </a:bodyPr>
              <a:lstStyle/>
              <a:p>
                <a:pPr algn="ctr"/>
                <a:r>
                  <a:rPr lang="en-US" altLang="zh-CN" sz="1600" dirty="0">
                    <a:solidFill>
                      <a:schemeClr val="accent1"/>
                    </a:solidFill>
                    <a:latin typeface="华文细黑" panose="02010600040101010101" pitchFamily="2" charset="-122"/>
                    <a:ea typeface="华文细黑" panose="02010600040101010101" pitchFamily="2" charset="-122"/>
                  </a:rPr>
                  <a:t>OPTION</a:t>
                </a:r>
                <a:endParaRPr lang="zh-CN" altLang="en-US" sz="1600" dirty="0">
                  <a:solidFill>
                    <a:schemeClr val="accent1"/>
                  </a:solidFill>
                  <a:latin typeface="华文细黑" panose="02010600040101010101" pitchFamily="2" charset="-122"/>
                  <a:ea typeface="华文细黑" panose="02010600040101010101" pitchFamily="2" charset="-122"/>
                </a:endParaRPr>
              </a:p>
            </p:txBody>
          </p:sp>
          <p:sp>
            <p:nvSpPr>
              <p:cNvPr id="109" name="圆角矩形 108"/>
              <p:cNvSpPr/>
              <p:nvPr/>
            </p:nvSpPr>
            <p:spPr>
              <a:xfrm>
                <a:off x="6403527" y="2937724"/>
                <a:ext cx="2096670" cy="84549"/>
              </a:xfrm>
              <a:prstGeom prst="roundRect">
                <a:avLst>
                  <a:gd name="adj" fmla="val 8586"/>
                </a:avLst>
              </a:prstGeom>
              <a:solidFill>
                <a:schemeClr val="accent1"/>
              </a:solidFill>
              <a:ln w="25400">
                <a:gradFill flip="none" rotWithShape="1">
                  <a:gsLst>
                    <a:gs pos="0">
                      <a:schemeClr val="bg1">
                        <a:lumMod val="71000"/>
                      </a:schemeClr>
                    </a:gs>
                    <a:gs pos="100000">
                      <a:schemeClr val="bg1"/>
                    </a:gs>
                  </a:gsLst>
                  <a:lin ang="2700000" scaled="1"/>
                  <a:tileRect/>
                </a:grad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ctr"/>
              <a:lstStyle/>
              <a:p>
                <a:pPr algn="ctr"/>
                <a:endParaRPr lang="zh-CN" altLang="en-US">
                  <a:solidFill>
                    <a:prstClr val="white"/>
                  </a:solidFill>
                  <a:ea typeface="华文细黑" panose="02010600040101010101" pitchFamily="2" charset="-122"/>
                </a:endParaRPr>
              </a:p>
            </p:txBody>
          </p:sp>
        </p:grpSp>
        <p:sp>
          <p:nvSpPr>
            <p:cNvPr id="105" name="矩形 104"/>
            <p:cNvSpPr/>
            <p:nvPr/>
          </p:nvSpPr>
          <p:spPr>
            <a:xfrm>
              <a:off x="8095879" y="3474648"/>
              <a:ext cx="1777618" cy="1546981"/>
            </a:xfrm>
            <a:prstGeom prst="rect">
              <a:avLst/>
            </a:prstGeom>
          </p:spPr>
          <p:txBody>
            <a:bodyPr wrap="square" lIns="91816" tIns="45908" rIns="91816" bIns="45908">
              <a:spAutoFit/>
            </a:bodyPr>
            <a:lstStyle/>
            <a:p>
              <a:pPr>
                <a:lnSpc>
                  <a:spcPct val="150000"/>
                </a:lnSpc>
              </a:pPr>
              <a:r>
                <a:rPr lang="zh-CN" altLang="en-US" sz="900" dirty="0">
                  <a:solidFill>
                    <a:schemeClr val="bg1">
                      <a:lumMod val="50000"/>
                    </a:schemeClr>
                  </a:solidFill>
                  <a:latin typeface="华文细黑" panose="02010600040101010101" pitchFamily="2" charset="-122"/>
                  <a:ea typeface="华文细黑" panose="02010600040101010101" pitchFamily="2" charset="-122"/>
                  <a:cs typeface="华文黑体" pitchFamily="2" charset="-122"/>
                </a:rPr>
                <a:t>您的内容打在这里或者通过复制您的文本后在此框中选择粘贴并选择只保留文字。您的内容打在这里或者通过复制您的文本后在此框中选择粘贴并选择只保留文字。您的内容打在这里</a:t>
              </a:r>
              <a:r>
                <a:rPr lang="en-US" altLang="zh-CN" sz="900" dirty="0">
                  <a:solidFill>
                    <a:schemeClr val="bg1">
                      <a:lumMod val="50000"/>
                    </a:schemeClr>
                  </a:solidFill>
                  <a:latin typeface="华文细黑" panose="02010600040101010101" pitchFamily="2" charset="-122"/>
                  <a:ea typeface="华文细黑" panose="02010600040101010101" pitchFamily="2" charset="-122"/>
                  <a:cs typeface="华文黑体" pitchFamily="2" charset="-122"/>
                </a:rPr>
                <a:t>z</a:t>
              </a:r>
              <a:endParaRPr lang="zh-CN" altLang="en-US" sz="900" dirty="0">
                <a:solidFill>
                  <a:schemeClr val="bg1">
                    <a:lumMod val="50000"/>
                  </a:schemeClr>
                </a:solidFill>
                <a:latin typeface="华文细黑" panose="02010600040101010101" pitchFamily="2" charset="-122"/>
                <a:ea typeface="华文细黑" panose="02010600040101010101" pitchFamily="2" charset="-122"/>
                <a:cs typeface="华文黑体" pitchFamily="2" charset="-122"/>
              </a:endParaRPr>
            </a:p>
          </p:txBody>
        </p:sp>
        <p:sp>
          <p:nvSpPr>
            <p:cNvPr id="106" name="TextBox 105"/>
            <p:cNvSpPr txBox="1"/>
            <p:nvPr/>
          </p:nvSpPr>
          <p:spPr>
            <a:xfrm>
              <a:off x="8407802" y="3105340"/>
              <a:ext cx="1107946" cy="369308"/>
            </a:xfrm>
            <a:prstGeom prst="rect">
              <a:avLst/>
            </a:prstGeom>
            <a:noFill/>
          </p:spPr>
          <p:txBody>
            <a:bodyPr wrap="none" lIns="91415" tIns="45708" rIns="91415" bIns="45708" rtlCol="0">
              <a:spAutoFit/>
            </a:bodyPr>
            <a:lstStyle/>
            <a:p>
              <a:pPr algn="ctr"/>
              <a:r>
                <a:rPr lang="zh-CN" altLang="en-US" dirty="0">
                  <a:solidFill>
                    <a:schemeClr val="accent1"/>
                  </a:solidFill>
                  <a:latin typeface="DIN Mittelschrift Std" pitchFamily="50" charset="0"/>
                  <a:ea typeface="华文细黑" panose="02010600040101010101" pitchFamily="2" charset="-122"/>
                </a:rPr>
                <a:t>添加文字</a:t>
              </a:r>
            </a:p>
          </p:txBody>
        </p:sp>
      </p:grpSp>
      <p:sp>
        <p:nvSpPr>
          <p:cNvPr id="110" name="圆角矩形 109"/>
          <p:cNvSpPr/>
          <p:nvPr/>
        </p:nvSpPr>
        <p:spPr>
          <a:xfrm>
            <a:off x="9197559" y="1810682"/>
            <a:ext cx="2573186" cy="4376581"/>
          </a:xfrm>
          <a:prstGeom prst="roundRect">
            <a:avLst>
              <a:gd name="adj" fmla="val 11520"/>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华文细黑" panose="02010600040101010101" pitchFamily="2" charset="-122"/>
              <a:ea typeface="华文细黑" panose="02010600040101010101" pitchFamily="2" charset="-122"/>
            </a:endParaRPr>
          </a:p>
        </p:txBody>
      </p:sp>
      <p:grpSp>
        <p:nvGrpSpPr>
          <p:cNvPr id="111" name="组合 110"/>
          <p:cNvGrpSpPr/>
          <p:nvPr/>
        </p:nvGrpSpPr>
        <p:grpSpPr>
          <a:xfrm>
            <a:off x="9435817" y="1897485"/>
            <a:ext cx="2096670" cy="3124144"/>
            <a:chOff x="7936353" y="1897485"/>
            <a:chExt cx="2096670" cy="3124144"/>
          </a:xfrm>
        </p:grpSpPr>
        <p:grpSp>
          <p:nvGrpSpPr>
            <p:cNvPr id="112" name="组合 111"/>
            <p:cNvGrpSpPr/>
            <p:nvPr/>
          </p:nvGrpSpPr>
          <p:grpSpPr>
            <a:xfrm>
              <a:off x="7936353" y="1897485"/>
              <a:ext cx="2096670" cy="1062229"/>
              <a:chOff x="6403527" y="1960044"/>
              <a:chExt cx="2096670" cy="1062229"/>
            </a:xfrm>
          </p:grpSpPr>
          <p:sp>
            <p:nvSpPr>
              <p:cNvPr id="115" name="文本框 1540"/>
              <p:cNvSpPr txBox="1"/>
              <p:nvPr/>
            </p:nvSpPr>
            <p:spPr>
              <a:xfrm>
                <a:off x="6783364" y="1960044"/>
                <a:ext cx="1305498" cy="830972"/>
              </a:xfrm>
              <a:prstGeom prst="rect">
                <a:avLst/>
              </a:prstGeom>
              <a:noFill/>
              <a:effectLst>
                <a:innerShdw blurRad="63500" dist="50800" dir="10800000">
                  <a:prstClr val="black">
                    <a:alpha val="50000"/>
                  </a:prstClr>
                </a:innerShdw>
              </a:effectLst>
            </p:spPr>
            <p:txBody>
              <a:bodyPr wrap="square" lIns="91415" tIns="45708" rIns="91415" bIns="45708" rtlCol="0">
                <a:spAutoFit/>
              </a:bodyPr>
              <a:lstStyle/>
              <a:p>
                <a:pPr algn="ctr"/>
                <a:r>
                  <a:rPr lang="en-US" altLang="zh-CN" sz="4800" dirty="0">
                    <a:solidFill>
                      <a:schemeClr val="accent1"/>
                    </a:solidFill>
                    <a:effectLst>
                      <a:innerShdw blurRad="50800" dist="25400" dir="10800000">
                        <a:prstClr val="black">
                          <a:alpha val="50000"/>
                        </a:prstClr>
                      </a:innerShdw>
                    </a:effectLst>
                    <a:latin typeface="Impact" panose="020B0806030902050204" pitchFamily="34" charset="0"/>
                    <a:ea typeface="华文细黑" panose="02010600040101010101" pitchFamily="2" charset="-122"/>
                  </a:rPr>
                  <a:t>01</a:t>
                </a:r>
                <a:endParaRPr lang="zh-CN" altLang="en-US" sz="4800" dirty="0">
                  <a:solidFill>
                    <a:schemeClr val="accent1"/>
                  </a:solidFill>
                  <a:effectLst>
                    <a:innerShdw blurRad="50800" dist="25400" dir="10800000">
                      <a:prstClr val="black">
                        <a:alpha val="50000"/>
                      </a:prstClr>
                    </a:innerShdw>
                  </a:effectLst>
                  <a:latin typeface="Impact" panose="020B0806030902050204" pitchFamily="34" charset="0"/>
                  <a:ea typeface="华文细黑" panose="02010600040101010101" pitchFamily="2" charset="-122"/>
                </a:endParaRPr>
              </a:p>
            </p:txBody>
          </p:sp>
          <p:sp>
            <p:nvSpPr>
              <p:cNvPr id="116" name="文本框 61"/>
              <p:cNvSpPr txBox="1"/>
              <p:nvPr/>
            </p:nvSpPr>
            <p:spPr>
              <a:xfrm>
                <a:off x="6897080" y="2555435"/>
                <a:ext cx="1063739" cy="338530"/>
              </a:xfrm>
              <a:prstGeom prst="rect">
                <a:avLst/>
              </a:prstGeom>
              <a:noFill/>
            </p:spPr>
            <p:txBody>
              <a:bodyPr wrap="square" lIns="91415" tIns="45708" rIns="91415" bIns="45708" rtlCol="0">
                <a:spAutoFit/>
              </a:bodyPr>
              <a:lstStyle/>
              <a:p>
                <a:pPr algn="ctr"/>
                <a:r>
                  <a:rPr lang="en-US" altLang="zh-CN" sz="1600" dirty="0">
                    <a:solidFill>
                      <a:schemeClr val="accent1"/>
                    </a:solidFill>
                    <a:latin typeface="华文细黑" panose="02010600040101010101" pitchFamily="2" charset="-122"/>
                    <a:ea typeface="华文细黑" panose="02010600040101010101" pitchFamily="2" charset="-122"/>
                  </a:rPr>
                  <a:t>OPTION</a:t>
                </a:r>
                <a:endParaRPr lang="zh-CN" altLang="en-US" sz="1600" dirty="0">
                  <a:solidFill>
                    <a:schemeClr val="accent1"/>
                  </a:solidFill>
                  <a:latin typeface="华文细黑" panose="02010600040101010101" pitchFamily="2" charset="-122"/>
                  <a:ea typeface="华文细黑" panose="02010600040101010101" pitchFamily="2" charset="-122"/>
                </a:endParaRPr>
              </a:p>
            </p:txBody>
          </p:sp>
          <p:sp>
            <p:nvSpPr>
              <p:cNvPr id="148" name="圆角矩形 147"/>
              <p:cNvSpPr/>
              <p:nvPr/>
            </p:nvSpPr>
            <p:spPr>
              <a:xfrm>
                <a:off x="6403527" y="2937724"/>
                <a:ext cx="2096670" cy="84549"/>
              </a:xfrm>
              <a:prstGeom prst="roundRect">
                <a:avLst>
                  <a:gd name="adj" fmla="val 8586"/>
                </a:avLst>
              </a:prstGeom>
              <a:solidFill>
                <a:schemeClr val="accent1"/>
              </a:solidFill>
              <a:ln w="25400">
                <a:gradFill flip="none" rotWithShape="1">
                  <a:gsLst>
                    <a:gs pos="0">
                      <a:schemeClr val="bg1">
                        <a:lumMod val="71000"/>
                      </a:schemeClr>
                    </a:gs>
                    <a:gs pos="100000">
                      <a:schemeClr val="bg1"/>
                    </a:gs>
                  </a:gsLst>
                  <a:lin ang="2700000" scaled="1"/>
                  <a:tileRect/>
                </a:grad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ctr"/>
              <a:lstStyle/>
              <a:p>
                <a:pPr algn="ctr"/>
                <a:endParaRPr lang="zh-CN" altLang="en-US">
                  <a:solidFill>
                    <a:prstClr val="white"/>
                  </a:solidFill>
                  <a:ea typeface="华文细黑" panose="02010600040101010101" pitchFamily="2" charset="-122"/>
                </a:endParaRPr>
              </a:p>
            </p:txBody>
          </p:sp>
        </p:grpSp>
        <p:sp>
          <p:nvSpPr>
            <p:cNvPr id="113" name="矩形 112"/>
            <p:cNvSpPr/>
            <p:nvPr/>
          </p:nvSpPr>
          <p:spPr>
            <a:xfrm>
              <a:off x="8095879" y="3474648"/>
              <a:ext cx="1777618" cy="1546981"/>
            </a:xfrm>
            <a:prstGeom prst="rect">
              <a:avLst/>
            </a:prstGeom>
          </p:spPr>
          <p:txBody>
            <a:bodyPr wrap="square" lIns="91816" tIns="45908" rIns="91816" bIns="45908">
              <a:spAutoFit/>
            </a:bodyPr>
            <a:lstStyle/>
            <a:p>
              <a:pPr>
                <a:lnSpc>
                  <a:spcPct val="150000"/>
                </a:lnSpc>
              </a:pPr>
              <a:r>
                <a:rPr lang="zh-CN" altLang="en-US" sz="900" dirty="0">
                  <a:solidFill>
                    <a:schemeClr val="bg1">
                      <a:lumMod val="50000"/>
                    </a:schemeClr>
                  </a:solidFill>
                  <a:latin typeface="华文细黑" panose="02010600040101010101" pitchFamily="2" charset="-122"/>
                  <a:ea typeface="华文细黑" panose="02010600040101010101" pitchFamily="2" charset="-122"/>
                  <a:cs typeface="华文黑体" pitchFamily="2" charset="-122"/>
                </a:rPr>
                <a:t>您的内容打在这里或者通过复制您的文本后在此框中选择粘贴并选择只保留文字。您的内容打在这里或者通过复制您的文本后在此框中选择粘贴并选择只保留文字。您的内容打在这里</a:t>
              </a:r>
              <a:r>
                <a:rPr lang="en-US" altLang="zh-CN" sz="900" dirty="0">
                  <a:solidFill>
                    <a:schemeClr val="bg1">
                      <a:lumMod val="50000"/>
                    </a:schemeClr>
                  </a:solidFill>
                  <a:latin typeface="华文细黑" panose="02010600040101010101" pitchFamily="2" charset="-122"/>
                  <a:ea typeface="华文细黑" panose="02010600040101010101" pitchFamily="2" charset="-122"/>
                  <a:cs typeface="华文黑体" pitchFamily="2" charset="-122"/>
                </a:rPr>
                <a:t>z</a:t>
              </a:r>
              <a:endParaRPr lang="zh-CN" altLang="en-US" sz="900" dirty="0">
                <a:solidFill>
                  <a:schemeClr val="bg1">
                    <a:lumMod val="50000"/>
                  </a:schemeClr>
                </a:solidFill>
                <a:latin typeface="华文细黑" panose="02010600040101010101" pitchFamily="2" charset="-122"/>
                <a:ea typeface="华文细黑" panose="02010600040101010101" pitchFamily="2" charset="-122"/>
                <a:cs typeface="华文黑体" pitchFamily="2" charset="-122"/>
              </a:endParaRPr>
            </a:p>
          </p:txBody>
        </p:sp>
        <p:sp>
          <p:nvSpPr>
            <p:cNvPr id="114" name="TextBox 113"/>
            <p:cNvSpPr txBox="1"/>
            <p:nvPr/>
          </p:nvSpPr>
          <p:spPr>
            <a:xfrm>
              <a:off x="8407802" y="3105340"/>
              <a:ext cx="1107946" cy="369308"/>
            </a:xfrm>
            <a:prstGeom prst="rect">
              <a:avLst/>
            </a:prstGeom>
            <a:noFill/>
          </p:spPr>
          <p:txBody>
            <a:bodyPr wrap="none" lIns="91415" tIns="45708" rIns="91415" bIns="45708" rtlCol="0">
              <a:spAutoFit/>
            </a:bodyPr>
            <a:lstStyle/>
            <a:p>
              <a:pPr algn="ctr"/>
              <a:r>
                <a:rPr lang="zh-CN" altLang="en-US" dirty="0">
                  <a:solidFill>
                    <a:schemeClr val="accent1"/>
                  </a:solidFill>
                  <a:latin typeface="DIN Mittelschrift Std" pitchFamily="50" charset="0"/>
                  <a:ea typeface="华文细黑" panose="02010600040101010101" pitchFamily="2" charset="-122"/>
                </a:rPr>
                <a:t>添加文字</a:t>
              </a:r>
            </a:p>
          </p:txBody>
        </p:sp>
      </p:grpSp>
    </p:spTree>
    <p:extLst>
      <p:ext uri="{BB962C8B-B14F-4D97-AF65-F5344CB8AC3E}">
        <p14:creationId xmlns:p14="http://schemas.microsoft.com/office/powerpoint/2010/main" val="3909712373"/>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fade">
                                      <p:cBhvr>
                                        <p:cTn id="7" dur="500"/>
                                        <p:tgtEl>
                                          <p:spTgt spid="13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Effect transition="in" filter="wipe(left)">
                                      <p:cBhvr>
                                        <p:cTn id="11" dur="500"/>
                                        <p:tgtEl>
                                          <p:spTgt spid="136"/>
                                        </p:tgtEl>
                                      </p:cBhvr>
                                    </p:animEffect>
                                  </p:childTnLst>
                                </p:cTn>
                              </p:par>
                            </p:childTnLst>
                          </p:cTn>
                        </p:par>
                        <p:par>
                          <p:cTn id="12" fill="hold">
                            <p:stCondLst>
                              <p:cond delay="1000"/>
                            </p:stCondLst>
                            <p:childTnLst>
                              <p:par>
                                <p:cTn id="13" presetID="2" presetClass="entr" presetSubtype="2" decel="100000" fill="hold" grpId="0" nodeType="afterEffect">
                                  <p:stCondLst>
                                    <p:cond delay="0"/>
                                  </p:stCondLst>
                                  <p:iterate type="lt">
                                    <p:tmPct val="10000"/>
                                  </p:iterate>
                                  <p:childTnLst>
                                    <p:set>
                                      <p:cBhvr>
                                        <p:cTn id="14" dur="1" fill="hold">
                                          <p:stCondLst>
                                            <p:cond delay="0"/>
                                          </p:stCondLst>
                                        </p:cTn>
                                        <p:tgtEl>
                                          <p:spTgt spid="145"/>
                                        </p:tgtEl>
                                        <p:attrNameLst>
                                          <p:attrName>style.visibility</p:attrName>
                                        </p:attrNameLst>
                                      </p:cBhvr>
                                      <p:to>
                                        <p:strVal val="visible"/>
                                      </p:to>
                                    </p:set>
                                    <p:anim calcmode="lin" valueType="num">
                                      <p:cBhvr additive="base">
                                        <p:cTn id="15" dur="500" fill="hold"/>
                                        <p:tgtEl>
                                          <p:spTgt spid="145"/>
                                        </p:tgtEl>
                                        <p:attrNameLst>
                                          <p:attrName>ppt_x</p:attrName>
                                        </p:attrNameLst>
                                      </p:cBhvr>
                                      <p:tavLst>
                                        <p:tav tm="0">
                                          <p:val>
                                            <p:strVal val="1+#ppt_w/2"/>
                                          </p:val>
                                        </p:tav>
                                        <p:tav tm="100000">
                                          <p:val>
                                            <p:strVal val="#ppt_x"/>
                                          </p:val>
                                        </p:tav>
                                      </p:tavLst>
                                    </p:anim>
                                    <p:anim calcmode="lin" valueType="num">
                                      <p:cBhvr additive="base">
                                        <p:cTn id="16" dur="500" fill="hold"/>
                                        <p:tgtEl>
                                          <p:spTgt spid="145"/>
                                        </p:tgtEl>
                                        <p:attrNameLst>
                                          <p:attrName>ppt_y</p:attrName>
                                        </p:attrNameLst>
                                      </p:cBhvr>
                                      <p:tavLst>
                                        <p:tav tm="0">
                                          <p:val>
                                            <p:strVal val="#ppt_y"/>
                                          </p:val>
                                        </p:tav>
                                        <p:tav tm="100000">
                                          <p:val>
                                            <p:strVal val="#ppt_y"/>
                                          </p:val>
                                        </p:tav>
                                      </p:tavLst>
                                    </p:anim>
                                  </p:childTnLst>
                                </p:cTn>
                              </p:par>
                            </p:childTnLst>
                          </p:cTn>
                        </p:par>
                        <p:par>
                          <p:cTn id="17" fill="hold">
                            <p:stCondLst>
                              <p:cond delay="2450"/>
                            </p:stCondLst>
                            <p:childTnLst>
                              <p:par>
                                <p:cTn id="18" presetID="2" presetClass="entr" presetSubtype="2" decel="100000" fill="hold" grpId="0" nodeType="afterEffect">
                                  <p:stCondLst>
                                    <p:cond delay="0"/>
                                  </p:stCondLst>
                                  <p:iterate type="lt">
                                    <p:tmPct val="10000"/>
                                  </p:iterate>
                                  <p:childTnLst>
                                    <p:set>
                                      <p:cBhvr>
                                        <p:cTn id="19" dur="1" fill="hold">
                                          <p:stCondLst>
                                            <p:cond delay="0"/>
                                          </p:stCondLst>
                                        </p:cTn>
                                        <p:tgtEl>
                                          <p:spTgt spid="146"/>
                                        </p:tgtEl>
                                        <p:attrNameLst>
                                          <p:attrName>style.visibility</p:attrName>
                                        </p:attrNameLst>
                                      </p:cBhvr>
                                      <p:to>
                                        <p:strVal val="visible"/>
                                      </p:to>
                                    </p:set>
                                    <p:anim calcmode="lin" valueType="num">
                                      <p:cBhvr additive="base">
                                        <p:cTn id="20" dur="500" fill="hold"/>
                                        <p:tgtEl>
                                          <p:spTgt spid="146"/>
                                        </p:tgtEl>
                                        <p:attrNameLst>
                                          <p:attrName>ppt_x</p:attrName>
                                        </p:attrNameLst>
                                      </p:cBhvr>
                                      <p:tavLst>
                                        <p:tav tm="0">
                                          <p:val>
                                            <p:strVal val="1+#ppt_w/2"/>
                                          </p:val>
                                        </p:tav>
                                        <p:tav tm="100000">
                                          <p:val>
                                            <p:strVal val="#ppt_x"/>
                                          </p:val>
                                        </p:tav>
                                      </p:tavLst>
                                    </p:anim>
                                    <p:anim calcmode="lin" valueType="num">
                                      <p:cBhvr additive="base">
                                        <p:cTn id="21" dur="500" fill="hold"/>
                                        <p:tgtEl>
                                          <p:spTgt spid="146"/>
                                        </p:tgtEl>
                                        <p:attrNameLst>
                                          <p:attrName>ppt_y</p:attrName>
                                        </p:attrNameLst>
                                      </p:cBhvr>
                                      <p:tavLst>
                                        <p:tav tm="0">
                                          <p:val>
                                            <p:strVal val="#ppt_y"/>
                                          </p:val>
                                        </p:tav>
                                        <p:tav tm="100000">
                                          <p:val>
                                            <p:strVal val="#ppt_y"/>
                                          </p:val>
                                        </p:tav>
                                      </p:tavLst>
                                    </p:anim>
                                  </p:childTnLst>
                                </p:cTn>
                              </p:par>
                            </p:childTnLst>
                          </p:cTn>
                        </p:par>
                        <p:par>
                          <p:cTn id="22" fill="hold">
                            <p:stCondLst>
                              <p:cond delay="3100"/>
                            </p:stCondLst>
                            <p:childTnLst>
                              <p:par>
                                <p:cTn id="23" presetID="2" presetClass="entr" presetSubtype="4" fill="hold" grpId="0" nodeType="after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500" fill="hold"/>
                                        <p:tgtEl>
                                          <p:spTgt spid="64"/>
                                        </p:tgtEl>
                                        <p:attrNameLst>
                                          <p:attrName>ppt_x</p:attrName>
                                        </p:attrNameLst>
                                      </p:cBhvr>
                                      <p:tavLst>
                                        <p:tav tm="0">
                                          <p:val>
                                            <p:strVal val="#ppt_x"/>
                                          </p:val>
                                        </p:tav>
                                        <p:tav tm="100000">
                                          <p:val>
                                            <p:strVal val="#ppt_x"/>
                                          </p:val>
                                        </p:tav>
                                      </p:tavLst>
                                    </p:anim>
                                    <p:anim calcmode="lin" valueType="num">
                                      <p:cBhvr additive="base">
                                        <p:cTn id="26" dur="500" fill="hold"/>
                                        <p:tgtEl>
                                          <p:spTgt spid="64"/>
                                        </p:tgtEl>
                                        <p:attrNameLst>
                                          <p:attrName>ppt_y</p:attrName>
                                        </p:attrNameLst>
                                      </p:cBhvr>
                                      <p:tavLst>
                                        <p:tav tm="0">
                                          <p:val>
                                            <p:strVal val="1+#ppt_h/2"/>
                                          </p:val>
                                        </p:tav>
                                        <p:tav tm="100000">
                                          <p:val>
                                            <p:strVal val="#ppt_y"/>
                                          </p:val>
                                        </p:tav>
                                      </p:tavLst>
                                    </p:anim>
                                  </p:childTnLst>
                                </p:cTn>
                              </p:par>
                            </p:childTnLst>
                          </p:cTn>
                        </p:par>
                        <p:par>
                          <p:cTn id="27" fill="hold">
                            <p:stCondLst>
                              <p:cond delay="3600"/>
                            </p:stCondLst>
                            <p:childTnLst>
                              <p:par>
                                <p:cTn id="28" presetID="22" presetClass="entr" presetSubtype="1" fill="hold" nodeType="afterEffect">
                                  <p:stCondLst>
                                    <p:cond delay="0"/>
                                  </p:stCondLst>
                                  <p:childTnLst>
                                    <p:set>
                                      <p:cBhvr>
                                        <p:cTn id="29" dur="1" fill="hold">
                                          <p:stCondLst>
                                            <p:cond delay="0"/>
                                          </p:stCondLst>
                                        </p:cTn>
                                        <p:tgtEl>
                                          <p:spTgt spid="65"/>
                                        </p:tgtEl>
                                        <p:attrNameLst>
                                          <p:attrName>style.visibility</p:attrName>
                                        </p:attrNameLst>
                                      </p:cBhvr>
                                      <p:to>
                                        <p:strVal val="visible"/>
                                      </p:to>
                                    </p:set>
                                    <p:animEffect transition="in" filter="wipe(up)">
                                      <p:cBhvr>
                                        <p:cTn id="30" dur="500"/>
                                        <p:tgtEl>
                                          <p:spTgt spid="65"/>
                                        </p:tgtEl>
                                      </p:cBhvr>
                                    </p:animEffect>
                                  </p:childTnLst>
                                </p:cTn>
                              </p:par>
                            </p:childTnLst>
                          </p:cTn>
                        </p:par>
                        <p:par>
                          <p:cTn id="31" fill="hold">
                            <p:stCondLst>
                              <p:cond delay="4100"/>
                            </p:stCondLst>
                            <p:childTnLst>
                              <p:par>
                                <p:cTn id="32" presetID="2" presetClass="entr" presetSubtype="4" fill="hold" grpId="0"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additive="base">
                                        <p:cTn id="34" dur="500" fill="hold"/>
                                        <p:tgtEl>
                                          <p:spTgt spid="62"/>
                                        </p:tgtEl>
                                        <p:attrNameLst>
                                          <p:attrName>ppt_x</p:attrName>
                                        </p:attrNameLst>
                                      </p:cBhvr>
                                      <p:tavLst>
                                        <p:tav tm="0">
                                          <p:val>
                                            <p:strVal val="#ppt_x"/>
                                          </p:val>
                                        </p:tav>
                                        <p:tav tm="100000">
                                          <p:val>
                                            <p:strVal val="#ppt_x"/>
                                          </p:val>
                                        </p:tav>
                                      </p:tavLst>
                                    </p:anim>
                                    <p:anim calcmode="lin" valueType="num">
                                      <p:cBhvr additive="base">
                                        <p:cTn id="35" dur="500" fill="hold"/>
                                        <p:tgtEl>
                                          <p:spTgt spid="62"/>
                                        </p:tgtEl>
                                        <p:attrNameLst>
                                          <p:attrName>ppt_y</p:attrName>
                                        </p:attrNameLst>
                                      </p:cBhvr>
                                      <p:tavLst>
                                        <p:tav tm="0">
                                          <p:val>
                                            <p:strVal val="1+#ppt_h/2"/>
                                          </p:val>
                                        </p:tav>
                                        <p:tav tm="100000">
                                          <p:val>
                                            <p:strVal val="#ppt_y"/>
                                          </p:val>
                                        </p:tav>
                                      </p:tavLst>
                                    </p:anim>
                                  </p:childTnLst>
                                </p:cTn>
                              </p:par>
                            </p:childTnLst>
                          </p:cTn>
                        </p:par>
                        <p:par>
                          <p:cTn id="36" fill="hold">
                            <p:stCondLst>
                              <p:cond delay="4600"/>
                            </p:stCondLst>
                            <p:childTnLst>
                              <p:par>
                                <p:cTn id="37" presetID="22" presetClass="entr" presetSubtype="1" fill="hold"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wipe(up)">
                                      <p:cBhvr>
                                        <p:cTn id="39" dur="500"/>
                                        <p:tgtEl>
                                          <p:spTgt spid="81"/>
                                        </p:tgtEl>
                                      </p:cBhvr>
                                    </p:animEffect>
                                  </p:childTnLst>
                                </p:cTn>
                              </p:par>
                            </p:childTnLst>
                          </p:cTn>
                        </p:par>
                        <p:par>
                          <p:cTn id="40" fill="hold">
                            <p:stCondLst>
                              <p:cond delay="5100"/>
                            </p:stCondLst>
                            <p:childTnLst>
                              <p:par>
                                <p:cTn id="41" presetID="2" presetClass="entr" presetSubtype="4"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additive="base">
                                        <p:cTn id="43" dur="500" fill="hold"/>
                                        <p:tgtEl>
                                          <p:spTgt spid="63"/>
                                        </p:tgtEl>
                                        <p:attrNameLst>
                                          <p:attrName>ppt_x</p:attrName>
                                        </p:attrNameLst>
                                      </p:cBhvr>
                                      <p:tavLst>
                                        <p:tav tm="0">
                                          <p:val>
                                            <p:strVal val="#ppt_x"/>
                                          </p:val>
                                        </p:tav>
                                        <p:tav tm="100000">
                                          <p:val>
                                            <p:strVal val="#ppt_x"/>
                                          </p:val>
                                        </p:tav>
                                      </p:tavLst>
                                    </p:anim>
                                    <p:anim calcmode="lin" valueType="num">
                                      <p:cBhvr additive="base">
                                        <p:cTn id="44" dur="500" fill="hold"/>
                                        <p:tgtEl>
                                          <p:spTgt spid="63"/>
                                        </p:tgtEl>
                                        <p:attrNameLst>
                                          <p:attrName>ppt_y</p:attrName>
                                        </p:attrNameLst>
                                      </p:cBhvr>
                                      <p:tavLst>
                                        <p:tav tm="0">
                                          <p:val>
                                            <p:strVal val="1+#ppt_h/2"/>
                                          </p:val>
                                        </p:tav>
                                        <p:tav tm="100000">
                                          <p:val>
                                            <p:strVal val="#ppt_y"/>
                                          </p:val>
                                        </p:tav>
                                      </p:tavLst>
                                    </p:anim>
                                  </p:childTnLst>
                                </p:cTn>
                              </p:par>
                            </p:childTnLst>
                          </p:cTn>
                        </p:par>
                        <p:par>
                          <p:cTn id="45" fill="hold">
                            <p:stCondLst>
                              <p:cond delay="5600"/>
                            </p:stCondLst>
                            <p:childTnLst>
                              <p:par>
                                <p:cTn id="46" presetID="22" presetClass="entr" presetSubtype="1" fill="hold" nodeType="afterEffect">
                                  <p:stCondLst>
                                    <p:cond delay="0"/>
                                  </p:stCondLst>
                                  <p:childTnLst>
                                    <p:set>
                                      <p:cBhvr>
                                        <p:cTn id="47" dur="1" fill="hold">
                                          <p:stCondLst>
                                            <p:cond delay="0"/>
                                          </p:stCondLst>
                                        </p:cTn>
                                        <p:tgtEl>
                                          <p:spTgt spid="103"/>
                                        </p:tgtEl>
                                        <p:attrNameLst>
                                          <p:attrName>style.visibility</p:attrName>
                                        </p:attrNameLst>
                                      </p:cBhvr>
                                      <p:to>
                                        <p:strVal val="visible"/>
                                      </p:to>
                                    </p:set>
                                    <p:animEffect transition="in" filter="wipe(up)">
                                      <p:cBhvr>
                                        <p:cTn id="48" dur="500"/>
                                        <p:tgtEl>
                                          <p:spTgt spid="103"/>
                                        </p:tgtEl>
                                      </p:cBhvr>
                                    </p:animEffect>
                                  </p:childTnLst>
                                </p:cTn>
                              </p:par>
                            </p:childTnLst>
                          </p:cTn>
                        </p:par>
                        <p:par>
                          <p:cTn id="49" fill="hold">
                            <p:stCondLst>
                              <p:cond delay="6100"/>
                            </p:stCondLst>
                            <p:childTnLst>
                              <p:par>
                                <p:cTn id="50" presetID="2" presetClass="entr" presetSubtype="4"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 calcmode="lin" valueType="num">
                                      <p:cBhvr additive="base">
                                        <p:cTn id="52" dur="500" fill="hold"/>
                                        <p:tgtEl>
                                          <p:spTgt spid="110"/>
                                        </p:tgtEl>
                                        <p:attrNameLst>
                                          <p:attrName>ppt_x</p:attrName>
                                        </p:attrNameLst>
                                      </p:cBhvr>
                                      <p:tavLst>
                                        <p:tav tm="0">
                                          <p:val>
                                            <p:strVal val="#ppt_x"/>
                                          </p:val>
                                        </p:tav>
                                        <p:tav tm="100000">
                                          <p:val>
                                            <p:strVal val="#ppt_x"/>
                                          </p:val>
                                        </p:tav>
                                      </p:tavLst>
                                    </p:anim>
                                    <p:anim calcmode="lin" valueType="num">
                                      <p:cBhvr additive="base">
                                        <p:cTn id="53" dur="500" fill="hold"/>
                                        <p:tgtEl>
                                          <p:spTgt spid="110"/>
                                        </p:tgtEl>
                                        <p:attrNameLst>
                                          <p:attrName>ppt_y</p:attrName>
                                        </p:attrNameLst>
                                      </p:cBhvr>
                                      <p:tavLst>
                                        <p:tav tm="0">
                                          <p:val>
                                            <p:strVal val="1+#ppt_h/2"/>
                                          </p:val>
                                        </p:tav>
                                        <p:tav tm="100000">
                                          <p:val>
                                            <p:strVal val="#ppt_y"/>
                                          </p:val>
                                        </p:tav>
                                      </p:tavLst>
                                    </p:anim>
                                  </p:childTnLst>
                                </p:cTn>
                              </p:par>
                            </p:childTnLst>
                          </p:cTn>
                        </p:par>
                        <p:par>
                          <p:cTn id="54" fill="hold">
                            <p:stCondLst>
                              <p:cond delay="6600"/>
                            </p:stCondLst>
                            <p:childTnLst>
                              <p:par>
                                <p:cTn id="55" presetID="22" presetClass="entr" presetSubtype="1" fill="hold" nodeType="afterEffect">
                                  <p:stCondLst>
                                    <p:cond delay="0"/>
                                  </p:stCondLst>
                                  <p:childTnLst>
                                    <p:set>
                                      <p:cBhvr>
                                        <p:cTn id="56" dur="1" fill="hold">
                                          <p:stCondLst>
                                            <p:cond delay="0"/>
                                          </p:stCondLst>
                                        </p:cTn>
                                        <p:tgtEl>
                                          <p:spTgt spid="111"/>
                                        </p:tgtEl>
                                        <p:attrNameLst>
                                          <p:attrName>style.visibility</p:attrName>
                                        </p:attrNameLst>
                                      </p:cBhvr>
                                      <p:to>
                                        <p:strVal val="visible"/>
                                      </p:to>
                                    </p:set>
                                    <p:animEffect transition="in" filter="wipe(up)">
                                      <p:cBhvr>
                                        <p:cTn id="57"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p:bldP spid="146" grpId="0"/>
      <p:bldP spid="62" grpId="0" animBg="1"/>
      <p:bldP spid="63" grpId="0" animBg="1"/>
      <p:bldP spid="64" grpId="0" animBg="1"/>
      <p:bldP spid="110"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6" name="直接连接符 135"/>
          <p:cNvCxnSpPr/>
          <p:nvPr/>
        </p:nvCxnSpPr>
        <p:spPr>
          <a:xfrm>
            <a:off x="1661359" y="1052062"/>
            <a:ext cx="9685166" cy="1597"/>
          </a:xfrm>
          <a:prstGeom prst="line">
            <a:avLst/>
          </a:prstGeom>
          <a:ln w="19050">
            <a:solidFill>
              <a:schemeClr val="bg2">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37" name="组合 136"/>
          <p:cNvGrpSpPr/>
          <p:nvPr/>
        </p:nvGrpSpPr>
        <p:grpSpPr>
          <a:xfrm>
            <a:off x="567138" y="369630"/>
            <a:ext cx="942567" cy="804941"/>
            <a:chOff x="-232427" y="-283585"/>
            <a:chExt cx="2596386" cy="2217283"/>
          </a:xfrm>
        </p:grpSpPr>
        <p:sp>
          <p:nvSpPr>
            <p:cNvPr id="138" name="椭圆 137"/>
            <p:cNvSpPr/>
            <p:nvPr/>
          </p:nvSpPr>
          <p:spPr>
            <a:xfrm>
              <a:off x="-232427" y="-181291"/>
              <a:ext cx="942567" cy="942567"/>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dirty="0">
                <a:ea typeface="华文细黑" panose="02010600040101010101" pitchFamily="2" charset="-122"/>
              </a:endParaRPr>
            </a:p>
          </p:txBody>
        </p:sp>
        <p:sp>
          <p:nvSpPr>
            <p:cNvPr id="139" name="椭圆 138"/>
            <p:cNvSpPr/>
            <p:nvPr/>
          </p:nvSpPr>
          <p:spPr>
            <a:xfrm>
              <a:off x="1360810" y="855446"/>
              <a:ext cx="927953" cy="927953"/>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140" name="椭圆 139"/>
            <p:cNvSpPr/>
            <p:nvPr/>
          </p:nvSpPr>
          <p:spPr>
            <a:xfrm>
              <a:off x="308145" y="808463"/>
              <a:ext cx="1125235" cy="1125235"/>
            </a:xfrm>
            <a:prstGeom prst="ellipse">
              <a:avLst/>
            </a:prstGeom>
            <a:gradFill flip="none" rotWithShape="1">
              <a:gsLst>
                <a:gs pos="0">
                  <a:schemeClr val="bg1"/>
                </a:gs>
                <a:gs pos="36000">
                  <a:schemeClr val="bg1"/>
                </a:gs>
                <a:gs pos="100000">
                  <a:srgbClr val="C7C7C7"/>
                </a:gs>
              </a:gsLst>
              <a:lin ang="13500000" scaled="1"/>
              <a:tileRect/>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141" name="椭圆 140"/>
            <p:cNvSpPr/>
            <p:nvPr/>
          </p:nvSpPr>
          <p:spPr>
            <a:xfrm>
              <a:off x="166801" y="-283585"/>
              <a:ext cx="2089723" cy="2089721"/>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2032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142" name="文本框 17"/>
            <p:cNvSpPr txBox="1"/>
            <p:nvPr/>
          </p:nvSpPr>
          <p:spPr>
            <a:xfrm>
              <a:off x="131421" y="168317"/>
              <a:ext cx="2125103" cy="1271698"/>
            </a:xfrm>
            <a:prstGeom prst="rect">
              <a:avLst/>
            </a:prstGeom>
            <a:noFill/>
          </p:spPr>
          <p:txBody>
            <a:bodyPr wrap="square" rtlCol="0">
              <a:spAutoFit/>
            </a:bodyPr>
            <a:lstStyle/>
            <a:p>
              <a:pPr algn="ctr"/>
              <a:r>
                <a:rPr lang="en-US" altLang="zh-CN" sz="2400" b="1" dirty="0">
                  <a:solidFill>
                    <a:schemeClr val="accent1"/>
                  </a:solidFill>
                  <a:latin typeface="华文细黑" panose="02010600040101010101" pitchFamily="2" charset="-122"/>
                  <a:ea typeface="华文细黑" panose="02010600040101010101" pitchFamily="2" charset="-122"/>
                </a:rPr>
                <a:t>01</a:t>
              </a:r>
              <a:endParaRPr lang="zh-CN" altLang="en-US" sz="3200" b="1" dirty="0">
                <a:solidFill>
                  <a:schemeClr val="accent1"/>
                </a:solidFill>
                <a:latin typeface="华文细黑" panose="02010600040101010101" pitchFamily="2" charset="-122"/>
                <a:ea typeface="华文细黑" panose="02010600040101010101" pitchFamily="2" charset="-122"/>
              </a:endParaRPr>
            </a:p>
          </p:txBody>
        </p:sp>
        <p:sp>
          <p:nvSpPr>
            <p:cNvPr id="143" name="椭圆 142"/>
            <p:cNvSpPr/>
            <p:nvPr/>
          </p:nvSpPr>
          <p:spPr>
            <a:xfrm>
              <a:off x="2149085" y="-283585"/>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ea typeface="华文细黑" panose="02010600040101010101" pitchFamily="2" charset="-122"/>
              </a:endParaRPr>
            </a:p>
          </p:txBody>
        </p:sp>
        <p:sp>
          <p:nvSpPr>
            <p:cNvPr id="144" name="椭圆 143"/>
            <p:cNvSpPr/>
            <p:nvPr/>
          </p:nvSpPr>
          <p:spPr>
            <a:xfrm>
              <a:off x="23983" y="1333840"/>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ea typeface="华文细黑" panose="02010600040101010101" pitchFamily="2" charset="-122"/>
              </a:endParaRPr>
            </a:p>
          </p:txBody>
        </p:sp>
      </p:grpSp>
      <p:sp>
        <p:nvSpPr>
          <p:cNvPr id="145" name="标题 1"/>
          <p:cNvSpPr txBox="1">
            <a:spLocks/>
          </p:cNvSpPr>
          <p:nvPr/>
        </p:nvSpPr>
        <p:spPr>
          <a:xfrm>
            <a:off x="1708744" y="616240"/>
            <a:ext cx="6911141" cy="683927"/>
          </a:xfrm>
          <a:prstGeom prst="rect">
            <a:avLst/>
          </a:prstGeom>
        </p:spPr>
        <p:txBody>
          <a:bodyPr>
            <a:normAutofit/>
          </a:bodyPr>
          <a:lstStyle>
            <a:lvl1pPr algn="ctr" defTabSz="914400" rtl="0" eaLnBrk="1" latinLnBrk="0" hangingPunct="1">
              <a:lnSpc>
                <a:spcPct val="90000"/>
              </a:lnSpc>
              <a:spcBef>
                <a:spcPct val="0"/>
              </a:spcBef>
              <a:buNone/>
              <a:defRPr sz="3600" b="0" kern="1200">
                <a:solidFill>
                  <a:schemeClr val="bg1">
                    <a:lumMod val="50000"/>
                  </a:schemeClr>
                </a:solidFill>
                <a:effectLst/>
                <a:latin typeface="+mj-ea"/>
                <a:ea typeface="+mj-ea"/>
                <a:cs typeface="+mj-cs"/>
              </a:defRPr>
            </a:lvl1pPr>
          </a:lstStyle>
          <a:p>
            <a:pPr algn="l"/>
            <a:r>
              <a:rPr lang="zh-CN" altLang="en-US" sz="1600" dirty="0">
                <a:solidFill>
                  <a:schemeClr val="accent1"/>
                </a:solidFill>
                <a:latin typeface="华文细黑" panose="02010600040101010101" pitchFamily="2" charset="-122"/>
                <a:ea typeface="华文细黑" panose="02010600040101010101" pitchFamily="2" charset="-122"/>
              </a:rPr>
              <a:t>点击输入您的主标题 </a:t>
            </a:r>
            <a:r>
              <a:rPr lang="en-US" altLang="zh-CN" sz="1600" dirty="0">
                <a:latin typeface="华文细黑" panose="02010600040101010101" pitchFamily="2" charset="-122"/>
                <a:ea typeface="华文细黑" panose="02010600040101010101" pitchFamily="2" charset="-122"/>
              </a:rPr>
              <a:t>/ </a:t>
            </a:r>
            <a:r>
              <a:rPr lang="zh-CN" altLang="en-US" sz="1600" dirty="0">
                <a:latin typeface="华文细黑" panose="02010600040101010101" pitchFamily="2" charset="-122"/>
                <a:ea typeface="华文细黑" panose="02010600040101010101" pitchFamily="2" charset="-122"/>
              </a:rPr>
              <a:t>或您公司</a:t>
            </a:r>
            <a:r>
              <a:rPr lang="en-US" altLang="zh-CN" sz="1600" dirty="0">
                <a:latin typeface="华文细黑" panose="02010600040101010101" pitchFamily="2" charset="-122"/>
                <a:ea typeface="华文细黑" panose="02010600040101010101" pitchFamily="2" charset="-122"/>
              </a:rPr>
              <a:t>LOGO</a:t>
            </a:r>
            <a:r>
              <a:rPr lang="zh-CN" altLang="en-US" sz="1600" dirty="0">
                <a:latin typeface="华文细黑" panose="02010600040101010101" pitchFamily="2" charset="-122"/>
                <a:ea typeface="华文细黑" panose="02010600040101010101" pitchFamily="2" charset="-122"/>
              </a:rPr>
              <a:t>名称</a:t>
            </a:r>
            <a:endParaRPr lang="en-US" altLang="zh-CN" sz="1600" dirty="0">
              <a:latin typeface="华文细黑" panose="02010600040101010101" pitchFamily="2" charset="-122"/>
              <a:ea typeface="华文细黑" panose="02010600040101010101" pitchFamily="2" charset="-122"/>
              <a:cs typeface="Lato Light"/>
            </a:endParaRPr>
          </a:p>
        </p:txBody>
      </p:sp>
      <p:sp>
        <p:nvSpPr>
          <p:cNvPr id="146" name="标题 1"/>
          <p:cNvSpPr txBox="1">
            <a:spLocks/>
          </p:cNvSpPr>
          <p:nvPr/>
        </p:nvSpPr>
        <p:spPr>
          <a:xfrm>
            <a:off x="10318678" y="635290"/>
            <a:ext cx="1046898" cy="683927"/>
          </a:xfrm>
          <a:prstGeom prst="rect">
            <a:avLst/>
          </a:prstGeom>
        </p:spPr>
        <p:txBody>
          <a:bodyPr>
            <a:normAutofit/>
          </a:bodyPr>
          <a:lstStyle>
            <a:lvl1pPr algn="ctr" defTabSz="914400" rtl="0" eaLnBrk="1" latinLnBrk="0" hangingPunct="1">
              <a:lnSpc>
                <a:spcPct val="90000"/>
              </a:lnSpc>
              <a:spcBef>
                <a:spcPct val="0"/>
              </a:spcBef>
              <a:buNone/>
              <a:defRPr sz="3600" b="0" kern="1200">
                <a:solidFill>
                  <a:schemeClr val="bg1">
                    <a:lumMod val="50000"/>
                  </a:schemeClr>
                </a:solidFill>
                <a:effectLst/>
                <a:latin typeface="+mj-ea"/>
                <a:ea typeface="+mj-ea"/>
                <a:cs typeface="+mj-cs"/>
              </a:defRPr>
            </a:lvl1pPr>
          </a:lstStyle>
          <a:p>
            <a:pPr algn="l"/>
            <a:r>
              <a:rPr lang="en-US" altLang="zh-CN" sz="1800" dirty="0">
                <a:solidFill>
                  <a:schemeClr val="bg2"/>
                </a:solidFill>
                <a:latin typeface="华文细黑" panose="02010600040101010101" pitchFamily="2" charset="-122"/>
                <a:ea typeface="华文细黑" panose="02010600040101010101" pitchFamily="2" charset="-122"/>
              </a:rPr>
              <a:t>LOGO</a:t>
            </a:r>
            <a:endParaRPr lang="en-US" altLang="zh-CN" sz="1800" dirty="0">
              <a:solidFill>
                <a:schemeClr val="bg2"/>
              </a:solidFill>
              <a:latin typeface="华文细黑" panose="02010600040101010101" pitchFamily="2" charset="-122"/>
              <a:ea typeface="华文细黑" panose="02010600040101010101" pitchFamily="2" charset="-122"/>
              <a:cs typeface="Lato Light"/>
            </a:endParaRPr>
          </a:p>
        </p:txBody>
      </p:sp>
      <p:grpSp>
        <p:nvGrpSpPr>
          <p:cNvPr id="53" name="Group 85"/>
          <p:cNvGrpSpPr/>
          <p:nvPr/>
        </p:nvGrpSpPr>
        <p:grpSpPr>
          <a:xfrm>
            <a:off x="8965726" y="3007060"/>
            <a:ext cx="2328120" cy="999532"/>
            <a:chOff x="8657822" y="2704651"/>
            <a:chExt cx="2328423" cy="999301"/>
          </a:xfrm>
        </p:grpSpPr>
        <p:sp>
          <p:nvSpPr>
            <p:cNvPr id="54" name="Text Placeholder 2"/>
            <p:cNvSpPr txBox="1">
              <a:spLocks/>
            </p:cNvSpPr>
            <p:nvPr/>
          </p:nvSpPr>
          <p:spPr>
            <a:xfrm>
              <a:off x="8657822" y="2704651"/>
              <a:ext cx="2013460" cy="26178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sz="1600" dirty="0">
                  <a:solidFill>
                    <a:schemeClr val="accent1"/>
                  </a:solidFill>
                  <a:latin typeface="华文细黑" panose="02010600040101010101" pitchFamily="2" charset="-122"/>
                  <a:ea typeface="华文细黑" panose="02010600040101010101" pitchFamily="2" charset="-122"/>
                </a:rPr>
                <a:t>添加需要标题</a:t>
              </a:r>
            </a:p>
          </p:txBody>
        </p:sp>
        <p:sp>
          <p:nvSpPr>
            <p:cNvPr id="55" name="TextBox 54"/>
            <p:cNvSpPr txBox="1"/>
            <p:nvPr/>
          </p:nvSpPr>
          <p:spPr>
            <a:xfrm>
              <a:off x="8738504" y="3043924"/>
              <a:ext cx="2247741" cy="660028"/>
            </a:xfrm>
            <a:prstGeom prst="rect">
              <a:avLst/>
            </a:prstGeom>
            <a:noFill/>
          </p:spPr>
          <p:txBody>
            <a:bodyPr wrap="square" lIns="0" tIns="0" rIns="0" bIns="0" rtlCol="0">
              <a:spAutoFit/>
            </a:bodyPr>
            <a:lstStyle/>
            <a:p>
              <a:pPr marL="0" marR="0" lvl="0" indent="0" defTabSz="806011" eaLnBrk="1" fontAlgn="auto" latinLnBrk="0" hangingPunct="1">
                <a:lnSpc>
                  <a:spcPct val="130000"/>
                </a:lnSpc>
                <a:spcBef>
                  <a:spcPts val="0"/>
                </a:spcBef>
                <a:spcAft>
                  <a:spcPts val="0"/>
                </a:spcAft>
                <a:buClrTx/>
                <a:buSzTx/>
                <a:buFontTx/>
                <a:buNone/>
                <a:tabLst/>
                <a:defRPr/>
              </a:pPr>
              <a:r>
                <a:rPr kumimoji="0" lang="zh-CN" altLang="en-US" sz="1100" b="0" i="0" u="none" strike="noStrike" kern="0" cap="none" spc="0" normalizeH="0" baseline="0" noProof="0" dirty="0">
                  <a:ln>
                    <a:noFill/>
                  </a:ln>
                  <a:solidFill>
                    <a:sysClr val="window" lastClr="FFFFFF">
                      <a:lumMod val="50000"/>
                    </a:sysClr>
                  </a:solidFill>
                  <a:effectLst/>
                  <a:uLnTx/>
                  <a:uFillTx/>
                  <a:latin typeface="华文细黑" panose="02010600040101010101" pitchFamily="2" charset="-122"/>
                  <a:ea typeface="华文细黑" panose="02010600040101010101" pitchFamily="2" charset="-122"/>
                </a:rPr>
                <a:t>您的内容打在这里，或者通过复制您的文本后，在此框中选择粘贴，并选择只保留文字。</a:t>
              </a:r>
            </a:p>
          </p:txBody>
        </p:sp>
      </p:grpSp>
      <p:grpSp>
        <p:nvGrpSpPr>
          <p:cNvPr id="56" name="Group 88"/>
          <p:cNvGrpSpPr/>
          <p:nvPr/>
        </p:nvGrpSpPr>
        <p:grpSpPr>
          <a:xfrm>
            <a:off x="9371088" y="4367255"/>
            <a:ext cx="2328120" cy="999532"/>
            <a:chOff x="8657822" y="2704651"/>
            <a:chExt cx="2328423" cy="999301"/>
          </a:xfrm>
        </p:grpSpPr>
        <p:sp>
          <p:nvSpPr>
            <p:cNvPr id="57" name="Text Placeholder 2"/>
            <p:cNvSpPr txBox="1">
              <a:spLocks/>
            </p:cNvSpPr>
            <p:nvPr/>
          </p:nvSpPr>
          <p:spPr>
            <a:xfrm>
              <a:off x="8657822" y="2704651"/>
              <a:ext cx="2013460" cy="26178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l" fontAlgn="auto">
                <a:lnSpc>
                  <a:spcPct val="100000"/>
                </a:lnSpc>
                <a:spcBef>
                  <a:spcPts val="0"/>
                </a:spcBef>
                <a:spcAft>
                  <a:spcPts val="0"/>
                </a:spcAft>
                <a:buClrTx/>
                <a:buSzTx/>
                <a:buFontTx/>
                <a:buNone/>
                <a:tabLst/>
                <a:defRPr/>
              </a:pPr>
              <a:r>
                <a:rPr lang="zh-CN" altLang="en-US" sz="1600" dirty="0">
                  <a:solidFill>
                    <a:schemeClr val="accent1"/>
                  </a:solidFill>
                  <a:latin typeface="华文细黑" panose="02010600040101010101" pitchFamily="2" charset="-122"/>
                  <a:ea typeface="华文细黑" panose="02010600040101010101" pitchFamily="2" charset="-122"/>
                </a:rPr>
                <a:t>添加需要标题</a:t>
              </a:r>
            </a:p>
          </p:txBody>
        </p:sp>
        <p:sp>
          <p:nvSpPr>
            <p:cNvPr id="69" name="TextBox 68"/>
            <p:cNvSpPr txBox="1"/>
            <p:nvPr/>
          </p:nvSpPr>
          <p:spPr>
            <a:xfrm>
              <a:off x="8738504" y="3043924"/>
              <a:ext cx="2247741" cy="660028"/>
            </a:xfrm>
            <a:prstGeom prst="rect">
              <a:avLst/>
            </a:prstGeom>
            <a:noFill/>
          </p:spPr>
          <p:txBody>
            <a:bodyPr wrap="square" lIns="0" tIns="0" rIns="0" bIns="0" rtlCol="0">
              <a:spAutoFit/>
            </a:bodyPr>
            <a:lstStyle/>
            <a:p>
              <a:pPr marL="0" marR="0" lvl="0" indent="0" defTabSz="806011" eaLnBrk="1" fontAlgn="auto" latinLnBrk="0" hangingPunct="1">
                <a:lnSpc>
                  <a:spcPct val="130000"/>
                </a:lnSpc>
                <a:spcBef>
                  <a:spcPts val="0"/>
                </a:spcBef>
                <a:spcAft>
                  <a:spcPts val="0"/>
                </a:spcAft>
                <a:buClrTx/>
                <a:buSzTx/>
                <a:buFontTx/>
                <a:buNone/>
                <a:tabLst/>
                <a:defRPr/>
              </a:pPr>
              <a:r>
                <a:rPr kumimoji="0" lang="zh-CN" altLang="en-US" sz="1100" b="0" i="0" u="none" strike="noStrike" kern="0" cap="none" spc="0" normalizeH="0" baseline="0" noProof="0" dirty="0">
                  <a:ln>
                    <a:noFill/>
                  </a:ln>
                  <a:solidFill>
                    <a:sysClr val="window" lastClr="FFFFFF">
                      <a:lumMod val="50000"/>
                    </a:sysClr>
                  </a:solidFill>
                  <a:effectLst/>
                  <a:uLnTx/>
                  <a:uFillTx/>
                  <a:latin typeface="华文细黑" panose="02010600040101010101" pitchFamily="2" charset="-122"/>
                  <a:ea typeface="华文细黑" panose="02010600040101010101" pitchFamily="2" charset="-122"/>
                </a:rPr>
                <a:t>您的内容打在这里，或者通过复制您的文本后，在此框中选择粘贴，并选择只保留文字。</a:t>
              </a:r>
            </a:p>
          </p:txBody>
        </p:sp>
      </p:grpSp>
      <p:grpSp>
        <p:nvGrpSpPr>
          <p:cNvPr id="70" name="Group 91"/>
          <p:cNvGrpSpPr/>
          <p:nvPr/>
        </p:nvGrpSpPr>
        <p:grpSpPr>
          <a:xfrm>
            <a:off x="876749" y="3007060"/>
            <a:ext cx="2282400" cy="999532"/>
            <a:chOff x="1586753" y="2220559"/>
            <a:chExt cx="2282697" cy="999301"/>
          </a:xfrm>
        </p:grpSpPr>
        <p:sp>
          <p:nvSpPr>
            <p:cNvPr id="73" name="Text Placeholder 2"/>
            <p:cNvSpPr txBox="1">
              <a:spLocks/>
            </p:cNvSpPr>
            <p:nvPr/>
          </p:nvSpPr>
          <p:spPr>
            <a:xfrm>
              <a:off x="1855990" y="2220559"/>
              <a:ext cx="2013460" cy="26178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chemeClr val="accent1"/>
                  </a:solidFill>
                  <a:effectLst/>
                  <a:uLnTx/>
                  <a:uFillTx/>
                  <a:latin typeface="华文细黑" panose="02010600040101010101" pitchFamily="2" charset="-122"/>
                  <a:ea typeface="华文细黑" panose="02010600040101010101" pitchFamily="2" charset="-122"/>
                  <a:cs typeface="+mn-cs"/>
                </a:rPr>
                <a:t>添加需要标题</a:t>
              </a:r>
            </a:p>
          </p:txBody>
        </p:sp>
        <p:sp>
          <p:nvSpPr>
            <p:cNvPr id="74" name="TextBox 73"/>
            <p:cNvSpPr txBox="1"/>
            <p:nvPr/>
          </p:nvSpPr>
          <p:spPr>
            <a:xfrm>
              <a:off x="1586753" y="2559832"/>
              <a:ext cx="2231898" cy="660028"/>
            </a:xfrm>
            <a:prstGeom prst="rect">
              <a:avLst/>
            </a:prstGeom>
            <a:noFill/>
          </p:spPr>
          <p:txBody>
            <a:bodyPr wrap="square" lIns="0" tIns="0" rIns="0" bIns="0" rtlCol="0">
              <a:spAutoFit/>
            </a:bodyPr>
            <a:lstStyle/>
            <a:p>
              <a:pPr marL="0" marR="0" lvl="0" indent="0" algn="r" defTabSz="806011" eaLnBrk="1" fontAlgn="auto" latinLnBrk="0" hangingPunct="1">
                <a:lnSpc>
                  <a:spcPct val="130000"/>
                </a:lnSpc>
                <a:spcBef>
                  <a:spcPts val="0"/>
                </a:spcBef>
                <a:spcAft>
                  <a:spcPts val="0"/>
                </a:spcAft>
                <a:buClrTx/>
                <a:buSzTx/>
                <a:buFontTx/>
                <a:buNone/>
                <a:tabLst/>
                <a:defRPr/>
              </a:pPr>
              <a:r>
                <a:rPr kumimoji="0" lang="zh-CN" altLang="en-US" sz="1100" b="0" i="0" u="none" strike="noStrike" kern="0" cap="none" spc="0" normalizeH="0" baseline="0" noProof="0" dirty="0">
                  <a:ln>
                    <a:noFill/>
                  </a:ln>
                  <a:solidFill>
                    <a:sysClr val="window" lastClr="FFFFFF">
                      <a:lumMod val="50000"/>
                    </a:sysClr>
                  </a:solidFill>
                  <a:effectLst/>
                  <a:uLnTx/>
                  <a:uFillTx/>
                  <a:latin typeface="华文细黑" panose="02010600040101010101" pitchFamily="2" charset="-122"/>
                  <a:ea typeface="华文细黑" panose="02010600040101010101" pitchFamily="2" charset="-122"/>
                </a:rPr>
                <a:t>您的内容打在这里，或者通过复制您的文本后，在此框中选择粘贴，并选择只保留文字。</a:t>
              </a:r>
            </a:p>
          </p:txBody>
        </p:sp>
      </p:grpSp>
      <p:grpSp>
        <p:nvGrpSpPr>
          <p:cNvPr id="75" name="Group 94"/>
          <p:cNvGrpSpPr/>
          <p:nvPr/>
        </p:nvGrpSpPr>
        <p:grpSpPr>
          <a:xfrm>
            <a:off x="495799" y="4367255"/>
            <a:ext cx="2282400" cy="999532"/>
            <a:chOff x="1586753" y="2220559"/>
            <a:chExt cx="2282697" cy="999301"/>
          </a:xfrm>
        </p:grpSpPr>
        <p:sp>
          <p:nvSpPr>
            <p:cNvPr id="76" name="Text Placeholder 2"/>
            <p:cNvSpPr txBox="1">
              <a:spLocks/>
            </p:cNvSpPr>
            <p:nvPr/>
          </p:nvSpPr>
          <p:spPr>
            <a:xfrm>
              <a:off x="1855990" y="2220559"/>
              <a:ext cx="2013460" cy="26178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600" dirty="0">
                  <a:solidFill>
                    <a:schemeClr val="accent1"/>
                  </a:solidFill>
                  <a:latin typeface="华文细黑" panose="02010600040101010101" pitchFamily="2" charset="-122"/>
                  <a:ea typeface="华文细黑" panose="02010600040101010101" pitchFamily="2" charset="-122"/>
                </a:rPr>
                <a:t>添加需要标题</a:t>
              </a:r>
            </a:p>
          </p:txBody>
        </p:sp>
        <p:sp>
          <p:nvSpPr>
            <p:cNvPr id="77" name="TextBox 76"/>
            <p:cNvSpPr txBox="1"/>
            <p:nvPr/>
          </p:nvSpPr>
          <p:spPr>
            <a:xfrm>
              <a:off x="1586753" y="2559832"/>
              <a:ext cx="2231898" cy="660028"/>
            </a:xfrm>
            <a:prstGeom prst="rect">
              <a:avLst/>
            </a:prstGeom>
            <a:noFill/>
          </p:spPr>
          <p:txBody>
            <a:bodyPr wrap="square" lIns="0" tIns="0" rIns="0" bIns="0" rtlCol="0">
              <a:spAutoFit/>
            </a:bodyPr>
            <a:lstStyle/>
            <a:p>
              <a:pPr marL="0" marR="0" lvl="0" indent="0" algn="r" defTabSz="806011" eaLnBrk="1" fontAlgn="auto" latinLnBrk="0" hangingPunct="1">
                <a:lnSpc>
                  <a:spcPct val="130000"/>
                </a:lnSpc>
                <a:spcBef>
                  <a:spcPts val="0"/>
                </a:spcBef>
                <a:spcAft>
                  <a:spcPts val="0"/>
                </a:spcAft>
                <a:buClrTx/>
                <a:buSzTx/>
                <a:buFontTx/>
                <a:buNone/>
                <a:tabLst/>
                <a:defRPr/>
              </a:pPr>
              <a:r>
                <a:rPr kumimoji="0" lang="zh-CN" altLang="en-US" sz="1100" b="0" i="0" u="none" strike="noStrike" kern="0" cap="none" spc="0" normalizeH="0" baseline="0" noProof="0" dirty="0">
                  <a:ln>
                    <a:noFill/>
                  </a:ln>
                  <a:solidFill>
                    <a:sysClr val="window" lastClr="FFFFFF">
                      <a:lumMod val="50000"/>
                    </a:sysClr>
                  </a:solidFill>
                  <a:effectLst/>
                  <a:uLnTx/>
                  <a:uFillTx/>
                  <a:latin typeface="华文细黑" panose="02010600040101010101" pitchFamily="2" charset="-122"/>
                  <a:ea typeface="华文细黑" panose="02010600040101010101" pitchFamily="2" charset="-122"/>
                </a:rPr>
                <a:t>您的内容打在这里，或者通过复制您的文本后，在此框中选择粘贴，并选择只保留文字。</a:t>
              </a:r>
            </a:p>
          </p:txBody>
        </p:sp>
      </p:grpSp>
      <p:grpSp>
        <p:nvGrpSpPr>
          <p:cNvPr id="78" name="Group 100"/>
          <p:cNvGrpSpPr/>
          <p:nvPr/>
        </p:nvGrpSpPr>
        <p:grpSpPr>
          <a:xfrm>
            <a:off x="4838496" y="1449519"/>
            <a:ext cx="2512085" cy="1036403"/>
            <a:chOff x="5268627" y="2933595"/>
            <a:chExt cx="2512412" cy="1036163"/>
          </a:xfrm>
        </p:grpSpPr>
        <p:sp>
          <p:nvSpPr>
            <p:cNvPr id="79" name="TextBox 78"/>
            <p:cNvSpPr txBox="1"/>
            <p:nvPr/>
          </p:nvSpPr>
          <p:spPr>
            <a:xfrm>
              <a:off x="5704946" y="2933595"/>
              <a:ext cx="1415956" cy="338476"/>
            </a:xfrm>
            <a:prstGeom prst="rect">
              <a:avLst/>
            </a:prstGeom>
            <a:noFill/>
          </p:spPr>
          <p:txBody>
            <a:bodyPr wrap="none" rtlCol="0">
              <a:spAutoFit/>
            </a:bodyPr>
            <a:lstStyle/>
            <a:p>
              <a:pPr algn="ctr"/>
              <a:r>
                <a:rPr lang="zh-CN" altLang="en-US" sz="1600" dirty="0">
                  <a:solidFill>
                    <a:schemeClr val="accent1"/>
                  </a:solidFill>
                  <a:latin typeface="华文细黑" panose="02010600040101010101" pitchFamily="2" charset="-122"/>
                  <a:ea typeface="华文细黑" panose="02010600040101010101" pitchFamily="2" charset="-122"/>
                </a:rPr>
                <a:t>添加需要标题</a:t>
              </a:r>
            </a:p>
          </p:txBody>
        </p:sp>
        <p:sp>
          <p:nvSpPr>
            <p:cNvPr id="83" name="Rectangle 102"/>
            <p:cNvSpPr/>
            <p:nvPr/>
          </p:nvSpPr>
          <p:spPr>
            <a:xfrm>
              <a:off x="5268627" y="3217418"/>
              <a:ext cx="2512412" cy="752340"/>
            </a:xfrm>
            <a:prstGeom prst="rect">
              <a:avLst/>
            </a:prstGeom>
          </p:spPr>
          <p:txBody>
            <a:bodyPr wrap="square">
              <a:spAutoFit/>
            </a:bodyPr>
            <a:lstStyle/>
            <a:p>
              <a:pPr marL="0" marR="0" lvl="0" indent="0" algn="ctr" defTabSz="806011" eaLnBrk="1" fontAlgn="auto" latinLnBrk="0" hangingPunct="1">
                <a:lnSpc>
                  <a:spcPct val="130000"/>
                </a:lnSpc>
                <a:spcBef>
                  <a:spcPts val="0"/>
                </a:spcBef>
                <a:spcAft>
                  <a:spcPts val="0"/>
                </a:spcAft>
                <a:buClrTx/>
                <a:buSzTx/>
                <a:buFontTx/>
                <a:buNone/>
                <a:tabLst/>
                <a:defRPr/>
              </a:pPr>
              <a:r>
                <a:rPr kumimoji="0" lang="zh-CN" altLang="en-US" sz="1100" b="0" i="0" u="none" strike="noStrike" kern="0" cap="none" spc="0" normalizeH="0" baseline="0" noProof="0" dirty="0">
                  <a:ln>
                    <a:noFill/>
                  </a:ln>
                  <a:solidFill>
                    <a:sysClr val="window" lastClr="FFFFFF">
                      <a:lumMod val="50000"/>
                    </a:sysClr>
                  </a:solidFill>
                  <a:effectLst/>
                  <a:uLnTx/>
                  <a:uFillTx/>
                  <a:latin typeface="华文细黑" panose="02010600040101010101" pitchFamily="2" charset="-122"/>
                  <a:ea typeface="华文细黑" panose="02010600040101010101" pitchFamily="2" charset="-122"/>
                </a:rPr>
                <a:t>您的内容打在这里，或者通过复制您的文本后，在此框中选择粘贴，并选择只保留文字。</a:t>
              </a:r>
            </a:p>
          </p:txBody>
        </p:sp>
      </p:grpSp>
      <p:grpSp>
        <p:nvGrpSpPr>
          <p:cNvPr id="84" name="Group 73"/>
          <p:cNvGrpSpPr/>
          <p:nvPr/>
        </p:nvGrpSpPr>
        <p:grpSpPr>
          <a:xfrm flipH="1">
            <a:off x="2833553" y="4461239"/>
            <a:ext cx="997625" cy="266013"/>
            <a:chOff x="7244864" y="2564012"/>
            <a:chExt cx="1005313" cy="299674"/>
          </a:xfrm>
        </p:grpSpPr>
        <p:cxnSp>
          <p:nvCxnSpPr>
            <p:cNvPr id="85" name="Straight Connector 74"/>
            <p:cNvCxnSpPr/>
            <p:nvPr/>
          </p:nvCxnSpPr>
          <p:spPr>
            <a:xfrm flipV="1">
              <a:off x="7244864" y="2564012"/>
              <a:ext cx="393895" cy="299674"/>
            </a:xfrm>
            <a:prstGeom prst="line">
              <a:avLst/>
            </a:prstGeom>
            <a:noFill/>
            <a:ln w="19050" cap="flat" cmpd="sng" algn="ctr">
              <a:solidFill>
                <a:sysClr val="window" lastClr="FFFFFF">
                  <a:lumMod val="75000"/>
                </a:sysClr>
              </a:solidFill>
              <a:prstDash val="solid"/>
              <a:miter lim="800000"/>
              <a:headEnd type="oval" w="sm" len="sm"/>
              <a:tailEnd type="none"/>
            </a:ln>
            <a:effectLst/>
          </p:spPr>
        </p:cxnSp>
        <p:cxnSp>
          <p:nvCxnSpPr>
            <p:cNvPr id="86" name="Straight Connector 75"/>
            <p:cNvCxnSpPr/>
            <p:nvPr/>
          </p:nvCxnSpPr>
          <p:spPr>
            <a:xfrm>
              <a:off x="7643056" y="2564012"/>
              <a:ext cx="607121" cy="0"/>
            </a:xfrm>
            <a:prstGeom prst="line">
              <a:avLst/>
            </a:prstGeom>
            <a:noFill/>
            <a:ln w="19050" cap="flat" cmpd="sng" algn="ctr">
              <a:solidFill>
                <a:sysClr val="window" lastClr="FFFFFF">
                  <a:lumMod val="75000"/>
                </a:sysClr>
              </a:solidFill>
              <a:prstDash val="solid"/>
              <a:miter lim="800000"/>
              <a:headEnd type="none"/>
              <a:tailEnd type="oval" w="sm" len="sm"/>
            </a:ln>
            <a:effectLst/>
          </p:spPr>
        </p:cxnSp>
      </p:grpSp>
      <p:grpSp>
        <p:nvGrpSpPr>
          <p:cNvPr id="87" name="Group 76"/>
          <p:cNvGrpSpPr/>
          <p:nvPr/>
        </p:nvGrpSpPr>
        <p:grpSpPr>
          <a:xfrm flipH="1">
            <a:off x="3251973" y="3120942"/>
            <a:ext cx="997627" cy="266013"/>
            <a:chOff x="7244862" y="2564012"/>
            <a:chExt cx="1005315" cy="299674"/>
          </a:xfrm>
        </p:grpSpPr>
        <p:cxnSp>
          <p:nvCxnSpPr>
            <p:cNvPr id="88" name="Straight Connector 77"/>
            <p:cNvCxnSpPr/>
            <p:nvPr/>
          </p:nvCxnSpPr>
          <p:spPr>
            <a:xfrm flipV="1">
              <a:off x="7244862" y="2564012"/>
              <a:ext cx="393895" cy="299674"/>
            </a:xfrm>
            <a:prstGeom prst="line">
              <a:avLst/>
            </a:prstGeom>
            <a:noFill/>
            <a:ln w="19050" cap="flat" cmpd="sng" algn="ctr">
              <a:solidFill>
                <a:sysClr val="window" lastClr="FFFFFF">
                  <a:lumMod val="75000"/>
                </a:sysClr>
              </a:solidFill>
              <a:prstDash val="solid"/>
              <a:miter lim="800000"/>
              <a:headEnd type="oval" w="sm" len="sm"/>
              <a:tailEnd type="none"/>
            </a:ln>
            <a:effectLst/>
          </p:spPr>
        </p:cxnSp>
        <p:cxnSp>
          <p:nvCxnSpPr>
            <p:cNvPr id="89" name="Straight Connector 78"/>
            <p:cNvCxnSpPr/>
            <p:nvPr/>
          </p:nvCxnSpPr>
          <p:spPr>
            <a:xfrm>
              <a:off x="7643056" y="2564012"/>
              <a:ext cx="607121" cy="0"/>
            </a:xfrm>
            <a:prstGeom prst="line">
              <a:avLst/>
            </a:prstGeom>
            <a:noFill/>
            <a:ln w="19050" cap="flat" cmpd="sng" algn="ctr">
              <a:solidFill>
                <a:sysClr val="window" lastClr="FFFFFF">
                  <a:lumMod val="75000"/>
                </a:sysClr>
              </a:solidFill>
              <a:prstDash val="solid"/>
              <a:miter lim="800000"/>
              <a:headEnd type="none"/>
              <a:tailEnd type="oval" w="sm" len="sm"/>
            </a:ln>
            <a:effectLst/>
          </p:spPr>
        </p:cxnSp>
      </p:grpSp>
      <p:grpSp>
        <p:nvGrpSpPr>
          <p:cNvPr id="90" name="Group 79"/>
          <p:cNvGrpSpPr/>
          <p:nvPr/>
        </p:nvGrpSpPr>
        <p:grpSpPr>
          <a:xfrm>
            <a:off x="7865307" y="3120942"/>
            <a:ext cx="997627" cy="266013"/>
            <a:chOff x="7244862" y="2564012"/>
            <a:chExt cx="1005315" cy="299674"/>
          </a:xfrm>
        </p:grpSpPr>
        <p:cxnSp>
          <p:nvCxnSpPr>
            <p:cNvPr id="91" name="Straight Connector 80"/>
            <p:cNvCxnSpPr/>
            <p:nvPr/>
          </p:nvCxnSpPr>
          <p:spPr>
            <a:xfrm flipV="1">
              <a:off x="7244862" y="2564012"/>
              <a:ext cx="393895" cy="299674"/>
            </a:xfrm>
            <a:prstGeom prst="line">
              <a:avLst/>
            </a:prstGeom>
            <a:noFill/>
            <a:ln w="19050" cap="flat" cmpd="sng" algn="ctr">
              <a:solidFill>
                <a:sysClr val="window" lastClr="FFFFFF">
                  <a:lumMod val="75000"/>
                </a:sysClr>
              </a:solidFill>
              <a:prstDash val="solid"/>
              <a:miter lim="800000"/>
              <a:headEnd type="oval" w="sm" len="sm"/>
              <a:tailEnd type="none"/>
            </a:ln>
            <a:effectLst/>
          </p:spPr>
        </p:cxnSp>
        <p:cxnSp>
          <p:nvCxnSpPr>
            <p:cNvPr id="92" name="Straight Connector 81"/>
            <p:cNvCxnSpPr/>
            <p:nvPr/>
          </p:nvCxnSpPr>
          <p:spPr>
            <a:xfrm>
              <a:off x="7643056" y="2564012"/>
              <a:ext cx="607121" cy="0"/>
            </a:xfrm>
            <a:prstGeom prst="line">
              <a:avLst/>
            </a:prstGeom>
            <a:noFill/>
            <a:ln w="19050" cap="flat" cmpd="sng" algn="ctr">
              <a:solidFill>
                <a:sysClr val="window" lastClr="FFFFFF">
                  <a:lumMod val="75000"/>
                </a:sysClr>
              </a:solidFill>
              <a:prstDash val="solid"/>
              <a:miter lim="800000"/>
              <a:headEnd type="none"/>
              <a:tailEnd type="oval" w="sm" len="sm"/>
            </a:ln>
            <a:effectLst/>
          </p:spPr>
        </p:cxnSp>
      </p:grpSp>
      <p:grpSp>
        <p:nvGrpSpPr>
          <p:cNvPr id="93" name="Group 82"/>
          <p:cNvGrpSpPr/>
          <p:nvPr/>
        </p:nvGrpSpPr>
        <p:grpSpPr>
          <a:xfrm>
            <a:off x="8279344" y="4461239"/>
            <a:ext cx="997627" cy="266013"/>
            <a:chOff x="7244862" y="2564012"/>
            <a:chExt cx="1005315" cy="299674"/>
          </a:xfrm>
        </p:grpSpPr>
        <p:cxnSp>
          <p:nvCxnSpPr>
            <p:cNvPr id="94" name="Straight Connector 83"/>
            <p:cNvCxnSpPr/>
            <p:nvPr/>
          </p:nvCxnSpPr>
          <p:spPr>
            <a:xfrm flipV="1">
              <a:off x="7244862" y="2564012"/>
              <a:ext cx="393895" cy="299674"/>
            </a:xfrm>
            <a:prstGeom prst="line">
              <a:avLst/>
            </a:prstGeom>
            <a:noFill/>
            <a:ln w="19050" cap="flat" cmpd="sng" algn="ctr">
              <a:solidFill>
                <a:sysClr val="window" lastClr="FFFFFF">
                  <a:lumMod val="75000"/>
                </a:sysClr>
              </a:solidFill>
              <a:prstDash val="solid"/>
              <a:miter lim="800000"/>
              <a:headEnd type="oval" w="sm" len="sm"/>
              <a:tailEnd type="none"/>
            </a:ln>
            <a:effectLst/>
          </p:spPr>
        </p:cxnSp>
        <p:cxnSp>
          <p:nvCxnSpPr>
            <p:cNvPr id="95" name="Straight Connector 84"/>
            <p:cNvCxnSpPr/>
            <p:nvPr/>
          </p:nvCxnSpPr>
          <p:spPr>
            <a:xfrm>
              <a:off x="7643056" y="2564012"/>
              <a:ext cx="607121" cy="0"/>
            </a:xfrm>
            <a:prstGeom prst="line">
              <a:avLst/>
            </a:prstGeom>
            <a:noFill/>
            <a:ln w="19050" cap="flat" cmpd="sng" algn="ctr">
              <a:solidFill>
                <a:sysClr val="window" lastClr="FFFFFF">
                  <a:lumMod val="75000"/>
                </a:sysClr>
              </a:solidFill>
              <a:prstDash val="solid"/>
              <a:miter lim="800000"/>
              <a:headEnd type="none"/>
              <a:tailEnd type="oval" w="sm" len="sm"/>
            </a:ln>
            <a:effectLst/>
          </p:spPr>
        </p:cxnSp>
      </p:grpSp>
      <p:sp>
        <p:nvSpPr>
          <p:cNvPr id="96" name="Freeform 5"/>
          <p:cNvSpPr>
            <a:spLocks/>
          </p:cNvSpPr>
          <p:nvPr/>
        </p:nvSpPr>
        <p:spPr bwMode="auto">
          <a:xfrm rot="16200000">
            <a:off x="5095309" y="1895971"/>
            <a:ext cx="1935882" cy="379879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ysClr val="window" lastClr="FFFFFF">
                <a:lumMod val="75000"/>
              </a:sys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 lastClr="FFFFFF">
                  <a:lumMod val="50000"/>
                </a:sysClr>
              </a:solidFill>
              <a:effectLst/>
              <a:uLnTx/>
              <a:uFillTx/>
              <a:latin typeface="华文细黑" panose="02010600040101010101" pitchFamily="2" charset="-122"/>
              <a:ea typeface="华文细黑" panose="02010600040101010101" pitchFamily="2" charset="-122"/>
            </a:endParaRPr>
          </a:p>
        </p:txBody>
      </p:sp>
      <p:grpSp>
        <p:nvGrpSpPr>
          <p:cNvPr id="97" name="组合 96"/>
          <p:cNvGrpSpPr/>
          <p:nvPr/>
        </p:nvGrpSpPr>
        <p:grpSpPr>
          <a:xfrm>
            <a:off x="5708651" y="2485924"/>
            <a:ext cx="678496" cy="683002"/>
            <a:chOff x="5708651" y="2485924"/>
            <a:chExt cx="678496" cy="683002"/>
          </a:xfrm>
        </p:grpSpPr>
        <p:sp>
          <p:nvSpPr>
            <p:cNvPr id="117" name="Oval 6"/>
            <p:cNvSpPr/>
            <p:nvPr/>
          </p:nvSpPr>
          <p:spPr>
            <a:xfrm>
              <a:off x="5708651" y="2485924"/>
              <a:ext cx="678496" cy="683002"/>
            </a:xfrm>
            <a:prstGeom prst="ellipse">
              <a:avLst/>
            </a:prstGeom>
            <a:gradFill flip="none" rotWithShape="1">
              <a:gsLst>
                <a:gs pos="0">
                  <a:sysClr val="window" lastClr="FFFFFF">
                    <a:lumMod val="85000"/>
                  </a:sysClr>
                </a:gs>
                <a:gs pos="73000">
                  <a:srgbClr val="ECECEC"/>
                </a:gs>
                <a:gs pos="100000">
                  <a:srgbClr val="D9D9D9"/>
                </a:gs>
              </a:gsLst>
              <a:lin ang="2700000" scaled="1"/>
              <a:tileRect/>
            </a:gradFill>
            <a:ln w="25400">
              <a:gradFill flip="none" rotWithShape="1">
                <a:gsLst>
                  <a:gs pos="100000">
                    <a:srgbClr val="B2B2B2"/>
                  </a:gs>
                  <a:gs pos="0">
                    <a:sysClr val="window" lastClr="FFFFFF"/>
                  </a:gs>
                </a:gsLst>
                <a:lin ang="2700000" scaled="1"/>
                <a:tileRect/>
              </a:gradFill>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lumMod val="50000"/>
                  </a:sysClr>
                </a:solidFill>
                <a:effectLst/>
                <a:uLnTx/>
                <a:uFillTx/>
                <a:latin typeface="华文细黑" panose="02010600040101010101" pitchFamily="2" charset="-122"/>
                <a:ea typeface="华文细黑" panose="02010600040101010101" pitchFamily="2" charset="-122"/>
              </a:endParaRPr>
            </a:p>
          </p:txBody>
        </p:sp>
        <p:sp>
          <p:nvSpPr>
            <p:cNvPr id="118" name="Oval 2"/>
            <p:cNvSpPr/>
            <p:nvPr/>
          </p:nvSpPr>
          <p:spPr>
            <a:xfrm>
              <a:off x="5847023" y="2602642"/>
              <a:ext cx="401752" cy="404420"/>
            </a:xfrm>
            <a:prstGeom prst="ellipse">
              <a:avLst/>
            </a:pr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latin typeface="华文细黑" panose="02010600040101010101" pitchFamily="2" charset="-122"/>
                <a:ea typeface="华文细黑" panose="02010600040101010101" pitchFamily="2" charset="-122"/>
              </a:endParaRPr>
            </a:p>
          </p:txBody>
        </p:sp>
      </p:grpSp>
      <p:grpSp>
        <p:nvGrpSpPr>
          <p:cNvPr id="119" name="组合 118"/>
          <p:cNvGrpSpPr/>
          <p:nvPr/>
        </p:nvGrpSpPr>
        <p:grpSpPr>
          <a:xfrm>
            <a:off x="7225980" y="3201607"/>
            <a:ext cx="678496" cy="683002"/>
            <a:chOff x="7225980" y="3201607"/>
            <a:chExt cx="678496" cy="683002"/>
          </a:xfrm>
        </p:grpSpPr>
        <p:sp>
          <p:nvSpPr>
            <p:cNvPr id="120" name="Oval 6"/>
            <p:cNvSpPr/>
            <p:nvPr/>
          </p:nvSpPr>
          <p:spPr>
            <a:xfrm>
              <a:off x="7225980" y="3201607"/>
              <a:ext cx="678496" cy="683002"/>
            </a:xfrm>
            <a:prstGeom prst="ellipse">
              <a:avLst/>
            </a:prstGeom>
            <a:gradFill flip="none" rotWithShape="1">
              <a:gsLst>
                <a:gs pos="0">
                  <a:sysClr val="window" lastClr="FFFFFF">
                    <a:lumMod val="85000"/>
                  </a:sysClr>
                </a:gs>
                <a:gs pos="73000">
                  <a:srgbClr val="ECECEC"/>
                </a:gs>
                <a:gs pos="100000">
                  <a:srgbClr val="D9D9D9"/>
                </a:gs>
              </a:gsLst>
              <a:lin ang="2700000" scaled="1"/>
              <a:tileRect/>
            </a:gradFill>
            <a:ln w="25400">
              <a:gradFill flip="none" rotWithShape="1">
                <a:gsLst>
                  <a:gs pos="100000">
                    <a:srgbClr val="B2B2B2"/>
                  </a:gs>
                  <a:gs pos="0">
                    <a:sysClr val="window" lastClr="FFFFFF"/>
                  </a:gs>
                </a:gsLst>
                <a:lin ang="2700000" scaled="1"/>
                <a:tileRect/>
              </a:gradFill>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lumMod val="50000"/>
                  </a:sysClr>
                </a:solidFill>
                <a:effectLst/>
                <a:uLnTx/>
                <a:uFillTx/>
                <a:latin typeface="华文细黑" panose="02010600040101010101" pitchFamily="2" charset="-122"/>
                <a:ea typeface="华文细黑" panose="02010600040101010101" pitchFamily="2" charset="-122"/>
              </a:endParaRPr>
            </a:p>
          </p:txBody>
        </p:sp>
        <p:sp>
          <p:nvSpPr>
            <p:cNvPr id="121" name="Oval 3"/>
            <p:cNvSpPr/>
            <p:nvPr/>
          </p:nvSpPr>
          <p:spPr>
            <a:xfrm>
              <a:off x="7364352" y="3327922"/>
              <a:ext cx="401752" cy="404420"/>
            </a:xfrm>
            <a:prstGeom prst="ellipse">
              <a:avLst/>
            </a:pr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latin typeface="华文细黑" panose="02010600040101010101" pitchFamily="2" charset="-122"/>
                <a:ea typeface="华文细黑" panose="02010600040101010101" pitchFamily="2" charset="-122"/>
              </a:endParaRPr>
            </a:p>
          </p:txBody>
        </p:sp>
      </p:grpSp>
      <p:grpSp>
        <p:nvGrpSpPr>
          <p:cNvPr id="122" name="组合 121"/>
          <p:cNvGrpSpPr/>
          <p:nvPr/>
        </p:nvGrpSpPr>
        <p:grpSpPr>
          <a:xfrm>
            <a:off x="3824605" y="4499339"/>
            <a:ext cx="678496" cy="683002"/>
            <a:chOff x="3824605" y="4499339"/>
            <a:chExt cx="678496" cy="683002"/>
          </a:xfrm>
        </p:grpSpPr>
        <p:sp>
          <p:nvSpPr>
            <p:cNvPr id="123" name="Oval 6"/>
            <p:cNvSpPr/>
            <p:nvPr/>
          </p:nvSpPr>
          <p:spPr>
            <a:xfrm>
              <a:off x="3824605" y="4499339"/>
              <a:ext cx="678496" cy="683002"/>
            </a:xfrm>
            <a:prstGeom prst="ellipse">
              <a:avLst/>
            </a:prstGeom>
            <a:gradFill flip="none" rotWithShape="1">
              <a:gsLst>
                <a:gs pos="0">
                  <a:sysClr val="window" lastClr="FFFFFF">
                    <a:lumMod val="85000"/>
                  </a:sysClr>
                </a:gs>
                <a:gs pos="73000">
                  <a:srgbClr val="ECECEC"/>
                </a:gs>
                <a:gs pos="100000">
                  <a:srgbClr val="D9D9D9"/>
                </a:gs>
              </a:gsLst>
              <a:lin ang="2700000" scaled="1"/>
              <a:tileRect/>
            </a:gradFill>
            <a:ln w="25400">
              <a:gradFill flip="none" rotWithShape="1">
                <a:gsLst>
                  <a:gs pos="100000">
                    <a:srgbClr val="B2B2B2"/>
                  </a:gs>
                  <a:gs pos="0">
                    <a:sysClr val="window" lastClr="FFFFFF"/>
                  </a:gs>
                </a:gsLst>
                <a:lin ang="2700000" scaled="1"/>
                <a:tileRect/>
              </a:gradFill>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lumMod val="50000"/>
                  </a:sysClr>
                </a:solidFill>
                <a:effectLst/>
                <a:uLnTx/>
                <a:uFillTx/>
                <a:latin typeface="华文细黑" panose="02010600040101010101" pitchFamily="2" charset="-122"/>
                <a:ea typeface="华文细黑" panose="02010600040101010101" pitchFamily="2" charset="-122"/>
              </a:endParaRPr>
            </a:p>
          </p:txBody>
        </p:sp>
        <p:sp>
          <p:nvSpPr>
            <p:cNvPr id="124" name="Oval 4"/>
            <p:cNvSpPr/>
            <p:nvPr/>
          </p:nvSpPr>
          <p:spPr>
            <a:xfrm>
              <a:off x="3962978" y="4609840"/>
              <a:ext cx="401752" cy="404420"/>
            </a:xfrm>
            <a:prstGeom prst="ellipse">
              <a:avLst/>
            </a:pr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latin typeface="华文细黑" panose="02010600040101010101" pitchFamily="2" charset="-122"/>
                <a:ea typeface="华文细黑" panose="02010600040101010101" pitchFamily="2" charset="-122"/>
              </a:endParaRPr>
            </a:p>
          </p:txBody>
        </p:sp>
      </p:grpSp>
      <p:grpSp>
        <p:nvGrpSpPr>
          <p:cNvPr id="125" name="组合 124"/>
          <p:cNvGrpSpPr/>
          <p:nvPr/>
        </p:nvGrpSpPr>
        <p:grpSpPr>
          <a:xfrm>
            <a:off x="7636369" y="4507786"/>
            <a:ext cx="678496" cy="683002"/>
            <a:chOff x="7636369" y="4507786"/>
            <a:chExt cx="678496" cy="683002"/>
          </a:xfrm>
        </p:grpSpPr>
        <p:sp>
          <p:nvSpPr>
            <p:cNvPr id="126" name="Oval 6"/>
            <p:cNvSpPr/>
            <p:nvPr/>
          </p:nvSpPr>
          <p:spPr>
            <a:xfrm>
              <a:off x="7636369" y="4507786"/>
              <a:ext cx="678496" cy="683002"/>
            </a:xfrm>
            <a:prstGeom prst="ellipse">
              <a:avLst/>
            </a:prstGeom>
            <a:gradFill flip="none" rotWithShape="1">
              <a:gsLst>
                <a:gs pos="0">
                  <a:sysClr val="window" lastClr="FFFFFF">
                    <a:lumMod val="85000"/>
                  </a:sysClr>
                </a:gs>
                <a:gs pos="73000">
                  <a:srgbClr val="ECECEC"/>
                </a:gs>
                <a:gs pos="100000">
                  <a:srgbClr val="D9D9D9"/>
                </a:gs>
              </a:gsLst>
              <a:lin ang="2700000" scaled="1"/>
              <a:tileRect/>
            </a:gradFill>
            <a:ln w="25400">
              <a:gradFill flip="none" rotWithShape="1">
                <a:gsLst>
                  <a:gs pos="100000">
                    <a:srgbClr val="B2B2B2"/>
                  </a:gs>
                  <a:gs pos="0">
                    <a:sysClr val="window" lastClr="FFFFFF"/>
                  </a:gs>
                </a:gsLst>
                <a:lin ang="2700000" scaled="1"/>
                <a:tileRect/>
              </a:gradFill>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lumMod val="50000"/>
                  </a:sysClr>
                </a:solidFill>
                <a:effectLst/>
                <a:uLnTx/>
                <a:uFillTx/>
                <a:latin typeface="华文细黑" panose="02010600040101010101" pitchFamily="2" charset="-122"/>
                <a:ea typeface="华文细黑" panose="02010600040101010101" pitchFamily="2" charset="-122"/>
              </a:endParaRPr>
            </a:p>
          </p:txBody>
        </p:sp>
        <p:sp>
          <p:nvSpPr>
            <p:cNvPr id="127" name="Oval 5"/>
            <p:cNvSpPr/>
            <p:nvPr/>
          </p:nvSpPr>
          <p:spPr>
            <a:xfrm>
              <a:off x="7761770" y="4609840"/>
              <a:ext cx="401752" cy="404420"/>
            </a:xfrm>
            <a:prstGeom prst="ellipse">
              <a:avLst/>
            </a:pr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latin typeface="华文细黑" panose="02010600040101010101" pitchFamily="2" charset="-122"/>
                <a:ea typeface="华文细黑" panose="02010600040101010101" pitchFamily="2" charset="-122"/>
              </a:endParaRPr>
            </a:p>
          </p:txBody>
        </p:sp>
      </p:grpSp>
      <p:grpSp>
        <p:nvGrpSpPr>
          <p:cNvPr id="128" name="组合 127"/>
          <p:cNvGrpSpPr/>
          <p:nvPr/>
        </p:nvGrpSpPr>
        <p:grpSpPr>
          <a:xfrm>
            <a:off x="4240347" y="3207682"/>
            <a:ext cx="678496" cy="683002"/>
            <a:chOff x="4240347" y="3207682"/>
            <a:chExt cx="678496" cy="683002"/>
          </a:xfrm>
        </p:grpSpPr>
        <p:sp>
          <p:nvSpPr>
            <p:cNvPr id="129" name="Oval 6"/>
            <p:cNvSpPr/>
            <p:nvPr/>
          </p:nvSpPr>
          <p:spPr>
            <a:xfrm>
              <a:off x="4240347" y="3207682"/>
              <a:ext cx="678496" cy="683002"/>
            </a:xfrm>
            <a:prstGeom prst="ellipse">
              <a:avLst/>
            </a:prstGeom>
            <a:gradFill flip="none" rotWithShape="1">
              <a:gsLst>
                <a:gs pos="0">
                  <a:sysClr val="window" lastClr="FFFFFF">
                    <a:lumMod val="85000"/>
                  </a:sysClr>
                </a:gs>
                <a:gs pos="73000">
                  <a:srgbClr val="ECECEC"/>
                </a:gs>
                <a:gs pos="100000">
                  <a:srgbClr val="D9D9D9"/>
                </a:gs>
              </a:gsLst>
              <a:lin ang="2700000" scaled="1"/>
              <a:tileRect/>
            </a:gradFill>
            <a:ln w="25400">
              <a:gradFill flip="none" rotWithShape="1">
                <a:gsLst>
                  <a:gs pos="100000">
                    <a:srgbClr val="B2B2B2"/>
                  </a:gs>
                  <a:gs pos="0">
                    <a:sysClr val="window" lastClr="FFFFFF"/>
                  </a:gs>
                </a:gsLst>
                <a:lin ang="2700000" scaled="1"/>
                <a:tileRect/>
              </a:gradFill>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lumMod val="50000"/>
                  </a:sysClr>
                </a:solidFill>
                <a:effectLst/>
                <a:uLnTx/>
                <a:uFillTx/>
                <a:latin typeface="华文细黑" panose="02010600040101010101" pitchFamily="2" charset="-122"/>
                <a:ea typeface="华文细黑" panose="02010600040101010101" pitchFamily="2" charset="-122"/>
              </a:endParaRPr>
            </a:p>
          </p:txBody>
        </p:sp>
        <p:sp>
          <p:nvSpPr>
            <p:cNvPr id="130" name="Oval 6"/>
            <p:cNvSpPr/>
            <p:nvPr/>
          </p:nvSpPr>
          <p:spPr>
            <a:xfrm>
              <a:off x="4364730" y="3327922"/>
              <a:ext cx="401752" cy="404420"/>
            </a:xfrm>
            <a:prstGeom prst="ellipse">
              <a:avLst/>
            </a:pr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latin typeface="华文细黑" panose="02010600040101010101" pitchFamily="2" charset="-122"/>
                <a:ea typeface="华文细黑" panose="02010600040101010101" pitchFamily="2" charset="-122"/>
              </a:endParaRPr>
            </a:p>
          </p:txBody>
        </p:sp>
      </p:grpSp>
      <p:grpSp>
        <p:nvGrpSpPr>
          <p:cNvPr id="131" name="组合 130"/>
          <p:cNvGrpSpPr/>
          <p:nvPr/>
        </p:nvGrpSpPr>
        <p:grpSpPr>
          <a:xfrm>
            <a:off x="4713690" y="3386955"/>
            <a:ext cx="2761695" cy="2780032"/>
            <a:chOff x="4693205" y="3289391"/>
            <a:chExt cx="2971099" cy="2990827"/>
          </a:xfrm>
        </p:grpSpPr>
        <p:sp>
          <p:nvSpPr>
            <p:cNvPr id="132" name="Oval 54"/>
            <p:cNvSpPr/>
            <p:nvPr/>
          </p:nvSpPr>
          <p:spPr>
            <a:xfrm>
              <a:off x="4693205" y="3289391"/>
              <a:ext cx="2971099" cy="2990827"/>
            </a:xfrm>
            <a:prstGeom prst="ellipse">
              <a:avLst/>
            </a:prstGeom>
            <a:gradFill flip="none" rotWithShape="1">
              <a:gsLst>
                <a:gs pos="0">
                  <a:sysClr val="window" lastClr="FFFFFF">
                    <a:lumMod val="85000"/>
                  </a:sysClr>
                </a:gs>
                <a:gs pos="73000">
                  <a:srgbClr val="ECECEC"/>
                </a:gs>
                <a:gs pos="100000">
                  <a:srgbClr val="D9D9D9"/>
                </a:gs>
              </a:gsLst>
              <a:lin ang="2700000" scaled="1"/>
              <a:tileRect/>
            </a:gradFill>
            <a:ln w="25400">
              <a:gradFill flip="none" rotWithShape="1">
                <a:gsLst>
                  <a:gs pos="100000">
                    <a:srgbClr val="B2B2B2"/>
                  </a:gs>
                  <a:gs pos="0">
                    <a:sysClr val="window" lastClr="FFFFFF"/>
                  </a:gs>
                </a:gsLst>
                <a:lin ang="2700000" scaled="1"/>
                <a:tileRect/>
              </a:gradFill>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lumMod val="50000"/>
                  </a:sysClr>
                </a:solidFill>
                <a:effectLst/>
                <a:uLnTx/>
                <a:uFillTx/>
                <a:latin typeface="华文细黑" panose="02010600040101010101" pitchFamily="2" charset="-122"/>
                <a:ea typeface="华文细黑" panose="02010600040101010101" pitchFamily="2" charset="-122"/>
              </a:endParaRPr>
            </a:p>
          </p:txBody>
        </p:sp>
        <p:sp>
          <p:nvSpPr>
            <p:cNvPr id="133" name="Oval 54"/>
            <p:cNvSpPr/>
            <p:nvPr/>
          </p:nvSpPr>
          <p:spPr>
            <a:xfrm>
              <a:off x="4952004" y="3526616"/>
              <a:ext cx="2457067" cy="2473381"/>
            </a:xfrm>
            <a:prstGeom prst="ellipse">
              <a:avLst/>
            </a:prstGeom>
            <a:gradFill>
              <a:gsLst>
                <a:gs pos="0">
                  <a:srgbClr val="F5F5F5"/>
                </a:gs>
                <a:gs pos="100000">
                  <a:sysClr val="window" lastClr="FFFFFF">
                    <a:lumMod val="85000"/>
                  </a:sysClr>
                </a:gs>
              </a:gsLst>
              <a:lin ang="2700000" scaled="1"/>
            </a:gradFill>
            <a:ln w="22225" cap="flat" cmpd="sng" algn="ctr">
              <a:gradFill flip="none" rotWithShape="1">
                <a:gsLst>
                  <a:gs pos="0">
                    <a:sysClr val="window" lastClr="FFFFFF"/>
                  </a:gs>
                  <a:gs pos="100000">
                    <a:sysClr val="window" lastClr="FFFFFF">
                      <a:lumMod val="75000"/>
                    </a:sysClr>
                  </a:gs>
                </a:gsLst>
                <a:lin ang="2700000" scaled="1"/>
                <a:tileRect/>
              </a:gradFill>
              <a:prstDash val="solid"/>
              <a:miter lim="800000"/>
            </a:ln>
            <a:effectLst>
              <a:outerShdw blurRad="50800" dist="38100" dir="2700000" algn="tl" rotWithShape="0">
                <a:prstClr val="black">
                  <a:alpha val="43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lumMod val="50000"/>
                  </a:sysClr>
                </a:solidFill>
                <a:effectLst/>
                <a:uLnTx/>
                <a:uFillTx/>
                <a:latin typeface="华文细黑" panose="02010600040101010101" pitchFamily="2" charset="-122"/>
                <a:ea typeface="华文细黑" panose="02010600040101010101" pitchFamily="2" charset="-122"/>
                <a:cs typeface="+mn-cs"/>
              </a:endParaRPr>
            </a:p>
          </p:txBody>
        </p:sp>
        <p:sp>
          <p:nvSpPr>
            <p:cNvPr id="134" name="文本框 181"/>
            <p:cNvSpPr txBox="1"/>
            <p:nvPr/>
          </p:nvSpPr>
          <p:spPr>
            <a:xfrm>
              <a:off x="5334173" y="4679915"/>
              <a:ext cx="1603026" cy="1092675"/>
            </a:xfrm>
            <a:prstGeom prst="rect">
              <a:avLst/>
            </a:prstGeom>
            <a:noFill/>
          </p:spPr>
          <p:txBody>
            <a:bodyPr wrap="square" rtlCol="0">
              <a:spAutoFit/>
            </a:bodyPr>
            <a:lstStyle/>
            <a:p>
              <a:pPr marL="0" marR="0" lvl="0" indent="0" algn="ctr" defTabSz="914400" eaLnBrk="1" fontAlgn="base" latinLnBrk="0" hangingPunct="1">
                <a:lnSpc>
                  <a:spcPct val="125000"/>
                </a:lnSpc>
                <a:spcBef>
                  <a:spcPct val="0"/>
                </a:spcBef>
                <a:spcAft>
                  <a:spcPct val="0"/>
                </a:spcAft>
                <a:buClrTx/>
                <a:buSzTx/>
                <a:buFontTx/>
                <a:buNone/>
                <a:tabLst/>
                <a:defRPr/>
              </a:pPr>
              <a:r>
                <a:rPr kumimoji="0" lang="zh-CN" altLang="en-US" sz="2400" b="0" i="0" u="none" strike="noStrike" kern="0" cap="none" spc="0" normalizeH="0" baseline="0" noProof="0" dirty="0">
                  <a:ln>
                    <a:noFill/>
                  </a:ln>
                  <a:solidFill>
                    <a:schemeClr val="accent1"/>
                  </a:solidFill>
                  <a:effectLst/>
                  <a:uLnTx/>
                  <a:uFillTx/>
                  <a:latin typeface="华文细黑" panose="02010600040101010101" pitchFamily="2" charset="-122"/>
                  <a:ea typeface="华文细黑" panose="02010600040101010101" pitchFamily="2" charset="-122"/>
                  <a:cs typeface="Lato Light" charset="0"/>
                  <a:sym typeface="Lato Light" charset="0"/>
                </a:rPr>
                <a:t>添加需要的标题</a:t>
              </a:r>
              <a:endParaRPr kumimoji="0" lang="en-US" altLang="zh-CN" sz="2400" b="0" i="0" u="none" strike="noStrike" kern="0" cap="none" spc="0" normalizeH="0" baseline="0" noProof="0" dirty="0">
                <a:ln>
                  <a:noFill/>
                </a:ln>
                <a:solidFill>
                  <a:schemeClr val="accent1"/>
                </a:solidFill>
                <a:effectLst/>
                <a:uLnTx/>
                <a:uFillTx/>
                <a:latin typeface="华文细黑" panose="02010600040101010101" pitchFamily="2" charset="-122"/>
                <a:ea typeface="华文细黑" panose="02010600040101010101" pitchFamily="2" charset="-122"/>
                <a:cs typeface="Lato Light" charset="0"/>
                <a:sym typeface="Lato Light" charset="0"/>
              </a:endParaRPr>
            </a:p>
          </p:txBody>
        </p:sp>
        <p:sp>
          <p:nvSpPr>
            <p:cNvPr id="135" name="Freeform 48"/>
            <p:cNvSpPr>
              <a:spLocks noEditPoints="1"/>
            </p:cNvSpPr>
            <p:nvPr/>
          </p:nvSpPr>
          <p:spPr bwMode="auto">
            <a:xfrm>
              <a:off x="5796738" y="3808700"/>
              <a:ext cx="707190" cy="769139"/>
            </a:xfrm>
            <a:custGeom>
              <a:avLst/>
              <a:gdLst>
                <a:gd name="T0" fmla="*/ 189 w 311"/>
                <a:gd name="T1" fmla="*/ 220 h 339"/>
                <a:gd name="T2" fmla="*/ 209 w 311"/>
                <a:gd name="T3" fmla="*/ 163 h 339"/>
                <a:gd name="T4" fmla="*/ 221 w 311"/>
                <a:gd name="T5" fmla="*/ 120 h 339"/>
                <a:gd name="T6" fmla="*/ 221 w 311"/>
                <a:gd name="T7" fmla="*/ 120 h 339"/>
                <a:gd name="T8" fmla="*/ 222 w 311"/>
                <a:gd name="T9" fmla="*/ 116 h 339"/>
                <a:gd name="T10" fmla="*/ 222 w 311"/>
                <a:gd name="T11" fmla="*/ 112 h 339"/>
                <a:gd name="T12" fmla="*/ 223 w 311"/>
                <a:gd name="T13" fmla="*/ 109 h 339"/>
                <a:gd name="T14" fmla="*/ 223 w 311"/>
                <a:gd name="T15" fmla="*/ 105 h 339"/>
                <a:gd name="T16" fmla="*/ 223 w 311"/>
                <a:gd name="T17" fmla="*/ 102 h 339"/>
                <a:gd name="T18" fmla="*/ 224 w 311"/>
                <a:gd name="T19" fmla="*/ 98 h 339"/>
                <a:gd name="T20" fmla="*/ 224 w 311"/>
                <a:gd name="T21" fmla="*/ 95 h 339"/>
                <a:gd name="T22" fmla="*/ 224 w 311"/>
                <a:gd name="T23" fmla="*/ 92 h 339"/>
                <a:gd name="T24" fmla="*/ 223 w 311"/>
                <a:gd name="T25" fmla="*/ 89 h 339"/>
                <a:gd name="T26" fmla="*/ 223 w 311"/>
                <a:gd name="T27" fmla="*/ 87 h 339"/>
                <a:gd name="T28" fmla="*/ 223 w 311"/>
                <a:gd name="T29" fmla="*/ 85 h 339"/>
                <a:gd name="T30" fmla="*/ 223 w 311"/>
                <a:gd name="T31" fmla="*/ 83 h 339"/>
                <a:gd name="T32" fmla="*/ 223 w 311"/>
                <a:gd name="T33" fmla="*/ 82 h 339"/>
                <a:gd name="T34" fmla="*/ 223 w 311"/>
                <a:gd name="T35" fmla="*/ 81 h 339"/>
                <a:gd name="T36" fmla="*/ 223 w 311"/>
                <a:gd name="T37" fmla="*/ 81 h 339"/>
                <a:gd name="T38" fmla="*/ 108 w 311"/>
                <a:gd name="T39" fmla="*/ 36 h 339"/>
                <a:gd name="T40" fmla="*/ 78 w 311"/>
                <a:gd name="T41" fmla="*/ 55 h 339"/>
                <a:gd name="T42" fmla="*/ 77 w 311"/>
                <a:gd name="T43" fmla="*/ 59 h 339"/>
                <a:gd name="T44" fmla="*/ 76 w 311"/>
                <a:gd name="T45" fmla="*/ 64 h 339"/>
                <a:gd name="T46" fmla="*/ 76 w 311"/>
                <a:gd name="T47" fmla="*/ 69 h 339"/>
                <a:gd name="T48" fmla="*/ 75 w 311"/>
                <a:gd name="T49" fmla="*/ 74 h 339"/>
                <a:gd name="T50" fmla="*/ 75 w 311"/>
                <a:gd name="T51" fmla="*/ 78 h 339"/>
                <a:gd name="T52" fmla="*/ 76 w 311"/>
                <a:gd name="T53" fmla="*/ 83 h 339"/>
                <a:gd name="T54" fmla="*/ 76 w 311"/>
                <a:gd name="T55" fmla="*/ 87 h 339"/>
                <a:gd name="T56" fmla="*/ 77 w 311"/>
                <a:gd name="T57" fmla="*/ 92 h 339"/>
                <a:gd name="T58" fmla="*/ 77 w 311"/>
                <a:gd name="T59" fmla="*/ 96 h 339"/>
                <a:gd name="T60" fmla="*/ 78 w 311"/>
                <a:gd name="T61" fmla="*/ 100 h 339"/>
                <a:gd name="T62" fmla="*/ 79 w 311"/>
                <a:gd name="T63" fmla="*/ 104 h 339"/>
                <a:gd name="T64" fmla="*/ 80 w 311"/>
                <a:gd name="T65" fmla="*/ 106 h 339"/>
                <a:gd name="T66" fmla="*/ 84 w 311"/>
                <a:gd name="T67" fmla="*/ 119 h 339"/>
                <a:gd name="T68" fmla="*/ 92 w 311"/>
                <a:gd name="T69" fmla="*/ 161 h 339"/>
                <a:gd name="T70" fmla="*/ 104 w 311"/>
                <a:gd name="T71" fmla="*/ 238 h 339"/>
                <a:gd name="T72" fmla="*/ 0 w 311"/>
                <a:gd name="T73" fmla="*/ 339 h 339"/>
                <a:gd name="T74" fmla="*/ 148 w 311"/>
                <a:gd name="T75" fmla="*/ 271 h 339"/>
                <a:gd name="T76" fmla="*/ 146 w 311"/>
                <a:gd name="T77" fmla="*/ 249 h 339"/>
                <a:gd name="T78" fmla="*/ 175 w 311"/>
                <a:gd name="T79" fmla="*/ 258 h 339"/>
                <a:gd name="T80" fmla="*/ 174 w 311"/>
                <a:gd name="T81" fmla="*/ 339 h 339"/>
                <a:gd name="T82" fmla="*/ 216 w 311"/>
                <a:gd name="T83" fmla="*/ 244 h 339"/>
                <a:gd name="T84" fmla="*/ 81 w 311"/>
                <a:gd name="T85" fmla="*/ 139 h 339"/>
                <a:gd name="T86" fmla="*/ 93 w 311"/>
                <a:gd name="T87" fmla="*/ 136 h 339"/>
                <a:gd name="T88" fmla="*/ 105 w 311"/>
                <a:gd name="T89" fmla="*/ 72 h 339"/>
                <a:gd name="T90" fmla="*/ 211 w 311"/>
                <a:gd name="T91" fmla="*/ 131 h 339"/>
                <a:gd name="T92" fmla="*/ 222 w 311"/>
                <a:gd name="T93" fmla="*/ 130 h 339"/>
                <a:gd name="T94" fmla="*/ 183 w 311"/>
                <a:gd name="T95" fmla="*/ 201 h 339"/>
                <a:gd name="T96" fmla="*/ 96 w 311"/>
                <a:gd name="T97" fmla="*/ 158 h 339"/>
                <a:gd name="T98" fmla="*/ 166 w 311"/>
                <a:gd name="T99" fmla="*/ 245 h 339"/>
                <a:gd name="T100" fmla="*/ 117 w 311"/>
                <a:gd name="T101" fmla="*/ 225 h 339"/>
                <a:gd name="T102" fmla="*/ 152 w 311"/>
                <a:gd name="T103" fmla="*/ 220 h 339"/>
                <a:gd name="T104" fmla="*/ 185 w 311"/>
                <a:gd name="T105" fmla="*/ 22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1" h="339">
                  <a:moveTo>
                    <a:pt x="216" y="244"/>
                  </a:moveTo>
                  <a:cubicBezTo>
                    <a:pt x="194" y="236"/>
                    <a:pt x="189" y="220"/>
                    <a:pt x="189" y="220"/>
                  </a:cubicBezTo>
                  <a:cubicBezTo>
                    <a:pt x="189" y="202"/>
                    <a:pt x="189" y="202"/>
                    <a:pt x="189" y="202"/>
                  </a:cubicBezTo>
                  <a:cubicBezTo>
                    <a:pt x="205" y="182"/>
                    <a:pt x="209" y="163"/>
                    <a:pt x="209" y="163"/>
                  </a:cubicBezTo>
                  <a:cubicBezTo>
                    <a:pt x="212" y="160"/>
                    <a:pt x="218" y="154"/>
                    <a:pt x="218" y="154"/>
                  </a:cubicBezTo>
                  <a:cubicBezTo>
                    <a:pt x="229" y="137"/>
                    <a:pt x="225" y="116"/>
                    <a:pt x="221" y="120"/>
                  </a:cubicBezTo>
                  <a:cubicBezTo>
                    <a:pt x="221" y="120"/>
                    <a:pt x="221" y="121"/>
                    <a:pt x="220" y="122"/>
                  </a:cubicBezTo>
                  <a:cubicBezTo>
                    <a:pt x="220" y="121"/>
                    <a:pt x="221" y="121"/>
                    <a:pt x="221" y="120"/>
                  </a:cubicBezTo>
                  <a:cubicBezTo>
                    <a:pt x="221" y="120"/>
                    <a:pt x="221" y="119"/>
                    <a:pt x="221" y="119"/>
                  </a:cubicBezTo>
                  <a:cubicBezTo>
                    <a:pt x="221" y="118"/>
                    <a:pt x="221" y="117"/>
                    <a:pt x="222" y="116"/>
                  </a:cubicBezTo>
                  <a:cubicBezTo>
                    <a:pt x="222" y="116"/>
                    <a:pt x="222" y="116"/>
                    <a:pt x="222" y="115"/>
                  </a:cubicBezTo>
                  <a:cubicBezTo>
                    <a:pt x="222" y="114"/>
                    <a:pt x="222" y="113"/>
                    <a:pt x="222" y="112"/>
                  </a:cubicBezTo>
                  <a:cubicBezTo>
                    <a:pt x="222" y="112"/>
                    <a:pt x="222" y="112"/>
                    <a:pt x="222" y="111"/>
                  </a:cubicBezTo>
                  <a:cubicBezTo>
                    <a:pt x="223" y="110"/>
                    <a:pt x="223" y="110"/>
                    <a:pt x="223" y="109"/>
                  </a:cubicBezTo>
                  <a:cubicBezTo>
                    <a:pt x="223" y="108"/>
                    <a:pt x="223" y="108"/>
                    <a:pt x="223" y="108"/>
                  </a:cubicBezTo>
                  <a:cubicBezTo>
                    <a:pt x="223" y="107"/>
                    <a:pt x="223" y="106"/>
                    <a:pt x="223" y="105"/>
                  </a:cubicBezTo>
                  <a:cubicBezTo>
                    <a:pt x="223" y="105"/>
                    <a:pt x="223" y="105"/>
                    <a:pt x="223" y="104"/>
                  </a:cubicBezTo>
                  <a:cubicBezTo>
                    <a:pt x="223" y="103"/>
                    <a:pt x="223" y="103"/>
                    <a:pt x="223" y="102"/>
                  </a:cubicBezTo>
                  <a:cubicBezTo>
                    <a:pt x="223" y="101"/>
                    <a:pt x="223" y="101"/>
                    <a:pt x="224" y="101"/>
                  </a:cubicBezTo>
                  <a:cubicBezTo>
                    <a:pt x="224" y="100"/>
                    <a:pt x="224" y="99"/>
                    <a:pt x="224" y="98"/>
                  </a:cubicBezTo>
                  <a:cubicBezTo>
                    <a:pt x="224" y="98"/>
                    <a:pt x="224" y="98"/>
                    <a:pt x="224" y="98"/>
                  </a:cubicBezTo>
                  <a:cubicBezTo>
                    <a:pt x="224" y="97"/>
                    <a:pt x="224" y="96"/>
                    <a:pt x="224" y="95"/>
                  </a:cubicBezTo>
                  <a:cubicBezTo>
                    <a:pt x="224" y="95"/>
                    <a:pt x="224" y="95"/>
                    <a:pt x="224" y="94"/>
                  </a:cubicBezTo>
                  <a:cubicBezTo>
                    <a:pt x="224" y="94"/>
                    <a:pt x="224" y="93"/>
                    <a:pt x="224" y="92"/>
                  </a:cubicBezTo>
                  <a:cubicBezTo>
                    <a:pt x="224" y="92"/>
                    <a:pt x="224" y="92"/>
                    <a:pt x="224" y="91"/>
                  </a:cubicBezTo>
                  <a:cubicBezTo>
                    <a:pt x="224" y="91"/>
                    <a:pt x="224" y="90"/>
                    <a:pt x="223" y="89"/>
                  </a:cubicBezTo>
                  <a:cubicBezTo>
                    <a:pt x="223" y="89"/>
                    <a:pt x="223" y="89"/>
                    <a:pt x="223" y="89"/>
                  </a:cubicBezTo>
                  <a:cubicBezTo>
                    <a:pt x="223" y="88"/>
                    <a:pt x="223" y="88"/>
                    <a:pt x="223" y="87"/>
                  </a:cubicBezTo>
                  <a:cubicBezTo>
                    <a:pt x="223" y="87"/>
                    <a:pt x="223" y="87"/>
                    <a:pt x="223" y="87"/>
                  </a:cubicBezTo>
                  <a:cubicBezTo>
                    <a:pt x="223" y="86"/>
                    <a:pt x="223" y="86"/>
                    <a:pt x="223" y="85"/>
                  </a:cubicBezTo>
                  <a:cubicBezTo>
                    <a:pt x="223" y="85"/>
                    <a:pt x="223" y="85"/>
                    <a:pt x="223" y="85"/>
                  </a:cubicBezTo>
                  <a:cubicBezTo>
                    <a:pt x="223" y="84"/>
                    <a:pt x="223" y="84"/>
                    <a:pt x="223" y="83"/>
                  </a:cubicBezTo>
                  <a:cubicBezTo>
                    <a:pt x="223" y="83"/>
                    <a:pt x="223" y="83"/>
                    <a:pt x="223" y="83"/>
                  </a:cubicBezTo>
                  <a:cubicBezTo>
                    <a:pt x="223" y="83"/>
                    <a:pt x="223" y="82"/>
                    <a:pt x="223" y="82"/>
                  </a:cubicBezTo>
                  <a:cubicBezTo>
                    <a:pt x="223" y="82"/>
                    <a:pt x="223" y="82"/>
                    <a:pt x="223" y="82"/>
                  </a:cubicBezTo>
                  <a:cubicBezTo>
                    <a:pt x="223" y="82"/>
                    <a:pt x="223" y="81"/>
                    <a:pt x="223" y="81"/>
                  </a:cubicBezTo>
                  <a:cubicBezTo>
                    <a:pt x="223" y="81"/>
                    <a:pt x="223" y="81"/>
                    <a:pt x="223" y="81"/>
                  </a:cubicBezTo>
                  <a:cubicBezTo>
                    <a:pt x="223" y="81"/>
                    <a:pt x="223" y="81"/>
                    <a:pt x="223" y="81"/>
                  </a:cubicBezTo>
                  <a:cubicBezTo>
                    <a:pt x="221" y="33"/>
                    <a:pt x="182" y="21"/>
                    <a:pt x="182" y="21"/>
                  </a:cubicBezTo>
                  <a:cubicBezTo>
                    <a:pt x="134" y="0"/>
                    <a:pt x="108" y="36"/>
                    <a:pt x="108" y="36"/>
                  </a:cubicBezTo>
                  <a:cubicBezTo>
                    <a:pt x="89" y="27"/>
                    <a:pt x="79" y="51"/>
                    <a:pt x="79" y="51"/>
                  </a:cubicBezTo>
                  <a:cubicBezTo>
                    <a:pt x="79" y="52"/>
                    <a:pt x="78" y="54"/>
                    <a:pt x="78" y="55"/>
                  </a:cubicBezTo>
                  <a:cubicBezTo>
                    <a:pt x="78" y="55"/>
                    <a:pt x="78" y="56"/>
                    <a:pt x="78" y="56"/>
                  </a:cubicBezTo>
                  <a:cubicBezTo>
                    <a:pt x="78" y="57"/>
                    <a:pt x="77" y="58"/>
                    <a:pt x="77" y="59"/>
                  </a:cubicBezTo>
                  <a:cubicBezTo>
                    <a:pt x="77" y="60"/>
                    <a:pt x="77" y="60"/>
                    <a:pt x="77" y="61"/>
                  </a:cubicBezTo>
                  <a:cubicBezTo>
                    <a:pt x="77" y="62"/>
                    <a:pt x="76" y="63"/>
                    <a:pt x="76" y="64"/>
                  </a:cubicBezTo>
                  <a:cubicBezTo>
                    <a:pt x="76" y="65"/>
                    <a:pt x="76" y="65"/>
                    <a:pt x="76" y="65"/>
                  </a:cubicBezTo>
                  <a:cubicBezTo>
                    <a:pt x="76" y="66"/>
                    <a:pt x="76" y="68"/>
                    <a:pt x="76" y="69"/>
                  </a:cubicBezTo>
                  <a:cubicBezTo>
                    <a:pt x="76" y="70"/>
                    <a:pt x="76" y="70"/>
                    <a:pt x="76" y="71"/>
                  </a:cubicBezTo>
                  <a:cubicBezTo>
                    <a:pt x="76" y="72"/>
                    <a:pt x="75" y="73"/>
                    <a:pt x="75" y="74"/>
                  </a:cubicBezTo>
                  <a:cubicBezTo>
                    <a:pt x="75" y="74"/>
                    <a:pt x="75" y="75"/>
                    <a:pt x="75" y="75"/>
                  </a:cubicBezTo>
                  <a:cubicBezTo>
                    <a:pt x="75" y="76"/>
                    <a:pt x="75" y="77"/>
                    <a:pt x="75" y="78"/>
                  </a:cubicBezTo>
                  <a:cubicBezTo>
                    <a:pt x="75" y="79"/>
                    <a:pt x="75" y="79"/>
                    <a:pt x="75" y="79"/>
                  </a:cubicBezTo>
                  <a:cubicBezTo>
                    <a:pt x="75" y="81"/>
                    <a:pt x="76" y="82"/>
                    <a:pt x="76" y="83"/>
                  </a:cubicBezTo>
                  <a:cubicBezTo>
                    <a:pt x="76" y="84"/>
                    <a:pt x="76" y="84"/>
                    <a:pt x="76" y="84"/>
                  </a:cubicBezTo>
                  <a:cubicBezTo>
                    <a:pt x="76" y="85"/>
                    <a:pt x="76" y="86"/>
                    <a:pt x="76" y="87"/>
                  </a:cubicBezTo>
                  <a:cubicBezTo>
                    <a:pt x="76" y="88"/>
                    <a:pt x="76" y="88"/>
                    <a:pt x="76" y="89"/>
                  </a:cubicBezTo>
                  <a:cubicBezTo>
                    <a:pt x="76" y="90"/>
                    <a:pt x="76" y="91"/>
                    <a:pt x="77" y="92"/>
                  </a:cubicBezTo>
                  <a:cubicBezTo>
                    <a:pt x="77" y="92"/>
                    <a:pt x="77" y="92"/>
                    <a:pt x="77" y="93"/>
                  </a:cubicBezTo>
                  <a:cubicBezTo>
                    <a:pt x="77" y="94"/>
                    <a:pt x="77" y="95"/>
                    <a:pt x="77" y="96"/>
                  </a:cubicBezTo>
                  <a:cubicBezTo>
                    <a:pt x="77" y="97"/>
                    <a:pt x="77" y="97"/>
                    <a:pt x="77" y="97"/>
                  </a:cubicBezTo>
                  <a:cubicBezTo>
                    <a:pt x="78" y="98"/>
                    <a:pt x="78" y="99"/>
                    <a:pt x="78" y="100"/>
                  </a:cubicBezTo>
                  <a:cubicBezTo>
                    <a:pt x="78" y="101"/>
                    <a:pt x="78" y="101"/>
                    <a:pt x="78" y="101"/>
                  </a:cubicBezTo>
                  <a:cubicBezTo>
                    <a:pt x="79" y="102"/>
                    <a:pt x="79" y="103"/>
                    <a:pt x="79" y="104"/>
                  </a:cubicBezTo>
                  <a:cubicBezTo>
                    <a:pt x="79" y="104"/>
                    <a:pt x="79" y="105"/>
                    <a:pt x="79" y="105"/>
                  </a:cubicBezTo>
                  <a:cubicBezTo>
                    <a:pt x="79" y="105"/>
                    <a:pt x="80" y="105"/>
                    <a:pt x="80" y="106"/>
                  </a:cubicBezTo>
                  <a:cubicBezTo>
                    <a:pt x="80" y="106"/>
                    <a:pt x="80" y="106"/>
                    <a:pt x="80" y="106"/>
                  </a:cubicBezTo>
                  <a:cubicBezTo>
                    <a:pt x="81" y="111"/>
                    <a:pt x="83" y="115"/>
                    <a:pt x="84" y="119"/>
                  </a:cubicBezTo>
                  <a:cubicBezTo>
                    <a:pt x="77" y="115"/>
                    <a:pt x="76" y="123"/>
                    <a:pt x="76" y="123"/>
                  </a:cubicBezTo>
                  <a:cubicBezTo>
                    <a:pt x="76" y="152"/>
                    <a:pt x="92" y="161"/>
                    <a:pt x="92" y="161"/>
                  </a:cubicBezTo>
                  <a:cubicBezTo>
                    <a:pt x="95" y="180"/>
                    <a:pt x="114" y="200"/>
                    <a:pt x="114" y="200"/>
                  </a:cubicBezTo>
                  <a:cubicBezTo>
                    <a:pt x="121" y="227"/>
                    <a:pt x="104" y="238"/>
                    <a:pt x="104" y="238"/>
                  </a:cubicBezTo>
                  <a:cubicBezTo>
                    <a:pt x="75" y="249"/>
                    <a:pt x="75" y="249"/>
                    <a:pt x="75" y="249"/>
                  </a:cubicBezTo>
                  <a:cubicBezTo>
                    <a:pt x="0" y="273"/>
                    <a:pt x="0" y="339"/>
                    <a:pt x="0" y="339"/>
                  </a:cubicBezTo>
                  <a:cubicBezTo>
                    <a:pt x="137" y="339"/>
                    <a:pt x="137" y="339"/>
                    <a:pt x="137" y="339"/>
                  </a:cubicBezTo>
                  <a:cubicBezTo>
                    <a:pt x="148" y="271"/>
                    <a:pt x="148" y="271"/>
                    <a:pt x="148" y="271"/>
                  </a:cubicBezTo>
                  <a:cubicBezTo>
                    <a:pt x="136" y="258"/>
                    <a:pt x="136" y="258"/>
                    <a:pt x="136" y="258"/>
                  </a:cubicBezTo>
                  <a:cubicBezTo>
                    <a:pt x="146" y="249"/>
                    <a:pt x="146" y="249"/>
                    <a:pt x="146" y="249"/>
                  </a:cubicBezTo>
                  <a:cubicBezTo>
                    <a:pt x="166" y="249"/>
                    <a:pt x="166" y="249"/>
                    <a:pt x="166" y="249"/>
                  </a:cubicBezTo>
                  <a:cubicBezTo>
                    <a:pt x="175" y="258"/>
                    <a:pt x="175" y="258"/>
                    <a:pt x="175" y="258"/>
                  </a:cubicBezTo>
                  <a:cubicBezTo>
                    <a:pt x="164" y="271"/>
                    <a:pt x="164" y="271"/>
                    <a:pt x="164" y="271"/>
                  </a:cubicBezTo>
                  <a:cubicBezTo>
                    <a:pt x="174" y="339"/>
                    <a:pt x="174" y="339"/>
                    <a:pt x="174" y="339"/>
                  </a:cubicBezTo>
                  <a:cubicBezTo>
                    <a:pt x="311" y="339"/>
                    <a:pt x="311" y="339"/>
                    <a:pt x="311" y="339"/>
                  </a:cubicBezTo>
                  <a:cubicBezTo>
                    <a:pt x="307" y="274"/>
                    <a:pt x="238" y="252"/>
                    <a:pt x="216" y="244"/>
                  </a:cubicBezTo>
                  <a:close/>
                  <a:moveTo>
                    <a:pt x="96" y="158"/>
                  </a:moveTo>
                  <a:cubicBezTo>
                    <a:pt x="94" y="157"/>
                    <a:pt x="86" y="153"/>
                    <a:pt x="81" y="139"/>
                  </a:cubicBezTo>
                  <a:cubicBezTo>
                    <a:pt x="81" y="139"/>
                    <a:pt x="77" y="124"/>
                    <a:pt x="81" y="123"/>
                  </a:cubicBezTo>
                  <a:cubicBezTo>
                    <a:pt x="81" y="123"/>
                    <a:pt x="86" y="119"/>
                    <a:pt x="93" y="136"/>
                  </a:cubicBezTo>
                  <a:cubicBezTo>
                    <a:pt x="94" y="139"/>
                    <a:pt x="96" y="142"/>
                    <a:pt x="97" y="143"/>
                  </a:cubicBezTo>
                  <a:cubicBezTo>
                    <a:pt x="97" y="143"/>
                    <a:pt x="82" y="98"/>
                    <a:pt x="105" y="72"/>
                  </a:cubicBezTo>
                  <a:cubicBezTo>
                    <a:pt x="105" y="72"/>
                    <a:pt x="155" y="137"/>
                    <a:pt x="211" y="104"/>
                  </a:cubicBezTo>
                  <a:cubicBezTo>
                    <a:pt x="211" y="131"/>
                    <a:pt x="211" y="131"/>
                    <a:pt x="211" y="131"/>
                  </a:cubicBezTo>
                  <a:cubicBezTo>
                    <a:pt x="211" y="138"/>
                    <a:pt x="211" y="143"/>
                    <a:pt x="215" y="136"/>
                  </a:cubicBezTo>
                  <a:cubicBezTo>
                    <a:pt x="222" y="120"/>
                    <a:pt x="222" y="130"/>
                    <a:pt x="222" y="130"/>
                  </a:cubicBezTo>
                  <a:cubicBezTo>
                    <a:pt x="220" y="148"/>
                    <a:pt x="212" y="156"/>
                    <a:pt x="206" y="161"/>
                  </a:cubicBezTo>
                  <a:cubicBezTo>
                    <a:pt x="201" y="176"/>
                    <a:pt x="193" y="190"/>
                    <a:pt x="183" y="201"/>
                  </a:cubicBezTo>
                  <a:cubicBezTo>
                    <a:pt x="152" y="236"/>
                    <a:pt x="121" y="201"/>
                    <a:pt x="121" y="201"/>
                  </a:cubicBezTo>
                  <a:cubicBezTo>
                    <a:pt x="109" y="191"/>
                    <a:pt x="101" y="175"/>
                    <a:pt x="96" y="158"/>
                  </a:cubicBezTo>
                  <a:close/>
                  <a:moveTo>
                    <a:pt x="185" y="222"/>
                  </a:moveTo>
                  <a:cubicBezTo>
                    <a:pt x="166" y="245"/>
                    <a:pt x="166" y="245"/>
                    <a:pt x="166" y="245"/>
                  </a:cubicBezTo>
                  <a:cubicBezTo>
                    <a:pt x="147" y="245"/>
                    <a:pt x="147" y="245"/>
                    <a:pt x="147" y="245"/>
                  </a:cubicBezTo>
                  <a:cubicBezTo>
                    <a:pt x="117" y="225"/>
                    <a:pt x="117" y="225"/>
                    <a:pt x="117" y="225"/>
                  </a:cubicBezTo>
                  <a:cubicBezTo>
                    <a:pt x="117" y="225"/>
                    <a:pt x="119" y="216"/>
                    <a:pt x="119" y="204"/>
                  </a:cubicBezTo>
                  <a:cubicBezTo>
                    <a:pt x="119" y="204"/>
                    <a:pt x="132" y="221"/>
                    <a:pt x="152" y="220"/>
                  </a:cubicBezTo>
                  <a:cubicBezTo>
                    <a:pt x="152" y="220"/>
                    <a:pt x="171" y="222"/>
                    <a:pt x="185" y="204"/>
                  </a:cubicBezTo>
                  <a:lnTo>
                    <a:pt x="185" y="222"/>
                  </a:lnTo>
                  <a:close/>
                </a:path>
              </a:pathLst>
            </a:cu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华文细黑" panose="02010600040101010101" pitchFamily="2" charset="-122"/>
                <a:ea typeface="华文细黑" panose="02010600040101010101" pitchFamily="2" charset="-122"/>
              </a:endParaRPr>
            </a:p>
          </p:txBody>
        </p:sp>
      </p:grpSp>
    </p:spTree>
    <p:extLst>
      <p:ext uri="{BB962C8B-B14F-4D97-AF65-F5344CB8AC3E}">
        <p14:creationId xmlns:p14="http://schemas.microsoft.com/office/powerpoint/2010/main" val="3495461742"/>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fade">
                                      <p:cBhvr>
                                        <p:cTn id="7" dur="500"/>
                                        <p:tgtEl>
                                          <p:spTgt spid="13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Effect transition="in" filter="wipe(left)">
                                      <p:cBhvr>
                                        <p:cTn id="11" dur="500"/>
                                        <p:tgtEl>
                                          <p:spTgt spid="136"/>
                                        </p:tgtEl>
                                      </p:cBhvr>
                                    </p:animEffect>
                                  </p:childTnLst>
                                </p:cTn>
                              </p:par>
                            </p:childTnLst>
                          </p:cTn>
                        </p:par>
                        <p:par>
                          <p:cTn id="12" fill="hold">
                            <p:stCondLst>
                              <p:cond delay="1000"/>
                            </p:stCondLst>
                            <p:childTnLst>
                              <p:par>
                                <p:cTn id="13" presetID="2" presetClass="entr" presetSubtype="2" decel="100000" fill="hold" grpId="0" nodeType="afterEffect">
                                  <p:stCondLst>
                                    <p:cond delay="0"/>
                                  </p:stCondLst>
                                  <p:iterate type="lt">
                                    <p:tmPct val="10000"/>
                                  </p:iterate>
                                  <p:childTnLst>
                                    <p:set>
                                      <p:cBhvr>
                                        <p:cTn id="14" dur="1" fill="hold">
                                          <p:stCondLst>
                                            <p:cond delay="0"/>
                                          </p:stCondLst>
                                        </p:cTn>
                                        <p:tgtEl>
                                          <p:spTgt spid="145"/>
                                        </p:tgtEl>
                                        <p:attrNameLst>
                                          <p:attrName>style.visibility</p:attrName>
                                        </p:attrNameLst>
                                      </p:cBhvr>
                                      <p:to>
                                        <p:strVal val="visible"/>
                                      </p:to>
                                    </p:set>
                                    <p:anim calcmode="lin" valueType="num">
                                      <p:cBhvr additive="base">
                                        <p:cTn id="15" dur="500" fill="hold"/>
                                        <p:tgtEl>
                                          <p:spTgt spid="145"/>
                                        </p:tgtEl>
                                        <p:attrNameLst>
                                          <p:attrName>ppt_x</p:attrName>
                                        </p:attrNameLst>
                                      </p:cBhvr>
                                      <p:tavLst>
                                        <p:tav tm="0">
                                          <p:val>
                                            <p:strVal val="1+#ppt_w/2"/>
                                          </p:val>
                                        </p:tav>
                                        <p:tav tm="100000">
                                          <p:val>
                                            <p:strVal val="#ppt_x"/>
                                          </p:val>
                                        </p:tav>
                                      </p:tavLst>
                                    </p:anim>
                                    <p:anim calcmode="lin" valueType="num">
                                      <p:cBhvr additive="base">
                                        <p:cTn id="16" dur="500" fill="hold"/>
                                        <p:tgtEl>
                                          <p:spTgt spid="145"/>
                                        </p:tgtEl>
                                        <p:attrNameLst>
                                          <p:attrName>ppt_y</p:attrName>
                                        </p:attrNameLst>
                                      </p:cBhvr>
                                      <p:tavLst>
                                        <p:tav tm="0">
                                          <p:val>
                                            <p:strVal val="#ppt_y"/>
                                          </p:val>
                                        </p:tav>
                                        <p:tav tm="100000">
                                          <p:val>
                                            <p:strVal val="#ppt_y"/>
                                          </p:val>
                                        </p:tav>
                                      </p:tavLst>
                                    </p:anim>
                                  </p:childTnLst>
                                </p:cTn>
                              </p:par>
                            </p:childTnLst>
                          </p:cTn>
                        </p:par>
                        <p:par>
                          <p:cTn id="17" fill="hold">
                            <p:stCondLst>
                              <p:cond delay="2450"/>
                            </p:stCondLst>
                            <p:childTnLst>
                              <p:par>
                                <p:cTn id="18" presetID="2" presetClass="entr" presetSubtype="2" decel="100000" fill="hold" grpId="0" nodeType="afterEffect">
                                  <p:stCondLst>
                                    <p:cond delay="0"/>
                                  </p:stCondLst>
                                  <p:iterate type="lt">
                                    <p:tmPct val="10000"/>
                                  </p:iterate>
                                  <p:childTnLst>
                                    <p:set>
                                      <p:cBhvr>
                                        <p:cTn id="19" dur="1" fill="hold">
                                          <p:stCondLst>
                                            <p:cond delay="0"/>
                                          </p:stCondLst>
                                        </p:cTn>
                                        <p:tgtEl>
                                          <p:spTgt spid="146"/>
                                        </p:tgtEl>
                                        <p:attrNameLst>
                                          <p:attrName>style.visibility</p:attrName>
                                        </p:attrNameLst>
                                      </p:cBhvr>
                                      <p:to>
                                        <p:strVal val="visible"/>
                                      </p:to>
                                    </p:set>
                                    <p:anim calcmode="lin" valueType="num">
                                      <p:cBhvr additive="base">
                                        <p:cTn id="20" dur="500" fill="hold"/>
                                        <p:tgtEl>
                                          <p:spTgt spid="146"/>
                                        </p:tgtEl>
                                        <p:attrNameLst>
                                          <p:attrName>ppt_x</p:attrName>
                                        </p:attrNameLst>
                                      </p:cBhvr>
                                      <p:tavLst>
                                        <p:tav tm="0">
                                          <p:val>
                                            <p:strVal val="1+#ppt_w/2"/>
                                          </p:val>
                                        </p:tav>
                                        <p:tav tm="100000">
                                          <p:val>
                                            <p:strVal val="#ppt_x"/>
                                          </p:val>
                                        </p:tav>
                                      </p:tavLst>
                                    </p:anim>
                                    <p:anim calcmode="lin" valueType="num">
                                      <p:cBhvr additive="base">
                                        <p:cTn id="21" dur="500" fill="hold"/>
                                        <p:tgtEl>
                                          <p:spTgt spid="146"/>
                                        </p:tgtEl>
                                        <p:attrNameLst>
                                          <p:attrName>ppt_y</p:attrName>
                                        </p:attrNameLst>
                                      </p:cBhvr>
                                      <p:tavLst>
                                        <p:tav tm="0">
                                          <p:val>
                                            <p:strVal val="#ppt_y"/>
                                          </p:val>
                                        </p:tav>
                                        <p:tav tm="100000">
                                          <p:val>
                                            <p:strVal val="#ppt_y"/>
                                          </p:val>
                                        </p:tav>
                                      </p:tavLst>
                                    </p:anim>
                                  </p:childTnLst>
                                </p:cTn>
                              </p:par>
                            </p:childTnLst>
                          </p:cTn>
                        </p:par>
                        <p:par>
                          <p:cTn id="22" fill="hold">
                            <p:stCondLst>
                              <p:cond delay="3100"/>
                            </p:stCondLst>
                            <p:childTnLst>
                              <p:par>
                                <p:cTn id="23" presetID="10" presetClass="entr" presetSubtype="0" fill="hold" nodeType="afterEffect">
                                  <p:stCondLst>
                                    <p:cond delay="0"/>
                                  </p:stCondLst>
                                  <p:childTnLst>
                                    <p:set>
                                      <p:cBhvr>
                                        <p:cTn id="24" dur="1" fill="hold">
                                          <p:stCondLst>
                                            <p:cond delay="0"/>
                                          </p:stCondLst>
                                        </p:cTn>
                                        <p:tgtEl>
                                          <p:spTgt spid="131"/>
                                        </p:tgtEl>
                                        <p:attrNameLst>
                                          <p:attrName>style.visibility</p:attrName>
                                        </p:attrNameLst>
                                      </p:cBhvr>
                                      <p:to>
                                        <p:strVal val="visible"/>
                                      </p:to>
                                    </p:set>
                                    <p:animEffect transition="in" filter="fade">
                                      <p:cBhvr>
                                        <p:cTn id="25" dur="500"/>
                                        <p:tgtEl>
                                          <p:spTgt spid="131"/>
                                        </p:tgtEl>
                                      </p:cBhvr>
                                    </p:animEffect>
                                  </p:childTnLst>
                                </p:cTn>
                              </p:par>
                            </p:childTnLst>
                          </p:cTn>
                        </p:par>
                        <p:par>
                          <p:cTn id="26" fill="hold">
                            <p:stCondLst>
                              <p:cond delay="3600"/>
                            </p:stCondLst>
                            <p:childTnLst>
                              <p:par>
                                <p:cTn id="27" presetID="22" presetClass="entr" presetSubtype="8" fill="hold" grpId="0" nodeType="after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wipe(left)">
                                      <p:cBhvr>
                                        <p:cTn id="29" dur="500"/>
                                        <p:tgtEl>
                                          <p:spTgt spid="96"/>
                                        </p:tgtEl>
                                      </p:cBhvr>
                                    </p:animEffect>
                                  </p:childTnLst>
                                </p:cTn>
                              </p:par>
                            </p:childTnLst>
                          </p:cTn>
                        </p:par>
                        <p:par>
                          <p:cTn id="30" fill="hold">
                            <p:stCondLst>
                              <p:cond delay="4100"/>
                            </p:stCondLst>
                            <p:childTnLst>
                              <p:par>
                                <p:cTn id="31" presetID="23" presetClass="entr" presetSubtype="288" fill="hold" nodeType="afterEffect">
                                  <p:stCondLst>
                                    <p:cond delay="0"/>
                                  </p:stCondLst>
                                  <p:childTnLst>
                                    <p:set>
                                      <p:cBhvr>
                                        <p:cTn id="32" dur="1" fill="hold">
                                          <p:stCondLst>
                                            <p:cond delay="0"/>
                                          </p:stCondLst>
                                        </p:cTn>
                                        <p:tgtEl>
                                          <p:spTgt spid="122"/>
                                        </p:tgtEl>
                                        <p:attrNameLst>
                                          <p:attrName>style.visibility</p:attrName>
                                        </p:attrNameLst>
                                      </p:cBhvr>
                                      <p:to>
                                        <p:strVal val="visible"/>
                                      </p:to>
                                    </p:set>
                                    <p:anim calcmode="lin" valueType="num">
                                      <p:cBhvr>
                                        <p:cTn id="33" dur="500" fill="hold"/>
                                        <p:tgtEl>
                                          <p:spTgt spid="122"/>
                                        </p:tgtEl>
                                        <p:attrNameLst>
                                          <p:attrName>ppt_w</p:attrName>
                                        </p:attrNameLst>
                                      </p:cBhvr>
                                      <p:tavLst>
                                        <p:tav tm="0">
                                          <p:val>
                                            <p:strVal val="4/3*#ppt_w"/>
                                          </p:val>
                                        </p:tav>
                                        <p:tav tm="100000">
                                          <p:val>
                                            <p:strVal val="#ppt_w"/>
                                          </p:val>
                                        </p:tav>
                                      </p:tavLst>
                                    </p:anim>
                                    <p:anim calcmode="lin" valueType="num">
                                      <p:cBhvr>
                                        <p:cTn id="34" dur="500" fill="hold"/>
                                        <p:tgtEl>
                                          <p:spTgt spid="122"/>
                                        </p:tgtEl>
                                        <p:attrNameLst>
                                          <p:attrName>ppt_h</p:attrName>
                                        </p:attrNameLst>
                                      </p:cBhvr>
                                      <p:tavLst>
                                        <p:tav tm="0">
                                          <p:val>
                                            <p:strVal val="4/3*#ppt_h"/>
                                          </p:val>
                                        </p:tav>
                                        <p:tav tm="100000">
                                          <p:val>
                                            <p:strVal val="#ppt_h"/>
                                          </p:val>
                                        </p:tav>
                                      </p:tavLst>
                                    </p:anim>
                                  </p:childTnLst>
                                </p:cTn>
                              </p:par>
                            </p:childTnLst>
                          </p:cTn>
                        </p:par>
                        <p:par>
                          <p:cTn id="35" fill="hold">
                            <p:stCondLst>
                              <p:cond delay="4600"/>
                            </p:stCondLst>
                            <p:childTnLst>
                              <p:par>
                                <p:cTn id="36" presetID="23" presetClass="entr" presetSubtype="288"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 calcmode="lin" valueType="num">
                                      <p:cBhvr>
                                        <p:cTn id="38" dur="500" fill="hold"/>
                                        <p:tgtEl>
                                          <p:spTgt spid="128"/>
                                        </p:tgtEl>
                                        <p:attrNameLst>
                                          <p:attrName>ppt_w</p:attrName>
                                        </p:attrNameLst>
                                      </p:cBhvr>
                                      <p:tavLst>
                                        <p:tav tm="0">
                                          <p:val>
                                            <p:strVal val="4/3*#ppt_w"/>
                                          </p:val>
                                        </p:tav>
                                        <p:tav tm="100000">
                                          <p:val>
                                            <p:strVal val="#ppt_w"/>
                                          </p:val>
                                        </p:tav>
                                      </p:tavLst>
                                    </p:anim>
                                    <p:anim calcmode="lin" valueType="num">
                                      <p:cBhvr>
                                        <p:cTn id="39" dur="500" fill="hold"/>
                                        <p:tgtEl>
                                          <p:spTgt spid="128"/>
                                        </p:tgtEl>
                                        <p:attrNameLst>
                                          <p:attrName>ppt_h</p:attrName>
                                        </p:attrNameLst>
                                      </p:cBhvr>
                                      <p:tavLst>
                                        <p:tav tm="0">
                                          <p:val>
                                            <p:strVal val="4/3*#ppt_h"/>
                                          </p:val>
                                        </p:tav>
                                        <p:tav tm="100000">
                                          <p:val>
                                            <p:strVal val="#ppt_h"/>
                                          </p:val>
                                        </p:tav>
                                      </p:tavLst>
                                    </p:anim>
                                  </p:childTnLst>
                                </p:cTn>
                              </p:par>
                            </p:childTnLst>
                          </p:cTn>
                        </p:par>
                        <p:par>
                          <p:cTn id="40" fill="hold">
                            <p:stCondLst>
                              <p:cond delay="5100"/>
                            </p:stCondLst>
                            <p:childTnLst>
                              <p:par>
                                <p:cTn id="41" presetID="23" presetClass="entr" presetSubtype="288"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strVal val="4/3*#ppt_w"/>
                                          </p:val>
                                        </p:tav>
                                        <p:tav tm="100000">
                                          <p:val>
                                            <p:strVal val="#ppt_w"/>
                                          </p:val>
                                        </p:tav>
                                      </p:tavLst>
                                    </p:anim>
                                    <p:anim calcmode="lin" valueType="num">
                                      <p:cBhvr>
                                        <p:cTn id="44" dur="500" fill="hold"/>
                                        <p:tgtEl>
                                          <p:spTgt spid="97"/>
                                        </p:tgtEl>
                                        <p:attrNameLst>
                                          <p:attrName>ppt_h</p:attrName>
                                        </p:attrNameLst>
                                      </p:cBhvr>
                                      <p:tavLst>
                                        <p:tav tm="0">
                                          <p:val>
                                            <p:strVal val="4/3*#ppt_h"/>
                                          </p:val>
                                        </p:tav>
                                        <p:tav tm="100000">
                                          <p:val>
                                            <p:strVal val="#ppt_h"/>
                                          </p:val>
                                        </p:tav>
                                      </p:tavLst>
                                    </p:anim>
                                  </p:childTnLst>
                                </p:cTn>
                              </p:par>
                            </p:childTnLst>
                          </p:cTn>
                        </p:par>
                        <p:par>
                          <p:cTn id="45" fill="hold">
                            <p:stCondLst>
                              <p:cond delay="5600"/>
                            </p:stCondLst>
                            <p:childTnLst>
                              <p:par>
                                <p:cTn id="46" presetID="23" presetClass="entr" presetSubtype="288" fill="hold" nodeType="afterEffect">
                                  <p:stCondLst>
                                    <p:cond delay="0"/>
                                  </p:stCondLst>
                                  <p:childTnLst>
                                    <p:set>
                                      <p:cBhvr>
                                        <p:cTn id="47" dur="1" fill="hold">
                                          <p:stCondLst>
                                            <p:cond delay="0"/>
                                          </p:stCondLst>
                                        </p:cTn>
                                        <p:tgtEl>
                                          <p:spTgt spid="119"/>
                                        </p:tgtEl>
                                        <p:attrNameLst>
                                          <p:attrName>style.visibility</p:attrName>
                                        </p:attrNameLst>
                                      </p:cBhvr>
                                      <p:to>
                                        <p:strVal val="visible"/>
                                      </p:to>
                                    </p:set>
                                    <p:anim calcmode="lin" valueType="num">
                                      <p:cBhvr>
                                        <p:cTn id="48" dur="500" fill="hold"/>
                                        <p:tgtEl>
                                          <p:spTgt spid="119"/>
                                        </p:tgtEl>
                                        <p:attrNameLst>
                                          <p:attrName>ppt_w</p:attrName>
                                        </p:attrNameLst>
                                      </p:cBhvr>
                                      <p:tavLst>
                                        <p:tav tm="0">
                                          <p:val>
                                            <p:strVal val="4/3*#ppt_w"/>
                                          </p:val>
                                        </p:tav>
                                        <p:tav tm="100000">
                                          <p:val>
                                            <p:strVal val="#ppt_w"/>
                                          </p:val>
                                        </p:tav>
                                      </p:tavLst>
                                    </p:anim>
                                    <p:anim calcmode="lin" valueType="num">
                                      <p:cBhvr>
                                        <p:cTn id="49" dur="500" fill="hold"/>
                                        <p:tgtEl>
                                          <p:spTgt spid="119"/>
                                        </p:tgtEl>
                                        <p:attrNameLst>
                                          <p:attrName>ppt_h</p:attrName>
                                        </p:attrNameLst>
                                      </p:cBhvr>
                                      <p:tavLst>
                                        <p:tav tm="0">
                                          <p:val>
                                            <p:strVal val="4/3*#ppt_h"/>
                                          </p:val>
                                        </p:tav>
                                        <p:tav tm="100000">
                                          <p:val>
                                            <p:strVal val="#ppt_h"/>
                                          </p:val>
                                        </p:tav>
                                      </p:tavLst>
                                    </p:anim>
                                  </p:childTnLst>
                                </p:cTn>
                              </p:par>
                            </p:childTnLst>
                          </p:cTn>
                        </p:par>
                        <p:par>
                          <p:cTn id="50" fill="hold">
                            <p:stCondLst>
                              <p:cond delay="6100"/>
                            </p:stCondLst>
                            <p:childTnLst>
                              <p:par>
                                <p:cTn id="51" presetID="23" presetClass="entr" presetSubtype="288" fill="hold" nodeType="afterEffect">
                                  <p:stCondLst>
                                    <p:cond delay="0"/>
                                  </p:stCondLst>
                                  <p:childTnLst>
                                    <p:set>
                                      <p:cBhvr>
                                        <p:cTn id="52" dur="1" fill="hold">
                                          <p:stCondLst>
                                            <p:cond delay="0"/>
                                          </p:stCondLst>
                                        </p:cTn>
                                        <p:tgtEl>
                                          <p:spTgt spid="125"/>
                                        </p:tgtEl>
                                        <p:attrNameLst>
                                          <p:attrName>style.visibility</p:attrName>
                                        </p:attrNameLst>
                                      </p:cBhvr>
                                      <p:to>
                                        <p:strVal val="visible"/>
                                      </p:to>
                                    </p:set>
                                    <p:anim calcmode="lin" valueType="num">
                                      <p:cBhvr>
                                        <p:cTn id="53" dur="500" fill="hold"/>
                                        <p:tgtEl>
                                          <p:spTgt spid="125"/>
                                        </p:tgtEl>
                                        <p:attrNameLst>
                                          <p:attrName>ppt_w</p:attrName>
                                        </p:attrNameLst>
                                      </p:cBhvr>
                                      <p:tavLst>
                                        <p:tav tm="0">
                                          <p:val>
                                            <p:strVal val="4/3*#ppt_w"/>
                                          </p:val>
                                        </p:tav>
                                        <p:tav tm="100000">
                                          <p:val>
                                            <p:strVal val="#ppt_w"/>
                                          </p:val>
                                        </p:tav>
                                      </p:tavLst>
                                    </p:anim>
                                    <p:anim calcmode="lin" valueType="num">
                                      <p:cBhvr>
                                        <p:cTn id="54" dur="500" fill="hold"/>
                                        <p:tgtEl>
                                          <p:spTgt spid="125"/>
                                        </p:tgtEl>
                                        <p:attrNameLst>
                                          <p:attrName>ppt_h</p:attrName>
                                        </p:attrNameLst>
                                      </p:cBhvr>
                                      <p:tavLst>
                                        <p:tav tm="0">
                                          <p:val>
                                            <p:strVal val="4/3*#ppt_h"/>
                                          </p:val>
                                        </p:tav>
                                        <p:tav tm="100000">
                                          <p:val>
                                            <p:strVal val="#ppt_h"/>
                                          </p:val>
                                        </p:tav>
                                      </p:tavLst>
                                    </p:anim>
                                  </p:childTnLst>
                                </p:cTn>
                              </p:par>
                            </p:childTnLst>
                          </p:cTn>
                        </p:par>
                        <p:par>
                          <p:cTn id="55" fill="hold">
                            <p:stCondLst>
                              <p:cond delay="6600"/>
                            </p:stCondLst>
                            <p:childTnLst>
                              <p:par>
                                <p:cTn id="56" presetID="22" presetClass="entr" presetSubtype="2"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right)">
                                      <p:cBhvr>
                                        <p:cTn id="58" dur="500"/>
                                        <p:tgtEl>
                                          <p:spTgt spid="84"/>
                                        </p:tgtEl>
                                      </p:cBhvr>
                                    </p:animEffect>
                                  </p:childTnLst>
                                </p:cTn>
                              </p:par>
                            </p:childTnLst>
                          </p:cTn>
                        </p:par>
                        <p:par>
                          <p:cTn id="59" fill="hold">
                            <p:stCondLst>
                              <p:cond delay="7100"/>
                            </p:stCondLst>
                            <p:childTnLst>
                              <p:par>
                                <p:cTn id="60" presetID="10" presetClass="entr" presetSubtype="0" fill="hold" nodeType="afterEffect">
                                  <p:stCondLst>
                                    <p:cond delay="0"/>
                                  </p:stCondLst>
                                  <p:childTnLst>
                                    <p:set>
                                      <p:cBhvr>
                                        <p:cTn id="61" dur="1" fill="hold">
                                          <p:stCondLst>
                                            <p:cond delay="0"/>
                                          </p:stCondLst>
                                        </p:cTn>
                                        <p:tgtEl>
                                          <p:spTgt spid="75"/>
                                        </p:tgtEl>
                                        <p:attrNameLst>
                                          <p:attrName>style.visibility</p:attrName>
                                        </p:attrNameLst>
                                      </p:cBhvr>
                                      <p:to>
                                        <p:strVal val="visible"/>
                                      </p:to>
                                    </p:set>
                                    <p:animEffect transition="in" filter="fade">
                                      <p:cBhvr>
                                        <p:cTn id="62" dur="500"/>
                                        <p:tgtEl>
                                          <p:spTgt spid="75"/>
                                        </p:tgtEl>
                                      </p:cBhvr>
                                    </p:animEffect>
                                  </p:childTnLst>
                                </p:cTn>
                              </p:par>
                            </p:childTnLst>
                          </p:cTn>
                        </p:par>
                        <p:par>
                          <p:cTn id="63" fill="hold">
                            <p:stCondLst>
                              <p:cond delay="7600"/>
                            </p:stCondLst>
                            <p:childTnLst>
                              <p:par>
                                <p:cTn id="64" presetID="22" presetClass="entr" presetSubtype="2" fill="hold" nodeType="afterEffect">
                                  <p:stCondLst>
                                    <p:cond delay="0"/>
                                  </p:stCondLst>
                                  <p:childTnLst>
                                    <p:set>
                                      <p:cBhvr>
                                        <p:cTn id="65" dur="1" fill="hold">
                                          <p:stCondLst>
                                            <p:cond delay="0"/>
                                          </p:stCondLst>
                                        </p:cTn>
                                        <p:tgtEl>
                                          <p:spTgt spid="87"/>
                                        </p:tgtEl>
                                        <p:attrNameLst>
                                          <p:attrName>style.visibility</p:attrName>
                                        </p:attrNameLst>
                                      </p:cBhvr>
                                      <p:to>
                                        <p:strVal val="visible"/>
                                      </p:to>
                                    </p:set>
                                    <p:animEffect transition="in" filter="wipe(right)">
                                      <p:cBhvr>
                                        <p:cTn id="66" dur="500"/>
                                        <p:tgtEl>
                                          <p:spTgt spid="87"/>
                                        </p:tgtEl>
                                      </p:cBhvr>
                                    </p:animEffect>
                                  </p:childTnLst>
                                </p:cTn>
                              </p:par>
                            </p:childTnLst>
                          </p:cTn>
                        </p:par>
                        <p:par>
                          <p:cTn id="67" fill="hold">
                            <p:stCondLst>
                              <p:cond delay="8100"/>
                            </p:stCondLst>
                            <p:childTnLst>
                              <p:par>
                                <p:cTn id="68" presetID="10" presetClass="entr" presetSubtype="0" fill="hold"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500"/>
                                        <p:tgtEl>
                                          <p:spTgt spid="70"/>
                                        </p:tgtEl>
                                      </p:cBhvr>
                                    </p:animEffect>
                                  </p:childTnLst>
                                </p:cTn>
                              </p:par>
                            </p:childTnLst>
                          </p:cTn>
                        </p:par>
                        <p:par>
                          <p:cTn id="71" fill="hold">
                            <p:stCondLst>
                              <p:cond delay="8600"/>
                            </p:stCondLst>
                            <p:childTnLst>
                              <p:par>
                                <p:cTn id="72" presetID="10" presetClass="entr" presetSubtype="0" fill="hold" nodeType="afterEffect">
                                  <p:stCondLst>
                                    <p:cond delay="0"/>
                                  </p:stCondLst>
                                  <p:childTnLst>
                                    <p:set>
                                      <p:cBhvr>
                                        <p:cTn id="73" dur="1" fill="hold">
                                          <p:stCondLst>
                                            <p:cond delay="0"/>
                                          </p:stCondLst>
                                        </p:cTn>
                                        <p:tgtEl>
                                          <p:spTgt spid="78"/>
                                        </p:tgtEl>
                                        <p:attrNameLst>
                                          <p:attrName>style.visibility</p:attrName>
                                        </p:attrNameLst>
                                      </p:cBhvr>
                                      <p:to>
                                        <p:strVal val="visible"/>
                                      </p:to>
                                    </p:set>
                                    <p:animEffect transition="in" filter="fade">
                                      <p:cBhvr>
                                        <p:cTn id="74" dur="500"/>
                                        <p:tgtEl>
                                          <p:spTgt spid="78"/>
                                        </p:tgtEl>
                                      </p:cBhvr>
                                    </p:animEffect>
                                  </p:childTnLst>
                                </p:cTn>
                              </p:par>
                            </p:childTnLst>
                          </p:cTn>
                        </p:par>
                        <p:par>
                          <p:cTn id="75" fill="hold">
                            <p:stCondLst>
                              <p:cond delay="9100"/>
                            </p:stCondLst>
                            <p:childTnLst>
                              <p:par>
                                <p:cTn id="76" presetID="22" presetClass="entr" presetSubtype="8"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wipe(left)">
                                      <p:cBhvr>
                                        <p:cTn id="78" dur="500"/>
                                        <p:tgtEl>
                                          <p:spTgt spid="90"/>
                                        </p:tgtEl>
                                      </p:cBhvr>
                                    </p:animEffect>
                                  </p:childTnLst>
                                </p:cTn>
                              </p:par>
                            </p:childTnLst>
                          </p:cTn>
                        </p:par>
                        <p:par>
                          <p:cTn id="79" fill="hold">
                            <p:stCondLst>
                              <p:cond delay="9600"/>
                            </p:stCondLst>
                            <p:childTnLst>
                              <p:par>
                                <p:cTn id="80" presetID="10" presetClass="entr" presetSubtype="0" fill="hold" nodeType="afterEffect">
                                  <p:stCondLst>
                                    <p:cond delay="0"/>
                                  </p:stCondLst>
                                  <p:childTnLst>
                                    <p:set>
                                      <p:cBhvr>
                                        <p:cTn id="81" dur="1" fill="hold">
                                          <p:stCondLst>
                                            <p:cond delay="0"/>
                                          </p:stCondLst>
                                        </p:cTn>
                                        <p:tgtEl>
                                          <p:spTgt spid="53"/>
                                        </p:tgtEl>
                                        <p:attrNameLst>
                                          <p:attrName>style.visibility</p:attrName>
                                        </p:attrNameLst>
                                      </p:cBhvr>
                                      <p:to>
                                        <p:strVal val="visible"/>
                                      </p:to>
                                    </p:set>
                                    <p:animEffect transition="in" filter="fade">
                                      <p:cBhvr>
                                        <p:cTn id="82" dur="500"/>
                                        <p:tgtEl>
                                          <p:spTgt spid="53"/>
                                        </p:tgtEl>
                                      </p:cBhvr>
                                    </p:animEffect>
                                  </p:childTnLst>
                                </p:cTn>
                              </p:par>
                            </p:childTnLst>
                          </p:cTn>
                        </p:par>
                        <p:par>
                          <p:cTn id="83" fill="hold">
                            <p:stCondLst>
                              <p:cond delay="10100"/>
                            </p:stCondLst>
                            <p:childTnLst>
                              <p:par>
                                <p:cTn id="84" presetID="22" presetClass="entr" presetSubtype="8" fill="hold" nodeType="after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500"/>
                                        <p:tgtEl>
                                          <p:spTgt spid="93"/>
                                        </p:tgtEl>
                                      </p:cBhvr>
                                    </p:animEffect>
                                  </p:childTnLst>
                                </p:cTn>
                              </p:par>
                            </p:childTnLst>
                          </p:cTn>
                        </p:par>
                        <p:par>
                          <p:cTn id="87" fill="hold">
                            <p:stCondLst>
                              <p:cond delay="10600"/>
                            </p:stCondLst>
                            <p:childTnLst>
                              <p:par>
                                <p:cTn id="88" presetID="10" presetClass="entr" presetSubtype="0" fill="hold" nodeType="afterEffect">
                                  <p:stCondLst>
                                    <p:cond delay="0"/>
                                  </p:stCondLst>
                                  <p:childTnLst>
                                    <p:set>
                                      <p:cBhvr>
                                        <p:cTn id="89" dur="1" fill="hold">
                                          <p:stCondLst>
                                            <p:cond delay="0"/>
                                          </p:stCondLst>
                                        </p:cTn>
                                        <p:tgtEl>
                                          <p:spTgt spid="56"/>
                                        </p:tgtEl>
                                        <p:attrNameLst>
                                          <p:attrName>style.visibility</p:attrName>
                                        </p:attrNameLst>
                                      </p:cBhvr>
                                      <p:to>
                                        <p:strVal val="visible"/>
                                      </p:to>
                                    </p:set>
                                    <p:animEffect transition="in" filter="fade">
                                      <p:cBhvr>
                                        <p:cTn id="90"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p:bldP spid="146" grpId="0"/>
      <p:bldP spid="9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6" name="直接连接符 135"/>
          <p:cNvCxnSpPr/>
          <p:nvPr/>
        </p:nvCxnSpPr>
        <p:spPr>
          <a:xfrm>
            <a:off x="1661359" y="1052062"/>
            <a:ext cx="9685166" cy="1597"/>
          </a:xfrm>
          <a:prstGeom prst="line">
            <a:avLst/>
          </a:prstGeom>
          <a:ln w="19050">
            <a:solidFill>
              <a:schemeClr val="bg2">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37" name="组合 136"/>
          <p:cNvGrpSpPr/>
          <p:nvPr/>
        </p:nvGrpSpPr>
        <p:grpSpPr>
          <a:xfrm>
            <a:off x="567138" y="369630"/>
            <a:ext cx="942567" cy="804941"/>
            <a:chOff x="-232427" y="-283585"/>
            <a:chExt cx="2596386" cy="2217283"/>
          </a:xfrm>
        </p:grpSpPr>
        <p:sp>
          <p:nvSpPr>
            <p:cNvPr id="138" name="椭圆 137"/>
            <p:cNvSpPr/>
            <p:nvPr/>
          </p:nvSpPr>
          <p:spPr>
            <a:xfrm>
              <a:off x="-232427" y="-181291"/>
              <a:ext cx="942567" cy="942567"/>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dirty="0">
                <a:ea typeface="华文细黑" panose="02010600040101010101" pitchFamily="2" charset="-122"/>
              </a:endParaRPr>
            </a:p>
          </p:txBody>
        </p:sp>
        <p:sp>
          <p:nvSpPr>
            <p:cNvPr id="139" name="椭圆 138"/>
            <p:cNvSpPr/>
            <p:nvPr/>
          </p:nvSpPr>
          <p:spPr>
            <a:xfrm>
              <a:off x="1360810" y="855446"/>
              <a:ext cx="927953" cy="927953"/>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140" name="椭圆 139"/>
            <p:cNvSpPr/>
            <p:nvPr/>
          </p:nvSpPr>
          <p:spPr>
            <a:xfrm>
              <a:off x="308145" y="808463"/>
              <a:ext cx="1125235" cy="1125235"/>
            </a:xfrm>
            <a:prstGeom prst="ellipse">
              <a:avLst/>
            </a:prstGeom>
            <a:gradFill flip="none" rotWithShape="1">
              <a:gsLst>
                <a:gs pos="0">
                  <a:schemeClr val="bg1"/>
                </a:gs>
                <a:gs pos="36000">
                  <a:schemeClr val="bg1"/>
                </a:gs>
                <a:gs pos="100000">
                  <a:srgbClr val="C7C7C7"/>
                </a:gs>
              </a:gsLst>
              <a:lin ang="13500000" scaled="1"/>
              <a:tileRect/>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141" name="椭圆 140"/>
            <p:cNvSpPr/>
            <p:nvPr/>
          </p:nvSpPr>
          <p:spPr>
            <a:xfrm>
              <a:off x="166801" y="-283585"/>
              <a:ext cx="2089723" cy="2089721"/>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2032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142" name="文本框 17"/>
            <p:cNvSpPr txBox="1"/>
            <p:nvPr/>
          </p:nvSpPr>
          <p:spPr>
            <a:xfrm>
              <a:off x="131421" y="168317"/>
              <a:ext cx="2125103" cy="1271698"/>
            </a:xfrm>
            <a:prstGeom prst="rect">
              <a:avLst/>
            </a:prstGeom>
            <a:noFill/>
          </p:spPr>
          <p:txBody>
            <a:bodyPr wrap="square" rtlCol="0">
              <a:spAutoFit/>
            </a:bodyPr>
            <a:lstStyle/>
            <a:p>
              <a:pPr algn="ctr"/>
              <a:r>
                <a:rPr lang="en-US" altLang="zh-CN" sz="2400" b="1" dirty="0">
                  <a:solidFill>
                    <a:schemeClr val="accent1"/>
                  </a:solidFill>
                  <a:latin typeface="华文细黑" panose="02010600040101010101" pitchFamily="2" charset="-122"/>
                  <a:ea typeface="华文细黑" panose="02010600040101010101" pitchFamily="2" charset="-122"/>
                </a:rPr>
                <a:t>01</a:t>
              </a:r>
              <a:endParaRPr lang="zh-CN" altLang="en-US" sz="3200" b="1" dirty="0">
                <a:solidFill>
                  <a:schemeClr val="accent1"/>
                </a:solidFill>
                <a:latin typeface="华文细黑" panose="02010600040101010101" pitchFamily="2" charset="-122"/>
                <a:ea typeface="华文细黑" panose="02010600040101010101" pitchFamily="2" charset="-122"/>
              </a:endParaRPr>
            </a:p>
          </p:txBody>
        </p:sp>
        <p:sp>
          <p:nvSpPr>
            <p:cNvPr id="143" name="椭圆 142"/>
            <p:cNvSpPr/>
            <p:nvPr/>
          </p:nvSpPr>
          <p:spPr>
            <a:xfrm>
              <a:off x="2149085" y="-283585"/>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ea typeface="华文细黑" panose="02010600040101010101" pitchFamily="2" charset="-122"/>
              </a:endParaRPr>
            </a:p>
          </p:txBody>
        </p:sp>
        <p:sp>
          <p:nvSpPr>
            <p:cNvPr id="144" name="椭圆 143"/>
            <p:cNvSpPr/>
            <p:nvPr/>
          </p:nvSpPr>
          <p:spPr>
            <a:xfrm>
              <a:off x="23983" y="1333840"/>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ea typeface="华文细黑" panose="02010600040101010101" pitchFamily="2" charset="-122"/>
              </a:endParaRPr>
            </a:p>
          </p:txBody>
        </p:sp>
      </p:grpSp>
      <p:sp>
        <p:nvSpPr>
          <p:cNvPr id="145" name="标题 1"/>
          <p:cNvSpPr txBox="1">
            <a:spLocks/>
          </p:cNvSpPr>
          <p:nvPr/>
        </p:nvSpPr>
        <p:spPr>
          <a:xfrm>
            <a:off x="1708744" y="616240"/>
            <a:ext cx="6911141" cy="683927"/>
          </a:xfrm>
          <a:prstGeom prst="rect">
            <a:avLst/>
          </a:prstGeom>
        </p:spPr>
        <p:txBody>
          <a:bodyPr>
            <a:normAutofit/>
          </a:bodyPr>
          <a:lstStyle>
            <a:lvl1pPr algn="ctr" defTabSz="914400" rtl="0" eaLnBrk="1" latinLnBrk="0" hangingPunct="1">
              <a:lnSpc>
                <a:spcPct val="90000"/>
              </a:lnSpc>
              <a:spcBef>
                <a:spcPct val="0"/>
              </a:spcBef>
              <a:buNone/>
              <a:defRPr sz="3600" b="0" kern="1200">
                <a:solidFill>
                  <a:schemeClr val="bg1">
                    <a:lumMod val="50000"/>
                  </a:schemeClr>
                </a:solidFill>
                <a:effectLst/>
                <a:latin typeface="+mj-ea"/>
                <a:ea typeface="+mj-ea"/>
                <a:cs typeface="+mj-cs"/>
              </a:defRPr>
            </a:lvl1pPr>
          </a:lstStyle>
          <a:p>
            <a:pPr algn="l"/>
            <a:r>
              <a:rPr lang="zh-CN" altLang="en-US" sz="1600" dirty="0">
                <a:solidFill>
                  <a:schemeClr val="accent1"/>
                </a:solidFill>
                <a:latin typeface="华文细黑" panose="02010600040101010101" pitchFamily="2" charset="-122"/>
                <a:ea typeface="华文细黑" panose="02010600040101010101" pitchFamily="2" charset="-122"/>
              </a:rPr>
              <a:t>点击输入您的主标题 </a:t>
            </a:r>
            <a:r>
              <a:rPr lang="en-US" altLang="zh-CN" sz="1600" dirty="0">
                <a:latin typeface="华文细黑" panose="02010600040101010101" pitchFamily="2" charset="-122"/>
                <a:ea typeface="华文细黑" panose="02010600040101010101" pitchFamily="2" charset="-122"/>
              </a:rPr>
              <a:t>/ </a:t>
            </a:r>
            <a:r>
              <a:rPr lang="zh-CN" altLang="en-US" sz="1600" dirty="0">
                <a:latin typeface="华文细黑" panose="02010600040101010101" pitchFamily="2" charset="-122"/>
                <a:ea typeface="华文细黑" panose="02010600040101010101" pitchFamily="2" charset="-122"/>
              </a:rPr>
              <a:t>或您公司</a:t>
            </a:r>
            <a:r>
              <a:rPr lang="en-US" altLang="zh-CN" sz="1600" dirty="0">
                <a:latin typeface="华文细黑" panose="02010600040101010101" pitchFamily="2" charset="-122"/>
                <a:ea typeface="华文细黑" panose="02010600040101010101" pitchFamily="2" charset="-122"/>
              </a:rPr>
              <a:t>LOGO</a:t>
            </a:r>
            <a:r>
              <a:rPr lang="zh-CN" altLang="en-US" sz="1600" dirty="0">
                <a:latin typeface="华文细黑" panose="02010600040101010101" pitchFamily="2" charset="-122"/>
                <a:ea typeface="华文细黑" panose="02010600040101010101" pitchFamily="2" charset="-122"/>
              </a:rPr>
              <a:t>名称</a:t>
            </a:r>
            <a:endParaRPr lang="en-US" altLang="zh-CN" sz="1600" dirty="0">
              <a:latin typeface="华文细黑" panose="02010600040101010101" pitchFamily="2" charset="-122"/>
              <a:ea typeface="华文细黑" panose="02010600040101010101" pitchFamily="2" charset="-122"/>
              <a:cs typeface="Lato Light"/>
            </a:endParaRPr>
          </a:p>
        </p:txBody>
      </p:sp>
      <p:sp>
        <p:nvSpPr>
          <p:cNvPr id="146" name="标题 1"/>
          <p:cNvSpPr txBox="1">
            <a:spLocks/>
          </p:cNvSpPr>
          <p:nvPr/>
        </p:nvSpPr>
        <p:spPr>
          <a:xfrm>
            <a:off x="10318678" y="635290"/>
            <a:ext cx="1046898" cy="683927"/>
          </a:xfrm>
          <a:prstGeom prst="rect">
            <a:avLst/>
          </a:prstGeom>
        </p:spPr>
        <p:txBody>
          <a:bodyPr>
            <a:normAutofit/>
          </a:bodyPr>
          <a:lstStyle>
            <a:lvl1pPr algn="ctr" defTabSz="914400" rtl="0" eaLnBrk="1" latinLnBrk="0" hangingPunct="1">
              <a:lnSpc>
                <a:spcPct val="90000"/>
              </a:lnSpc>
              <a:spcBef>
                <a:spcPct val="0"/>
              </a:spcBef>
              <a:buNone/>
              <a:defRPr sz="3600" b="0" kern="1200">
                <a:solidFill>
                  <a:schemeClr val="bg1">
                    <a:lumMod val="50000"/>
                  </a:schemeClr>
                </a:solidFill>
                <a:effectLst/>
                <a:latin typeface="+mj-ea"/>
                <a:ea typeface="+mj-ea"/>
                <a:cs typeface="+mj-cs"/>
              </a:defRPr>
            </a:lvl1pPr>
          </a:lstStyle>
          <a:p>
            <a:pPr algn="l"/>
            <a:r>
              <a:rPr lang="en-US" altLang="zh-CN" sz="1800" dirty="0">
                <a:solidFill>
                  <a:schemeClr val="bg2"/>
                </a:solidFill>
                <a:latin typeface="华文细黑" panose="02010600040101010101" pitchFamily="2" charset="-122"/>
                <a:ea typeface="华文细黑" panose="02010600040101010101" pitchFamily="2" charset="-122"/>
              </a:rPr>
              <a:t>LOGO</a:t>
            </a:r>
            <a:endParaRPr lang="en-US" altLang="zh-CN" sz="1800" dirty="0">
              <a:solidFill>
                <a:schemeClr val="bg2"/>
              </a:solidFill>
              <a:latin typeface="华文细黑" panose="02010600040101010101" pitchFamily="2" charset="-122"/>
              <a:ea typeface="华文细黑" panose="02010600040101010101" pitchFamily="2" charset="-122"/>
              <a:cs typeface="Lato Light"/>
            </a:endParaRPr>
          </a:p>
        </p:txBody>
      </p:sp>
      <p:pic>
        <p:nvPicPr>
          <p:cNvPr id="45" name="Picture 2" descr="C:\Users\Administrator\Desktop\新建文件夹 (2)\桌子.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4807" y="1035699"/>
            <a:ext cx="6507163" cy="5191125"/>
          </a:xfrm>
          <a:prstGeom prst="rect">
            <a:avLst/>
          </a:prstGeom>
          <a:noFill/>
          <a:extLst>
            <a:ext uri="{909E8E84-426E-40DD-AFC4-6F175D3DCCD1}">
              <a14:hiddenFill xmlns:a14="http://schemas.microsoft.com/office/drawing/2010/main">
                <a:solidFill>
                  <a:srgbClr val="FFFFFF"/>
                </a:solidFill>
              </a14:hiddenFill>
            </a:ext>
          </a:extLst>
        </p:spPr>
      </p:pic>
      <p:sp>
        <p:nvSpPr>
          <p:cNvPr id="46" name="弧形 45"/>
          <p:cNvSpPr/>
          <p:nvPr/>
        </p:nvSpPr>
        <p:spPr>
          <a:xfrm>
            <a:off x="189162" y="1089806"/>
            <a:ext cx="5137018" cy="5137018"/>
          </a:xfrm>
          <a:prstGeom prst="arc">
            <a:avLst>
              <a:gd name="adj1" fmla="val 18743766"/>
              <a:gd name="adj2" fmla="val 2405686"/>
            </a:avLst>
          </a:prstGeom>
          <a:ln w="127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txBody>
          <a:bodyPr lIns="91415" tIns="45708" rIns="91415" bIns="45708" rtlCol="0" anchor="ctr"/>
          <a:lstStyle/>
          <a:p>
            <a:pPr algn="ctr"/>
            <a:endParaRPr lang="zh-CN" altLang="en-US">
              <a:latin typeface="华文细黑" panose="02010600040101010101" pitchFamily="2" charset="-122"/>
              <a:ea typeface="华文细黑" panose="02010600040101010101" pitchFamily="2" charset="-122"/>
            </a:endParaRPr>
          </a:p>
        </p:txBody>
      </p:sp>
      <p:grpSp>
        <p:nvGrpSpPr>
          <p:cNvPr id="47" name="组合 46"/>
          <p:cNvGrpSpPr/>
          <p:nvPr/>
        </p:nvGrpSpPr>
        <p:grpSpPr>
          <a:xfrm>
            <a:off x="5128155" y="1720989"/>
            <a:ext cx="5031845" cy="1198080"/>
            <a:chOff x="5128155" y="1720989"/>
            <a:chExt cx="5031845" cy="1198080"/>
          </a:xfrm>
        </p:grpSpPr>
        <p:sp>
          <p:nvSpPr>
            <p:cNvPr id="48" name="MH_SubTitle_1"/>
            <p:cNvSpPr>
              <a:spLocks noChangeArrowheads="1"/>
            </p:cNvSpPr>
            <p:nvPr>
              <p:custDataLst>
                <p:tags r:id="rId3"/>
              </p:custDataLst>
            </p:nvPr>
          </p:nvSpPr>
          <p:spPr bwMode="auto">
            <a:xfrm flipH="1">
              <a:off x="5128155" y="1720989"/>
              <a:ext cx="3195637"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r>
                <a:rPr lang="zh-CN" altLang="en-US" sz="2000" dirty="0">
                  <a:solidFill>
                    <a:schemeClr val="accent1"/>
                  </a:solidFill>
                  <a:latin typeface="华文细黑" panose="02010600040101010101" pitchFamily="2" charset="-122"/>
                  <a:ea typeface="华文细黑" panose="02010600040101010101" pitchFamily="2" charset="-122"/>
                </a:rPr>
                <a:t>添加需要标题</a:t>
              </a:r>
              <a:endParaRPr lang="en-US" altLang="zh-CN" sz="2000" dirty="0">
                <a:solidFill>
                  <a:schemeClr val="accent1"/>
                </a:solidFill>
                <a:latin typeface="华文细黑" panose="02010600040101010101" pitchFamily="2" charset="-122"/>
                <a:ea typeface="华文细黑" panose="02010600040101010101" pitchFamily="2" charset="-122"/>
              </a:endParaRPr>
            </a:p>
          </p:txBody>
        </p:sp>
        <p:sp>
          <p:nvSpPr>
            <p:cNvPr id="49" name="Rectangle 5"/>
            <p:cNvSpPr>
              <a:spLocks/>
            </p:cNvSpPr>
            <p:nvPr/>
          </p:nvSpPr>
          <p:spPr bwMode="auto">
            <a:xfrm>
              <a:off x="5411788" y="2106561"/>
              <a:ext cx="4748212" cy="81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1200" dirty="0">
                  <a:solidFill>
                    <a:schemeClr val="tx1">
                      <a:lumMod val="50000"/>
                      <a:lumOff val="50000"/>
                    </a:schemeClr>
                  </a:solidFill>
                  <a:latin typeface="华文细黑" panose="02010600040101010101" pitchFamily="2" charset="-122"/>
                  <a:ea typeface="华文细黑" panose="02010600040101010101" pitchFamily="2" charset="-122"/>
                  <a:sym typeface="Gill Sans" charset="0"/>
                </a:rPr>
                <a:t>此处添加详细文本描述，建议与标题相关并符合整体语言风格，语言描述尽量简洁生动。尽量将每页幻灯片的字数控制在 </a:t>
              </a:r>
              <a:r>
                <a:rPr lang="en-US" altLang="zh-CN" sz="1200" dirty="0">
                  <a:solidFill>
                    <a:schemeClr val="tx1">
                      <a:lumMod val="50000"/>
                      <a:lumOff val="50000"/>
                    </a:schemeClr>
                  </a:solidFill>
                  <a:latin typeface="华文细黑" panose="02010600040101010101" pitchFamily="2" charset="-122"/>
                  <a:ea typeface="华文细黑" panose="02010600040101010101" pitchFamily="2" charset="-122"/>
                  <a:sym typeface="Gill Sans" charset="0"/>
                </a:rPr>
                <a:t>200</a:t>
              </a:r>
              <a:r>
                <a:rPr lang="zh-CN" altLang="en-US" sz="1200" dirty="0">
                  <a:solidFill>
                    <a:schemeClr val="tx1">
                      <a:lumMod val="50000"/>
                      <a:lumOff val="50000"/>
                    </a:schemeClr>
                  </a:solidFill>
                  <a:latin typeface="华文细黑" panose="02010600040101010101" pitchFamily="2" charset="-122"/>
                  <a:ea typeface="华文细黑" panose="02010600040101010101" pitchFamily="2" charset="-122"/>
                  <a:sym typeface="Gill Sans" charset="0"/>
                </a:rPr>
                <a:t>字以内。</a:t>
              </a:r>
              <a:endParaRPr lang="en-US" altLang="zh-CN" sz="1200" dirty="0">
                <a:solidFill>
                  <a:schemeClr val="tx1">
                    <a:lumMod val="50000"/>
                    <a:lumOff val="50000"/>
                  </a:schemeClr>
                </a:solidFill>
                <a:latin typeface="华文细黑" panose="02010600040101010101" pitchFamily="2" charset="-122"/>
                <a:ea typeface="华文细黑" panose="02010600040101010101" pitchFamily="2" charset="-122"/>
                <a:cs typeface="Lato Light" charset="0"/>
                <a:sym typeface="Lato Light" charset="0"/>
              </a:endParaRPr>
            </a:p>
          </p:txBody>
        </p:sp>
      </p:grpSp>
      <p:grpSp>
        <p:nvGrpSpPr>
          <p:cNvPr id="50" name="组合 49"/>
          <p:cNvGrpSpPr/>
          <p:nvPr/>
        </p:nvGrpSpPr>
        <p:grpSpPr>
          <a:xfrm>
            <a:off x="5820963" y="3390945"/>
            <a:ext cx="4905094" cy="1224827"/>
            <a:chOff x="5820963" y="3390944"/>
            <a:chExt cx="4905093" cy="1224827"/>
          </a:xfrm>
        </p:grpSpPr>
        <p:sp>
          <p:nvSpPr>
            <p:cNvPr id="51" name="MH_SubTitle_1"/>
            <p:cNvSpPr>
              <a:spLocks noChangeArrowheads="1"/>
            </p:cNvSpPr>
            <p:nvPr>
              <p:custDataLst>
                <p:tags r:id="rId2"/>
              </p:custDataLst>
            </p:nvPr>
          </p:nvSpPr>
          <p:spPr bwMode="auto">
            <a:xfrm flipH="1">
              <a:off x="5820964" y="3390944"/>
              <a:ext cx="3195637"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zh-CN" altLang="en-US" sz="2000" dirty="0">
                  <a:solidFill>
                    <a:schemeClr val="accent1"/>
                  </a:solidFill>
                  <a:latin typeface="华文细黑" panose="02010600040101010101" pitchFamily="2" charset="-122"/>
                  <a:ea typeface="华文细黑" panose="02010600040101010101" pitchFamily="2" charset="-122"/>
                </a:rPr>
                <a:t>添加需要标题</a:t>
              </a:r>
              <a:endParaRPr lang="en-US" altLang="zh-CN" sz="2000" dirty="0">
                <a:solidFill>
                  <a:schemeClr val="accent1"/>
                </a:solidFill>
                <a:latin typeface="华文细黑" panose="02010600040101010101" pitchFamily="2" charset="-122"/>
                <a:ea typeface="华文细黑" panose="02010600040101010101" pitchFamily="2" charset="-122"/>
              </a:endParaRPr>
            </a:p>
          </p:txBody>
        </p:sp>
        <p:sp>
          <p:nvSpPr>
            <p:cNvPr id="52" name="Rectangle 5"/>
            <p:cNvSpPr>
              <a:spLocks/>
            </p:cNvSpPr>
            <p:nvPr/>
          </p:nvSpPr>
          <p:spPr bwMode="auto">
            <a:xfrm>
              <a:off x="5820963" y="3803263"/>
              <a:ext cx="4905093" cy="81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1200" dirty="0">
                  <a:solidFill>
                    <a:schemeClr val="tx1">
                      <a:lumMod val="50000"/>
                      <a:lumOff val="50000"/>
                    </a:schemeClr>
                  </a:solidFill>
                  <a:latin typeface="华文细黑" panose="02010600040101010101" pitchFamily="2" charset="-122"/>
                  <a:ea typeface="华文细黑" panose="02010600040101010101" pitchFamily="2" charset="-122"/>
                  <a:sym typeface="Gill Sans" charset="0"/>
                </a:rPr>
                <a:t>此处添加详细文本描述，建议与标题相关并符合整体语言风格，语言描述尽量简洁生动。尽量将每页幻灯片的字数控制在 </a:t>
              </a:r>
              <a:r>
                <a:rPr lang="en-US" altLang="zh-CN" sz="1200" dirty="0">
                  <a:solidFill>
                    <a:schemeClr val="tx1">
                      <a:lumMod val="50000"/>
                      <a:lumOff val="50000"/>
                    </a:schemeClr>
                  </a:solidFill>
                  <a:latin typeface="华文细黑" panose="02010600040101010101" pitchFamily="2" charset="-122"/>
                  <a:ea typeface="华文细黑" panose="02010600040101010101" pitchFamily="2" charset="-122"/>
                  <a:sym typeface="Gill Sans" charset="0"/>
                </a:rPr>
                <a:t>200</a:t>
              </a:r>
              <a:r>
                <a:rPr lang="zh-CN" altLang="en-US" sz="1200" dirty="0">
                  <a:solidFill>
                    <a:schemeClr val="tx1">
                      <a:lumMod val="50000"/>
                      <a:lumOff val="50000"/>
                    </a:schemeClr>
                  </a:solidFill>
                  <a:latin typeface="华文细黑" panose="02010600040101010101" pitchFamily="2" charset="-122"/>
                  <a:ea typeface="华文细黑" panose="02010600040101010101" pitchFamily="2" charset="-122"/>
                  <a:sym typeface="Gill Sans" charset="0"/>
                </a:rPr>
                <a:t>字以内。</a:t>
              </a:r>
              <a:endParaRPr lang="en-US" altLang="zh-CN" sz="1200" dirty="0">
                <a:solidFill>
                  <a:schemeClr val="tx1">
                    <a:lumMod val="50000"/>
                    <a:lumOff val="50000"/>
                  </a:schemeClr>
                </a:solidFill>
                <a:latin typeface="华文细黑" panose="02010600040101010101" pitchFamily="2" charset="-122"/>
                <a:ea typeface="华文细黑" panose="02010600040101010101" pitchFamily="2" charset="-122"/>
                <a:sym typeface="Lato Light" charset="0"/>
              </a:endParaRPr>
            </a:p>
          </p:txBody>
        </p:sp>
      </p:grpSp>
      <p:grpSp>
        <p:nvGrpSpPr>
          <p:cNvPr id="53" name="组合 52"/>
          <p:cNvGrpSpPr/>
          <p:nvPr/>
        </p:nvGrpSpPr>
        <p:grpSpPr>
          <a:xfrm>
            <a:off x="5198378" y="5026933"/>
            <a:ext cx="5106764" cy="1259973"/>
            <a:chOff x="5198378" y="5026932"/>
            <a:chExt cx="5106764" cy="1259973"/>
          </a:xfrm>
        </p:grpSpPr>
        <p:sp>
          <p:nvSpPr>
            <p:cNvPr id="54" name="MH_SubTitle_1"/>
            <p:cNvSpPr>
              <a:spLocks noChangeArrowheads="1"/>
            </p:cNvSpPr>
            <p:nvPr>
              <p:custDataLst>
                <p:tags r:id="rId1"/>
              </p:custDataLst>
            </p:nvPr>
          </p:nvSpPr>
          <p:spPr bwMode="auto">
            <a:xfrm flipH="1">
              <a:off x="5198378" y="5026932"/>
              <a:ext cx="3195637"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zh-CN" altLang="en-US" sz="2000" dirty="0">
                  <a:solidFill>
                    <a:schemeClr val="accent1"/>
                  </a:solidFill>
                  <a:latin typeface="华文细黑" panose="02010600040101010101" pitchFamily="2" charset="-122"/>
                  <a:ea typeface="华文细黑" panose="02010600040101010101" pitchFamily="2" charset="-122"/>
                </a:rPr>
                <a:t>添加需要标题</a:t>
              </a:r>
              <a:endParaRPr lang="en-US" altLang="zh-CN" sz="2000" dirty="0">
                <a:solidFill>
                  <a:schemeClr val="accent1"/>
                </a:solidFill>
                <a:latin typeface="华文细黑" panose="02010600040101010101" pitchFamily="2" charset="-122"/>
                <a:ea typeface="华文细黑" panose="02010600040101010101" pitchFamily="2" charset="-122"/>
              </a:endParaRPr>
            </a:p>
          </p:txBody>
        </p:sp>
        <p:sp>
          <p:nvSpPr>
            <p:cNvPr id="55" name="Rectangle 5"/>
            <p:cNvSpPr>
              <a:spLocks/>
            </p:cNvSpPr>
            <p:nvPr/>
          </p:nvSpPr>
          <p:spPr bwMode="auto">
            <a:xfrm>
              <a:off x="5268273" y="5474397"/>
              <a:ext cx="5036869" cy="81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1200" dirty="0">
                  <a:solidFill>
                    <a:schemeClr val="tx1">
                      <a:lumMod val="50000"/>
                      <a:lumOff val="50000"/>
                    </a:schemeClr>
                  </a:solidFill>
                  <a:latin typeface="华文细黑" panose="02010600040101010101" pitchFamily="2" charset="-122"/>
                  <a:ea typeface="华文细黑" panose="02010600040101010101" pitchFamily="2" charset="-122"/>
                  <a:sym typeface="Gill Sans" charset="0"/>
                </a:rPr>
                <a:t>此处添加详细文本描述，建议与标题相关并符合整体语言风格，语言描述尽量简洁生动。尽量将每页幻灯片的字数控制在 </a:t>
              </a:r>
              <a:r>
                <a:rPr lang="en-US" altLang="zh-CN" sz="1200" dirty="0">
                  <a:solidFill>
                    <a:schemeClr val="tx1">
                      <a:lumMod val="50000"/>
                      <a:lumOff val="50000"/>
                    </a:schemeClr>
                  </a:solidFill>
                  <a:latin typeface="华文细黑" panose="02010600040101010101" pitchFamily="2" charset="-122"/>
                  <a:ea typeface="华文细黑" panose="02010600040101010101" pitchFamily="2" charset="-122"/>
                  <a:sym typeface="Gill Sans" charset="0"/>
                </a:rPr>
                <a:t>200</a:t>
              </a:r>
              <a:r>
                <a:rPr lang="zh-CN" altLang="en-US" sz="1200" dirty="0">
                  <a:solidFill>
                    <a:schemeClr val="tx1">
                      <a:lumMod val="50000"/>
                      <a:lumOff val="50000"/>
                    </a:schemeClr>
                  </a:solidFill>
                  <a:latin typeface="华文细黑" panose="02010600040101010101" pitchFamily="2" charset="-122"/>
                  <a:ea typeface="华文细黑" panose="02010600040101010101" pitchFamily="2" charset="-122"/>
                  <a:sym typeface="Gill Sans" charset="0"/>
                </a:rPr>
                <a:t>字以内。</a:t>
              </a:r>
              <a:endParaRPr lang="en-US" altLang="zh-CN" sz="1200" dirty="0">
                <a:solidFill>
                  <a:schemeClr val="tx1">
                    <a:lumMod val="50000"/>
                    <a:lumOff val="50000"/>
                  </a:schemeClr>
                </a:solidFill>
                <a:latin typeface="华文细黑" panose="02010600040101010101" pitchFamily="2" charset="-122"/>
                <a:ea typeface="华文细黑" panose="02010600040101010101" pitchFamily="2" charset="-122"/>
                <a:sym typeface="Lato Light" charset="0"/>
              </a:endParaRPr>
            </a:p>
          </p:txBody>
        </p:sp>
      </p:grpSp>
      <p:grpSp>
        <p:nvGrpSpPr>
          <p:cNvPr id="56" name="组合 55"/>
          <p:cNvGrpSpPr/>
          <p:nvPr/>
        </p:nvGrpSpPr>
        <p:grpSpPr>
          <a:xfrm>
            <a:off x="4363225" y="1720989"/>
            <a:ext cx="824803" cy="731017"/>
            <a:chOff x="943748" y="2545721"/>
            <a:chExt cx="2814093" cy="2494111"/>
          </a:xfrm>
        </p:grpSpPr>
        <p:grpSp>
          <p:nvGrpSpPr>
            <p:cNvPr id="57" name="组合 56"/>
            <p:cNvGrpSpPr/>
            <p:nvPr/>
          </p:nvGrpSpPr>
          <p:grpSpPr>
            <a:xfrm>
              <a:off x="943748" y="2545721"/>
              <a:ext cx="2814093" cy="2494111"/>
              <a:chOff x="3047319" y="2392254"/>
              <a:chExt cx="3255222" cy="2885080"/>
            </a:xfrm>
          </p:grpSpPr>
          <p:sp>
            <p:nvSpPr>
              <p:cNvPr id="59" name="Freeform 5"/>
              <p:cNvSpPr>
                <a:spLocks/>
              </p:cNvSpPr>
              <p:nvPr/>
            </p:nvSpPr>
            <p:spPr bwMode="auto">
              <a:xfrm rot="10800000">
                <a:off x="3047319" y="2392254"/>
                <a:ext cx="3255222" cy="288508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schemeClr val="accent1"/>
                  </a:solidFill>
                  <a:latin typeface="微软雅黑" panose="020B0503020204020204" pitchFamily="34" charset="-122"/>
                  <a:ea typeface="华文细黑" panose="02010600040101010101" pitchFamily="2" charset="-122"/>
                </a:endParaRPr>
              </a:p>
            </p:txBody>
          </p:sp>
          <p:sp>
            <p:nvSpPr>
              <p:cNvPr id="60" name="Freeform 5"/>
              <p:cNvSpPr>
                <a:spLocks/>
              </p:cNvSpPr>
              <p:nvPr/>
            </p:nvSpPr>
            <p:spPr bwMode="auto">
              <a:xfrm rot="10800000">
                <a:off x="3349873" y="2660405"/>
                <a:ext cx="2650113" cy="234877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华文细黑" panose="02010600040101010101" pitchFamily="2" charset="-122"/>
                  <a:ea typeface="华文细黑" panose="02010600040101010101" pitchFamily="2" charset="-122"/>
                </a:endParaRPr>
              </a:p>
            </p:txBody>
          </p:sp>
        </p:grpSp>
        <p:sp>
          <p:nvSpPr>
            <p:cNvPr id="58" name="KSO_Shape"/>
            <p:cNvSpPr>
              <a:spLocks/>
            </p:cNvSpPr>
            <p:nvPr/>
          </p:nvSpPr>
          <p:spPr bwMode="auto">
            <a:xfrm>
              <a:off x="1889519" y="3337332"/>
              <a:ext cx="883748" cy="927010"/>
            </a:xfrm>
            <a:custGeom>
              <a:avLst/>
              <a:gdLst>
                <a:gd name="T0" fmla="*/ 1052180 w 1822450"/>
                <a:gd name="T1" fmla="*/ 1891814 h 1912938"/>
                <a:gd name="T2" fmla="*/ 834486 w 1822450"/>
                <a:gd name="T3" fmla="*/ 1843067 h 1912938"/>
                <a:gd name="T4" fmla="*/ 702457 w 1822450"/>
                <a:gd name="T5" fmla="*/ 1904601 h 1912938"/>
                <a:gd name="T6" fmla="*/ 1654740 w 1822450"/>
                <a:gd name="T7" fmla="*/ 1644404 h 1912938"/>
                <a:gd name="T8" fmla="*/ 1553494 w 1822450"/>
                <a:gd name="T9" fmla="*/ 1640423 h 1912938"/>
                <a:gd name="T10" fmla="*/ 1385313 w 1822450"/>
                <a:gd name="T11" fmla="*/ 1639229 h 1912938"/>
                <a:gd name="T12" fmla="*/ 1338497 w 1822450"/>
                <a:gd name="T13" fmla="*/ 1607788 h 1912938"/>
                <a:gd name="T14" fmla="*/ 436229 w 1822450"/>
                <a:gd name="T15" fmla="*/ 1649976 h 1912938"/>
                <a:gd name="T16" fmla="*/ 265376 w 1822450"/>
                <a:gd name="T17" fmla="*/ 1639229 h 1912938"/>
                <a:gd name="T18" fmla="*/ 148309 w 1822450"/>
                <a:gd name="T19" fmla="*/ 1649577 h 1912938"/>
                <a:gd name="T20" fmla="*/ 624432 w 1822450"/>
                <a:gd name="T21" fmla="*/ 1289910 h 1912938"/>
                <a:gd name="T22" fmla="*/ 583933 w 1822450"/>
                <a:gd name="T23" fmla="*/ 1302672 h 1912938"/>
                <a:gd name="T24" fmla="*/ 1245239 w 1822450"/>
                <a:gd name="T25" fmla="*/ 1301091 h 1912938"/>
                <a:gd name="T26" fmla="*/ 1203152 w 1822450"/>
                <a:gd name="T27" fmla="*/ 1281551 h 1912938"/>
                <a:gd name="T28" fmla="*/ 110393 w 1822450"/>
                <a:gd name="T29" fmla="*/ 1147347 h 1912938"/>
                <a:gd name="T30" fmla="*/ 86508 w 1822450"/>
                <a:gd name="T31" fmla="*/ 1182918 h 1912938"/>
                <a:gd name="T32" fmla="*/ 1760008 w 1822450"/>
                <a:gd name="T33" fmla="*/ 1169884 h 1912938"/>
                <a:gd name="T34" fmla="*/ 1709636 w 1822450"/>
                <a:gd name="T35" fmla="*/ 1166651 h 1912938"/>
                <a:gd name="T36" fmla="*/ 366123 w 1822450"/>
                <a:gd name="T37" fmla="*/ 583339 h 1912938"/>
                <a:gd name="T38" fmla="*/ 468306 w 1822450"/>
                <a:gd name="T39" fmla="*/ 1328065 h 1912938"/>
                <a:gd name="T40" fmla="*/ 96264 w 1822450"/>
                <a:gd name="T41" fmla="*/ 768237 h 1912938"/>
                <a:gd name="T42" fmla="*/ 1183 w 1822450"/>
                <a:gd name="T43" fmla="*/ 654059 h 1912938"/>
                <a:gd name="T44" fmla="*/ 1654601 w 1822450"/>
                <a:gd name="T45" fmla="*/ 539486 h 1912938"/>
                <a:gd name="T46" fmla="*/ 1777799 w 1822450"/>
                <a:gd name="T47" fmla="*/ 1076207 h 1912938"/>
                <a:gd name="T48" fmla="*/ 1669211 w 1822450"/>
                <a:gd name="T49" fmla="*/ 1082926 h 1912938"/>
                <a:gd name="T50" fmla="*/ 1379381 w 1822450"/>
                <a:gd name="T51" fmla="*/ 1258406 h 1912938"/>
                <a:gd name="T52" fmla="*/ 1596951 w 1822450"/>
                <a:gd name="T53" fmla="*/ 534744 h 1912938"/>
                <a:gd name="T54" fmla="*/ 1341509 w 1822450"/>
                <a:gd name="T55" fmla="*/ 631970 h 1912938"/>
                <a:gd name="T56" fmla="*/ 1211058 w 1822450"/>
                <a:gd name="T57" fmla="*/ 878592 h 1912938"/>
                <a:gd name="T58" fmla="*/ 913390 w 1822450"/>
                <a:gd name="T59" fmla="*/ 1388436 h 1912938"/>
                <a:gd name="T60" fmla="*/ 620862 w 1822450"/>
                <a:gd name="T61" fmla="*/ 1012575 h 1912938"/>
                <a:gd name="T62" fmla="*/ 490410 w 1822450"/>
                <a:gd name="T63" fmla="*/ 658450 h 1912938"/>
                <a:gd name="T64" fmla="*/ 791239 w 1822450"/>
                <a:gd name="T65" fmla="*/ 477436 h 1912938"/>
                <a:gd name="T66" fmla="*/ 930565 w 1822450"/>
                <a:gd name="T67" fmla="*/ 340686 h 1912938"/>
                <a:gd name="T68" fmla="*/ 1525019 w 1822450"/>
                <a:gd name="T69" fmla="*/ 348987 h 1912938"/>
                <a:gd name="T70" fmla="*/ 1543211 w 1822450"/>
                <a:gd name="T71" fmla="*/ 320925 h 1912938"/>
                <a:gd name="T72" fmla="*/ 361253 w 1822450"/>
                <a:gd name="T73" fmla="*/ 309859 h 1912938"/>
                <a:gd name="T74" fmla="*/ 388900 w 1822450"/>
                <a:gd name="T75" fmla="*/ 340686 h 1912938"/>
                <a:gd name="T76" fmla="*/ 1589483 w 1822450"/>
                <a:gd name="T77" fmla="*/ 183386 h 1912938"/>
                <a:gd name="T78" fmla="*/ 1537279 w 1822450"/>
                <a:gd name="T79" fmla="*/ 257688 h 1912938"/>
                <a:gd name="T80" fmla="*/ 1630219 w 1822450"/>
                <a:gd name="T81" fmla="*/ 376257 h 1912938"/>
                <a:gd name="T82" fmla="*/ 1556658 w 1822450"/>
                <a:gd name="T83" fmla="*/ 503916 h 1912938"/>
                <a:gd name="T84" fmla="*/ 1370381 w 1822450"/>
                <a:gd name="T85" fmla="*/ 446213 h 1912938"/>
                <a:gd name="T86" fmla="*/ 1339928 w 1822450"/>
                <a:gd name="T87" fmla="*/ 311439 h 1912938"/>
                <a:gd name="T88" fmla="*/ 1371963 w 1822450"/>
                <a:gd name="T89" fmla="*/ 194056 h 1912938"/>
                <a:gd name="T90" fmla="*/ 478954 w 1822450"/>
                <a:gd name="T91" fmla="*/ 223304 h 1912938"/>
                <a:gd name="T92" fmla="*/ 457626 w 1822450"/>
                <a:gd name="T93" fmla="*/ 275474 h 1912938"/>
                <a:gd name="T94" fmla="*/ 476585 w 1822450"/>
                <a:gd name="T95" fmla="*/ 405900 h 1912938"/>
                <a:gd name="T96" fmla="*/ 374682 w 1822450"/>
                <a:gd name="T97" fmla="*/ 531187 h 1912938"/>
                <a:gd name="T98" fmla="*/ 206423 w 1822450"/>
                <a:gd name="T99" fmla="*/ 401156 h 1912938"/>
                <a:gd name="T100" fmla="*/ 203659 w 1822450"/>
                <a:gd name="T101" fmla="*/ 280612 h 1912938"/>
                <a:gd name="T102" fmla="*/ 318991 w 1822450"/>
                <a:gd name="T103" fmla="*/ 160462 h 1912938"/>
                <a:gd name="T104" fmla="*/ 951483 w 1822450"/>
                <a:gd name="T105" fmla="*/ 193267 h 1912938"/>
                <a:gd name="T106" fmla="*/ 978320 w 1822450"/>
                <a:gd name="T107" fmla="*/ 240299 h 1912938"/>
                <a:gd name="T108" fmla="*/ 1028839 w 1822450"/>
                <a:gd name="T109" fmla="*/ 19762 h 1912938"/>
                <a:gd name="T110" fmla="*/ 985031 w 1822450"/>
                <a:gd name="T111" fmla="*/ 122916 h 1912938"/>
                <a:gd name="T112" fmla="*/ 1097906 w 1822450"/>
                <a:gd name="T113" fmla="*/ 194847 h 1912938"/>
                <a:gd name="T114" fmla="*/ 1067122 w 1822450"/>
                <a:gd name="T115" fmla="*/ 354520 h 1912938"/>
                <a:gd name="T116" fmla="*/ 893862 w 1822450"/>
                <a:gd name="T117" fmla="*/ 476646 h 1912938"/>
                <a:gd name="T118" fmla="*/ 745465 w 1822450"/>
                <a:gd name="T119" fmla="*/ 315392 h 1912938"/>
                <a:gd name="T120" fmla="*/ 746649 w 1822450"/>
                <a:gd name="T121" fmla="*/ 154929 h 1912938"/>
                <a:gd name="T122" fmla="*/ 892678 w 1822450"/>
                <a:gd name="T123" fmla="*/ 3162 h 191293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822450" h="1912938">
                  <a:moveTo>
                    <a:pt x="987425" y="1839913"/>
                  </a:moveTo>
                  <a:lnTo>
                    <a:pt x="1085699" y="1839913"/>
                  </a:lnTo>
                  <a:lnTo>
                    <a:pt x="1094850" y="1845932"/>
                  </a:lnTo>
                  <a:lnTo>
                    <a:pt x="1104399" y="1852753"/>
                  </a:lnTo>
                  <a:lnTo>
                    <a:pt x="1115141" y="1860778"/>
                  </a:lnTo>
                  <a:lnTo>
                    <a:pt x="1126282" y="1870407"/>
                  </a:lnTo>
                  <a:lnTo>
                    <a:pt x="1131454" y="1874821"/>
                  </a:lnTo>
                  <a:lnTo>
                    <a:pt x="1135831" y="1879636"/>
                  </a:lnTo>
                  <a:lnTo>
                    <a:pt x="1139809" y="1884450"/>
                  </a:lnTo>
                  <a:lnTo>
                    <a:pt x="1142594" y="1888864"/>
                  </a:lnTo>
                  <a:lnTo>
                    <a:pt x="1144982" y="1893679"/>
                  </a:lnTo>
                  <a:lnTo>
                    <a:pt x="1145777" y="1895685"/>
                  </a:lnTo>
                  <a:lnTo>
                    <a:pt x="1146175" y="1897691"/>
                  </a:lnTo>
                  <a:lnTo>
                    <a:pt x="1145777" y="1900500"/>
                  </a:lnTo>
                  <a:lnTo>
                    <a:pt x="1144982" y="1902907"/>
                  </a:lnTo>
                  <a:lnTo>
                    <a:pt x="1142992" y="1905315"/>
                  </a:lnTo>
                  <a:lnTo>
                    <a:pt x="1140605" y="1907321"/>
                  </a:lnTo>
                  <a:lnTo>
                    <a:pt x="1137422" y="1908926"/>
                  </a:lnTo>
                  <a:lnTo>
                    <a:pt x="1133046" y="1910531"/>
                  </a:lnTo>
                  <a:lnTo>
                    <a:pt x="1127475" y="1911735"/>
                  </a:lnTo>
                  <a:lnTo>
                    <a:pt x="1120712" y="1912537"/>
                  </a:lnTo>
                  <a:lnTo>
                    <a:pt x="1112754" y="1912938"/>
                  </a:lnTo>
                  <a:lnTo>
                    <a:pt x="1105195" y="1912938"/>
                  </a:lnTo>
                  <a:lnTo>
                    <a:pt x="1098033" y="1912537"/>
                  </a:lnTo>
                  <a:lnTo>
                    <a:pt x="1091269" y="1911735"/>
                  </a:lnTo>
                  <a:lnTo>
                    <a:pt x="1084903" y="1910130"/>
                  </a:lnTo>
                  <a:lnTo>
                    <a:pt x="1078537" y="1908525"/>
                  </a:lnTo>
                  <a:lnTo>
                    <a:pt x="1072569" y="1906920"/>
                  </a:lnTo>
                  <a:lnTo>
                    <a:pt x="1066601" y="1904914"/>
                  </a:lnTo>
                  <a:lnTo>
                    <a:pt x="1061031" y="1902105"/>
                  </a:lnTo>
                  <a:lnTo>
                    <a:pt x="1055859" y="1899697"/>
                  </a:lnTo>
                  <a:lnTo>
                    <a:pt x="1045514" y="1893679"/>
                  </a:lnTo>
                  <a:lnTo>
                    <a:pt x="1035965" y="1887259"/>
                  </a:lnTo>
                  <a:lnTo>
                    <a:pt x="1026416" y="1880438"/>
                  </a:lnTo>
                  <a:lnTo>
                    <a:pt x="1022438" y="1878031"/>
                  </a:lnTo>
                  <a:lnTo>
                    <a:pt x="1019255" y="1876827"/>
                  </a:lnTo>
                  <a:lnTo>
                    <a:pt x="1018459" y="1876827"/>
                  </a:lnTo>
                  <a:lnTo>
                    <a:pt x="1017663" y="1876827"/>
                  </a:lnTo>
                  <a:lnTo>
                    <a:pt x="1016470" y="1877629"/>
                  </a:lnTo>
                  <a:lnTo>
                    <a:pt x="1015674" y="1878833"/>
                  </a:lnTo>
                  <a:lnTo>
                    <a:pt x="1015276" y="1880037"/>
                  </a:lnTo>
                  <a:lnTo>
                    <a:pt x="1014083" y="1880839"/>
                  </a:lnTo>
                  <a:lnTo>
                    <a:pt x="1013685" y="1881241"/>
                  </a:lnTo>
                  <a:lnTo>
                    <a:pt x="1012889" y="1881241"/>
                  </a:lnTo>
                  <a:lnTo>
                    <a:pt x="1002146" y="1880839"/>
                  </a:lnTo>
                  <a:lnTo>
                    <a:pt x="995781" y="1880438"/>
                  </a:lnTo>
                  <a:lnTo>
                    <a:pt x="993393" y="1880037"/>
                  </a:lnTo>
                  <a:lnTo>
                    <a:pt x="991802" y="1879234"/>
                  </a:lnTo>
                  <a:lnTo>
                    <a:pt x="989812" y="1870006"/>
                  </a:lnTo>
                  <a:lnTo>
                    <a:pt x="988619" y="1861580"/>
                  </a:lnTo>
                  <a:lnTo>
                    <a:pt x="988221" y="1855160"/>
                  </a:lnTo>
                  <a:lnTo>
                    <a:pt x="988221" y="1850747"/>
                  </a:lnTo>
                  <a:lnTo>
                    <a:pt x="988221" y="1847136"/>
                  </a:lnTo>
                  <a:lnTo>
                    <a:pt x="988619" y="1844728"/>
                  </a:lnTo>
                  <a:lnTo>
                    <a:pt x="989017" y="1843123"/>
                  </a:lnTo>
                  <a:lnTo>
                    <a:pt x="987425" y="1839913"/>
                  </a:lnTo>
                  <a:close/>
                  <a:moveTo>
                    <a:pt x="739926" y="1839913"/>
                  </a:moveTo>
                  <a:lnTo>
                    <a:pt x="838200" y="1839913"/>
                  </a:lnTo>
                  <a:lnTo>
                    <a:pt x="836608" y="1843123"/>
                  </a:lnTo>
                  <a:lnTo>
                    <a:pt x="837006" y="1844728"/>
                  </a:lnTo>
                  <a:lnTo>
                    <a:pt x="837404" y="1847136"/>
                  </a:lnTo>
                  <a:lnTo>
                    <a:pt x="837404" y="1850747"/>
                  </a:lnTo>
                  <a:lnTo>
                    <a:pt x="837404" y="1855160"/>
                  </a:lnTo>
                  <a:lnTo>
                    <a:pt x="837006" y="1861580"/>
                  </a:lnTo>
                  <a:lnTo>
                    <a:pt x="835813" y="1870006"/>
                  </a:lnTo>
                  <a:lnTo>
                    <a:pt x="833823" y="1879234"/>
                  </a:lnTo>
                  <a:lnTo>
                    <a:pt x="831834" y="1880037"/>
                  </a:lnTo>
                  <a:lnTo>
                    <a:pt x="829447" y="1880438"/>
                  </a:lnTo>
                  <a:lnTo>
                    <a:pt x="823479" y="1880839"/>
                  </a:lnTo>
                  <a:lnTo>
                    <a:pt x="812338" y="1881241"/>
                  </a:lnTo>
                  <a:lnTo>
                    <a:pt x="811542" y="1881241"/>
                  </a:lnTo>
                  <a:lnTo>
                    <a:pt x="810747" y="1880839"/>
                  </a:lnTo>
                  <a:lnTo>
                    <a:pt x="810349" y="1880037"/>
                  </a:lnTo>
                  <a:lnTo>
                    <a:pt x="809553" y="1878833"/>
                  </a:lnTo>
                  <a:lnTo>
                    <a:pt x="809155" y="1877629"/>
                  </a:lnTo>
                  <a:lnTo>
                    <a:pt x="807962" y="1876827"/>
                  </a:lnTo>
                  <a:lnTo>
                    <a:pt x="807166" y="1876827"/>
                  </a:lnTo>
                  <a:lnTo>
                    <a:pt x="806370" y="1876827"/>
                  </a:lnTo>
                  <a:lnTo>
                    <a:pt x="803187" y="1878031"/>
                  </a:lnTo>
                  <a:lnTo>
                    <a:pt x="799209" y="1880438"/>
                  </a:lnTo>
                  <a:lnTo>
                    <a:pt x="789660" y="1887259"/>
                  </a:lnTo>
                  <a:lnTo>
                    <a:pt x="780111" y="1893679"/>
                  </a:lnTo>
                  <a:lnTo>
                    <a:pt x="769368" y="1899697"/>
                  </a:lnTo>
                  <a:lnTo>
                    <a:pt x="764594" y="1902105"/>
                  </a:lnTo>
                  <a:lnTo>
                    <a:pt x="758626" y="1904914"/>
                  </a:lnTo>
                  <a:lnTo>
                    <a:pt x="753056" y="1906920"/>
                  </a:lnTo>
                  <a:lnTo>
                    <a:pt x="747088" y="1908525"/>
                  </a:lnTo>
                  <a:lnTo>
                    <a:pt x="740722" y="1910130"/>
                  </a:lnTo>
                  <a:lnTo>
                    <a:pt x="733958" y="1911735"/>
                  </a:lnTo>
                  <a:lnTo>
                    <a:pt x="727194" y="1912537"/>
                  </a:lnTo>
                  <a:lnTo>
                    <a:pt x="720032" y="1912938"/>
                  </a:lnTo>
                  <a:lnTo>
                    <a:pt x="712473" y="1912938"/>
                  </a:lnTo>
                  <a:lnTo>
                    <a:pt x="704913" y="1912537"/>
                  </a:lnTo>
                  <a:lnTo>
                    <a:pt x="700139" y="1912136"/>
                  </a:lnTo>
                  <a:lnTo>
                    <a:pt x="695365" y="1911333"/>
                  </a:lnTo>
                  <a:lnTo>
                    <a:pt x="691386" y="1909728"/>
                  </a:lnTo>
                  <a:lnTo>
                    <a:pt x="687805" y="1908926"/>
                  </a:lnTo>
                  <a:lnTo>
                    <a:pt x="685020" y="1907321"/>
                  </a:lnTo>
                  <a:lnTo>
                    <a:pt x="683031" y="1905716"/>
                  </a:lnTo>
                  <a:lnTo>
                    <a:pt x="681041" y="1903710"/>
                  </a:lnTo>
                  <a:lnTo>
                    <a:pt x="680245" y="1902105"/>
                  </a:lnTo>
                  <a:lnTo>
                    <a:pt x="679450" y="1900099"/>
                  </a:lnTo>
                  <a:lnTo>
                    <a:pt x="679450" y="1898093"/>
                  </a:lnTo>
                  <a:lnTo>
                    <a:pt x="679848" y="1895685"/>
                  </a:lnTo>
                  <a:lnTo>
                    <a:pt x="680245" y="1893679"/>
                  </a:lnTo>
                  <a:lnTo>
                    <a:pt x="681439" y="1891673"/>
                  </a:lnTo>
                  <a:lnTo>
                    <a:pt x="684224" y="1886457"/>
                  </a:lnTo>
                  <a:lnTo>
                    <a:pt x="687805" y="1881642"/>
                  </a:lnTo>
                  <a:lnTo>
                    <a:pt x="692182" y="1876827"/>
                  </a:lnTo>
                  <a:lnTo>
                    <a:pt x="697354" y="1872012"/>
                  </a:lnTo>
                  <a:lnTo>
                    <a:pt x="702526" y="1866796"/>
                  </a:lnTo>
                  <a:lnTo>
                    <a:pt x="708494" y="1861981"/>
                  </a:lnTo>
                  <a:lnTo>
                    <a:pt x="720032" y="1853555"/>
                  </a:lnTo>
                  <a:lnTo>
                    <a:pt x="729581" y="1846333"/>
                  </a:lnTo>
                  <a:lnTo>
                    <a:pt x="739926" y="1839913"/>
                  </a:lnTo>
                  <a:close/>
                  <a:moveTo>
                    <a:pt x="1538288" y="1614488"/>
                  </a:moveTo>
                  <a:lnTo>
                    <a:pt x="1616076" y="1614488"/>
                  </a:lnTo>
                  <a:lnTo>
                    <a:pt x="1619648" y="1616486"/>
                  </a:lnTo>
                  <a:lnTo>
                    <a:pt x="1628379" y="1622880"/>
                  </a:lnTo>
                  <a:lnTo>
                    <a:pt x="1640286" y="1631273"/>
                  </a:lnTo>
                  <a:lnTo>
                    <a:pt x="1646239" y="1636069"/>
                  </a:lnTo>
                  <a:lnTo>
                    <a:pt x="1651795" y="1641264"/>
                  </a:lnTo>
                  <a:lnTo>
                    <a:pt x="1656557" y="1646060"/>
                  </a:lnTo>
                  <a:lnTo>
                    <a:pt x="1660526" y="1651256"/>
                  </a:lnTo>
                  <a:lnTo>
                    <a:pt x="1661717" y="1653653"/>
                  </a:lnTo>
                  <a:lnTo>
                    <a:pt x="1662907" y="1656451"/>
                  </a:lnTo>
                  <a:lnTo>
                    <a:pt x="1663701" y="1658449"/>
                  </a:lnTo>
                  <a:lnTo>
                    <a:pt x="1663701" y="1660448"/>
                  </a:lnTo>
                  <a:lnTo>
                    <a:pt x="1663304" y="1662845"/>
                  </a:lnTo>
                  <a:lnTo>
                    <a:pt x="1662511" y="1664444"/>
                  </a:lnTo>
                  <a:lnTo>
                    <a:pt x="1661320" y="1666043"/>
                  </a:lnTo>
                  <a:lnTo>
                    <a:pt x="1659336" y="1668041"/>
                  </a:lnTo>
                  <a:lnTo>
                    <a:pt x="1656161" y="1669240"/>
                  </a:lnTo>
                  <a:lnTo>
                    <a:pt x="1652986" y="1670039"/>
                  </a:lnTo>
                  <a:lnTo>
                    <a:pt x="1648620" y="1670838"/>
                  </a:lnTo>
                  <a:lnTo>
                    <a:pt x="1643461" y="1671238"/>
                  </a:lnTo>
                  <a:lnTo>
                    <a:pt x="1637904" y="1671638"/>
                  </a:lnTo>
                  <a:lnTo>
                    <a:pt x="1631951" y="1671638"/>
                  </a:lnTo>
                  <a:lnTo>
                    <a:pt x="1625998" y="1671238"/>
                  </a:lnTo>
                  <a:lnTo>
                    <a:pt x="1620442" y="1670838"/>
                  </a:lnTo>
                  <a:lnTo>
                    <a:pt x="1615282" y="1669640"/>
                  </a:lnTo>
                  <a:lnTo>
                    <a:pt x="1610520" y="1668441"/>
                  </a:lnTo>
                  <a:lnTo>
                    <a:pt x="1605757" y="1666842"/>
                  </a:lnTo>
                  <a:lnTo>
                    <a:pt x="1600995" y="1665243"/>
                  </a:lnTo>
                  <a:lnTo>
                    <a:pt x="1592660" y="1661646"/>
                  </a:lnTo>
                  <a:lnTo>
                    <a:pt x="1584723" y="1656851"/>
                  </a:lnTo>
                  <a:lnTo>
                    <a:pt x="1576785" y="1651655"/>
                  </a:lnTo>
                  <a:lnTo>
                    <a:pt x="1569245" y="1646060"/>
                  </a:lnTo>
                  <a:lnTo>
                    <a:pt x="1566070" y="1644062"/>
                  </a:lnTo>
                  <a:lnTo>
                    <a:pt x="1564085" y="1643263"/>
                  </a:lnTo>
                  <a:lnTo>
                    <a:pt x="1562101" y="1643263"/>
                  </a:lnTo>
                  <a:lnTo>
                    <a:pt x="1561307" y="1643662"/>
                  </a:lnTo>
                  <a:lnTo>
                    <a:pt x="1560513" y="1645660"/>
                  </a:lnTo>
                  <a:lnTo>
                    <a:pt x="1559720" y="1646460"/>
                  </a:lnTo>
                  <a:lnTo>
                    <a:pt x="1558926" y="1647259"/>
                  </a:lnTo>
                  <a:lnTo>
                    <a:pt x="1550195" y="1646460"/>
                  </a:lnTo>
                  <a:lnTo>
                    <a:pt x="1545035" y="1646060"/>
                  </a:lnTo>
                  <a:lnTo>
                    <a:pt x="1543448" y="1645660"/>
                  </a:lnTo>
                  <a:lnTo>
                    <a:pt x="1541860" y="1645261"/>
                  </a:lnTo>
                  <a:lnTo>
                    <a:pt x="1540273" y="1637667"/>
                  </a:lnTo>
                  <a:lnTo>
                    <a:pt x="1539479" y="1631273"/>
                  </a:lnTo>
                  <a:lnTo>
                    <a:pt x="1539082" y="1626877"/>
                  </a:lnTo>
                  <a:lnTo>
                    <a:pt x="1539082" y="1622880"/>
                  </a:lnTo>
                  <a:lnTo>
                    <a:pt x="1539082" y="1618085"/>
                  </a:lnTo>
                  <a:lnTo>
                    <a:pt x="1539479" y="1616486"/>
                  </a:lnTo>
                  <a:lnTo>
                    <a:pt x="1538288" y="1614488"/>
                  </a:lnTo>
                  <a:close/>
                  <a:moveTo>
                    <a:pt x="1343177" y="1614488"/>
                  </a:moveTo>
                  <a:lnTo>
                    <a:pt x="1420813" y="1614488"/>
                  </a:lnTo>
                  <a:lnTo>
                    <a:pt x="1419619" y="1616486"/>
                  </a:lnTo>
                  <a:lnTo>
                    <a:pt x="1420017" y="1618085"/>
                  </a:lnTo>
                  <a:lnTo>
                    <a:pt x="1420415" y="1622880"/>
                  </a:lnTo>
                  <a:lnTo>
                    <a:pt x="1420415" y="1626877"/>
                  </a:lnTo>
                  <a:lnTo>
                    <a:pt x="1420017" y="1631273"/>
                  </a:lnTo>
                  <a:lnTo>
                    <a:pt x="1419221" y="1637667"/>
                  </a:lnTo>
                  <a:lnTo>
                    <a:pt x="1417628" y="1645261"/>
                  </a:lnTo>
                  <a:lnTo>
                    <a:pt x="1416434" y="1645660"/>
                  </a:lnTo>
                  <a:lnTo>
                    <a:pt x="1414045" y="1646060"/>
                  </a:lnTo>
                  <a:lnTo>
                    <a:pt x="1409665" y="1646460"/>
                  </a:lnTo>
                  <a:lnTo>
                    <a:pt x="1400508" y="1647259"/>
                  </a:lnTo>
                  <a:lnTo>
                    <a:pt x="1399712" y="1646460"/>
                  </a:lnTo>
                  <a:lnTo>
                    <a:pt x="1398916" y="1645660"/>
                  </a:lnTo>
                  <a:lnTo>
                    <a:pt x="1398119" y="1643662"/>
                  </a:lnTo>
                  <a:lnTo>
                    <a:pt x="1397323" y="1643263"/>
                  </a:lnTo>
                  <a:lnTo>
                    <a:pt x="1395731" y="1643263"/>
                  </a:lnTo>
                  <a:lnTo>
                    <a:pt x="1393342" y="1644062"/>
                  </a:lnTo>
                  <a:lnTo>
                    <a:pt x="1390157" y="1646060"/>
                  </a:lnTo>
                  <a:lnTo>
                    <a:pt x="1382592" y="1651655"/>
                  </a:lnTo>
                  <a:lnTo>
                    <a:pt x="1375028" y="1656851"/>
                  </a:lnTo>
                  <a:lnTo>
                    <a:pt x="1366667" y="1661646"/>
                  </a:lnTo>
                  <a:lnTo>
                    <a:pt x="1357908" y="1665243"/>
                  </a:lnTo>
                  <a:lnTo>
                    <a:pt x="1353528" y="1666842"/>
                  </a:lnTo>
                  <a:lnTo>
                    <a:pt x="1348751" y="1668441"/>
                  </a:lnTo>
                  <a:lnTo>
                    <a:pt x="1343973" y="1669640"/>
                  </a:lnTo>
                  <a:lnTo>
                    <a:pt x="1338399" y="1670838"/>
                  </a:lnTo>
                  <a:lnTo>
                    <a:pt x="1333223" y="1671238"/>
                  </a:lnTo>
                  <a:lnTo>
                    <a:pt x="1327649" y="1671638"/>
                  </a:lnTo>
                  <a:lnTo>
                    <a:pt x="1321677" y="1671638"/>
                  </a:lnTo>
                  <a:lnTo>
                    <a:pt x="1315307" y="1671238"/>
                  </a:lnTo>
                  <a:lnTo>
                    <a:pt x="1310131" y="1670838"/>
                  </a:lnTo>
                  <a:lnTo>
                    <a:pt x="1306548" y="1670039"/>
                  </a:lnTo>
                  <a:lnTo>
                    <a:pt x="1302567" y="1669240"/>
                  </a:lnTo>
                  <a:lnTo>
                    <a:pt x="1300178" y="1668041"/>
                  </a:lnTo>
                  <a:lnTo>
                    <a:pt x="1297789" y="1666043"/>
                  </a:lnTo>
                  <a:lnTo>
                    <a:pt x="1296595" y="1664444"/>
                  </a:lnTo>
                  <a:lnTo>
                    <a:pt x="1295798" y="1662845"/>
                  </a:lnTo>
                  <a:lnTo>
                    <a:pt x="1295400" y="1660448"/>
                  </a:lnTo>
                  <a:lnTo>
                    <a:pt x="1295400" y="1658449"/>
                  </a:lnTo>
                  <a:lnTo>
                    <a:pt x="1296197" y="1656451"/>
                  </a:lnTo>
                  <a:lnTo>
                    <a:pt x="1296993" y="1653653"/>
                  </a:lnTo>
                  <a:lnTo>
                    <a:pt x="1298585" y="1651256"/>
                  </a:lnTo>
                  <a:lnTo>
                    <a:pt x="1302567" y="1646060"/>
                  </a:lnTo>
                  <a:lnTo>
                    <a:pt x="1307742" y="1641264"/>
                  </a:lnTo>
                  <a:lnTo>
                    <a:pt x="1312918" y="1636069"/>
                  </a:lnTo>
                  <a:lnTo>
                    <a:pt x="1318890" y="1631273"/>
                  </a:lnTo>
                  <a:lnTo>
                    <a:pt x="1330436" y="1622880"/>
                  </a:lnTo>
                  <a:lnTo>
                    <a:pt x="1339195" y="1616486"/>
                  </a:lnTo>
                  <a:lnTo>
                    <a:pt x="1343177" y="1614488"/>
                  </a:lnTo>
                  <a:close/>
                  <a:moveTo>
                    <a:pt x="392113" y="1614488"/>
                  </a:moveTo>
                  <a:lnTo>
                    <a:pt x="469901" y="1614488"/>
                  </a:lnTo>
                  <a:lnTo>
                    <a:pt x="473472" y="1616486"/>
                  </a:lnTo>
                  <a:lnTo>
                    <a:pt x="482204" y="1622880"/>
                  </a:lnTo>
                  <a:lnTo>
                    <a:pt x="493713" y="1631273"/>
                  </a:lnTo>
                  <a:lnTo>
                    <a:pt x="499269" y="1636069"/>
                  </a:lnTo>
                  <a:lnTo>
                    <a:pt x="505223" y="1641264"/>
                  </a:lnTo>
                  <a:lnTo>
                    <a:pt x="509985" y="1646060"/>
                  </a:lnTo>
                  <a:lnTo>
                    <a:pt x="514351" y="1651256"/>
                  </a:lnTo>
                  <a:lnTo>
                    <a:pt x="515541" y="1653653"/>
                  </a:lnTo>
                  <a:lnTo>
                    <a:pt x="516732" y="1656451"/>
                  </a:lnTo>
                  <a:lnTo>
                    <a:pt x="517129" y="1658449"/>
                  </a:lnTo>
                  <a:lnTo>
                    <a:pt x="517526" y="1660448"/>
                  </a:lnTo>
                  <a:lnTo>
                    <a:pt x="517129" y="1662845"/>
                  </a:lnTo>
                  <a:lnTo>
                    <a:pt x="516335" y="1664444"/>
                  </a:lnTo>
                  <a:lnTo>
                    <a:pt x="515144" y="1666043"/>
                  </a:lnTo>
                  <a:lnTo>
                    <a:pt x="512763" y="1668041"/>
                  </a:lnTo>
                  <a:lnTo>
                    <a:pt x="509985" y="1669240"/>
                  </a:lnTo>
                  <a:lnTo>
                    <a:pt x="506413" y="1670039"/>
                  </a:lnTo>
                  <a:lnTo>
                    <a:pt x="502444" y="1670838"/>
                  </a:lnTo>
                  <a:lnTo>
                    <a:pt x="497285" y="1671238"/>
                  </a:lnTo>
                  <a:lnTo>
                    <a:pt x="490935" y="1671638"/>
                  </a:lnTo>
                  <a:lnTo>
                    <a:pt x="484982" y="1671638"/>
                  </a:lnTo>
                  <a:lnTo>
                    <a:pt x="479426" y="1671238"/>
                  </a:lnTo>
                  <a:lnTo>
                    <a:pt x="474266" y="1670838"/>
                  </a:lnTo>
                  <a:lnTo>
                    <a:pt x="469107" y="1669640"/>
                  </a:lnTo>
                  <a:lnTo>
                    <a:pt x="463947" y="1668441"/>
                  </a:lnTo>
                  <a:lnTo>
                    <a:pt x="459582" y="1666842"/>
                  </a:lnTo>
                  <a:lnTo>
                    <a:pt x="454819" y="1665243"/>
                  </a:lnTo>
                  <a:lnTo>
                    <a:pt x="446088" y="1661646"/>
                  </a:lnTo>
                  <a:lnTo>
                    <a:pt x="437754" y="1656851"/>
                  </a:lnTo>
                  <a:lnTo>
                    <a:pt x="430213" y="1651655"/>
                  </a:lnTo>
                  <a:lnTo>
                    <a:pt x="422672" y="1646060"/>
                  </a:lnTo>
                  <a:lnTo>
                    <a:pt x="419497" y="1644062"/>
                  </a:lnTo>
                  <a:lnTo>
                    <a:pt x="417116" y="1643263"/>
                  </a:lnTo>
                  <a:lnTo>
                    <a:pt x="415925" y="1643263"/>
                  </a:lnTo>
                  <a:lnTo>
                    <a:pt x="415132" y="1643662"/>
                  </a:lnTo>
                  <a:lnTo>
                    <a:pt x="413941" y="1645660"/>
                  </a:lnTo>
                  <a:lnTo>
                    <a:pt x="413544" y="1646460"/>
                  </a:lnTo>
                  <a:lnTo>
                    <a:pt x="412750" y="1647259"/>
                  </a:lnTo>
                  <a:lnTo>
                    <a:pt x="403622" y="1646460"/>
                  </a:lnTo>
                  <a:lnTo>
                    <a:pt x="398860" y="1646060"/>
                  </a:lnTo>
                  <a:lnTo>
                    <a:pt x="396875" y="1645660"/>
                  </a:lnTo>
                  <a:lnTo>
                    <a:pt x="395685" y="1645261"/>
                  </a:lnTo>
                  <a:lnTo>
                    <a:pt x="394097" y="1637667"/>
                  </a:lnTo>
                  <a:lnTo>
                    <a:pt x="393303" y="1631273"/>
                  </a:lnTo>
                  <a:lnTo>
                    <a:pt x="392510" y="1626877"/>
                  </a:lnTo>
                  <a:lnTo>
                    <a:pt x="392510" y="1622880"/>
                  </a:lnTo>
                  <a:lnTo>
                    <a:pt x="392907" y="1618085"/>
                  </a:lnTo>
                  <a:lnTo>
                    <a:pt x="393303" y="1616486"/>
                  </a:lnTo>
                  <a:lnTo>
                    <a:pt x="392113" y="1614488"/>
                  </a:lnTo>
                  <a:close/>
                  <a:moveTo>
                    <a:pt x="195660" y="1614488"/>
                  </a:moveTo>
                  <a:lnTo>
                    <a:pt x="273051" y="1614488"/>
                  </a:lnTo>
                  <a:lnTo>
                    <a:pt x="271860" y="1616486"/>
                  </a:lnTo>
                  <a:lnTo>
                    <a:pt x="272257" y="1618085"/>
                  </a:lnTo>
                  <a:lnTo>
                    <a:pt x="272654" y="1622880"/>
                  </a:lnTo>
                  <a:lnTo>
                    <a:pt x="272654" y="1626877"/>
                  </a:lnTo>
                  <a:lnTo>
                    <a:pt x="271860" y="1631273"/>
                  </a:lnTo>
                  <a:lnTo>
                    <a:pt x="271066" y="1637667"/>
                  </a:lnTo>
                  <a:lnTo>
                    <a:pt x="269479" y="1645261"/>
                  </a:lnTo>
                  <a:lnTo>
                    <a:pt x="267891" y="1645660"/>
                  </a:lnTo>
                  <a:lnTo>
                    <a:pt x="266304" y="1646060"/>
                  </a:lnTo>
                  <a:lnTo>
                    <a:pt x="261541" y="1646460"/>
                  </a:lnTo>
                  <a:lnTo>
                    <a:pt x="252810" y="1647259"/>
                  </a:lnTo>
                  <a:lnTo>
                    <a:pt x="251619" y="1646460"/>
                  </a:lnTo>
                  <a:lnTo>
                    <a:pt x="251223" y="1645660"/>
                  </a:lnTo>
                  <a:lnTo>
                    <a:pt x="250032" y="1643662"/>
                  </a:lnTo>
                  <a:lnTo>
                    <a:pt x="249238" y="1643263"/>
                  </a:lnTo>
                  <a:lnTo>
                    <a:pt x="247651" y="1643263"/>
                  </a:lnTo>
                  <a:lnTo>
                    <a:pt x="245666" y="1644062"/>
                  </a:lnTo>
                  <a:lnTo>
                    <a:pt x="242491" y="1646060"/>
                  </a:lnTo>
                  <a:lnTo>
                    <a:pt x="234554" y="1651655"/>
                  </a:lnTo>
                  <a:lnTo>
                    <a:pt x="227013" y="1656851"/>
                  </a:lnTo>
                  <a:lnTo>
                    <a:pt x="219076" y="1661646"/>
                  </a:lnTo>
                  <a:lnTo>
                    <a:pt x="210344" y="1665243"/>
                  </a:lnTo>
                  <a:lnTo>
                    <a:pt x="205582" y="1666842"/>
                  </a:lnTo>
                  <a:lnTo>
                    <a:pt x="200819" y="1668441"/>
                  </a:lnTo>
                  <a:lnTo>
                    <a:pt x="196057" y="1669640"/>
                  </a:lnTo>
                  <a:lnTo>
                    <a:pt x="190897" y="1670838"/>
                  </a:lnTo>
                  <a:lnTo>
                    <a:pt x="185341" y="1671238"/>
                  </a:lnTo>
                  <a:lnTo>
                    <a:pt x="179785" y="1671638"/>
                  </a:lnTo>
                  <a:lnTo>
                    <a:pt x="173832" y="1671638"/>
                  </a:lnTo>
                  <a:lnTo>
                    <a:pt x="167482" y="1671238"/>
                  </a:lnTo>
                  <a:lnTo>
                    <a:pt x="162719" y="1670838"/>
                  </a:lnTo>
                  <a:lnTo>
                    <a:pt x="158353" y="1670039"/>
                  </a:lnTo>
                  <a:lnTo>
                    <a:pt x="155178" y="1669240"/>
                  </a:lnTo>
                  <a:lnTo>
                    <a:pt x="152003" y="1668041"/>
                  </a:lnTo>
                  <a:lnTo>
                    <a:pt x="150416" y="1666043"/>
                  </a:lnTo>
                  <a:lnTo>
                    <a:pt x="148828" y="1664444"/>
                  </a:lnTo>
                  <a:lnTo>
                    <a:pt x="148035" y="1662845"/>
                  </a:lnTo>
                  <a:lnTo>
                    <a:pt x="147638" y="1660448"/>
                  </a:lnTo>
                  <a:lnTo>
                    <a:pt x="148035" y="1658449"/>
                  </a:lnTo>
                  <a:lnTo>
                    <a:pt x="148828" y="1656451"/>
                  </a:lnTo>
                  <a:lnTo>
                    <a:pt x="149622" y="1653653"/>
                  </a:lnTo>
                  <a:lnTo>
                    <a:pt x="151210" y="1651256"/>
                  </a:lnTo>
                  <a:lnTo>
                    <a:pt x="155178" y="1646060"/>
                  </a:lnTo>
                  <a:lnTo>
                    <a:pt x="159544" y="1641264"/>
                  </a:lnTo>
                  <a:lnTo>
                    <a:pt x="165497" y="1636069"/>
                  </a:lnTo>
                  <a:lnTo>
                    <a:pt x="171450" y="1631273"/>
                  </a:lnTo>
                  <a:lnTo>
                    <a:pt x="182960" y="1622880"/>
                  </a:lnTo>
                  <a:lnTo>
                    <a:pt x="191691" y="1616486"/>
                  </a:lnTo>
                  <a:lnTo>
                    <a:pt x="195660" y="1614488"/>
                  </a:lnTo>
                  <a:close/>
                  <a:moveTo>
                    <a:pt x="538163" y="1219200"/>
                  </a:moveTo>
                  <a:lnTo>
                    <a:pt x="618247" y="1234417"/>
                  </a:lnTo>
                  <a:lnTo>
                    <a:pt x="620638" y="1235218"/>
                  </a:lnTo>
                  <a:lnTo>
                    <a:pt x="623427" y="1236419"/>
                  </a:lnTo>
                  <a:lnTo>
                    <a:pt x="625419" y="1238421"/>
                  </a:lnTo>
                  <a:lnTo>
                    <a:pt x="627013" y="1241225"/>
                  </a:lnTo>
                  <a:lnTo>
                    <a:pt x="629404" y="1244428"/>
                  </a:lnTo>
                  <a:lnTo>
                    <a:pt x="630599" y="1248032"/>
                  </a:lnTo>
                  <a:lnTo>
                    <a:pt x="632193" y="1252037"/>
                  </a:lnTo>
                  <a:lnTo>
                    <a:pt x="633388" y="1256442"/>
                  </a:lnTo>
                  <a:lnTo>
                    <a:pt x="635380" y="1266052"/>
                  </a:lnTo>
                  <a:lnTo>
                    <a:pt x="637372" y="1276464"/>
                  </a:lnTo>
                  <a:lnTo>
                    <a:pt x="639364" y="1296487"/>
                  </a:lnTo>
                  <a:lnTo>
                    <a:pt x="639763" y="1300491"/>
                  </a:lnTo>
                  <a:lnTo>
                    <a:pt x="639364" y="1303294"/>
                  </a:lnTo>
                  <a:lnTo>
                    <a:pt x="638567" y="1304896"/>
                  </a:lnTo>
                  <a:lnTo>
                    <a:pt x="637771" y="1305697"/>
                  </a:lnTo>
                  <a:lnTo>
                    <a:pt x="636177" y="1305697"/>
                  </a:lnTo>
                  <a:lnTo>
                    <a:pt x="634185" y="1304496"/>
                  </a:lnTo>
                  <a:lnTo>
                    <a:pt x="632591" y="1302894"/>
                  </a:lnTo>
                  <a:lnTo>
                    <a:pt x="630599" y="1300491"/>
                  </a:lnTo>
                  <a:lnTo>
                    <a:pt x="626615" y="1295285"/>
                  </a:lnTo>
                  <a:lnTo>
                    <a:pt x="623029" y="1288878"/>
                  </a:lnTo>
                  <a:lnTo>
                    <a:pt x="620240" y="1282471"/>
                  </a:lnTo>
                  <a:lnTo>
                    <a:pt x="619841" y="1279668"/>
                  </a:lnTo>
                  <a:lnTo>
                    <a:pt x="619443" y="1277265"/>
                  </a:lnTo>
                  <a:lnTo>
                    <a:pt x="619443" y="1275263"/>
                  </a:lnTo>
                  <a:lnTo>
                    <a:pt x="619044" y="1273261"/>
                  </a:lnTo>
                  <a:lnTo>
                    <a:pt x="618646" y="1271659"/>
                  </a:lnTo>
                  <a:lnTo>
                    <a:pt x="617849" y="1270457"/>
                  </a:lnTo>
                  <a:lnTo>
                    <a:pt x="617052" y="1269657"/>
                  </a:lnTo>
                  <a:lnTo>
                    <a:pt x="616255" y="1268856"/>
                  </a:lnTo>
                  <a:lnTo>
                    <a:pt x="615060" y="1268455"/>
                  </a:lnTo>
                  <a:lnTo>
                    <a:pt x="613865" y="1268455"/>
                  </a:lnTo>
                  <a:lnTo>
                    <a:pt x="613068" y="1268856"/>
                  </a:lnTo>
                  <a:lnTo>
                    <a:pt x="612271" y="1269256"/>
                  </a:lnTo>
                  <a:lnTo>
                    <a:pt x="611076" y="1270457"/>
                  </a:lnTo>
                  <a:lnTo>
                    <a:pt x="610677" y="1271659"/>
                  </a:lnTo>
                  <a:lnTo>
                    <a:pt x="609880" y="1273661"/>
                  </a:lnTo>
                  <a:lnTo>
                    <a:pt x="609482" y="1276064"/>
                  </a:lnTo>
                  <a:lnTo>
                    <a:pt x="609084" y="1278466"/>
                  </a:lnTo>
                  <a:lnTo>
                    <a:pt x="609084" y="1281670"/>
                  </a:lnTo>
                  <a:lnTo>
                    <a:pt x="608287" y="1285675"/>
                  </a:lnTo>
                  <a:lnTo>
                    <a:pt x="607888" y="1289279"/>
                  </a:lnTo>
                  <a:lnTo>
                    <a:pt x="607091" y="1292482"/>
                  </a:lnTo>
                  <a:lnTo>
                    <a:pt x="606295" y="1295686"/>
                  </a:lnTo>
                  <a:lnTo>
                    <a:pt x="604701" y="1298489"/>
                  </a:lnTo>
                  <a:lnTo>
                    <a:pt x="603107" y="1300892"/>
                  </a:lnTo>
                  <a:lnTo>
                    <a:pt x="600716" y="1302894"/>
                  </a:lnTo>
                  <a:lnTo>
                    <a:pt x="598724" y="1304896"/>
                  </a:lnTo>
                  <a:lnTo>
                    <a:pt x="594740" y="1306498"/>
                  </a:lnTo>
                  <a:lnTo>
                    <a:pt x="591154" y="1307699"/>
                  </a:lnTo>
                  <a:lnTo>
                    <a:pt x="585975" y="1308100"/>
                  </a:lnTo>
                  <a:lnTo>
                    <a:pt x="580396" y="1308100"/>
                  </a:lnTo>
                  <a:lnTo>
                    <a:pt x="578404" y="1307699"/>
                  </a:lnTo>
                  <a:lnTo>
                    <a:pt x="576014" y="1307299"/>
                  </a:lnTo>
                  <a:lnTo>
                    <a:pt x="571631" y="1305697"/>
                  </a:lnTo>
                  <a:lnTo>
                    <a:pt x="568045" y="1303294"/>
                  </a:lnTo>
                  <a:lnTo>
                    <a:pt x="564459" y="1299690"/>
                  </a:lnTo>
                  <a:lnTo>
                    <a:pt x="560475" y="1295285"/>
                  </a:lnTo>
                  <a:lnTo>
                    <a:pt x="557287" y="1290079"/>
                  </a:lnTo>
                  <a:lnTo>
                    <a:pt x="554498" y="1284073"/>
                  </a:lnTo>
                  <a:lnTo>
                    <a:pt x="551311" y="1277666"/>
                  </a:lnTo>
                  <a:lnTo>
                    <a:pt x="548920" y="1271258"/>
                  </a:lnTo>
                  <a:lnTo>
                    <a:pt x="546530" y="1264451"/>
                  </a:lnTo>
                  <a:lnTo>
                    <a:pt x="543342" y="1251236"/>
                  </a:lnTo>
                  <a:lnTo>
                    <a:pt x="540952" y="1238822"/>
                  </a:lnTo>
                  <a:lnTo>
                    <a:pt x="539358" y="1228811"/>
                  </a:lnTo>
                  <a:lnTo>
                    <a:pt x="538163" y="1219200"/>
                  </a:lnTo>
                  <a:close/>
                  <a:moveTo>
                    <a:pt x="1292225" y="1217613"/>
                  </a:moveTo>
                  <a:lnTo>
                    <a:pt x="1290632" y="1227624"/>
                  </a:lnTo>
                  <a:lnTo>
                    <a:pt x="1289436" y="1237635"/>
                  </a:lnTo>
                  <a:lnTo>
                    <a:pt x="1287046" y="1250049"/>
                  </a:lnTo>
                  <a:lnTo>
                    <a:pt x="1283061" y="1263665"/>
                  </a:lnTo>
                  <a:lnTo>
                    <a:pt x="1281069" y="1270472"/>
                  </a:lnTo>
                  <a:lnTo>
                    <a:pt x="1278679" y="1276879"/>
                  </a:lnTo>
                  <a:lnTo>
                    <a:pt x="1275491" y="1283287"/>
                  </a:lnTo>
                  <a:lnTo>
                    <a:pt x="1272702" y="1289293"/>
                  </a:lnTo>
                  <a:lnTo>
                    <a:pt x="1269116" y="1294099"/>
                  </a:lnTo>
                  <a:lnTo>
                    <a:pt x="1265530" y="1298504"/>
                  </a:lnTo>
                  <a:lnTo>
                    <a:pt x="1261546" y="1302108"/>
                  </a:lnTo>
                  <a:lnTo>
                    <a:pt x="1258359" y="1304110"/>
                  </a:lnTo>
                  <a:lnTo>
                    <a:pt x="1253976" y="1305712"/>
                  </a:lnTo>
                  <a:lnTo>
                    <a:pt x="1249593" y="1306513"/>
                  </a:lnTo>
                  <a:lnTo>
                    <a:pt x="1244015" y="1306513"/>
                  </a:lnTo>
                  <a:lnTo>
                    <a:pt x="1239632" y="1306112"/>
                  </a:lnTo>
                  <a:lnTo>
                    <a:pt x="1235250" y="1304911"/>
                  </a:lnTo>
                  <a:lnTo>
                    <a:pt x="1232062" y="1303309"/>
                  </a:lnTo>
                  <a:lnTo>
                    <a:pt x="1229273" y="1301707"/>
                  </a:lnTo>
                  <a:lnTo>
                    <a:pt x="1227281" y="1299305"/>
                  </a:lnTo>
                  <a:lnTo>
                    <a:pt x="1225687" y="1296902"/>
                  </a:lnTo>
                  <a:lnTo>
                    <a:pt x="1223695" y="1294099"/>
                  </a:lnTo>
                  <a:lnTo>
                    <a:pt x="1222898" y="1291296"/>
                  </a:lnTo>
                  <a:lnTo>
                    <a:pt x="1222101" y="1288092"/>
                  </a:lnTo>
                  <a:lnTo>
                    <a:pt x="1221703" y="1284088"/>
                  </a:lnTo>
                  <a:lnTo>
                    <a:pt x="1221304" y="1280083"/>
                  </a:lnTo>
                  <a:lnTo>
                    <a:pt x="1221304" y="1276879"/>
                  </a:lnTo>
                  <a:lnTo>
                    <a:pt x="1220906" y="1274477"/>
                  </a:lnTo>
                  <a:lnTo>
                    <a:pt x="1220508" y="1272074"/>
                  </a:lnTo>
                  <a:lnTo>
                    <a:pt x="1219711" y="1270072"/>
                  </a:lnTo>
                  <a:lnTo>
                    <a:pt x="1219312" y="1268870"/>
                  </a:lnTo>
                  <a:lnTo>
                    <a:pt x="1218117" y="1267669"/>
                  </a:lnTo>
                  <a:lnTo>
                    <a:pt x="1216922" y="1266868"/>
                  </a:lnTo>
                  <a:lnTo>
                    <a:pt x="1216125" y="1266468"/>
                  </a:lnTo>
                  <a:lnTo>
                    <a:pt x="1214930" y="1266468"/>
                  </a:lnTo>
                  <a:lnTo>
                    <a:pt x="1214133" y="1266868"/>
                  </a:lnTo>
                  <a:lnTo>
                    <a:pt x="1213336" y="1268070"/>
                  </a:lnTo>
                  <a:lnTo>
                    <a:pt x="1212539" y="1268870"/>
                  </a:lnTo>
                  <a:lnTo>
                    <a:pt x="1211742" y="1270072"/>
                  </a:lnTo>
                  <a:lnTo>
                    <a:pt x="1211344" y="1271674"/>
                  </a:lnTo>
                  <a:lnTo>
                    <a:pt x="1210945" y="1273275"/>
                  </a:lnTo>
                  <a:lnTo>
                    <a:pt x="1210945" y="1275678"/>
                  </a:lnTo>
                  <a:lnTo>
                    <a:pt x="1210945" y="1278081"/>
                  </a:lnTo>
                  <a:lnTo>
                    <a:pt x="1209750" y="1280483"/>
                  </a:lnTo>
                  <a:lnTo>
                    <a:pt x="1207359" y="1286891"/>
                  </a:lnTo>
                  <a:lnTo>
                    <a:pt x="1203773" y="1293298"/>
                  </a:lnTo>
                  <a:lnTo>
                    <a:pt x="1199789" y="1298904"/>
                  </a:lnTo>
                  <a:lnTo>
                    <a:pt x="1197797" y="1300906"/>
                  </a:lnTo>
                  <a:lnTo>
                    <a:pt x="1195805" y="1302909"/>
                  </a:lnTo>
                  <a:lnTo>
                    <a:pt x="1194211" y="1304110"/>
                  </a:lnTo>
                  <a:lnTo>
                    <a:pt x="1192617" y="1304110"/>
                  </a:lnTo>
                  <a:lnTo>
                    <a:pt x="1191821" y="1303710"/>
                  </a:lnTo>
                  <a:lnTo>
                    <a:pt x="1191024" y="1302108"/>
                  </a:lnTo>
                  <a:lnTo>
                    <a:pt x="1190625" y="1298904"/>
                  </a:lnTo>
                  <a:lnTo>
                    <a:pt x="1191024" y="1294900"/>
                  </a:lnTo>
                  <a:lnTo>
                    <a:pt x="1193016" y="1274877"/>
                  </a:lnTo>
                  <a:lnTo>
                    <a:pt x="1194610" y="1264465"/>
                  </a:lnTo>
                  <a:lnTo>
                    <a:pt x="1197000" y="1254855"/>
                  </a:lnTo>
                  <a:lnTo>
                    <a:pt x="1198195" y="1250450"/>
                  </a:lnTo>
                  <a:lnTo>
                    <a:pt x="1199789" y="1246045"/>
                  </a:lnTo>
                  <a:lnTo>
                    <a:pt x="1200984" y="1242841"/>
                  </a:lnTo>
                  <a:lnTo>
                    <a:pt x="1202977" y="1239237"/>
                  </a:lnTo>
                  <a:lnTo>
                    <a:pt x="1204969" y="1236834"/>
                  </a:lnTo>
                  <a:lnTo>
                    <a:pt x="1206961" y="1234832"/>
                  </a:lnTo>
                  <a:lnTo>
                    <a:pt x="1209352" y="1233631"/>
                  </a:lnTo>
                  <a:lnTo>
                    <a:pt x="1212141" y="1232429"/>
                  </a:lnTo>
                  <a:lnTo>
                    <a:pt x="1292225" y="1217613"/>
                  </a:lnTo>
                  <a:close/>
                  <a:moveTo>
                    <a:pt x="36513" y="1122363"/>
                  </a:moveTo>
                  <a:lnTo>
                    <a:pt x="98598" y="1134269"/>
                  </a:lnTo>
                  <a:lnTo>
                    <a:pt x="100956" y="1135063"/>
                  </a:lnTo>
                  <a:lnTo>
                    <a:pt x="102921" y="1135857"/>
                  </a:lnTo>
                  <a:lnTo>
                    <a:pt x="104492" y="1137444"/>
                  </a:lnTo>
                  <a:lnTo>
                    <a:pt x="105671" y="1139825"/>
                  </a:lnTo>
                  <a:lnTo>
                    <a:pt x="107636" y="1142207"/>
                  </a:lnTo>
                  <a:lnTo>
                    <a:pt x="108815" y="1145382"/>
                  </a:lnTo>
                  <a:lnTo>
                    <a:pt x="110779" y="1152128"/>
                  </a:lnTo>
                  <a:lnTo>
                    <a:pt x="112351" y="1159272"/>
                  </a:lnTo>
                  <a:lnTo>
                    <a:pt x="113923" y="1167210"/>
                  </a:lnTo>
                  <a:lnTo>
                    <a:pt x="115495" y="1183085"/>
                  </a:lnTo>
                  <a:lnTo>
                    <a:pt x="115888" y="1186260"/>
                  </a:lnTo>
                  <a:lnTo>
                    <a:pt x="115495" y="1188641"/>
                  </a:lnTo>
                  <a:lnTo>
                    <a:pt x="115102" y="1189832"/>
                  </a:lnTo>
                  <a:lnTo>
                    <a:pt x="114316" y="1190228"/>
                  </a:lnTo>
                  <a:lnTo>
                    <a:pt x="112744" y="1190228"/>
                  </a:lnTo>
                  <a:lnTo>
                    <a:pt x="111565" y="1189435"/>
                  </a:lnTo>
                  <a:lnTo>
                    <a:pt x="109994" y="1188244"/>
                  </a:lnTo>
                  <a:lnTo>
                    <a:pt x="108422" y="1186657"/>
                  </a:lnTo>
                  <a:lnTo>
                    <a:pt x="105278" y="1181894"/>
                  </a:lnTo>
                  <a:lnTo>
                    <a:pt x="102528" y="1177132"/>
                  </a:lnTo>
                  <a:lnTo>
                    <a:pt x="100563" y="1172369"/>
                  </a:lnTo>
                  <a:lnTo>
                    <a:pt x="100170" y="1169988"/>
                  </a:lnTo>
                  <a:lnTo>
                    <a:pt x="100170" y="1168003"/>
                  </a:lnTo>
                  <a:lnTo>
                    <a:pt x="99384" y="1164828"/>
                  </a:lnTo>
                  <a:lnTo>
                    <a:pt x="98598" y="1162447"/>
                  </a:lnTo>
                  <a:lnTo>
                    <a:pt x="97026" y="1161257"/>
                  </a:lnTo>
                  <a:lnTo>
                    <a:pt x="96633" y="1161257"/>
                  </a:lnTo>
                  <a:lnTo>
                    <a:pt x="95848" y="1161257"/>
                  </a:lnTo>
                  <a:lnTo>
                    <a:pt x="95062" y="1161257"/>
                  </a:lnTo>
                  <a:lnTo>
                    <a:pt x="94276" y="1161653"/>
                  </a:lnTo>
                  <a:lnTo>
                    <a:pt x="92704" y="1163638"/>
                  </a:lnTo>
                  <a:lnTo>
                    <a:pt x="91525" y="1167210"/>
                  </a:lnTo>
                  <a:lnTo>
                    <a:pt x="91525" y="1171178"/>
                  </a:lnTo>
                  <a:lnTo>
                    <a:pt x="91132" y="1176338"/>
                  </a:lnTo>
                  <a:lnTo>
                    <a:pt x="90346" y="1181100"/>
                  </a:lnTo>
                  <a:lnTo>
                    <a:pt x="89167" y="1184275"/>
                  </a:lnTo>
                  <a:lnTo>
                    <a:pt x="87989" y="1186260"/>
                  </a:lnTo>
                  <a:lnTo>
                    <a:pt x="86810" y="1187847"/>
                  </a:lnTo>
                  <a:lnTo>
                    <a:pt x="85238" y="1189038"/>
                  </a:lnTo>
                  <a:lnTo>
                    <a:pt x="83666" y="1189832"/>
                  </a:lnTo>
                  <a:lnTo>
                    <a:pt x="82094" y="1191022"/>
                  </a:lnTo>
                  <a:lnTo>
                    <a:pt x="80130" y="1191419"/>
                  </a:lnTo>
                  <a:lnTo>
                    <a:pt x="75414" y="1192213"/>
                  </a:lnTo>
                  <a:lnTo>
                    <a:pt x="69520" y="1192213"/>
                  </a:lnTo>
                  <a:lnTo>
                    <a:pt x="67163" y="1191816"/>
                  </a:lnTo>
                  <a:lnTo>
                    <a:pt x="64412" y="1191022"/>
                  </a:lnTo>
                  <a:lnTo>
                    <a:pt x="62447" y="1190228"/>
                  </a:lnTo>
                  <a:lnTo>
                    <a:pt x="60482" y="1188641"/>
                  </a:lnTo>
                  <a:lnTo>
                    <a:pt x="58125" y="1187053"/>
                  </a:lnTo>
                  <a:lnTo>
                    <a:pt x="56160" y="1185069"/>
                  </a:lnTo>
                  <a:lnTo>
                    <a:pt x="53016" y="1180703"/>
                  </a:lnTo>
                  <a:lnTo>
                    <a:pt x="49873" y="1175147"/>
                  </a:lnTo>
                  <a:lnTo>
                    <a:pt x="47122" y="1169194"/>
                  </a:lnTo>
                  <a:lnTo>
                    <a:pt x="44765" y="1162844"/>
                  </a:lnTo>
                  <a:lnTo>
                    <a:pt x="42800" y="1156494"/>
                  </a:lnTo>
                  <a:lnTo>
                    <a:pt x="41228" y="1150144"/>
                  </a:lnTo>
                  <a:lnTo>
                    <a:pt x="40049" y="1143794"/>
                  </a:lnTo>
                  <a:lnTo>
                    <a:pt x="37692" y="1133475"/>
                  </a:lnTo>
                  <a:lnTo>
                    <a:pt x="36513" y="1125538"/>
                  </a:lnTo>
                  <a:lnTo>
                    <a:pt x="36513" y="1122363"/>
                  </a:lnTo>
                  <a:close/>
                  <a:moveTo>
                    <a:pt x="1779588" y="1120775"/>
                  </a:moveTo>
                  <a:lnTo>
                    <a:pt x="1779588" y="1123616"/>
                  </a:lnTo>
                  <a:lnTo>
                    <a:pt x="1778404" y="1131734"/>
                  </a:lnTo>
                  <a:lnTo>
                    <a:pt x="1776824" y="1142693"/>
                  </a:lnTo>
                  <a:lnTo>
                    <a:pt x="1775244" y="1149188"/>
                  </a:lnTo>
                  <a:lnTo>
                    <a:pt x="1773665" y="1155682"/>
                  </a:lnTo>
                  <a:lnTo>
                    <a:pt x="1771690" y="1162176"/>
                  </a:lnTo>
                  <a:lnTo>
                    <a:pt x="1769321" y="1168671"/>
                  </a:lnTo>
                  <a:lnTo>
                    <a:pt x="1766162" y="1174759"/>
                  </a:lnTo>
                  <a:lnTo>
                    <a:pt x="1763397" y="1180442"/>
                  </a:lnTo>
                  <a:lnTo>
                    <a:pt x="1760238" y="1184907"/>
                  </a:lnTo>
                  <a:lnTo>
                    <a:pt x="1757869" y="1186530"/>
                  </a:lnTo>
                  <a:lnTo>
                    <a:pt x="1755894" y="1188560"/>
                  </a:lnTo>
                  <a:lnTo>
                    <a:pt x="1753920" y="1189777"/>
                  </a:lnTo>
                  <a:lnTo>
                    <a:pt x="1751550" y="1190995"/>
                  </a:lnTo>
                  <a:lnTo>
                    <a:pt x="1749181" y="1191807"/>
                  </a:lnTo>
                  <a:lnTo>
                    <a:pt x="1746812" y="1192213"/>
                  </a:lnTo>
                  <a:lnTo>
                    <a:pt x="1740888" y="1192213"/>
                  </a:lnTo>
                  <a:lnTo>
                    <a:pt x="1736149" y="1191401"/>
                  </a:lnTo>
                  <a:lnTo>
                    <a:pt x="1734175" y="1190589"/>
                  </a:lnTo>
                  <a:lnTo>
                    <a:pt x="1732200" y="1189777"/>
                  </a:lnTo>
                  <a:lnTo>
                    <a:pt x="1730621" y="1188966"/>
                  </a:lnTo>
                  <a:lnTo>
                    <a:pt x="1729436" y="1187748"/>
                  </a:lnTo>
                  <a:lnTo>
                    <a:pt x="1728251" y="1185718"/>
                  </a:lnTo>
                  <a:lnTo>
                    <a:pt x="1727461" y="1184095"/>
                  </a:lnTo>
                  <a:lnTo>
                    <a:pt x="1725487" y="1180442"/>
                  </a:lnTo>
                  <a:lnTo>
                    <a:pt x="1724697" y="1175977"/>
                  </a:lnTo>
                  <a:lnTo>
                    <a:pt x="1724697" y="1170700"/>
                  </a:lnTo>
                  <a:lnTo>
                    <a:pt x="1724302" y="1166235"/>
                  </a:lnTo>
                  <a:lnTo>
                    <a:pt x="1723117" y="1162988"/>
                  </a:lnTo>
                  <a:lnTo>
                    <a:pt x="1721933" y="1160959"/>
                  </a:lnTo>
                  <a:lnTo>
                    <a:pt x="1721143" y="1160553"/>
                  </a:lnTo>
                  <a:lnTo>
                    <a:pt x="1720748" y="1160147"/>
                  </a:lnTo>
                  <a:lnTo>
                    <a:pt x="1719958" y="1160553"/>
                  </a:lnTo>
                  <a:lnTo>
                    <a:pt x="1718774" y="1160553"/>
                  </a:lnTo>
                  <a:lnTo>
                    <a:pt x="1717589" y="1161770"/>
                  </a:lnTo>
                  <a:lnTo>
                    <a:pt x="1716404" y="1164206"/>
                  </a:lnTo>
                  <a:lnTo>
                    <a:pt x="1716009" y="1167453"/>
                  </a:lnTo>
                  <a:lnTo>
                    <a:pt x="1716009" y="1169482"/>
                  </a:lnTo>
                  <a:lnTo>
                    <a:pt x="1715614" y="1171512"/>
                  </a:lnTo>
                  <a:lnTo>
                    <a:pt x="1713640" y="1176383"/>
                  </a:lnTo>
                  <a:lnTo>
                    <a:pt x="1710481" y="1181659"/>
                  </a:lnTo>
                  <a:lnTo>
                    <a:pt x="1707716" y="1186124"/>
                  </a:lnTo>
                  <a:lnTo>
                    <a:pt x="1706137" y="1188154"/>
                  </a:lnTo>
                  <a:lnTo>
                    <a:pt x="1704557" y="1189371"/>
                  </a:lnTo>
                  <a:lnTo>
                    <a:pt x="1702978" y="1190183"/>
                  </a:lnTo>
                  <a:lnTo>
                    <a:pt x="1702188" y="1190183"/>
                  </a:lnTo>
                  <a:lnTo>
                    <a:pt x="1701003" y="1189777"/>
                  </a:lnTo>
                  <a:lnTo>
                    <a:pt x="1700608" y="1188560"/>
                  </a:lnTo>
                  <a:lnTo>
                    <a:pt x="1700213" y="1185718"/>
                  </a:lnTo>
                  <a:lnTo>
                    <a:pt x="1700608" y="1182877"/>
                  </a:lnTo>
                  <a:lnTo>
                    <a:pt x="1702188" y="1166641"/>
                  </a:lnTo>
                  <a:lnTo>
                    <a:pt x="1703767" y="1158117"/>
                  </a:lnTo>
                  <a:lnTo>
                    <a:pt x="1704952" y="1150811"/>
                  </a:lnTo>
                  <a:lnTo>
                    <a:pt x="1707716" y="1143911"/>
                  </a:lnTo>
                  <a:lnTo>
                    <a:pt x="1708901" y="1141070"/>
                  </a:lnTo>
                  <a:lnTo>
                    <a:pt x="1710086" y="1138634"/>
                  </a:lnTo>
                  <a:lnTo>
                    <a:pt x="1711665" y="1136199"/>
                  </a:lnTo>
                  <a:lnTo>
                    <a:pt x="1713640" y="1134575"/>
                  </a:lnTo>
                  <a:lnTo>
                    <a:pt x="1715219" y="1133763"/>
                  </a:lnTo>
                  <a:lnTo>
                    <a:pt x="1717194" y="1132952"/>
                  </a:lnTo>
                  <a:lnTo>
                    <a:pt x="1779588" y="1120775"/>
                  </a:lnTo>
                  <a:close/>
                  <a:moveTo>
                    <a:pt x="233586" y="538163"/>
                  </a:moveTo>
                  <a:lnTo>
                    <a:pt x="238336" y="538163"/>
                  </a:lnTo>
                  <a:lnTo>
                    <a:pt x="300494" y="768264"/>
                  </a:lnTo>
                  <a:lnTo>
                    <a:pt x="301682" y="758743"/>
                  </a:lnTo>
                  <a:lnTo>
                    <a:pt x="323061" y="601242"/>
                  </a:lnTo>
                  <a:lnTo>
                    <a:pt x="317122" y="585770"/>
                  </a:lnTo>
                  <a:lnTo>
                    <a:pt x="328999" y="565140"/>
                  </a:lnTo>
                  <a:lnTo>
                    <a:pt x="355921" y="565140"/>
                  </a:lnTo>
                  <a:lnTo>
                    <a:pt x="367403" y="585770"/>
                  </a:lnTo>
                  <a:lnTo>
                    <a:pt x="362256" y="604416"/>
                  </a:lnTo>
                  <a:lnTo>
                    <a:pt x="381259" y="770645"/>
                  </a:lnTo>
                  <a:lnTo>
                    <a:pt x="394720" y="710739"/>
                  </a:lnTo>
                  <a:lnTo>
                    <a:pt x="395908" y="741287"/>
                  </a:lnTo>
                  <a:lnTo>
                    <a:pt x="397096" y="773818"/>
                  </a:lnTo>
                  <a:lnTo>
                    <a:pt x="401055" y="844039"/>
                  </a:lnTo>
                  <a:lnTo>
                    <a:pt x="405806" y="918227"/>
                  </a:lnTo>
                  <a:lnTo>
                    <a:pt x="410952" y="992018"/>
                  </a:lnTo>
                  <a:lnTo>
                    <a:pt x="416891" y="1061048"/>
                  </a:lnTo>
                  <a:lnTo>
                    <a:pt x="423226" y="1122541"/>
                  </a:lnTo>
                  <a:lnTo>
                    <a:pt x="426393" y="1148725"/>
                  </a:lnTo>
                  <a:lnTo>
                    <a:pt x="428768" y="1171338"/>
                  </a:lnTo>
                  <a:lnTo>
                    <a:pt x="431936" y="1190381"/>
                  </a:lnTo>
                  <a:lnTo>
                    <a:pt x="434311" y="1204663"/>
                  </a:lnTo>
                  <a:lnTo>
                    <a:pt x="435499" y="1210218"/>
                  </a:lnTo>
                  <a:lnTo>
                    <a:pt x="436687" y="1215375"/>
                  </a:lnTo>
                  <a:lnTo>
                    <a:pt x="439062" y="1220532"/>
                  </a:lnTo>
                  <a:lnTo>
                    <a:pt x="440646" y="1225293"/>
                  </a:lnTo>
                  <a:lnTo>
                    <a:pt x="440646" y="1228467"/>
                  </a:lnTo>
                  <a:lnTo>
                    <a:pt x="441833" y="1238385"/>
                  </a:lnTo>
                  <a:lnTo>
                    <a:pt x="443021" y="1248700"/>
                  </a:lnTo>
                  <a:lnTo>
                    <a:pt x="444605" y="1258221"/>
                  </a:lnTo>
                  <a:lnTo>
                    <a:pt x="446584" y="1268140"/>
                  </a:lnTo>
                  <a:lnTo>
                    <a:pt x="448564" y="1277264"/>
                  </a:lnTo>
                  <a:lnTo>
                    <a:pt x="450939" y="1285992"/>
                  </a:lnTo>
                  <a:lnTo>
                    <a:pt x="453711" y="1295117"/>
                  </a:lnTo>
                  <a:lnTo>
                    <a:pt x="456086" y="1303448"/>
                  </a:lnTo>
                  <a:lnTo>
                    <a:pt x="459649" y="1311383"/>
                  </a:lnTo>
                  <a:lnTo>
                    <a:pt x="462816" y="1318921"/>
                  </a:lnTo>
                  <a:lnTo>
                    <a:pt x="466380" y="1326458"/>
                  </a:lnTo>
                  <a:lnTo>
                    <a:pt x="469943" y="1333599"/>
                  </a:lnTo>
                  <a:lnTo>
                    <a:pt x="473902" y="1340344"/>
                  </a:lnTo>
                  <a:lnTo>
                    <a:pt x="477861" y="1346691"/>
                  </a:lnTo>
                  <a:lnTo>
                    <a:pt x="482612" y="1353039"/>
                  </a:lnTo>
                  <a:lnTo>
                    <a:pt x="487363" y="1358990"/>
                  </a:lnTo>
                  <a:lnTo>
                    <a:pt x="469151" y="1598613"/>
                  </a:lnTo>
                  <a:lnTo>
                    <a:pt x="383239" y="1598613"/>
                  </a:lnTo>
                  <a:lnTo>
                    <a:pt x="340481" y="1260999"/>
                  </a:lnTo>
                  <a:lnTo>
                    <a:pt x="334938" y="1261395"/>
                  </a:lnTo>
                  <a:lnTo>
                    <a:pt x="329395" y="1261792"/>
                  </a:lnTo>
                  <a:lnTo>
                    <a:pt x="326228" y="1261792"/>
                  </a:lnTo>
                  <a:lnTo>
                    <a:pt x="322269" y="1261395"/>
                  </a:lnTo>
                  <a:lnTo>
                    <a:pt x="282282" y="1597423"/>
                  </a:lnTo>
                  <a:lnTo>
                    <a:pt x="193203" y="1598613"/>
                  </a:lnTo>
                  <a:lnTo>
                    <a:pt x="160738" y="1168165"/>
                  </a:lnTo>
                  <a:lnTo>
                    <a:pt x="154800" y="1158246"/>
                  </a:lnTo>
                  <a:lnTo>
                    <a:pt x="149257" y="1148725"/>
                  </a:lnTo>
                  <a:lnTo>
                    <a:pt x="144110" y="1139203"/>
                  </a:lnTo>
                  <a:lnTo>
                    <a:pt x="140151" y="1128889"/>
                  </a:lnTo>
                  <a:lnTo>
                    <a:pt x="139755" y="1124921"/>
                  </a:lnTo>
                  <a:lnTo>
                    <a:pt x="134609" y="1066999"/>
                  </a:lnTo>
                  <a:lnTo>
                    <a:pt x="128670" y="1003920"/>
                  </a:lnTo>
                  <a:lnTo>
                    <a:pt x="122335" y="924971"/>
                  </a:lnTo>
                  <a:lnTo>
                    <a:pt x="108875" y="730972"/>
                  </a:lnTo>
                  <a:lnTo>
                    <a:pt x="103728" y="726608"/>
                  </a:lnTo>
                  <a:lnTo>
                    <a:pt x="98185" y="721054"/>
                  </a:lnTo>
                  <a:lnTo>
                    <a:pt x="97789" y="721450"/>
                  </a:lnTo>
                  <a:lnTo>
                    <a:pt x="96997" y="723434"/>
                  </a:lnTo>
                  <a:lnTo>
                    <a:pt x="96601" y="727798"/>
                  </a:lnTo>
                  <a:lnTo>
                    <a:pt x="96601" y="733352"/>
                  </a:lnTo>
                  <a:lnTo>
                    <a:pt x="96205" y="749618"/>
                  </a:lnTo>
                  <a:lnTo>
                    <a:pt x="96601" y="771438"/>
                  </a:lnTo>
                  <a:lnTo>
                    <a:pt x="97789" y="826980"/>
                  </a:lnTo>
                  <a:lnTo>
                    <a:pt x="100165" y="893630"/>
                  </a:lnTo>
                  <a:lnTo>
                    <a:pt x="103332" y="962660"/>
                  </a:lnTo>
                  <a:lnTo>
                    <a:pt x="106499" y="1027327"/>
                  </a:lnTo>
                  <a:lnTo>
                    <a:pt x="109666" y="1079694"/>
                  </a:lnTo>
                  <a:lnTo>
                    <a:pt x="112042" y="1112226"/>
                  </a:lnTo>
                  <a:lnTo>
                    <a:pt x="97393" y="1112623"/>
                  </a:lnTo>
                  <a:lnTo>
                    <a:pt x="87891" y="1112623"/>
                  </a:lnTo>
                  <a:lnTo>
                    <a:pt x="76806" y="1111433"/>
                  </a:lnTo>
                  <a:lnTo>
                    <a:pt x="65325" y="1109449"/>
                  </a:lnTo>
                  <a:lnTo>
                    <a:pt x="59386" y="1108259"/>
                  </a:lnTo>
                  <a:lnTo>
                    <a:pt x="53843" y="1107069"/>
                  </a:lnTo>
                  <a:lnTo>
                    <a:pt x="47905" y="1104688"/>
                  </a:lnTo>
                  <a:lnTo>
                    <a:pt x="41966" y="1102308"/>
                  </a:lnTo>
                  <a:lnTo>
                    <a:pt x="36027" y="1099928"/>
                  </a:lnTo>
                  <a:lnTo>
                    <a:pt x="30485" y="1096357"/>
                  </a:lnTo>
                  <a:lnTo>
                    <a:pt x="27713" y="1079298"/>
                  </a:lnTo>
                  <a:lnTo>
                    <a:pt x="24546" y="1056684"/>
                  </a:lnTo>
                  <a:lnTo>
                    <a:pt x="21775" y="1030104"/>
                  </a:lnTo>
                  <a:lnTo>
                    <a:pt x="18607" y="1000349"/>
                  </a:lnTo>
                  <a:lnTo>
                    <a:pt x="15836" y="967024"/>
                  </a:lnTo>
                  <a:lnTo>
                    <a:pt x="13065" y="932509"/>
                  </a:lnTo>
                  <a:lnTo>
                    <a:pt x="7918" y="860305"/>
                  </a:lnTo>
                  <a:lnTo>
                    <a:pt x="3563" y="790084"/>
                  </a:lnTo>
                  <a:lnTo>
                    <a:pt x="2375" y="757949"/>
                  </a:lnTo>
                  <a:lnTo>
                    <a:pt x="1187" y="728591"/>
                  </a:lnTo>
                  <a:lnTo>
                    <a:pt x="396" y="702804"/>
                  </a:lnTo>
                  <a:lnTo>
                    <a:pt x="0" y="681778"/>
                  </a:lnTo>
                  <a:lnTo>
                    <a:pt x="396" y="666305"/>
                  </a:lnTo>
                  <a:lnTo>
                    <a:pt x="792" y="660751"/>
                  </a:lnTo>
                  <a:lnTo>
                    <a:pt x="1187" y="656784"/>
                  </a:lnTo>
                  <a:lnTo>
                    <a:pt x="1979" y="650436"/>
                  </a:lnTo>
                  <a:lnTo>
                    <a:pt x="3167" y="644089"/>
                  </a:lnTo>
                  <a:lnTo>
                    <a:pt x="5147" y="638535"/>
                  </a:lnTo>
                  <a:lnTo>
                    <a:pt x="7918" y="632584"/>
                  </a:lnTo>
                  <a:lnTo>
                    <a:pt x="11085" y="626633"/>
                  </a:lnTo>
                  <a:lnTo>
                    <a:pt x="15044" y="621475"/>
                  </a:lnTo>
                  <a:lnTo>
                    <a:pt x="19003" y="615921"/>
                  </a:lnTo>
                  <a:lnTo>
                    <a:pt x="24150" y="610764"/>
                  </a:lnTo>
                  <a:lnTo>
                    <a:pt x="29693" y="606003"/>
                  </a:lnTo>
                  <a:lnTo>
                    <a:pt x="35631" y="601242"/>
                  </a:lnTo>
                  <a:lnTo>
                    <a:pt x="41966" y="596482"/>
                  </a:lnTo>
                  <a:lnTo>
                    <a:pt x="48696" y="592514"/>
                  </a:lnTo>
                  <a:lnTo>
                    <a:pt x="55427" y="588150"/>
                  </a:lnTo>
                  <a:lnTo>
                    <a:pt x="62949" y="584580"/>
                  </a:lnTo>
                  <a:lnTo>
                    <a:pt x="70867" y="580612"/>
                  </a:lnTo>
                  <a:lnTo>
                    <a:pt x="78785" y="576645"/>
                  </a:lnTo>
                  <a:lnTo>
                    <a:pt x="96205" y="569504"/>
                  </a:lnTo>
                  <a:lnTo>
                    <a:pt x="114417" y="563950"/>
                  </a:lnTo>
                  <a:lnTo>
                    <a:pt x="132629" y="557999"/>
                  </a:lnTo>
                  <a:lnTo>
                    <a:pt x="152029" y="552842"/>
                  </a:lnTo>
                  <a:lnTo>
                    <a:pt x="171428" y="548478"/>
                  </a:lnTo>
                  <a:lnTo>
                    <a:pt x="190828" y="544510"/>
                  </a:lnTo>
                  <a:lnTo>
                    <a:pt x="210227" y="540940"/>
                  </a:lnTo>
                  <a:lnTo>
                    <a:pt x="229627" y="538559"/>
                  </a:lnTo>
                  <a:lnTo>
                    <a:pt x="233586" y="538163"/>
                  </a:lnTo>
                  <a:close/>
                  <a:moveTo>
                    <a:pt x="1612045" y="536575"/>
                  </a:moveTo>
                  <a:lnTo>
                    <a:pt x="1621555" y="536972"/>
                  </a:lnTo>
                  <a:lnTo>
                    <a:pt x="1631461" y="537369"/>
                  </a:lnTo>
                  <a:lnTo>
                    <a:pt x="1640970" y="538559"/>
                  </a:lnTo>
                  <a:lnTo>
                    <a:pt x="1650480" y="540147"/>
                  </a:lnTo>
                  <a:lnTo>
                    <a:pt x="1660386" y="541734"/>
                  </a:lnTo>
                  <a:lnTo>
                    <a:pt x="1669896" y="544512"/>
                  </a:lnTo>
                  <a:lnTo>
                    <a:pt x="1679406" y="546894"/>
                  </a:lnTo>
                  <a:lnTo>
                    <a:pt x="1688916" y="550465"/>
                  </a:lnTo>
                  <a:lnTo>
                    <a:pt x="1698030" y="553640"/>
                  </a:lnTo>
                  <a:lnTo>
                    <a:pt x="1707539" y="557212"/>
                  </a:lnTo>
                  <a:lnTo>
                    <a:pt x="1716257" y="560784"/>
                  </a:lnTo>
                  <a:lnTo>
                    <a:pt x="1724974" y="565150"/>
                  </a:lnTo>
                  <a:lnTo>
                    <a:pt x="1742409" y="573484"/>
                  </a:lnTo>
                  <a:lnTo>
                    <a:pt x="1758259" y="582215"/>
                  </a:lnTo>
                  <a:lnTo>
                    <a:pt x="1772523" y="591344"/>
                  </a:lnTo>
                  <a:lnTo>
                    <a:pt x="1785600" y="600472"/>
                  </a:lnTo>
                  <a:lnTo>
                    <a:pt x="1797091" y="608806"/>
                  </a:lnTo>
                  <a:lnTo>
                    <a:pt x="1806997" y="616744"/>
                  </a:lnTo>
                  <a:lnTo>
                    <a:pt x="1814129" y="623887"/>
                  </a:lnTo>
                  <a:lnTo>
                    <a:pt x="1816903" y="627062"/>
                  </a:lnTo>
                  <a:lnTo>
                    <a:pt x="1818884" y="629840"/>
                  </a:lnTo>
                  <a:lnTo>
                    <a:pt x="1820865" y="632619"/>
                  </a:lnTo>
                  <a:lnTo>
                    <a:pt x="1821658" y="634603"/>
                  </a:lnTo>
                  <a:lnTo>
                    <a:pt x="1822054" y="638572"/>
                  </a:lnTo>
                  <a:lnTo>
                    <a:pt x="1822450" y="644128"/>
                  </a:lnTo>
                  <a:lnTo>
                    <a:pt x="1822450" y="660797"/>
                  </a:lnTo>
                  <a:lnTo>
                    <a:pt x="1821658" y="682625"/>
                  </a:lnTo>
                  <a:lnTo>
                    <a:pt x="1819677" y="710009"/>
                  </a:lnTo>
                  <a:lnTo>
                    <a:pt x="1818092" y="741362"/>
                  </a:lnTo>
                  <a:lnTo>
                    <a:pt x="1815714" y="775494"/>
                  </a:lnTo>
                  <a:lnTo>
                    <a:pt x="1809374" y="850106"/>
                  </a:lnTo>
                  <a:lnTo>
                    <a:pt x="1802242" y="926306"/>
                  </a:lnTo>
                  <a:lnTo>
                    <a:pt x="1794713" y="998141"/>
                  </a:lnTo>
                  <a:lnTo>
                    <a:pt x="1790751" y="1029494"/>
                  </a:lnTo>
                  <a:lnTo>
                    <a:pt x="1787581" y="1057672"/>
                  </a:lnTo>
                  <a:lnTo>
                    <a:pt x="1784015" y="1080691"/>
                  </a:lnTo>
                  <a:lnTo>
                    <a:pt x="1781241" y="1097756"/>
                  </a:lnTo>
                  <a:lnTo>
                    <a:pt x="1770146" y="1102122"/>
                  </a:lnTo>
                  <a:lnTo>
                    <a:pt x="1759844" y="1106091"/>
                  </a:lnTo>
                  <a:lnTo>
                    <a:pt x="1749938" y="1108472"/>
                  </a:lnTo>
                  <a:lnTo>
                    <a:pt x="1740824" y="1110456"/>
                  </a:lnTo>
                  <a:lnTo>
                    <a:pt x="1731710" y="1112044"/>
                  </a:lnTo>
                  <a:lnTo>
                    <a:pt x="1724182" y="1112441"/>
                  </a:lnTo>
                  <a:lnTo>
                    <a:pt x="1720616" y="1112044"/>
                  </a:lnTo>
                  <a:lnTo>
                    <a:pt x="1717446" y="1111250"/>
                  </a:lnTo>
                  <a:lnTo>
                    <a:pt x="1714276" y="1110853"/>
                  </a:lnTo>
                  <a:lnTo>
                    <a:pt x="1711502" y="1110059"/>
                  </a:lnTo>
                  <a:lnTo>
                    <a:pt x="1712691" y="1096566"/>
                  </a:lnTo>
                  <a:lnTo>
                    <a:pt x="1713879" y="1077119"/>
                  </a:lnTo>
                  <a:lnTo>
                    <a:pt x="1715464" y="1025128"/>
                  </a:lnTo>
                  <a:lnTo>
                    <a:pt x="1717049" y="960041"/>
                  </a:lnTo>
                  <a:lnTo>
                    <a:pt x="1718238" y="890587"/>
                  </a:lnTo>
                  <a:lnTo>
                    <a:pt x="1719031" y="823912"/>
                  </a:lnTo>
                  <a:lnTo>
                    <a:pt x="1718238" y="794544"/>
                  </a:lnTo>
                  <a:lnTo>
                    <a:pt x="1717842" y="768747"/>
                  </a:lnTo>
                  <a:lnTo>
                    <a:pt x="1717446" y="747315"/>
                  </a:lnTo>
                  <a:lnTo>
                    <a:pt x="1716257" y="731440"/>
                  </a:lnTo>
                  <a:lnTo>
                    <a:pt x="1715464" y="726281"/>
                  </a:lnTo>
                  <a:lnTo>
                    <a:pt x="1715068" y="722312"/>
                  </a:lnTo>
                  <a:lnTo>
                    <a:pt x="1713879" y="720725"/>
                  </a:lnTo>
                  <a:lnTo>
                    <a:pt x="1713483" y="720328"/>
                  </a:lnTo>
                  <a:lnTo>
                    <a:pt x="1713087" y="720725"/>
                  </a:lnTo>
                  <a:lnTo>
                    <a:pt x="1707539" y="727869"/>
                  </a:lnTo>
                  <a:lnTo>
                    <a:pt x="1702388" y="735409"/>
                  </a:lnTo>
                  <a:lnTo>
                    <a:pt x="1701200" y="737394"/>
                  </a:lnTo>
                  <a:lnTo>
                    <a:pt x="1683765" y="992584"/>
                  </a:lnTo>
                  <a:lnTo>
                    <a:pt x="1675047" y="1087438"/>
                  </a:lnTo>
                  <a:lnTo>
                    <a:pt x="1671877" y="1124744"/>
                  </a:lnTo>
                  <a:lnTo>
                    <a:pt x="1671085" y="1128316"/>
                  </a:lnTo>
                  <a:lnTo>
                    <a:pt x="1669104" y="1134269"/>
                  </a:lnTo>
                  <a:lnTo>
                    <a:pt x="1667123" y="1140222"/>
                  </a:lnTo>
                  <a:lnTo>
                    <a:pt x="1664349" y="1145778"/>
                  </a:lnTo>
                  <a:lnTo>
                    <a:pt x="1661971" y="1151334"/>
                  </a:lnTo>
                  <a:lnTo>
                    <a:pt x="1655631" y="1162447"/>
                  </a:lnTo>
                  <a:lnTo>
                    <a:pt x="1648499" y="1173956"/>
                  </a:lnTo>
                  <a:lnTo>
                    <a:pt x="1616403" y="1598613"/>
                  </a:lnTo>
                  <a:lnTo>
                    <a:pt x="1531211" y="1598613"/>
                  </a:lnTo>
                  <a:lnTo>
                    <a:pt x="1488020" y="1260872"/>
                  </a:lnTo>
                  <a:lnTo>
                    <a:pt x="1482869" y="1261269"/>
                  </a:lnTo>
                  <a:lnTo>
                    <a:pt x="1477322" y="1261666"/>
                  </a:lnTo>
                  <a:lnTo>
                    <a:pt x="1473359" y="1261666"/>
                  </a:lnTo>
                  <a:lnTo>
                    <a:pt x="1470189" y="1261269"/>
                  </a:lnTo>
                  <a:lnTo>
                    <a:pt x="1429772" y="1597422"/>
                  </a:lnTo>
                  <a:lnTo>
                    <a:pt x="1340617" y="1598613"/>
                  </a:lnTo>
                  <a:lnTo>
                    <a:pt x="1323975" y="1376760"/>
                  </a:lnTo>
                  <a:lnTo>
                    <a:pt x="1330315" y="1370806"/>
                  </a:lnTo>
                  <a:lnTo>
                    <a:pt x="1336655" y="1364456"/>
                  </a:lnTo>
                  <a:lnTo>
                    <a:pt x="1342995" y="1357710"/>
                  </a:lnTo>
                  <a:lnTo>
                    <a:pt x="1348542" y="1350566"/>
                  </a:lnTo>
                  <a:lnTo>
                    <a:pt x="1354090" y="1342628"/>
                  </a:lnTo>
                  <a:lnTo>
                    <a:pt x="1358845" y="1334294"/>
                  </a:lnTo>
                  <a:lnTo>
                    <a:pt x="1363600" y="1325563"/>
                  </a:lnTo>
                  <a:lnTo>
                    <a:pt x="1368355" y="1316435"/>
                  </a:lnTo>
                  <a:lnTo>
                    <a:pt x="1371921" y="1306513"/>
                  </a:lnTo>
                  <a:lnTo>
                    <a:pt x="1375883" y="1296591"/>
                  </a:lnTo>
                  <a:lnTo>
                    <a:pt x="1379053" y="1285875"/>
                  </a:lnTo>
                  <a:lnTo>
                    <a:pt x="1381827" y="1275160"/>
                  </a:lnTo>
                  <a:lnTo>
                    <a:pt x="1384204" y="1263650"/>
                  </a:lnTo>
                  <a:lnTo>
                    <a:pt x="1386186" y="1251347"/>
                  </a:lnTo>
                  <a:lnTo>
                    <a:pt x="1388563" y="1239044"/>
                  </a:lnTo>
                  <a:lnTo>
                    <a:pt x="1389752" y="1226344"/>
                  </a:lnTo>
                  <a:lnTo>
                    <a:pt x="1389752" y="1222375"/>
                  </a:lnTo>
                  <a:lnTo>
                    <a:pt x="1389752" y="1218009"/>
                  </a:lnTo>
                  <a:lnTo>
                    <a:pt x="1389356" y="1209675"/>
                  </a:lnTo>
                  <a:lnTo>
                    <a:pt x="1390148" y="1207294"/>
                  </a:lnTo>
                  <a:lnTo>
                    <a:pt x="1392129" y="1194594"/>
                  </a:lnTo>
                  <a:lnTo>
                    <a:pt x="1394903" y="1177925"/>
                  </a:lnTo>
                  <a:lnTo>
                    <a:pt x="1400450" y="1134269"/>
                  </a:lnTo>
                  <a:lnTo>
                    <a:pt x="1407186" y="1078309"/>
                  </a:lnTo>
                  <a:lnTo>
                    <a:pt x="1413923" y="1013619"/>
                  </a:lnTo>
                  <a:lnTo>
                    <a:pt x="1421055" y="943769"/>
                  </a:lnTo>
                  <a:lnTo>
                    <a:pt x="1427791" y="871537"/>
                  </a:lnTo>
                  <a:lnTo>
                    <a:pt x="1433735" y="800894"/>
                  </a:lnTo>
                  <a:lnTo>
                    <a:pt x="1438886" y="734219"/>
                  </a:lnTo>
                  <a:lnTo>
                    <a:pt x="1447603" y="767953"/>
                  </a:lnTo>
                  <a:lnTo>
                    <a:pt x="1449188" y="758428"/>
                  </a:lnTo>
                  <a:lnTo>
                    <a:pt x="1470586" y="600869"/>
                  </a:lnTo>
                  <a:lnTo>
                    <a:pt x="1464642" y="585390"/>
                  </a:lnTo>
                  <a:lnTo>
                    <a:pt x="1476529" y="564753"/>
                  </a:lnTo>
                  <a:lnTo>
                    <a:pt x="1503870" y="564753"/>
                  </a:lnTo>
                  <a:lnTo>
                    <a:pt x="1514569" y="585390"/>
                  </a:lnTo>
                  <a:lnTo>
                    <a:pt x="1509814" y="604044"/>
                  </a:lnTo>
                  <a:lnTo>
                    <a:pt x="1528833" y="770334"/>
                  </a:lnTo>
                  <a:lnTo>
                    <a:pt x="1579949" y="545306"/>
                  </a:lnTo>
                  <a:lnTo>
                    <a:pt x="1585893" y="542131"/>
                  </a:lnTo>
                  <a:lnTo>
                    <a:pt x="1589855" y="540147"/>
                  </a:lnTo>
                  <a:lnTo>
                    <a:pt x="1592629" y="538559"/>
                  </a:lnTo>
                  <a:lnTo>
                    <a:pt x="1593025" y="538162"/>
                  </a:lnTo>
                  <a:lnTo>
                    <a:pt x="1602535" y="536972"/>
                  </a:lnTo>
                  <a:lnTo>
                    <a:pt x="1612045" y="536575"/>
                  </a:lnTo>
                  <a:close/>
                  <a:moveTo>
                    <a:pt x="1080417" y="477838"/>
                  </a:moveTo>
                  <a:lnTo>
                    <a:pt x="1092318" y="478235"/>
                  </a:lnTo>
                  <a:lnTo>
                    <a:pt x="1104616" y="478632"/>
                  </a:lnTo>
                  <a:lnTo>
                    <a:pt x="1116913" y="480219"/>
                  </a:lnTo>
                  <a:lnTo>
                    <a:pt x="1128814" y="482600"/>
                  </a:lnTo>
                  <a:lnTo>
                    <a:pt x="1141111" y="484982"/>
                  </a:lnTo>
                  <a:lnTo>
                    <a:pt x="1153409" y="487760"/>
                  </a:lnTo>
                  <a:lnTo>
                    <a:pt x="1165706" y="491332"/>
                  </a:lnTo>
                  <a:lnTo>
                    <a:pt x="1178003" y="494903"/>
                  </a:lnTo>
                  <a:lnTo>
                    <a:pt x="1189507" y="499269"/>
                  </a:lnTo>
                  <a:lnTo>
                    <a:pt x="1201011" y="504032"/>
                  </a:lnTo>
                  <a:lnTo>
                    <a:pt x="1212515" y="508397"/>
                  </a:lnTo>
                  <a:lnTo>
                    <a:pt x="1223623" y="513557"/>
                  </a:lnTo>
                  <a:lnTo>
                    <a:pt x="1234730" y="519113"/>
                  </a:lnTo>
                  <a:lnTo>
                    <a:pt x="1245441" y="524669"/>
                  </a:lnTo>
                  <a:lnTo>
                    <a:pt x="1255358" y="530225"/>
                  </a:lnTo>
                  <a:lnTo>
                    <a:pt x="1265672" y="536178"/>
                  </a:lnTo>
                  <a:lnTo>
                    <a:pt x="1283920" y="547291"/>
                  </a:lnTo>
                  <a:lnTo>
                    <a:pt x="1300581" y="558403"/>
                  </a:lnTo>
                  <a:lnTo>
                    <a:pt x="1314862" y="569119"/>
                  </a:lnTo>
                  <a:lnTo>
                    <a:pt x="1327159" y="579438"/>
                  </a:lnTo>
                  <a:lnTo>
                    <a:pt x="1331919" y="584200"/>
                  </a:lnTo>
                  <a:lnTo>
                    <a:pt x="1336283" y="588169"/>
                  </a:lnTo>
                  <a:lnTo>
                    <a:pt x="1339456" y="592535"/>
                  </a:lnTo>
                  <a:lnTo>
                    <a:pt x="1342630" y="595710"/>
                  </a:lnTo>
                  <a:lnTo>
                    <a:pt x="1344217" y="599282"/>
                  </a:lnTo>
                  <a:lnTo>
                    <a:pt x="1345407" y="601663"/>
                  </a:lnTo>
                  <a:lnTo>
                    <a:pt x="1346200" y="606822"/>
                  </a:lnTo>
                  <a:lnTo>
                    <a:pt x="1346200" y="613966"/>
                  </a:lnTo>
                  <a:lnTo>
                    <a:pt x="1346200" y="634603"/>
                  </a:lnTo>
                  <a:lnTo>
                    <a:pt x="1345407" y="662782"/>
                  </a:lnTo>
                  <a:lnTo>
                    <a:pt x="1343820" y="696913"/>
                  </a:lnTo>
                  <a:lnTo>
                    <a:pt x="1341043" y="736600"/>
                  </a:lnTo>
                  <a:lnTo>
                    <a:pt x="1337870" y="779860"/>
                  </a:lnTo>
                  <a:lnTo>
                    <a:pt x="1334299" y="825897"/>
                  </a:lnTo>
                  <a:lnTo>
                    <a:pt x="1330333" y="873919"/>
                  </a:lnTo>
                  <a:lnTo>
                    <a:pt x="1325572" y="922735"/>
                  </a:lnTo>
                  <a:lnTo>
                    <a:pt x="1321209" y="970757"/>
                  </a:lnTo>
                  <a:lnTo>
                    <a:pt x="1316448" y="1017588"/>
                  </a:lnTo>
                  <a:lnTo>
                    <a:pt x="1311291" y="1061244"/>
                  </a:lnTo>
                  <a:lnTo>
                    <a:pt x="1306928" y="1101328"/>
                  </a:lnTo>
                  <a:lnTo>
                    <a:pt x="1302564" y="1136253"/>
                  </a:lnTo>
                  <a:lnTo>
                    <a:pt x="1298201" y="1166019"/>
                  </a:lnTo>
                  <a:lnTo>
                    <a:pt x="1294630" y="1187847"/>
                  </a:lnTo>
                  <a:lnTo>
                    <a:pt x="1280746" y="1193403"/>
                  </a:lnTo>
                  <a:lnTo>
                    <a:pt x="1267655" y="1197372"/>
                  </a:lnTo>
                  <a:lnTo>
                    <a:pt x="1254961" y="1201341"/>
                  </a:lnTo>
                  <a:lnTo>
                    <a:pt x="1243061" y="1203722"/>
                  </a:lnTo>
                  <a:lnTo>
                    <a:pt x="1232350" y="1205310"/>
                  </a:lnTo>
                  <a:lnTo>
                    <a:pt x="1227193" y="1205310"/>
                  </a:lnTo>
                  <a:lnTo>
                    <a:pt x="1222433" y="1205707"/>
                  </a:lnTo>
                  <a:lnTo>
                    <a:pt x="1217672" y="1205310"/>
                  </a:lnTo>
                  <a:lnTo>
                    <a:pt x="1213706" y="1204913"/>
                  </a:lnTo>
                  <a:lnTo>
                    <a:pt x="1209739" y="1204119"/>
                  </a:lnTo>
                  <a:lnTo>
                    <a:pt x="1206565" y="1202928"/>
                  </a:lnTo>
                  <a:lnTo>
                    <a:pt x="1207755" y="1186260"/>
                  </a:lnTo>
                  <a:lnTo>
                    <a:pt x="1208945" y="1161653"/>
                  </a:lnTo>
                  <a:lnTo>
                    <a:pt x="1211722" y="1094978"/>
                  </a:lnTo>
                  <a:lnTo>
                    <a:pt x="1213706" y="1013222"/>
                  </a:lnTo>
                  <a:lnTo>
                    <a:pt x="1214896" y="925116"/>
                  </a:lnTo>
                  <a:lnTo>
                    <a:pt x="1215292" y="882253"/>
                  </a:lnTo>
                  <a:lnTo>
                    <a:pt x="1215292" y="841375"/>
                  </a:lnTo>
                  <a:lnTo>
                    <a:pt x="1215292" y="804069"/>
                  </a:lnTo>
                  <a:lnTo>
                    <a:pt x="1214499" y="771128"/>
                  </a:lnTo>
                  <a:lnTo>
                    <a:pt x="1213706" y="744141"/>
                  </a:lnTo>
                  <a:lnTo>
                    <a:pt x="1212515" y="724297"/>
                  </a:lnTo>
                  <a:lnTo>
                    <a:pt x="1211722" y="717153"/>
                  </a:lnTo>
                  <a:lnTo>
                    <a:pt x="1210532" y="712788"/>
                  </a:lnTo>
                  <a:lnTo>
                    <a:pt x="1209739" y="711200"/>
                  </a:lnTo>
                  <a:lnTo>
                    <a:pt x="1209342" y="710407"/>
                  </a:lnTo>
                  <a:lnTo>
                    <a:pt x="1208945" y="710010"/>
                  </a:lnTo>
                  <a:lnTo>
                    <a:pt x="1208152" y="710407"/>
                  </a:lnTo>
                  <a:lnTo>
                    <a:pt x="1201408" y="719932"/>
                  </a:lnTo>
                  <a:lnTo>
                    <a:pt x="1194664" y="729457"/>
                  </a:lnTo>
                  <a:lnTo>
                    <a:pt x="1193078" y="731838"/>
                  </a:lnTo>
                  <a:lnTo>
                    <a:pt x="1171260" y="1054497"/>
                  </a:lnTo>
                  <a:lnTo>
                    <a:pt x="1165309" y="1121966"/>
                  </a:lnTo>
                  <a:lnTo>
                    <a:pt x="1160549" y="1174750"/>
                  </a:lnTo>
                  <a:lnTo>
                    <a:pt x="1155789" y="1221582"/>
                  </a:lnTo>
                  <a:lnTo>
                    <a:pt x="1155392" y="1225947"/>
                  </a:lnTo>
                  <a:lnTo>
                    <a:pt x="1153012" y="1233488"/>
                  </a:lnTo>
                  <a:lnTo>
                    <a:pt x="1149838" y="1241028"/>
                  </a:lnTo>
                  <a:lnTo>
                    <a:pt x="1147062" y="1248172"/>
                  </a:lnTo>
                  <a:lnTo>
                    <a:pt x="1143888" y="1255316"/>
                  </a:lnTo>
                  <a:lnTo>
                    <a:pt x="1139921" y="1262460"/>
                  </a:lnTo>
                  <a:lnTo>
                    <a:pt x="1135557" y="1269603"/>
                  </a:lnTo>
                  <a:lnTo>
                    <a:pt x="1131591" y="1276350"/>
                  </a:lnTo>
                  <a:lnTo>
                    <a:pt x="1126830" y="1283494"/>
                  </a:lnTo>
                  <a:lnTo>
                    <a:pt x="1086368" y="1820863"/>
                  </a:lnTo>
                  <a:lnTo>
                    <a:pt x="977674" y="1820863"/>
                  </a:lnTo>
                  <a:lnTo>
                    <a:pt x="923328" y="1393428"/>
                  </a:lnTo>
                  <a:lnTo>
                    <a:pt x="916584" y="1394222"/>
                  </a:lnTo>
                  <a:lnTo>
                    <a:pt x="909840" y="1394619"/>
                  </a:lnTo>
                  <a:lnTo>
                    <a:pt x="905080" y="1394222"/>
                  </a:lnTo>
                  <a:lnTo>
                    <a:pt x="900716" y="1393825"/>
                  </a:lnTo>
                  <a:lnTo>
                    <a:pt x="849543" y="1819275"/>
                  </a:lnTo>
                  <a:lnTo>
                    <a:pt x="736486" y="1820863"/>
                  </a:lnTo>
                  <a:lnTo>
                    <a:pt x="695627" y="1276350"/>
                  </a:lnTo>
                  <a:lnTo>
                    <a:pt x="687693" y="1264047"/>
                  </a:lnTo>
                  <a:lnTo>
                    <a:pt x="680553" y="1251744"/>
                  </a:lnTo>
                  <a:lnTo>
                    <a:pt x="677776" y="1245394"/>
                  </a:lnTo>
                  <a:lnTo>
                    <a:pt x="674602" y="1239044"/>
                  </a:lnTo>
                  <a:lnTo>
                    <a:pt x="671826" y="1232694"/>
                  </a:lnTo>
                  <a:lnTo>
                    <a:pt x="669842" y="1226741"/>
                  </a:lnTo>
                  <a:lnTo>
                    <a:pt x="669049" y="1221582"/>
                  </a:lnTo>
                  <a:lnTo>
                    <a:pt x="661908" y="1148160"/>
                  </a:lnTo>
                  <a:lnTo>
                    <a:pt x="654768" y="1068388"/>
                  </a:lnTo>
                  <a:lnTo>
                    <a:pt x="646437" y="968375"/>
                  </a:lnTo>
                  <a:lnTo>
                    <a:pt x="630173" y="723503"/>
                  </a:lnTo>
                  <a:lnTo>
                    <a:pt x="626603" y="720725"/>
                  </a:lnTo>
                  <a:lnTo>
                    <a:pt x="623826" y="717550"/>
                  </a:lnTo>
                  <a:lnTo>
                    <a:pt x="616686" y="710407"/>
                  </a:lnTo>
                  <a:lnTo>
                    <a:pt x="616289" y="710407"/>
                  </a:lnTo>
                  <a:lnTo>
                    <a:pt x="615892" y="710803"/>
                  </a:lnTo>
                  <a:lnTo>
                    <a:pt x="614702" y="713978"/>
                  </a:lnTo>
                  <a:lnTo>
                    <a:pt x="614305" y="719138"/>
                  </a:lnTo>
                  <a:lnTo>
                    <a:pt x="613909" y="726678"/>
                  </a:lnTo>
                  <a:lnTo>
                    <a:pt x="613909" y="746919"/>
                  </a:lnTo>
                  <a:lnTo>
                    <a:pt x="613909" y="774303"/>
                  </a:lnTo>
                  <a:lnTo>
                    <a:pt x="614702" y="807641"/>
                  </a:lnTo>
                  <a:lnTo>
                    <a:pt x="615892" y="844947"/>
                  </a:lnTo>
                  <a:lnTo>
                    <a:pt x="619066" y="929085"/>
                  </a:lnTo>
                  <a:lnTo>
                    <a:pt x="623033" y="1016794"/>
                  </a:lnTo>
                  <a:lnTo>
                    <a:pt x="627000" y="1098550"/>
                  </a:lnTo>
                  <a:lnTo>
                    <a:pt x="630966" y="1164035"/>
                  </a:lnTo>
                  <a:lnTo>
                    <a:pt x="632553" y="1188641"/>
                  </a:lnTo>
                  <a:lnTo>
                    <a:pt x="634140" y="1205310"/>
                  </a:lnTo>
                  <a:lnTo>
                    <a:pt x="625810" y="1205310"/>
                  </a:lnTo>
                  <a:lnTo>
                    <a:pt x="615099" y="1205707"/>
                  </a:lnTo>
                  <a:lnTo>
                    <a:pt x="603198" y="1205310"/>
                  </a:lnTo>
                  <a:lnTo>
                    <a:pt x="589711" y="1204516"/>
                  </a:lnTo>
                  <a:lnTo>
                    <a:pt x="582570" y="1203325"/>
                  </a:lnTo>
                  <a:lnTo>
                    <a:pt x="575033" y="1202135"/>
                  </a:lnTo>
                  <a:lnTo>
                    <a:pt x="567496" y="1200944"/>
                  </a:lnTo>
                  <a:lnTo>
                    <a:pt x="559959" y="1198563"/>
                  </a:lnTo>
                  <a:lnTo>
                    <a:pt x="552422" y="1196182"/>
                  </a:lnTo>
                  <a:lnTo>
                    <a:pt x="544885" y="1193403"/>
                  </a:lnTo>
                  <a:lnTo>
                    <a:pt x="537744" y="1189435"/>
                  </a:lnTo>
                  <a:lnTo>
                    <a:pt x="530604" y="1185466"/>
                  </a:lnTo>
                  <a:lnTo>
                    <a:pt x="528620" y="1175544"/>
                  </a:lnTo>
                  <a:lnTo>
                    <a:pt x="526637" y="1163638"/>
                  </a:lnTo>
                  <a:lnTo>
                    <a:pt x="523067" y="1135460"/>
                  </a:lnTo>
                  <a:lnTo>
                    <a:pt x="519100" y="1101725"/>
                  </a:lnTo>
                  <a:lnTo>
                    <a:pt x="515530" y="1064022"/>
                  </a:lnTo>
                  <a:lnTo>
                    <a:pt x="511959" y="1021953"/>
                  </a:lnTo>
                  <a:lnTo>
                    <a:pt x="508389" y="978297"/>
                  </a:lnTo>
                  <a:lnTo>
                    <a:pt x="504819" y="932657"/>
                  </a:lnTo>
                  <a:lnTo>
                    <a:pt x="502042" y="886619"/>
                  </a:lnTo>
                  <a:lnTo>
                    <a:pt x="498868" y="841772"/>
                  </a:lnTo>
                  <a:lnTo>
                    <a:pt x="496885" y="798116"/>
                  </a:lnTo>
                  <a:lnTo>
                    <a:pt x="494902" y="757238"/>
                  </a:lnTo>
                  <a:lnTo>
                    <a:pt x="492918" y="720328"/>
                  </a:lnTo>
                  <a:lnTo>
                    <a:pt x="492125" y="687785"/>
                  </a:lnTo>
                  <a:lnTo>
                    <a:pt x="492125" y="661194"/>
                  </a:lnTo>
                  <a:lnTo>
                    <a:pt x="492125" y="641350"/>
                  </a:lnTo>
                  <a:lnTo>
                    <a:pt x="492521" y="634603"/>
                  </a:lnTo>
                  <a:lnTo>
                    <a:pt x="493315" y="629444"/>
                  </a:lnTo>
                  <a:lnTo>
                    <a:pt x="494505" y="621507"/>
                  </a:lnTo>
                  <a:lnTo>
                    <a:pt x="496092" y="613569"/>
                  </a:lnTo>
                  <a:lnTo>
                    <a:pt x="498472" y="606028"/>
                  </a:lnTo>
                  <a:lnTo>
                    <a:pt x="502042" y="598885"/>
                  </a:lnTo>
                  <a:lnTo>
                    <a:pt x="506009" y="591741"/>
                  </a:lnTo>
                  <a:lnTo>
                    <a:pt x="510769" y="584597"/>
                  </a:lnTo>
                  <a:lnTo>
                    <a:pt x="516323" y="578247"/>
                  </a:lnTo>
                  <a:lnTo>
                    <a:pt x="522670" y="571500"/>
                  </a:lnTo>
                  <a:lnTo>
                    <a:pt x="529414" y="565547"/>
                  </a:lnTo>
                  <a:lnTo>
                    <a:pt x="536951" y="559594"/>
                  </a:lnTo>
                  <a:lnTo>
                    <a:pt x="544885" y="553641"/>
                  </a:lnTo>
                  <a:lnTo>
                    <a:pt x="553215" y="548085"/>
                  </a:lnTo>
                  <a:lnTo>
                    <a:pt x="562339" y="542925"/>
                  </a:lnTo>
                  <a:lnTo>
                    <a:pt x="571860" y="537766"/>
                  </a:lnTo>
                  <a:lnTo>
                    <a:pt x="581777" y="533003"/>
                  </a:lnTo>
                  <a:lnTo>
                    <a:pt x="592091" y="528241"/>
                  </a:lnTo>
                  <a:lnTo>
                    <a:pt x="602801" y="523875"/>
                  </a:lnTo>
                  <a:lnTo>
                    <a:pt x="613512" y="519510"/>
                  </a:lnTo>
                  <a:lnTo>
                    <a:pt x="625016" y="515144"/>
                  </a:lnTo>
                  <a:lnTo>
                    <a:pt x="636520" y="511572"/>
                  </a:lnTo>
                  <a:lnTo>
                    <a:pt x="659925" y="504428"/>
                  </a:lnTo>
                  <a:lnTo>
                    <a:pt x="684520" y="498078"/>
                  </a:lnTo>
                  <a:lnTo>
                    <a:pt x="709115" y="492522"/>
                  </a:lnTo>
                  <a:lnTo>
                    <a:pt x="733709" y="487363"/>
                  </a:lnTo>
                  <a:lnTo>
                    <a:pt x="758701" y="483394"/>
                  </a:lnTo>
                  <a:lnTo>
                    <a:pt x="782502" y="479425"/>
                  </a:lnTo>
                  <a:lnTo>
                    <a:pt x="788056" y="479028"/>
                  </a:lnTo>
                  <a:lnTo>
                    <a:pt x="794006" y="479425"/>
                  </a:lnTo>
                  <a:lnTo>
                    <a:pt x="872948" y="770335"/>
                  </a:lnTo>
                  <a:lnTo>
                    <a:pt x="874138" y="758428"/>
                  </a:lnTo>
                  <a:lnTo>
                    <a:pt x="901510" y="559197"/>
                  </a:lnTo>
                  <a:lnTo>
                    <a:pt x="893576" y="539353"/>
                  </a:lnTo>
                  <a:lnTo>
                    <a:pt x="908650" y="513557"/>
                  </a:lnTo>
                  <a:lnTo>
                    <a:pt x="943162" y="513160"/>
                  </a:lnTo>
                  <a:lnTo>
                    <a:pt x="957443" y="539353"/>
                  </a:lnTo>
                  <a:lnTo>
                    <a:pt x="950699" y="563166"/>
                  </a:lnTo>
                  <a:lnTo>
                    <a:pt x="975294" y="773510"/>
                  </a:lnTo>
                  <a:lnTo>
                    <a:pt x="1039558" y="488950"/>
                  </a:lnTo>
                  <a:lnTo>
                    <a:pt x="1046699" y="485378"/>
                  </a:lnTo>
                  <a:lnTo>
                    <a:pt x="1052252" y="482600"/>
                  </a:lnTo>
                  <a:lnTo>
                    <a:pt x="1055823" y="480219"/>
                  </a:lnTo>
                  <a:lnTo>
                    <a:pt x="1056616" y="479822"/>
                  </a:lnTo>
                  <a:lnTo>
                    <a:pt x="1056616" y="479425"/>
                  </a:lnTo>
                  <a:lnTo>
                    <a:pt x="1068120" y="478235"/>
                  </a:lnTo>
                  <a:lnTo>
                    <a:pt x="1080417" y="477838"/>
                  </a:lnTo>
                  <a:close/>
                  <a:moveTo>
                    <a:pt x="1485107" y="451247"/>
                  </a:moveTo>
                  <a:lnTo>
                    <a:pt x="1485107" y="475853"/>
                  </a:lnTo>
                  <a:lnTo>
                    <a:pt x="1508523" y="475853"/>
                  </a:lnTo>
                  <a:lnTo>
                    <a:pt x="1508523" y="451247"/>
                  </a:lnTo>
                  <a:lnTo>
                    <a:pt x="1485107" y="451247"/>
                  </a:lnTo>
                  <a:close/>
                  <a:moveTo>
                    <a:pt x="328429" y="426244"/>
                  </a:moveTo>
                  <a:lnTo>
                    <a:pt x="328429" y="449263"/>
                  </a:lnTo>
                  <a:lnTo>
                    <a:pt x="350229" y="449263"/>
                  </a:lnTo>
                  <a:lnTo>
                    <a:pt x="350229" y="426244"/>
                  </a:lnTo>
                  <a:lnTo>
                    <a:pt x="328429" y="426244"/>
                  </a:lnTo>
                  <a:close/>
                  <a:moveTo>
                    <a:pt x="904908" y="342106"/>
                  </a:moveTo>
                  <a:lnTo>
                    <a:pt x="904908" y="371872"/>
                  </a:lnTo>
                  <a:lnTo>
                    <a:pt x="933819" y="371872"/>
                  </a:lnTo>
                  <a:lnTo>
                    <a:pt x="933819" y="342106"/>
                  </a:lnTo>
                  <a:lnTo>
                    <a:pt x="904908" y="342106"/>
                  </a:lnTo>
                  <a:close/>
                  <a:moveTo>
                    <a:pt x="1494632" y="300037"/>
                  </a:moveTo>
                  <a:lnTo>
                    <a:pt x="1489473" y="300434"/>
                  </a:lnTo>
                  <a:lnTo>
                    <a:pt x="1483123" y="301228"/>
                  </a:lnTo>
                  <a:lnTo>
                    <a:pt x="1477169" y="302419"/>
                  </a:lnTo>
                  <a:lnTo>
                    <a:pt x="1465660" y="304800"/>
                  </a:lnTo>
                  <a:lnTo>
                    <a:pt x="1460501" y="306784"/>
                  </a:lnTo>
                  <a:lnTo>
                    <a:pt x="1456532" y="307975"/>
                  </a:lnTo>
                  <a:lnTo>
                    <a:pt x="1456532" y="331391"/>
                  </a:lnTo>
                  <a:lnTo>
                    <a:pt x="1457723" y="331391"/>
                  </a:lnTo>
                  <a:lnTo>
                    <a:pt x="1460898" y="329406"/>
                  </a:lnTo>
                  <a:lnTo>
                    <a:pt x="1465263" y="327819"/>
                  </a:lnTo>
                  <a:lnTo>
                    <a:pt x="1475582" y="323453"/>
                  </a:lnTo>
                  <a:lnTo>
                    <a:pt x="1480741" y="321866"/>
                  </a:lnTo>
                  <a:lnTo>
                    <a:pt x="1486694" y="320675"/>
                  </a:lnTo>
                  <a:lnTo>
                    <a:pt x="1492648" y="319484"/>
                  </a:lnTo>
                  <a:lnTo>
                    <a:pt x="1498998" y="319484"/>
                  </a:lnTo>
                  <a:lnTo>
                    <a:pt x="1505744" y="320278"/>
                  </a:lnTo>
                  <a:lnTo>
                    <a:pt x="1511698" y="321469"/>
                  </a:lnTo>
                  <a:lnTo>
                    <a:pt x="1517254" y="323056"/>
                  </a:lnTo>
                  <a:lnTo>
                    <a:pt x="1519635" y="324644"/>
                  </a:lnTo>
                  <a:lnTo>
                    <a:pt x="1521619" y="325834"/>
                  </a:lnTo>
                  <a:lnTo>
                    <a:pt x="1524001" y="327819"/>
                  </a:lnTo>
                  <a:lnTo>
                    <a:pt x="1525588" y="329803"/>
                  </a:lnTo>
                  <a:lnTo>
                    <a:pt x="1527176" y="331787"/>
                  </a:lnTo>
                  <a:lnTo>
                    <a:pt x="1528366" y="334169"/>
                  </a:lnTo>
                  <a:lnTo>
                    <a:pt x="1529160" y="336550"/>
                  </a:lnTo>
                  <a:lnTo>
                    <a:pt x="1530351" y="339328"/>
                  </a:lnTo>
                  <a:lnTo>
                    <a:pt x="1530748" y="342503"/>
                  </a:lnTo>
                  <a:lnTo>
                    <a:pt x="1530748" y="345281"/>
                  </a:lnTo>
                  <a:lnTo>
                    <a:pt x="1530351" y="350441"/>
                  </a:lnTo>
                  <a:lnTo>
                    <a:pt x="1529954" y="354806"/>
                  </a:lnTo>
                  <a:lnTo>
                    <a:pt x="1528366" y="358378"/>
                  </a:lnTo>
                  <a:lnTo>
                    <a:pt x="1526779" y="361950"/>
                  </a:lnTo>
                  <a:lnTo>
                    <a:pt x="1524794" y="365125"/>
                  </a:lnTo>
                  <a:lnTo>
                    <a:pt x="1522413" y="368300"/>
                  </a:lnTo>
                  <a:lnTo>
                    <a:pt x="1519635" y="371475"/>
                  </a:lnTo>
                  <a:lnTo>
                    <a:pt x="1516857" y="374650"/>
                  </a:lnTo>
                  <a:lnTo>
                    <a:pt x="1513285" y="377031"/>
                  </a:lnTo>
                  <a:lnTo>
                    <a:pt x="1510110" y="379413"/>
                  </a:lnTo>
                  <a:lnTo>
                    <a:pt x="1502569" y="384572"/>
                  </a:lnTo>
                  <a:lnTo>
                    <a:pt x="1485901" y="393700"/>
                  </a:lnTo>
                  <a:lnTo>
                    <a:pt x="1485901" y="429419"/>
                  </a:lnTo>
                  <a:lnTo>
                    <a:pt x="1506538" y="429419"/>
                  </a:lnTo>
                  <a:lnTo>
                    <a:pt x="1506538" y="403225"/>
                  </a:lnTo>
                  <a:lnTo>
                    <a:pt x="1515666" y="397669"/>
                  </a:lnTo>
                  <a:lnTo>
                    <a:pt x="1524794" y="392113"/>
                  </a:lnTo>
                  <a:lnTo>
                    <a:pt x="1532732" y="386159"/>
                  </a:lnTo>
                  <a:lnTo>
                    <a:pt x="1539479" y="379413"/>
                  </a:lnTo>
                  <a:lnTo>
                    <a:pt x="1542654" y="376238"/>
                  </a:lnTo>
                  <a:lnTo>
                    <a:pt x="1545432" y="372269"/>
                  </a:lnTo>
                  <a:lnTo>
                    <a:pt x="1547813" y="368300"/>
                  </a:lnTo>
                  <a:lnTo>
                    <a:pt x="1550194" y="363934"/>
                  </a:lnTo>
                  <a:lnTo>
                    <a:pt x="1552179" y="359172"/>
                  </a:lnTo>
                  <a:lnTo>
                    <a:pt x="1553369" y="354806"/>
                  </a:lnTo>
                  <a:lnTo>
                    <a:pt x="1553766" y="349250"/>
                  </a:lnTo>
                  <a:lnTo>
                    <a:pt x="1554163" y="343694"/>
                  </a:lnTo>
                  <a:lnTo>
                    <a:pt x="1553766" y="338931"/>
                  </a:lnTo>
                  <a:lnTo>
                    <a:pt x="1553369" y="334566"/>
                  </a:lnTo>
                  <a:lnTo>
                    <a:pt x="1552179" y="330200"/>
                  </a:lnTo>
                  <a:lnTo>
                    <a:pt x="1550591" y="325834"/>
                  </a:lnTo>
                  <a:lnTo>
                    <a:pt x="1548607" y="322262"/>
                  </a:lnTo>
                  <a:lnTo>
                    <a:pt x="1546226" y="318294"/>
                  </a:lnTo>
                  <a:lnTo>
                    <a:pt x="1543448" y="315119"/>
                  </a:lnTo>
                  <a:lnTo>
                    <a:pt x="1539876" y="311944"/>
                  </a:lnTo>
                  <a:lnTo>
                    <a:pt x="1535907" y="309166"/>
                  </a:lnTo>
                  <a:lnTo>
                    <a:pt x="1531938" y="306784"/>
                  </a:lnTo>
                  <a:lnTo>
                    <a:pt x="1527573" y="304403"/>
                  </a:lnTo>
                  <a:lnTo>
                    <a:pt x="1522413" y="302816"/>
                  </a:lnTo>
                  <a:lnTo>
                    <a:pt x="1517651" y="301625"/>
                  </a:lnTo>
                  <a:lnTo>
                    <a:pt x="1512491" y="300831"/>
                  </a:lnTo>
                  <a:lnTo>
                    <a:pt x="1506538" y="300037"/>
                  </a:lnTo>
                  <a:lnTo>
                    <a:pt x="1500585" y="300037"/>
                  </a:lnTo>
                  <a:lnTo>
                    <a:pt x="1494632" y="300037"/>
                  </a:lnTo>
                  <a:close/>
                  <a:moveTo>
                    <a:pt x="342698" y="286941"/>
                  </a:moveTo>
                  <a:lnTo>
                    <a:pt x="337545" y="287337"/>
                  </a:lnTo>
                  <a:lnTo>
                    <a:pt x="332393" y="287734"/>
                  </a:lnTo>
                  <a:lnTo>
                    <a:pt x="321295" y="289322"/>
                  </a:lnTo>
                  <a:lnTo>
                    <a:pt x="310593" y="291703"/>
                  </a:lnTo>
                  <a:lnTo>
                    <a:pt x="302270" y="294481"/>
                  </a:lnTo>
                  <a:lnTo>
                    <a:pt x="302270" y="316309"/>
                  </a:lnTo>
                  <a:lnTo>
                    <a:pt x="303063" y="316309"/>
                  </a:lnTo>
                  <a:lnTo>
                    <a:pt x="306630" y="314325"/>
                  </a:lnTo>
                  <a:lnTo>
                    <a:pt x="310197" y="312341"/>
                  </a:lnTo>
                  <a:lnTo>
                    <a:pt x="319709" y="308769"/>
                  </a:lnTo>
                  <a:lnTo>
                    <a:pt x="324862" y="307181"/>
                  </a:lnTo>
                  <a:lnTo>
                    <a:pt x="330015" y="305991"/>
                  </a:lnTo>
                  <a:lnTo>
                    <a:pt x="335564" y="305197"/>
                  </a:lnTo>
                  <a:lnTo>
                    <a:pt x="341509" y="305197"/>
                  </a:lnTo>
                  <a:lnTo>
                    <a:pt x="347454" y="305197"/>
                  </a:lnTo>
                  <a:lnTo>
                    <a:pt x="353003" y="306784"/>
                  </a:lnTo>
                  <a:lnTo>
                    <a:pt x="357759" y="308372"/>
                  </a:lnTo>
                  <a:lnTo>
                    <a:pt x="362516" y="311150"/>
                  </a:lnTo>
                  <a:lnTo>
                    <a:pt x="364101" y="312341"/>
                  </a:lnTo>
                  <a:lnTo>
                    <a:pt x="366083" y="314722"/>
                  </a:lnTo>
                  <a:lnTo>
                    <a:pt x="367272" y="316309"/>
                  </a:lnTo>
                  <a:lnTo>
                    <a:pt x="368461" y="318294"/>
                  </a:lnTo>
                  <a:lnTo>
                    <a:pt x="369254" y="321072"/>
                  </a:lnTo>
                  <a:lnTo>
                    <a:pt x="370046" y="323453"/>
                  </a:lnTo>
                  <a:lnTo>
                    <a:pt x="370443" y="325834"/>
                  </a:lnTo>
                  <a:lnTo>
                    <a:pt x="370443" y="329009"/>
                  </a:lnTo>
                  <a:lnTo>
                    <a:pt x="370046" y="333772"/>
                  </a:lnTo>
                  <a:lnTo>
                    <a:pt x="369650" y="337344"/>
                  </a:lnTo>
                  <a:lnTo>
                    <a:pt x="368461" y="341312"/>
                  </a:lnTo>
                  <a:lnTo>
                    <a:pt x="367272" y="344091"/>
                  </a:lnTo>
                  <a:lnTo>
                    <a:pt x="365290" y="347266"/>
                  </a:lnTo>
                  <a:lnTo>
                    <a:pt x="362912" y="350044"/>
                  </a:lnTo>
                  <a:lnTo>
                    <a:pt x="360534" y="352822"/>
                  </a:lnTo>
                  <a:lnTo>
                    <a:pt x="357363" y="355600"/>
                  </a:lnTo>
                  <a:lnTo>
                    <a:pt x="351814" y="360759"/>
                  </a:lnTo>
                  <a:lnTo>
                    <a:pt x="344283" y="365125"/>
                  </a:lnTo>
                  <a:lnTo>
                    <a:pt x="329222" y="373459"/>
                  </a:lnTo>
                  <a:lnTo>
                    <a:pt x="329222" y="406400"/>
                  </a:lnTo>
                  <a:lnTo>
                    <a:pt x="348643" y="406400"/>
                  </a:lnTo>
                  <a:lnTo>
                    <a:pt x="348643" y="382588"/>
                  </a:lnTo>
                  <a:lnTo>
                    <a:pt x="356967" y="377428"/>
                  </a:lnTo>
                  <a:lnTo>
                    <a:pt x="365290" y="371872"/>
                  </a:lnTo>
                  <a:lnTo>
                    <a:pt x="372424" y="366316"/>
                  </a:lnTo>
                  <a:lnTo>
                    <a:pt x="378370" y="360759"/>
                  </a:lnTo>
                  <a:lnTo>
                    <a:pt x="381541" y="357188"/>
                  </a:lnTo>
                  <a:lnTo>
                    <a:pt x="384315" y="354013"/>
                  </a:lnTo>
                  <a:lnTo>
                    <a:pt x="386693" y="350044"/>
                  </a:lnTo>
                  <a:lnTo>
                    <a:pt x="388675" y="346075"/>
                  </a:lnTo>
                  <a:lnTo>
                    <a:pt x="390260" y="342106"/>
                  </a:lnTo>
                  <a:lnTo>
                    <a:pt x="391053" y="337344"/>
                  </a:lnTo>
                  <a:lnTo>
                    <a:pt x="391846" y="332581"/>
                  </a:lnTo>
                  <a:lnTo>
                    <a:pt x="392638" y="327819"/>
                  </a:lnTo>
                  <a:lnTo>
                    <a:pt x="391846" y="323056"/>
                  </a:lnTo>
                  <a:lnTo>
                    <a:pt x="391449" y="318691"/>
                  </a:lnTo>
                  <a:lnTo>
                    <a:pt x="390260" y="314722"/>
                  </a:lnTo>
                  <a:lnTo>
                    <a:pt x="389071" y="310753"/>
                  </a:lnTo>
                  <a:lnTo>
                    <a:pt x="387089" y="307578"/>
                  </a:lnTo>
                  <a:lnTo>
                    <a:pt x="384711" y="304006"/>
                  </a:lnTo>
                  <a:lnTo>
                    <a:pt x="381937" y="301228"/>
                  </a:lnTo>
                  <a:lnTo>
                    <a:pt x="379162" y="298053"/>
                  </a:lnTo>
                  <a:lnTo>
                    <a:pt x="375595" y="295672"/>
                  </a:lnTo>
                  <a:lnTo>
                    <a:pt x="372028" y="293291"/>
                  </a:lnTo>
                  <a:lnTo>
                    <a:pt x="367668" y="291306"/>
                  </a:lnTo>
                  <a:lnTo>
                    <a:pt x="363308" y="289719"/>
                  </a:lnTo>
                  <a:lnTo>
                    <a:pt x="358948" y="288528"/>
                  </a:lnTo>
                  <a:lnTo>
                    <a:pt x="353796" y="287734"/>
                  </a:lnTo>
                  <a:lnTo>
                    <a:pt x="348247" y="287337"/>
                  </a:lnTo>
                  <a:lnTo>
                    <a:pt x="342698" y="286941"/>
                  </a:lnTo>
                  <a:close/>
                  <a:moveTo>
                    <a:pt x="1500585" y="158750"/>
                  </a:moveTo>
                  <a:lnTo>
                    <a:pt x="1511301" y="159147"/>
                  </a:lnTo>
                  <a:lnTo>
                    <a:pt x="1521223" y="159940"/>
                  </a:lnTo>
                  <a:lnTo>
                    <a:pt x="1531541" y="161528"/>
                  </a:lnTo>
                  <a:lnTo>
                    <a:pt x="1540669" y="163115"/>
                  </a:lnTo>
                  <a:lnTo>
                    <a:pt x="1550194" y="165894"/>
                  </a:lnTo>
                  <a:lnTo>
                    <a:pt x="1558529" y="168275"/>
                  </a:lnTo>
                  <a:lnTo>
                    <a:pt x="1566863" y="171450"/>
                  </a:lnTo>
                  <a:lnTo>
                    <a:pt x="1574404" y="174228"/>
                  </a:lnTo>
                  <a:lnTo>
                    <a:pt x="1581548" y="177403"/>
                  </a:lnTo>
                  <a:lnTo>
                    <a:pt x="1588294" y="180975"/>
                  </a:lnTo>
                  <a:lnTo>
                    <a:pt x="1595041" y="184150"/>
                  </a:lnTo>
                  <a:lnTo>
                    <a:pt x="1606154" y="191690"/>
                  </a:lnTo>
                  <a:lnTo>
                    <a:pt x="1615679" y="198437"/>
                  </a:lnTo>
                  <a:lnTo>
                    <a:pt x="1622823" y="203994"/>
                  </a:lnTo>
                  <a:lnTo>
                    <a:pt x="1628379" y="208756"/>
                  </a:lnTo>
                  <a:lnTo>
                    <a:pt x="1632744" y="213122"/>
                  </a:lnTo>
                  <a:lnTo>
                    <a:pt x="1631554" y="216297"/>
                  </a:lnTo>
                  <a:lnTo>
                    <a:pt x="1629173" y="219869"/>
                  </a:lnTo>
                  <a:lnTo>
                    <a:pt x="1626791" y="224234"/>
                  </a:lnTo>
                  <a:lnTo>
                    <a:pt x="1623219" y="229394"/>
                  </a:lnTo>
                  <a:lnTo>
                    <a:pt x="1619251" y="234950"/>
                  </a:lnTo>
                  <a:lnTo>
                    <a:pt x="1614091" y="240903"/>
                  </a:lnTo>
                  <a:lnTo>
                    <a:pt x="1607741" y="246459"/>
                  </a:lnTo>
                  <a:lnTo>
                    <a:pt x="1604566" y="248840"/>
                  </a:lnTo>
                  <a:lnTo>
                    <a:pt x="1600994" y="251222"/>
                  </a:lnTo>
                  <a:lnTo>
                    <a:pt x="1597423" y="253603"/>
                  </a:lnTo>
                  <a:lnTo>
                    <a:pt x="1593057" y="255587"/>
                  </a:lnTo>
                  <a:lnTo>
                    <a:pt x="1588691" y="257175"/>
                  </a:lnTo>
                  <a:lnTo>
                    <a:pt x="1584723" y="258762"/>
                  </a:lnTo>
                  <a:lnTo>
                    <a:pt x="1579563" y="259953"/>
                  </a:lnTo>
                  <a:lnTo>
                    <a:pt x="1574801" y="260747"/>
                  </a:lnTo>
                  <a:lnTo>
                    <a:pt x="1569244" y="261144"/>
                  </a:lnTo>
                  <a:lnTo>
                    <a:pt x="1564085" y="261144"/>
                  </a:lnTo>
                  <a:lnTo>
                    <a:pt x="1558529" y="260747"/>
                  </a:lnTo>
                  <a:lnTo>
                    <a:pt x="1552179" y="259953"/>
                  </a:lnTo>
                  <a:lnTo>
                    <a:pt x="1545829" y="257969"/>
                  </a:lnTo>
                  <a:lnTo>
                    <a:pt x="1539479" y="255984"/>
                  </a:lnTo>
                  <a:lnTo>
                    <a:pt x="1532732" y="253603"/>
                  </a:lnTo>
                  <a:lnTo>
                    <a:pt x="1525588" y="250031"/>
                  </a:lnTo>
                  <a:lnTo>
                    <a:pt x="1517651" y="246062"/>
                  </a:lnTo>
                  <a:lnTo>
                    <a:pt x="1509316" y="242490"/>
                  </a:lnTo>
                  <a:lnTo>
                    <a:pt x="1542654" y="258762"/>
                  </a:lnTo>
                  <a:lnTo>
                    <a:pt x="1558926" y="266303"/>
                  </a:lnTo>
                  <a:lnTo>
                    <a:pt x="1566069" y="269081"/>
                  </a:lnTo>
                  <a:lnTo>
                    <a:pt x="1573610" y="271462"/>
                  </a:lnTo>
                  <a:lnTo>
                    <a:pt x="1580754" y="273844"/>
                  </a:lnTo>
                  <a:lnTo>
                    <a:pt x="1587501" y="275431"/>
                  </a:lnTo>
                  <a:lnTo>
                    <a:pt x="1593851" y="276622"/>
                  </a:lnTo>
                  <a:lnTo>
                    <a:pt x="1599804" y="277019"/>
                  </a:lnTo>
                  <a:lnTo>
                    <a:pt x="1605757" y="276622"/>
                  </a:lnTo>
                  <a:lnTo>
                    <a:pt x="1611313" y="275431"/>
                  </a:lnTo>
                  <a:lnTo>
                    <a:pt x="1615679" y="273844"/>
                  </a:lnTo>
                  <a:lnTo>
                    <a:pt x="1618457" y="271859"/>
                  </a:lnTo>
                  <a:lnTo>
                    <a:pt x="1620441" y="270669"/>
                  </a:lnTo>
                  <a:lnTo>
                    <a:pt x="1621632" y="282178"/>
                  </a:lnTo>
                  <a:lnTo>
                    <a:pt x="1622029" y="292497"/>
                  </a:lnTo>
                  <a:lnTo>
                    <a:pt x="1621632" y="302419"/>
                  </a:lnTo>
                  <a:lnTo>
                    <a:pt x="1621235" y="311944"/>
                  </a:lnTo>
                  <a:lnTo>
                    <a:pt x="1622823" y="310356"/>
                  </a:lnTo>
                  <a:lnTo>
                    <a:pt x="1623616" y="309959"/>
                  </a:lnTo>
                  <a:lnTo>
                    <a:pt x="1625204" y="309562"/>
                  </a:lnTo>
                  <a:lnTo>
                    <a:pt x="1626394" y="309959"/>
                  </a:lnTo>
                  <a:lnTo>
                    <a:pt x="1627188" y="310753"/>
                  </a:lnTo>
                  <a:lnTo>
                    <a:pt x="1628379" y="311944"/>
                  </a:lnTo>
                  <a:lnTo>
                    <a:pt x="1629569" y="313928"/>
                  </a:lnTo>
                  <a:lnTo>
                    <a:pt x="1631951" y="317897"/>
                  </a:lnTo>
                  <a:lnTo>
                    <a:pt x="1633538" y="323850"/>
                  </a:lnTo>
                  <a:lnTo>
                    <a:pt x="1634729" y="331391"/>
                  </a:lnTo>
                  <a:lnTo>
                    <a:pt x="1635919" y="339328"/>
                  </a:lnTo>
                  <a:lnTo>
                    <a:pt x="1636316" y="348853"/>
                  </a:lnTo>
                  <a:lnTo>
                    <a:pt x="1636713" y="358775"/>
                  </a:lnTo>
                  <a:lnTo>
                    <a:pt x="1636316" y="368697"/>
                  </a:lnTo>
                  <a:lnTo>
                    <a:pt x="1635919" y="377825"/>
                  </a:lnTo>
                  <a:lnTo>
                    <a:pt x="1634729" y="385763"/>
                  </a:lnTo>
                  <a:lnTo>
                    <a:pt x="1633538" y="393303"/>
                  </a:lnTo>
                  <a:lnTo>
                    <a:pt x="1631951" y="399256"/>
                  </a:lnTo>
                  <a:lnTo>
                    <a:pt x="1629569" y="404019"/>
                  </a:lnTo>
                  <a:lnTo>
                    <a:pt x="1628379" y="405209"/>
                  </a:lnTo>
                  <a:lnTo>
                    <a:pt x="1627188" y="406400"/>
                  </a:lnTo>
                  <a:lnTo>
                    <a:pt x="1626394" y="407194"/>
                  </a:lnTo>
                  <a:lnTo>
                    <a:pt x="1625204" y="407591"/>
                  </a:lnTo>
                  <a:lnTo>
                    <a:pt x="1623616" y="407194"/>
                  </a:lnTo>
                  <a:lnTo>
                    <a:pt x="1622426" y="406400"/>
                  </a:lnTo>
                  <a:lnTo>
                    <a:pt x="1621235" y="405209"/>
                  </a:lnTo>
                  <a:lnTo>
                    <a:pt x="1620044" y="403622"/>
                  </a:lnTo>
                  <a:lnTo>
                    <a:pt x="1618060" y="398463"/>
                  </a:lnTo>
                  <a:lnTo>
                    <a:pt x="1616076" y="392113"/>
                  </a:lnTo>
                  <a:lnTo>
                    <a:pt x="1614885" y="400447"/>
                  </a:lnTo>
                  <a:lnTo>
                    <a:pt x="1613694" y="409178"/>
                  </a:lnTo>
                  <a:lnTo>
                    <a:pt x="1612107" y="417116"/>
                  </a:lnTo>
                  <a:lnTo>
                    <a:pt x="1609726" y="425053"/>
                  </a:lnTo>
                  <a:lnTo>
                    <a:pt x="1607344" y="432594"/>
                  </a:lnTo>
                  <a:lnTo>
                    <a:pt x="1604963" y="440135"/>
                  </a:lnTo>
                  <a:lnTo>
                    <a:pt x="1601788" y="447278"/>
                  </a:lnTo>
                  <a:lnTo>
                    <a:pt x="1599010" y="454025"/>
                  </a:lnTo>
                  <a:lnTo>
                    <a:pt x="1595438" y="460772"/>
                  </a:lnTo>
                  <a:lnTo>
                    <a:pt x="1592263" y="467519"/>
                  </a:lnTo>
                  <a:lnTo>
                    <a:pt x="1588294" y="473869"/>
                  </a:lnTo>
                  <a:lnTo>
                    <a:pt x="1584326" y="479822"/>
                  </a:lnTo>
                  <a:lnTo>
                    <a:pt x="1579960" y="485775"/>
                  </a:lnTo>
                  <a:lnTo>
                    <a:pt x="1575594" y="491331"/>
                  </a:lnTo>
                  <a:lnTo>
                    <a:pt x="1571626" y="496491"/>
                  </a:lnTo>
                  <a:lnTo>
                    <a:pt x="1566863" y="501253"/>
                  </a:lnTo>
                  <a:lnTo>
                    <a:pt x="1562101" y="506016"/>
                  </a:lnTo>
                  <a:lnTo>
                    <a:pt x="1557735" y="510778"/>
                  </a:lnTo>
                  <a:lnTo>
                    <a:pt x="1552576" y="514747"/>
                  </a:lnTo>
                  <a:lnTo>
                    <a:pt x="1547416" y="518716"/>
                  </a:lnTo>
                  <a:lnTo>
                    <a:pt x="1542257" y="521891"/>
                  </a:lnTo>
                  <a:lnTo>
                    <a:pt x="1537494" y="525463"/>
                  </a:lnTo>
                  <a:lnTo>
                    <a:pt x="1532335" y="528241"/>
                  </a:lnTo>
                  <a:lnTo>
                    <a:pt x="1527176" y="531416"/>
                  </a:lnTo>
                  <a:lnTo>
                    <a:pt x="1522016" y="533400"/>
                  </a:lnTo>
                  <a:lnTo>
                    <a:pt x="1517254" y="535385"/>
                  </a:lnTo>
                  <a:lnTo>
                    <a:pt x="1512094" y="537766"/>
                  </a:lnTo>
                  <a:lnTo>
                    <a:pt x="1506935" y="538957"/>
                  </a:lnTo>
                  <a:lnTo>
                    <a:pt x="1502569" y="540147"/>
                  </a:lnTo>
                  <a:lnTo>
                    <a:pt x="1497410" y="540941"/>
                  </a:lnTo>
                  <a:lnTo>
                    <a:pt x="1492648" y="541338"/>
                  </a:lnTo>
                  <a:lnTo>
                    <a:pt x="1487488" y="541338"/>
                  </a:lnTo>
                  <a:lnTo>
                    <a:pt x="1483916" y="541338"/>
                  </a:lnTo>
                  <a:lnTo>
                    <a:pt x="1479948" y="540941"/>
                  </a:lnTo>
                  <a:lnTo>
                    <a:pt x="1475979" y="540147"/>
                  </a:lnTo>
                  <a:lnTo>
                    <a:pt x="1471613" y="538957"/>
                  </a:lnTo>
                  <a:lnTo>
                    <a:pt x="1466851" y="537369"/>
                  </a:lnTo>
                  <a:lnTo>
                    <a:pt x="1462485" y="535385"/>
                  </a:lnTo>
                  <a:lnTo>
                    <a:pt x="1452960" y="531019"/>
                  </a:lnTo>
                  <a:lnTo>
                    <a:pt x="1443435" y="525066"/>
                  </a:lnTo>
                  <a:lnTo>
                    <a:pt x="1433513" y="517922"/>
                  </a:lnTo>
                  <a:lnTo>
                    <a:pt x="1423988" y="509985"/>
                  </a:lnTo>
                  <a:lnTo>
                    <a:pt x="1414066" y="500460"/>
                  </a:lnTo>
                  <a:lnTo>
                    <a:pt x="1404938" y="490538"/>
                  </a:lnTo>
                  <a:lnTo>
                    <a:pt x="1395810" y="479425"/>
                  </a:lnTo>
                  <a:lnTo>
                    <a:pt x="1386682" y="467519"/>
                  </a:lnTo>
                  <a:lnTo>
                    <a:pt x="1378744" y="454819"/>
                  </a:lnTo>
                  <a:lnTo>
                    <a:pt x="1375173" y="448072"/>
                  </a:lnTo>
                  <a:lnTo>
                    <a:pt x="1371601" y="441325"/>
                  </a:lnTo>
                  <a:lnTo>
                    <a:pt x="1368426" y="434578"/>
                  </a:lnTo>
                  <a:lnTo>
                    <a:pt x="1364854" y="427434"/>
                  </a:lnTo>
                  <a:lnTo>
                    <a:pt x="1362076" y="420291"/>
                  </a:lnTo>
                  <a:lnTo>
                    <a:pt x="1359298" y="412750"/>
                  </a:lnTo>
                  <a:lnTo>
                    <a:pt x="1356916" y="405209"/>
                  </a:lnTo>
                  <a:lnTo>
                    <a:pt x="1354932" y="397669"/>
                  </a:lnTo>
                  <a:lnTo>
                    <a:pt x="1352948" y="402828"/>
                  </a:lnTo>
                  <a:lnTo>
                    <a:pt x="1350963" y="406400"/>
                  </a:lnTo>
                  <a:lnTo>
                    <a:pt x="1350169" y="408384"/>
                  </a:lnTo>
                  <a:lnTo>
                    <a:pt x="1349376" y="409178"/>
                  </a:lnTo>
                  <a:lnTo>
                    <a:pt x="1348185" y="409972"/>
                  </a:lnTo>
                  <a:lnTo>
                    <a:pt x="1346994" y="409972"/>
                  </a:lnTo>
                  <a:lnTo>
                    <a:pt x="1345407" y="409972"/>
                  </a:lnTo>
                  <a:lnTo>
                    <a:pt x="1344613" y="409178"/>
                  </a:lnTo>
                  <a:lnTo>
                    <a:pt x="1343423" y="407591"/>
                  </a:lnTo>
                  <a:lnTo>
                    <a:pt x="1342232" y="406003"/>
                  </a:lnTo>
                  <a:lnTo>
                    <a:pt x="1340248" y="401638"/>
                  </a:lnTo>
                  <a:lnTo>
                    <a:pt x="1338263" y="395684"/>
                  </a:lnTo>
                  <a:lnTo>
                    <a:pt x="1337073" y="388541"/>
                  </a:lnTo>
                  <a:lnTo>
                    <a:pt x="1335882" y="379809"/>
                  </a:lnTo>
                  <a:lnTo>
                    <a:pt x="1335088" y="371078"/>
                  </a:lnTo>
                  <a:lnTo>
                    <a:pt x="1335088" y="361156"/>
                  </a:lnTo>
                  <a:lnTo>
                    <a:pt x="1335088" y="351234"/>
                  </a:lnTo>
                  <a:lnTo>
                    <a:pt x="1335882" y="342106"/>
                  </a:lnTo>
                  <a:lnTo>
                    <a:pt x="1337073" y="333772"/>
                  </a:lnTo>
                  <a:lnTo>
                    <a:pt x="1338263" y="326231"/>
                  </a:lnTo>
                  <a:lnTo>
                    <a:pt x="1340248" y="320675"/>
                  </a:lnTo>
                  <a:lnTo>
                    <a:pt x="1342232" y="315912"/>
                  </a:lnTo>
                  <a:lnTo>
                    <a:pt x="1343423" y="314325"/>
                  </a:lnTo>
                  <a:lnTo>
                    <a:pt x="1344613" y="312737"/>
                  </a:lnTo>
                  <a:lnTo>
                    <a:pt x="1345407" y="312341"/>
                  </a:lnTo>
                  <a:lnTo>
                    <a:pt x="1346994" y="311944"/>
                  </a:lnTo>
                  <a:lnTo>
                    <a:pt x="1347788" y="311944"/>
                  </a:lnTo>
                  <a:lnTo>
                    <a:pt x="1348582" y="312341"/>
                  </a:lnTo>
                  <a:lnTo>
                    <a:pt x="1348979" y="300037"/>
                  </a:lnTo>
                  <a:lnTo>
                    <a:pt x="1349773" y="294084"/>
                  </a:lnTo>
                  <a:lnTo>
                    <a:pt x="1350566" y="288528"/>
                  </a:lnTo>
                  <a:lnTo>
                    <a:pt x="1350169" y="281781"/>
                  </a:lnTo>
                  <a:lnTo>
                    <a:pt x="1349773" y="275431"/>
                  </a:lnTo>
                  <a:lnTo>
                    <a:pt x="1349773" y="269081"/>
                  </a:lnTo>
                  <a:lnTo>
                    <a:pt x="1350169" y="263525"/>
                  </a:lnTo>
                  <a:lnTo>
                    <a:pt x="1350566" y="257969"/>
                  </a:lnTo>
                  <a:lnTo>
                    <a:pt x="1351360" y="253206"/>
                  </a:lnTo>
                  <a:lnTo>
                    <a:pt x="1352154" y="248444"/>
                  </a:lnTo>
                  <a:lnTo>
                    <a:pt x="1353741" y="243681"/>
                  </a:lnTo>
                  <a:lnTo>
                    <a:pt x="1355329" y="240109"/>
                  </a:lnTo>
                  <a:lnTo>
                    <a:pt x="1356916" y="236140"/>
                  </a:lnTo>
                  <a:lnTo>
                    <a:pt x="1358901" y="232569"/>
                  </a:lnTo>
                  <a:lnTo>
                    <a:pt x="1361282" y="229394"/>
                  </a:lnTo>
                  <a:lnTo>
                    <a:pt x="1363663" y="226615"/>
                  </a:lnTo>
                  <a:lnTo>
                    <a:pt x="1366044" y="223837"/>
                  </a:lnTo>
                  <a:lnTo>
                    <a:pt x="1369219" y="221456"/>
                  </a:lnTo>
                  <a:lnTo>
                    <a:pt x="1371998" y="219472"/>
                  </a:lnTo>
                  <a:lnTo>
                    <a:pt x="1358504" y="219869"/>
                  </a:lnTo>
                  <a:lnTo>
                    <a:pt x="1348582" y="219869"/>
                  </a:lnTo>
                  <a:lnTo>
                    <a:pt x="1339454" y="220662"/>
                  </a:lnTo>
                  <a:lnTo>
                    <a:pt x="1345407" y="217090"/>
                  </a:lnTo>
                  <a:lnTo>
                    <a:pt x="1351757" y="213122"/>
                  </a:lnTo>
                  <a:lnTo>
                    <a:pt x="1358107" y="208756"/>
                  </a:lnTo>
                  <a:lnTo>
                    <a:pt x="1364457" y="203597"/>
                  </a:lnTo>
                  <a:lnTo>
                    <a:pt x="1376760" y="194865"/>
                  </a:lnTo>
                  <a:lnTo>
                    <a:pt x="1382316" y="190897"/>
                  </a:lnTo>
                  <a:lnTo>
                    <a:pt x="1387476" y="187722"/>
                  </a:lnTo>
                  <a:lnTo>
                    <a:pt x="1401763" y="180975"/>
                  </a:lnTo>
                  <a:lnTo>
                    <a:pt x="1415257" y="175022"/>
                  </a:lnTo>
                  <a:lnTo>
                    <a:pt x="1428751" y="170259"/>
                  </a:lnTo>
                  <a:lnTo>
                    <a:pt x="1441054" y="166687"/>
                  </a:lnTo>
                  <a:lnTo>
                    <a:pt x="1453754" y="163115"/>
                  </a:lnTo>
                  <a:lnTo>
                    <a:pt x="1466057" y="161131"/>
                  </a:lnTo>
                  <a:lnTo>
                    <a:pt x="1477963" y="159544"/>
                  </a:lnTo>
                  <a:lnTo>
                    <a:pt x="1489473" y="159147"/>
                  </a:lnTo>
                  <a:lnTo>
                    <a:pt x="1500585" y="158750"/>
                  </a:lnTo>
                  <a:close/>
                  <a:moveTo>
                    <a:pt x="354192" y="158750"/>
                  </a:moveTo>
                  <a:lnTo>
                    <a:pt x="365290" y="159147"/>
                  </a:lnTo>
                  <a:lnTo>
                    <a:pt x="375199" y="159940"/>
                  </a:lnTo>
                  <a:lnTo>
                    <a:pt x="385108" y="161528"/>
                  </a:lnTo>
                  <a:lnTo>
                    <a:pt x="394620" y="163115"/>
                  </a:lnTo>
                  <a:lnTo>
                    <a:pt x="403340" y="165894"/>
                  </a:lnTo>
                  <a:lnTo>
                    <a:pt x="412060" y="168275"/>
                  </a:lnTo>
                  <a:lnTo>
                    <a:pt x="420383" y="171450"/>
                  </a:lnTo>
                  <a:lnTo>
                    <a:pt x="428310" y="174228"/>
                  </a:lnTo>
                  <a:lnTo>
                    <a:pt x="435445" y="177403"/>
                  </a:lnTo>
                  <a:lnTo>
                    <a:pt x="442183" y="180975"/>
                  </a:lnTo>
                  <a:lnTo>
                    <a:pt x="448524" y="184150"/>
                  </a:lnTo>
                  <a:lnTo>
                    <a:pt x="460019" y="191690"/>
                  </a:lnTo>
                  <a:lnTo>
                    <a:pt x="469135" y="198437"/>
                  </a:lnTo>
                  <a:lnTo>
                    <a:pt x="476665" y="203994"/>
                  </a:lnTo>
                  <a:lnTo>
                    <a:pt x="482214" y="208756"/>
                  </a:lnTo>
                  <a:lnTo>
                    <a:pt x="486178" y="213122"/>
                  </a:lnTo>
                  <a:lnTo>
                    <a:pt x="484592" y="216297"/>
                  </a:lnTo>
                  <a:lnTo>
                    <a:pt x="483007" y="219869"/>
                  </a:lnTo>
                  <a:lnTo>
                    <a:pt x="480629" y="224234"/>
                  </a:lnTo>
                  <a:lnTo>
                    <a:pt x="477062" y="229394"/>
                  </a:lnTo>
                  <a:lnTo>
                    <a:pt x="472306" y="234950"/>
                  </a:lnTo>
                  <a:lnTo>
                    <a:pt x="467549" y="240903"/>
                  </a:lnTo>
                  <a:lnTo>
                    <a:pt x="461604" y="246459"/>
                  </a:lnTo>
                  <a:lnTo>
                    <a:pt x="458037" y="248840"/>
                  </a:lnTo>
                  <a:lnTo>
                    <a:pt x="454866" y="251222"/>
                  </a:lnTo>
                  <a:lnTo>
                    <a:pt x="450902" y="253603"/>
                  </a:lnTo>
                  <a:lnTo>
                    <a:pt x="446939" y="255587"/>
                  </a:lnTo>
                  <a:lnTo>
                    <a:pt x="442579" y="257175"/>
                  </a:lnTo>
                  <a:lnTo>
                    <a:pt x="437823" y="258762"/>
                  </a:lnTo>
                  <a:lnTo>
                    <a:pt x="433463" y="259953"/>
                  </a:lnTo>
                  <a:lnTo>
                    <a:pt x="428310" y="260747"/>
                  </a:lnTo>
                  <a:lnTo>
                    <a:pt x="423158" y="261144"/>
                  </a:lnTo>
                  <a:lnTo>
                    <a:pt x="417609" y="261144"/>
                  </a:lnTo>
                  <a:lnTo>
                    <a:pt x="411663" y="260747"/>
                  </a:lnTo>
                  <a:lnTo>
                    <a:pt x="406114" y="259953"/>
                  </a:lnTo>
                  <a:lnTo>
                    <a:pt x="399773" y="257969"/>
                  </a:lnTo>
                  <a:lnTo>
                    <a:pt x="393431" y="255984"/>
                  </a:lnTo>
                  <a:lnTo>
                    <a:pt x="386693" y="253603"/>
                  </a:lnTo>
                  <a:lnTo>
                    <a:pt x="379559" y="250031"/>
                  </a:lnTo>
                  <a:lnTo>
                    <a:pt x="371235" y="246062"/>
                  </a:lnTo>
                  <a:lnTo>
                    <a:pt x="362912" y="242490"/>
                  </a:lnTo>
                  <a:lnTo>
                    <a:pt x="396602" y="258762"/>
                  </a:lnTo>
                  <a:lnTo>
                    <a:pt x="412060" y="266303"/>
                  </a:lnTo>
                  <a:lnTo>
                    <a:pt x="419987" y="269081"/>
                  </a:lnTo>
                  <a:lnTo>
                    <a:pt x="427518" y="271462"/>
                  </a:lnTo>
                  <a:lnTo>
                    <a:pt x="434256" y="273844"/>
                  </a:lnTo>
                  <a:lnTo>
                    <a:pt x="440994" y="275431"/>
                  </a:lnTo>
                  <a:lnTo>
                    <a:pt x="447732" y="276622"/>
                  </a:lnTo>
                  <a:lnTo>
                    <a:pt x="453677" y="277019"/>
                  </a:lnTo>
                  <a:lnTo>
                    <a:pt x="459226" y="276622"/>
                  </a:lnTo>
                  <a:lnTo>
                    <a:pt x="464378" y="275431"/>
                  </a:lnTo>
                  <a:lnTo>
                    <a:pt x="469531" y="273844"/>
                  </a:lnTo>
                  <a:lnTo>
                    <a:pt x="471513" y="271859"/>
                  </a:lnTo>
                  <a:lnTo>
                    <a:pt x="473891" y="270669"/>
                  </a:lnTo>
                  <a:lnTo>
                    <a:pt x="475080" y="282178"/>
                  </a:lnTo>
                  <a:lnTo>
                    <a:pt x="475476" y="292497"/>
                  </a:lnTo>
                  <a:lnTo>
                    <a:pt x="475476" y="302419"/>
                  </a:lnTo>
                  <a:lnTo>
                    <a:pt x="475080" y="311944"/>
                  </a:lnTo>
                  <a:lnTo>
                    <a:pt x="476665" y="310356"/>
                  </a:lnTo>
                  <a:lnTo>
                    <a:pt x="477458" y="309959"/>
                  </a:lnTo>
                  <a:lnTo>
                    <a:pt x="478251" y="309562"/>
                  </a:lnTo>
                  <a:lnTo>
                    <a:pt x="479440" y="309959"/>
                  </a:lnTo>
                  <a:lnTo>
                    <a:pt x="481025" y="310753"/>
                  </a:lnTo>
                  <a:lnTo>
                    <a:pt x="482214" y="311944"/>
                  </a:lnTo>
                  <a:lnTo>
                    <a:pt x="483007" y="313928"/>
                  </a:lnTo>
                  <a:lnTo>
                    <a:pt x="484989" y="317897"/>
                  </a:lnTo>
                  <a:lnTo>
                    <a:pt x="486574" y="323850"/>
                  </a:lnTo>
                  <a:lnTo>
                    <a:pt x="488556" y="331391"/>
                  </a:lnTo>
                  <a:lnTo>
                    <a:pt x="489349" y="339328"/>
                  </a:lnTo>
                  <a:lnTo>
                    <a:pt x="490141" y="348853"/>
                  </a:lnTo>
                  <a:lnTo>
                    <a:pt x="490538" y="358775"/>
                  </a:lnTo>
                  <a:lnTo>
                    <a:pt x="490141" y="368697"/>
                  </a:lnTo>
                  <a:lnTo>
                    <a:pt x="489349" y="377825"/>
                  </a:lnTo>
                  <a:lnTo>
                    <a:pt x="488556" y="385763"/>
                  </a:lnTo>
                  <a:lnTo>
                    <a:pt x="486574" y="393303"/>
                  </a:lnTo>
                  <a:lnTo>
                    <a:pt x="484989" y="399256"/>
                  </a:lnTo>
                  <a:lnTo>
                    <a:pt x="483007" y="404019"/>
                  </a:lnTo>
                  <a:lnTo>
                    <a:pt x="482214" y="405209"/>
                  </a:lnTo>
                  <a:lnTo>
                    <a:pt x="481025" y="406400"/>
                  </a:lnTo>
                  <a:lnTo>
                    <a:pt x="479440" y="407194"/>
                  </a:lnTo>
                  <a:lnTo>
                    <a:pt x="478251" y="407591"/>
                  </a:lnTo>
                  <a:lnTo>
                    <a:pt x="477062" y="407194"/>
                  </a:lnTo>
                  <a:lnTo>
                    <a:pt x="475873" y="406400"/>
                  </a:lnTo>
                  <a:lnTo>
                    <a:pt x="475080" y="405209"/>
                  </a:lnTo>
                  <a:lnTo>
                    <a:pt x="473891" y="403622"/>
                  </a:lnTo>
                  <a:lnTo>
                    <a:pt x="471513" y="398463"/>
                  </a:lnTo>
                  <a:lnTo>
                    <a:pt x="469927" y="392113"/>
                  </a:lnTo>
                  <a:lnTo>
                    <a:pt x="468738" y="400447"/>
                  </a:lnTo>
                  <a:lnTo>
                    <a:pt x="467549" y="409178"/>
                  </a:lnTo>
                  <a:lnTo>
                    <a:pt x="465171" y="417116"/>
                  </a:lnTo>
                  <a:lnTo>
                    <a:pt x="463586" y="425053"/>
                  </a:lnTo>
                  <a:lnTo>
                    <a:pt x="461208" y="432594"/>
                  </a:lnTo>
                  <a:lnTo>
                    <a:pt x="458433" y="440135"/>
                  </a:lnTo>
                  <a:lnTo>
                    <a:pt x="455659" y="447278"/>
                  </a:lnTo>
                  <a:lnTo>
                    <a:pt x="452488" y="454025"/>
                  </a:lnTo>
                  <a:lnTo>
                    <a:pt x="449317" y="460772"/>
                  </a:lnTo>
                  <a:lnTo>
                    <a:pt x="445353" y="467519"/>
                  </a:lnTo>
                  <a:lnTo>
                    <a:pt x="441786" y="473869"/>
                  </a:lnTo>
                  <a:lnTo>
                    <a:pt x="437823" y="479822"/>
                  </a:lnTo>
                  <a:lnTo>
                    <a:pt x="433859" y="485775"/>
                  </a:lnTo>
                  <a:lnTo>
                    <a:pt x="429499" y="491331"/>
                  </a:lnTo>
                  <a:lnTo>
                    <a:pt x="424743" y="496491"/>
                  </a:lnTo>
                  <a:lnTo>
                    <a:pt x="420780" y="501253"/>
                  </a:lnTo>
                  <a:lnTo>
                    <a:pt x="416023" y="506016"/>
                  </a:lnTo>
                  <a:lnTo>
                    <a:pt x="410871" y="510778"/>
                  </a:lnTo>
                  <a:lnTo>
                    <a:pt x="406511" y="514747"/>
                  </a:lnTo>
                  <a:lnTo>
                    <a:pt x="401358" y="518716"/>
                  </a:lnTo>
                  <a:lnTo>
                    <a:pt x="396206" y="521891"/>
                  </a:lnTo>
                  <a:lnTo>
                    <a:pt x="391053" y="525463"/>
                  </a:lnTo>
                  <a:lnTo>
                    <a:pt x="386297" y="528241"/>
                  </a:lnTo>
                  <a:lnTo>
                    <a:pt x="381144" y="531416"/>
                  </a:lnTo>
                  <a:lnTo>
                    <a:pt x="375992" y="533400"/>
                  </a:lnTo>
                  <a:lnTo>
                    <a:pt x="370839" y="535385"/>
                  </a:lnTo>
                  <a:lnTo>
                    <a:pt x="366083" y="537766"/>
                  </a:lnTo>
                  <a:lnTo>
                    <a:pt x="360930" y="538957"/>
                  </a:lnTo>
                  <a:lnTo>
                    <a:pt x="355778" y="540147"/>
                  </a:lnTo>
                  <a:lnTo>
                    <a:pt x="351021" y="540941"/>
                  </a:lnTo>
                  <a:lnTo>
                    <a:pt x="346265" y="541338"/>
                  </a:lnTo>
                  <a:lnTo>
                    <a:pt x="341509" y="541338"/>
                  </a:lnTo>
                  <a:lnTo>
                    <a:pt x="337545" y="541338"/>
                  </a:lnTo>
                  <a:lnTo>
                    <a:pt x="333582" y="540941"/>
                  </a:lnTo>
                  <a:lnTo>
                    <a:pt x="329222" y="540147"/>
                  </a:lnTo>
                  <a:lnTo>
                    <a:pt x="325258" y="538957"/>
                  </a:lnTo>
                  <a:lnTo>
                    <a:pt x="320898" y="537369"/>
                  </a:lnTo>
                  <a:lnTo>
                    <a:pt x="316142" y="535385"/>
                  </a:lnTo>
                  <a:lnTo>
                    <a:pt x="307026" y="531019"/>
                  </a:lnTo>
                  <a:lnTo>
                    <a:pt x="297117" y="525066"/>
                  </a:lnTo>
                  <a:lnTo>
                    <a:pt x="287605" y="517922"/>
                  </a:lnTo>
                  <a:lnTo>
                    <a:pt x="278092" y="509985"/>
                  </a:lnTo>
                  <a:lnTo>
                    <a:pt x="268183" y="500460"/>
                  </a:lnTo>
                  <a:lnTo>
                    <a:pt x="258671" y="490538"/>
                  </a:lnTo>
                  <a:lnTo>
                    <a:pt x="249555" y="479425"/>
                  </a:lnTo>
                  <a:lnTo>
                    <a:pt x="240835" y="467519"/>
                  </a:lnTo>
                  <a:lnTo>
                    <a:pt x="232908" y="454819"/>
                  </a:lnTo>
                  <a:lnTo>
                    <a:pt x="228944" y="448072"/>
                  </a:lnTo>
                  <a:lnTo>
                    <a:pt x="225377" y="441325"/>
                  </a:lnTo>
                  <a:lnTo>
                    <a:pt x="221810" y="434578"/>
                  </a:lnTo>
                  <a:lnTo>
                    <a:pt x="219036" y="427434"/>
                  </a:lnTo>
                  <a:lnTo>
                    <a:pt x="215865" y="420291"/>
                  </a:lnTo>
                  <a:lnTo>
                    <a:pt x="213090" y="412750"/>
                  </a:lnTo>
                  <a:lnTo>
                    <a:pt x="211109" y="405209"/>
                  </a:lnTo>
                  <a:lnTo>
                    <a:pt x="208730" y="397669"/>
                  </a:lnTo>
                  <a:lnTo>
                    <a:pt x="207145" y="402828"/>
                  </a:lnTo>
                  <a:lnTo>
                    <a:pt x="205163" y="406400"/>
                  </a:lnTo>
                  <a:lnTo>
                    <a:pt x="204371" y="408384"/>
                  </a:lnTo>
                  <a:lnTo>
                    <a:pt x="203181" y="409178"/>
                  </a:lnTo>
                  <a:lnTo>
                    <a:pt x="201992" y="409972"/>
                  </a:lnTo>
                  <a:lnTo>
                    <a:pt x="200803" y="409972"/>
                  </a:lnTo>
                  <a:lnTo>
                    <a:pt x="199614" y="409972"/>
                  </a:lnTo>
                  <a:lnTo>
                    <a:pt x="198425" y="409178"/>
                  </a:lnTo>
                  <a:lnTo>
                    <a:pt x="197236" y="407591"/>
                  </a:lnTo>
                  <a:lnTo>
                    <a:pt x="196443" y="406003"/>
                  </a:lnTo>
                  <a:lnTo>
                    <a:pt x="194065" y="401638"/>
                  </a:lnTo>
                  <a:lnTo>
                    <a:pt x="192480" y="395684"/>
                  </a:lnTo>
                  <a:lnTo>
                    <a:pt x="190895" y="388541"/>
                  </a:lnTo>
                  <a:lnTo>
                    <a:pt x="190102" y="379809"/>
                  </a:lnTo>
                  <a:lnTo>
                    <a:pt x="188913" y="371078"/>
                  </a:lnTo>
                  <a:lnTo>
                    <a:pt x="188913" y="361156"/>
                  </a:lnTo>
                  <a:lnTo>
                    <a:pt x="188913" y="351234"/>
                  </a:lnTo>
                  <a:lnTo>
                    <a:pt x="190102" y="342106"/>
                  </a:lnTo>
                  <a:lnTo>
                    <a:pt x="190895" y="333772"/>
                  </a:lnTo>
                  <a:lnTo>
                    <a:pt x="192480" y="326231"/>
                  </a:lnTo>
                  <a:lnTo>
                    <a:pt x="194065" y="320675"/>
                  </a:lnTo>
                  <a:lnTo>
                    <a:pt x="196443" y="315912"/>
                  </a:lnTo>
                  <a:lnTo>
                    <a:pt x="197236" y="314325"/>
                  </a:lnTo>
                  <a:lnTo>
                    <a:pt x="198425" y="312737"/>
                  </a:lnTo>
                  <a:lnTo>
                    <a:pt x="199614" y="312341"/>
                  </a:lnTo>
                  <a:lnTo>
                    <a:pt x="200803" y="311944"/>
                  </a:lnTo>
                  <a:lnTo>
                    <a:pt x="201596" y="311944"/>
                  </a:lnTo>
                  <a:lnTo>
                    <a:pt x="201992" y="312341"/>
                  </a:lnTo>
                  <a:lnTo>
                    <a:pt x="203181" y="300037"/>
                  </a:lnTo>
                  <a:lnTo>
                    <a:pt x="203974" y="294084"/>
                  </a:lnTo>
                  <a:lnTo>
                    <a:pt x="204767" y="288528"/>
                  </a:lnTo>
                  <a:lnTo>
                    <a:pt x="204371" y="281781"/>
                  </a:lnTo>
                  <a:lnTo>
                    <a:pt x="203974" y="275431"/>
                  </a:lnTo>
                  <a:lnTo>
                    <a:pt x="203974" y="269081"/>
                  </a:lnTo>
                  <a:lnTo>
                    <a:pt x="203974" y="263525"/>
                  </a:lnTo>
                  <a:lnTo>
                    <a:pt x="204767" y="257969"/>
                  </a:lnTo>
                  <a:lnTo>
                    <a:pt x="205560" y="253206"/>
                  </a:lnTo>
                  <a:lnTo>
                    <a:pt x="206352" y="248444"/>
                  </a:lnTo>
                  <a:lnTo>
                    <a:pt x="207541" y="243681"/>
                  </a:lnTo>
                  <a:lnTo>
                    <a:pt x="209127" y="240109"/>
                  </a:lnTo>
                  <a:lnTo>
                    <a:pt x="211109" y="236140"/>
                  </a:lnTo>
                  <a:lnTo>
                    <a:pt x="213090" y="232569"/>
                  </a:lnTo>
                  <a:lnTo>
                    <a:pt x="215072" y="229394"/>
                  </a:lnTo>
                  <a:lnTo>
                    <a:pt x="217847" y="226615"/>
                  </a:lnTo>
                  <a:lnTo>
                    <a:pt x="220225" y="223837"/>
                  </a:lnTo>
                  <a:lnTo>
                    <a:pt x="222603" y="221456"/>
                  </a:lnTo>
                  <a:lnTo>
                    <a:pt x="225774" y="219472"/>
                  </a:lnTo>
                  <a:lnTo>
                    <a:pt x="212694" y="219869"/>
                  </a:lnTo>
                  <a:lnTo>
                    <a:pt x="201992" y="219869"/>
                  </a:lnTo>
                  <a:lnTo>
                    <a:pt x="193273" y="220662"/>
                  </a:lnTo>
                  <a:lnTo>
                    <a:pt x="199614" y="217090"/>
                  </a:lnTo>
                  <a:lnTo>
                    <a:pt x="205956" y="213122"/>
                  </a:lnTo>
                  <a:lnTo>
                    <a:pt x="212298" y="208756"/>
                  </a:lnTo>
                  <a:lnTo>
                    <a:pt x="218639" y="203597"/>
                  </a:lnTo>
                  <a:lnTo>
                    <a:pt x="230926" y="194865"/>
                  </a:lnTo>
                  <a:lnTo>
                    <a:pt x="236079" y="190897"/>
                  </a:lnTo>
                  <a:lnTo>
                    <a:pt x="241231" y="187722"/>
                  </a:lnTo>
                  <a:lnTo>
                    <a:pt x="255104" y="180975"/>
                  </a:lnTo>
                  <a:lnTo>
                    <a:pt x="268976" y="175022"/>
                  </a:lnTo>
                  <a:lnTo>
                    <a:pt x="282056" y="170259"/>
                  </a:lnTo>
                  <a:lnTo>
                    <a:pt x="295135" y="166687"/>
                  </a:lnTo>
                  <a:lnTo>
                    <a:pt x="307819" y="163115"/>
                  </a:lnTo>
                  <a:lnTo>
                    <a:pt x="320106" y="161131"/>
                  </a:lnTo>
                  <a:lnTo>
                    <a:pt x="331996" y="159544"/>
                  </a:lnTo>
                  <a:lnTo>
                    <a:pt x="343094" y="159147"/>
                  </a:lnTo>
                  <a:lnTo>
                    <a:pt x="354192" y="158750"/>
                  </a:lnTo>
                  <a:close/>
                  <a:moveTo>
                    <a:pt x="923918" y="157956"/>
                  </a:moveTo>
                  <a:lnTo>
                    <a:pt x="917185" y="158353"/>
                  </a:lnTo>
                  <a:lnTo>
                    <a:pt x="910056" y="158750"/>
                  </a:lnTo>
                  <a:lnTo>
                    <a:pt x="902928" y="159544"/>
                  </a:lnTo>
                  <a:lnTo>
                    <a:pt x="895403" y="161131"/>
                  </a:lnTo>
                  <a:lnTo>
                    <a:pt x="881937" y="164306"/>
                  </a:lnTo>
                  <a:lnTo>
                    <a:pt x="875996" y="165894"/>
                  </a:lnTo>
                  <a:lnTo>
                    <a:pt x="870451" y="167878"/>
                  </a:lnTo>
                  <a:lnTo>
                    <a:pt x="870451" y="196453"/>
                  </a:lnTo>
                  <a:lnTo>
                    <a:pt x="871640" y="196453"/>
                  </a:lnTo>
                  <a:lnTo>
                    <a:pt x="876392" y="194072"/>
                  </a:lnTo>
                  <a:lnTo>
                    <a:pt x="881145" y="191691"/>
                  </a:lnTo>
                  <a:lnTo>
                    <a:pt x="887086" y="189309"/>
                  </a:lnTo>
                  <a:lnTo>
                    <a:pt x="893422" y="186928"/>
                  </a:lnTo>
                  <a:lnTo>
                    <a:pt x="900551" y="184944"/>
                  </a:lnTo>
                  <a:lnTo>
                    <a:pt x="907680" y="182959"/>
                  </a:lnTo>
                  <a:lnTo>
                    <a:pt x="914809" y="182166"/>
                  </a:lnTo>
                  <a:lnTo>
                    <a:pt x="922334" y="182166"/>
                  </a:lnTo>
                  <a:lnTo>
                    <a:pt x="926294" y="182166"/>
                  </a:lnTo>
                  <a:lnTo>
                    <a:pt x="930255" y="182562"/>
                  </a:lnTo>
                  <a:lnTo>
                    <a:pt x="934215" y="182959"/>
                  </a:lnTo>
                  <a:lnTo>
                    <a:pt x="937384" y="183753"/>
                  </a:lnTo>
                  <a:lnTo>
                    <a:pt x="940948" y="185341"/>
                  </a:lnTo>
                  <a:lnTo>
                    <a:pt x="944117" y="186531"/>
                  </a:lnTo>
                  <a:lnTo>
                    <a:pt x="947285" y="188119"/>
                  </a:lnTo>
                  <a:lnTo>
                    <a:pt x="950057" y="189706"/>
                  </a:lnTo>
                  <a:lnTo>
                    <a:pt x="952434" y="192087"/>
                  </a:lnTo>
                  <a:lnTo>
                    <a:pt x="954810" y="194072"/>
                  </a:lnTo>
                  <a:lnTo>
                    <a:pt x="956394" y="196850"/>
                  </a:lnTo>
                  <a:lnTo>
                    <a:pt x="957978" y="199628"/>
                  </a:lnTo>
                  <a:lnTo>
                    <a:pt x="959167" y="202803"/>
                  </a:lnTo>
                  <a:lnTo>
                    <a:pt x="959959" y="206375"/>
                  </a:lnTo>
                  <a:lnTo>
                    <a:pt x="960751" y="209550"/>
                  </a:lnTo>
                  <a:lnTo>
                    <a:pt x="960751" y="213519"/>
                  </a:lnTo>
                  <a:lnTo>
                    <a:pt x="959959" y="219472"/>
                  </a:lnTo>
                  <a:lnTo>
                    <a:pt x="959167" y="224234"/>
                  </a:lnTo>
                  <a:lnTo>
                    <a:pt x="957978" y="229394"/>
                  </a:lnTo>
                  <a:lnTo>
                    <a:pt x="955998" y="233759"/>
                  </a:lnTo>
                  <a:lnTo>
                    <a:pt x="954018" y="237331"/>
                  </a:lnTo>
                  <a:lnTo>
                    <a:pt x="950850" y="241300"/>
                  </a:lnTo>
                  <a:lnTo>
                    <a:pt x="947681" y="245269"/>
                  </a:lnTo>
                  <a:lnTo>
                    <a:pt x="943325" y="248444"/>
                  </a:lnTo>
                  <a:lnTo>
                    <a:pt x="939760" y="252016"/>
                  </a:lnTo>
                  <a:lnTo>
                    <a:pt x="935800" y="254794"/>
                  </a:lnTo>
                  <a:lnTo>
                    <a:pt x="931047" y="257969"/>
                  </a:lnTo>
                  <a:lnTo>
                    <a:pt x="925898" y="261144"/>
                  </a:lnTo>
                  <a:lnTo>
                    <a:pt x="906096" y="272653"/>
                  </a:lnTo>
                  <a:lnTo>
                    <a:pt x="906096" y="315516"/>
                  </a:lnTo>
                  <a:lnTo>
                    <a:pt x="931443" y="315516"/>
                  </a:lnTo>
                  <a:lnTo>
                    <a:pt x="931443" y="283766"/>
                  </a:lnTo>
                  <a:lnTo>
                    <a:pt x="942929" y="277019"/>
                  </a:lnTo>
                  <a:lnTo>
                    <a:pt x="953226" y="270272"/>
                  </a:lnTo>
                  <a:lnTo>
                    <a:pt x="958374" y="266700"/>
                  </a:lnTo>
                  <a:lnTo>
                    <a:pt x="963127" y="262731"/>
                  </a:lnTo>
                  <a:lnTo>
                    <a:pt x="967484" y="259159"/>
                  </a:lnTo>
                  <a:lnTo>
                    <a:pt x="971444" y="255191"/>
                  </a:lnTo>
                  <a:lnTo>
                    <a:pt x="975405" y="250825"/>
                  </a:lnTo>
                  <a:lnTo>
                    <a:pt x="978573" y="246459"/>
                  </a:lnTo>
                  <a:lnTo>
                    <a:pt x="981741" y="241300"/>
                  </a:lnTo>
                  <a:lnTo>
                    <a:pt x="984514" y="236141"/>
                  </a:lnTo>
                  <a:lnTo>
                    <a:pt x="986494" y="230187"/>
                  </a:lnTo>
                  <a:lnTo>
                    <a:pt x="988079" y="224234"/>
                  </a:lnTo>
                  <a:lnTo>
                    <a:pt x="989267" y="218281"/>
                  </a:lnTo>
                  <a:lnTo>
                    <a:pt x="989267" y="211534"/>
                  </a:lnTo>
                  <a:lnTo>
                    <a:pt x="989267" y="205581"/>
                  </a:lnTo>
                  <a:lnTo>
                    <a:pt x="988475" y="200025"/>
                  </a:lnTo>
                  <a:lnTo>
                    <a:pt x="986494" y="194866"/>
                  </a:lnTo>
                  <a:lnTo>
                    <a:pt x="984910" y="189706"/>
                  </a:lnTo>
                  <a:lnTo>
                    <a:pt x="982534" y="185341"/>
                  </a:lnTo>
                  <a:lnTo>
                    <a:pt x="979365" y="180578"/>
                  </a:lnTo>
                  <a:lnTo>
                    <a:pt x="975801" y="176212"/>
                  </a:lnTo>
                  <a:lnTo>
                    <a:pt x="971840" y="172641"/>
                  </a:lnTo>
                  <a:lnTo>
                    <a:pt x="967484" y="169069"/>
                  </a:lnTo>
                  <a:lnTo>
                    <a:pt x="962335" y="166291"/>
                  </a:lnTo>
                  <a:lnTo>
                    <a:pt x="956790" y="163512"/>
                  </a:lnTo>
                  <a:lnTo>
                    <a:pt x="951246" y="161528"/>
                  </a:lnTo>
                  <a:lnTo>
                    <a:pt x="944909" y="159941"/>
                  </a:lnTo>
                  <a:lnTo>
                    <a:pt x="938176" y="159147"/>
                  </a:lnTo>
                  <a:lnTo>
                    <a:pt x="931443" y="158353"/>
                  </a:lnTo>
                  <a:lnTo>
                    <a:pt x="923918" y="157956"/>
                  </a:lnTo>
                  <a:close/>
                  <a:moveTo>
                    <a:pt x="925106" y="0"/>
                  </a:moveTo>
                  <a:lnTo>
                    <a:pt x="938968" y="0"/>
                  </a:lnTo>
                  <a:lnTo>
                    <a:pt x="952434" y="397"/>
                  </a:lnTo>
                  <a:lnTo>
                    <a:pt x="965503" y="1984"/>
                  </a:lnTo>
                  <a:lnTo>
                    <a:pt x="978177" y="3572"/>
                  </a:lnTo>
                  <a:lnTo>
                    <a:pt x="990059" y="5953"/>
                  </a:lnTo>
                  <a:lnTo>
                    <a:pt x="1001544" y="9128"/>
                  </a:lnTo>
                  <a:lnTo>
                    <a:pt x="1012238" y="12303"/>
                  </a:lnTo>
                  <a:lnTo>
                    <a:pt x="1022931" y="15875"/>
                  </a:lnTo>
                  <a:lnTo>
                    <a:pt x="1032436" y="19844"/>
                  </a:lnTo>
                  <a:lnTo>
                    <a:pt x="1041942" y="24209"/>
                  </a:lnTo>
                  <a:lnTo>
                    <a:pt x="1050259" y="28178"/>
                  </a:lnTo>
                  <a:lnTo>
                    <a:pt x="1058180" y="32544"/>
                  </a:lnTo>
                  <a:lnTo>
                    <a:pt x="1065704" y="37306"/>
                  </a:lnTo>
                  <a:lnTo>
                    <a:pt x="1072437" y="41275"/>
                  </a:lnTo>
                  <a:lnTo>
                    <a:pt x="1084715" y="50006"/>
                  </a:lnTo>
                  <a:lnTo>
                    <a:pt x="1093824" y="57547"/>
                  </a:lnTo>
                  <a:lnTo>
                    <a:pt x="1100557" y="63500"/>
                  </a:lnTo>
                  <a:lnTo>
                    <a:pt x="1106102" y="68659"/>
                  </a:lnTo>
                  <a:lnTo>
                    <a:pt x="1104121" y="73025"/>
                  </a:lnTo>
                  <a:lnTo>
                    <a:pt x="1101745" y="77390"/>
                  </a:lnTo>
                  <a:lnTo>
                    <a:pt x="1098577" y="83344"/>
                  </a:lnTo>
                  <a:lnTo>
                    <a:pt x="1094220" y="89694"/>
                  </a:lnTo>
                  <a:lnTo>
                    <a:pt x="1089071" y="96837"/>
                  </a:lnTo>
                  <a:lnTo>
                    <a:pt x="1082339" y="103981"/>
                  </a:lnTo>
                  <a:lnTo>
                    <a:pt x="1078774" y="107156"/>
                  </a:lnTo>
                  <a:lnTo>
                    <a:pt x="1074418" y="111125"/>
                  </a:lnTo>
                  <a:lnTo>
                    <a:pt x="1070457" y="113903"/>
                  </a:lnTo>
                  <a:lnTo>
                    <a:pt x="1066101" y="117475"/>
                  </a:lnTo>
                  <a:lnTo>
                    <a:pt x="1060952" y="119856"/>
                  </a:lnTo>
                  <a:lnTo>
                    <a:pt x="1056199" y="122237"/>
                  </a:lnTo>
                  <a:lnTo>
                    <a:pt x="1050655" y="125016"/>
                  </a:lnTo>
                  <a:lnTo>
                    <a:pt x="1045110" y="126603"/>
                  </a:lnTo>
                  <a:lnTo>
                    <a:pt x="1039169" y="128191"/>
                  </a:lnTo>
                  <a:lnTo>
                    <a:pt x="1032832" y="128984"/>
                  </a:lnTo>
                  <a:lnTo>
                    <a:pt x="1026100" y="129381"/>
                  </a:lnTo>
                  <a:lnTo>
                    <a:pt x="1018971" y="129381"/>
                  </a:lnTo>
                  <a:lnTo>
                    <a:pt x="1011842" y="128984"/>
                  </a:lnTo>
                  <a:lnTo>
                    <a:pt x="1004317" y="127794"/>
                  </a:lnTo>
                  <a:lnTo>
                    <a:pt x="996792" y="125809"/>
                  </a:lnTo>
                  <a:lnTo>
                    <a:pt x="988475" y="123428"/>
                  </a:lnTo>
                  <a:lnTo>
                    <a:pt x="979761" y="119856"/>
                  </a:lnTo>
                  <a:lnTo>
                    <a:pt x="971048" y="115490"/>
                  </a:lnTo>
                  <a:lnTo>
                    <a:pt x="960751" y="110728"/>
                  </a:lnTo>
                  <a:lnTo>
                    <a:pt x="950057" y="105965"/>
                  </a:lnTo>
                  <a:lnTo>
                    <a:pt x="992435" y="126603"/>
                  </a:lnTo>
                  <a:lnTo>
                    <a:pt x="1012634" y="135334"/>
                  </a:lnTo>
                  <a:lnTo>
                    <a:pt x="1022139" y="139700"/>
                  </a:lnTo>
                  <a:lnTo>
                    <a:pt x="1031248" y="142875"/>
                  </a:lnTo>
                  <a:lnTo>
                    <a:pt x="1039961" y="145653"/>
                  </a:lnTo>
                  <a:lnTo>
                    <a:pt x="1049070" y="147637"/>
                  </a:lnTo>
                  <a:lnTo>
                    <a:pt x="1056991" y="149225"/>
                  </a:lnTo>
                  <a:lnTo>
                    <a:pt x="1064516" y="149622"/>
                  </a:lnTo>
                  <a:lnTo>
                    <a:pt x="1068081" y="149622"/>
                  </a:lnTo>
                  <a:lnTo>
                    <a:pt x="1071645" y="149225"/>
                  </a:lnTo>
                  <a:lnTo>
                    <a:pt x="1075606" y="148431"/>
                  </a:lnTo>
                  <a:lnTo>
                    <a:pt x="1078378" y="147637"/>
                  </a:lnTo>
                  <a:lnTo>
                    <a:pt x="1081546" y="146844"/>
                  </a:lnTo>
                  <a:lnTo>
                    <a:pt x="1084715" y="145256"/>
                  </a:lnTo>
                  <a:lnTo>
                    <a:pt x="1087487" y="143272"/>
                  </a:lnTo>
                  <a:lnTo>
                    <a:pt x="1090260" y="141287"/>
                  </a:lnTo>
                  <a:lnTo>
                    <a:pt x="1091844" y="155972"/>
                  </a:lnTo>
                  <a:lnTo>
                    <a:pt x="1092240" y="169069"/>
                  </a:lnTo>
                  <a:lnTo>
                    <a:pt x="1092240" y="181769"/>
                  </a:lnTo>
                  <a:lnTo>
                    <a:pt x="1091448" y="194072"/>
                  </a:lnTo>
                  <a:lnTo>
                    <a:pt x="1093824" y="192087"/>
                  </a:lnTo>
                  <a:lnTo>
                    <a:pt x="1094616" y="191294"/>
                  </a:lnTo>
                  <a:lnTo>
                    <a:pt x="1096200" y="191294"/>
                  </a:lnTo>
                  <a:lnTo>
                    <a:pt x="1097785" y="191691"/>
                  </a:lnTo>
                  <a:lnTo>
                    <a:pt x="1098973" y="192484"/>
                  </a:lnTo>
                  <a:lnTo>
                    <a:pt x="1100557" y="194072"/>
                  </a:lnTo>
                  <a:lnTo>
                    <a:pt x="1101745" y="195659"/>
                  </a:lnTo>
                  <a:lnTo>
                    <a:pt x="1103329" y="198834"/>
                  </a:lnTo>
                  <a:lnTo>
                    <a:pt x="1104517" y="201612"/>
                  </a:lnTo>
                  <a:lnTo>
                    <a:pt x="1106894" y="209153"/>
                  </a:lnTo>
                  <a:lnTo>
                    <a:pt x="1108478" y="218678"/>
                  </a:lnTo>
                  <a:lnTo>
                    <a:pt x="1110062" y="228997"/>
                  </a:lnTo>
                  <a:lnTo>
                    <a:pt x="1110854" y="240506"/>
                  </a:lnTo>
                  <a:lnTo>
                    <a:pt x="1111250" y="253206"/>
                  </a:lnTo>
                  <a:lnTo>
                    <a:pt x="1110854" y="265113"/>
                  </a:lnTo>
                  <a:lnTo>
                    <a:pt x="1110062" y="277019"/>
                  </a:lnTo>
                  <a:lnTo>
                    <a:pt x="1108478" y="287734"/>
                  </a:lnTo>
                  <a:lnTo>
                    <a:pt x="1106894" y="296466"/>
                  </a:lnTo>
                  <a:lnTo>
                    <a:pt x="1104517" y="304006"/>
                  </a:lnTo>
                  <a:lnTo>
                    <a:pt x="1103329" y="307578"/>
                  </a:lnTo>
                  <a:lnTo>
                    <a:pt x="1101745" y="309959"/>
                  </a:lnTo>
                  <a:lnTo>
                    <a:pt x="1100557" y="311944"/>
                  </a:lnTo>
                  <a:lnTo>
                    <a:pt x="1098973" y="313531"/>
                  </a:lnTo>
                  <a:lnTo>
                    <a:pt x="1097785" y="314722"/>
                  </a:lnTo>
                  <a:lnTo>
                    <a:pt x="1096200" y="314722"/>
                  </a:lnTo>
                  <a:lnTo>
                    <a:pt x="1094220" y="314722"/>
                  </a:lnTo>
                  <a:lnTo>
                    <a:pt x="1093032" y="313531"/>
                  </a:lnTo>
                  <a:lnTo>
                    <a:pt x="1091448" y="311547"/>
                  </a:lnTo>
                  <a:lnTo>
                    <a:pt x="1090260" y="309563"/>
                  </a:lnTo>
                  <a:lnTo>
                    <a:pt x="1088279" y="306784"/>
                  </a:lnTo>
                  <a:lnTo>
                    <a:pt x="1087091" y="303213"/>
                  </a:lnTo>
                  <a:lnTo>
                    <a:pt x="1085111" y="295275"/>
                  </a:lnTo>
                  <a:lnTo>
                    <a:pt x="1083923" y="305594"/>
                  </a:lnTo>
                  <a:lnTo>
                    <a:pt x="1081546" y="316309"/>
                  </a:lnTo>
                  <a:lnTo>
                    <a:pt x="1079566" y="327025"/>
                  </a:lnTo>
                  <a:lnTo>
                    <a:pt x="1077190" y="336550"/>
                  </a:lnTo>
                  <a:lnTo>
                    <a:pt x="1074022" y="346075"/>
                  </a:lnTo>
                  <a:lnTo>
                    <a:pt x="1070853" y="355997"/>
                  </a:lnTo>
                  <a:lnTo>
                    <a:pt x="1067289" y="364728"/>
                  </a:lnTo>
                  <a:lnTo>
                    <a:pt x="1063328" y="373460"/>
                  </a:lnTo>
                  <a:lnTo>
                    <a:pt x="1058972" y="382588"/>
                  </a:lnTo>
                  <a:lnTo>
                    <a:pt x="1054219" y="390525"/>
                  </a:lnTo>
                  <a:lnTo>
                    <a:pt x="1049863" y="398463"/>
                  </a:lnTo>
                  <a:lnTo>
                    <a:pt x="1044714" y="406003"/>
                  </a:lnTo>
                  <a:lnTo>
                    <a:pt x="1039565" y="413147"/>
                  </a:lnTo>
                  <a:lnTo>
                    <a:pt x="1034021" y="420291"/>
                  </a:lnTo>
                  <a:lnTo>
                    <a:pt x="1028872" y="427038"/>
                  </a:lnTo>
                  <a:lnTo>
                    <a:pt x="1022931" y="433388"/>
                  </a:lnTo>
                  <a:lnTo>
                    <a:pt x="1016990" y="439341"/>
                  </a:lnTo>
                  <a:lnTo>
                    <a:pt x="1011050" y="444897"/>
                  </a:lnTo>
                  <a:lnTo>
                    <a:pt x="1004713" y="450453"/>
                  </a:lnTo>
                  <a:lnTo>
                    <a:pt x="998376" y="455216"/>
                  </a:lnTo>
                  <a:lnTo>
                    <a:pt x="992039" y="459581"/>
                  </a:lnTo>
                  <a:lnTo>
                    <a:pt x="985702" y="463947"/>
                  </a:lnTo>
                  <a:lnTo>
                    <a:pt x="979365" y="467519"/>
                  </a:lnTo>
                  <a:lnTo>
                    <a:pt x="973028" y="471091"/>
                  </a:lnTo>
                  <a:lnTo>
                    <a:pt x="966692" y="473869"/>
                  </a:lnTo>
                  <a:lnTo>
                    <a:pt x="959959" y="477044"/>
                  </a:lnTo>
                  <a:lnTo>
                    <a:pt x="954018" y="479028"/>
                  </a:lnTo>
                  <a:lnTo>
                    <a:pt x="947681" y="480616"/>
                  </a:lnTo>
                  <a:lnTo>
                    <a:pt x="941344" y="482600"/>
                  </a:lnTo>
                  <a:lnTo>
                    <a:pt x="935404" y="483394"/>
                  </a:lnTo>
                  <a:lnTo>
                    <a:pt x="929067" y="484188"/>
                  </a:lnTo>
                  <a:lnTo>
                    <a:pt x="923126" y="484188"/>
                  </a:lnTo>
                  <a:lnTo>
                    <a:pt x="917977" y="484188"/>
                  </a:lnTo>
                  <a:lnTo>
                    <a:pt x="912829" y="483394"/>
                  </a:lnTo>
                  <a:lnTo>
                    <a:pt x="908076" y="482203"/>
                  </a:lnTo>
                  <a:lnTo>
                    <a:pt x="902531" y="480616"/>
                  </a:lnTo>
                  <a:lnTo>
                    <a:pt x="896987" y="478632"/>
                  </a:lnTo>
                  <a:lnTo>
                    <a:pt x="891046" y="476647"/>
                  </a:lnTo>
                  <a:lnTo>
                    <a:pt x="885105" y="473472"/>
                  </a:lnTo>
                  <a:lnTo>
                    <a:pt x="879561" y="470694"/>
                  </a:lnTo>
                  <a:lnTo>
                    <a:pt x="873620" y="466725"/>
                  </a:lnTo>
                  <a:lnTo>
                    <a:pt x="867283" y="463153"/>
                  </a:lnTo>
                  <a:lnTo>
                    <a:pt x="861342" y="458788"/>
                  </a:lnTo>
                  <a:lnTo>
                    <a:pt x="855005" y="454025"/>
                  </a:lnTo>
                  <a:lnTo>
                    <a:pt x="848669" y="449263"/>
                  </a:lnTo>
                  <a:lnTo>
                    <a:pt x="842728" y="444103"/>
                  </a:lnTo>
                  <a:lnTo>
                    <a:pt x="836391" y="438150"/>
                  </a:lnTo>
                  <a:lnTo>
                    <a:pt x="830450" y="432197"/>
                  </a:lnTo>
                  <a:lnTo>
                    <a:pt x="824114" y="425847"/>
                  </a:lnTo>
                  <a:lnTo>
                    <a:pt x="818173" y="419497"/>
                  </a:lnTo>
                  <a:lnTo>
                    <a:pt x="812628" y="412750"/>
                  </a:lnTo>
                  <a:lnTo>
                    <a:pt x="807083" y="405606"/>
                  </a:lnTo>
                  <a:lnTo>
                    <a:pt x="801539" y="398463"/>
                  </a:lnTo>
                  <a:lnTo>
                    <a:pt x="795994" y="390525"/>
                  </a:lnTo>
                  <a:lnTo>
                    <a:pt x="790845" y="382985"/>
                  </a:lnTo>
                  <a:lnTo>
                    <a:pt x="786093" y="374650"/>
                  </a:lnTo>
                  <a:lnTo>
                    <a:pt x="780944" y="366316"/>
                  </a:lnTo>
                  <a:lnTo>
                    <a:pt x="776588" y="357585"/>
                  </a:lnTo>
                  <a:lnTo>
                    <a:pt x="772231" y="349250"/>
                  </a:lnTo>
                  <a:lnTo>
                    <a:pt x="768271" y="340122"/>
                  </a:lnTo>
                  <a:lnTo>
                    <a:pt x="764706" y="330597"/>
                  </a:lnTo>
                  <a:lnTo>
                    <a:pt x="761142" y="321469"/>
                  </a:lnTo>
                  <a:lnTo>
                    <a:pt x="758369" y="311944"/>
                  </a:lnTo>
                  <a:lnTo>
                    <a:pt x="755201" y="302419"/>
                  </a:lnTo>
                  <a:lnTo>
                    <a:pt x="753221" y="308769"/>
                  </a:lnTo>
                  <a:lnTo>
                    <a:pt x="750448" y="313531"/>
                  </a:lnTo>
                  <a:lnTo>
                    <a:pt x="749260" y="315516"/>
                  </a:lnTo>
                  <a:lnTo>
                    <a:pt x="748072" y="316706"/>
                  </a:lnTo>
                  <a:lnTo>
                    <a:pt x="746884" y="317500"/>
                  </a:lnTo>
                  <a:lnTo>
                    <a:pt x="745696" y="317500"/>
                  </a:lnTo>
                  <a:lnTo>
                    <a:pt x="743715" y="317500"/>
                  </a:lnTo>
                  <a:lnTo>
                    <a:pt x="742131" y="316309"/>
                  </a:lnTo>
                  <a:lnTo>
                    <a:pt x="740943" y="315119"/>
                  </a:lnTo>
                  <a:lnTo>
                    <a:pt x="739755" y="313134"/>
                  </a:lnTo>
                  <a:lnTo>
                    <a:pt x="738567" y="310356"/>
                  </a:lnTo>
                  <a:lnTo>
                    <a:pt x="736983" y="307181"/>
                  </a:lnTo>
                  <a:lnTo>
                    <a:pt x="734606" y="299641"/>
                  </a:lnTo>
                  <a:lnTo>
                    <a:pt x="733022" y="290513"/>
                  </a:lnTo>
                  <a:lnTo>
                    <a:pt x="731834" y="280194"/>
                  </a:lnTo>
                  <a:lnTo>
                    <a:pt x="730250" y="268288"/>
                  </a:lnTo>
                  <a:lnTo>
                    <a:pt x="730250" y="255984"/>
                  </a:lnTo>
                  <a:lnTo>
                    <a:pt x="730250" y="243284"/>
                  </a:lnTo>
                  <a:lnTo>
                    <a:pt x="731834" y="231775"/>
                  </a:lnTo>
                  <a:lnTo>
                    <a:pt x="733022" y="221456"/>
                  </a:lnTo>
                  <a:lnTo>
                    <a:pt x="734606" y="212328"/>
                  </a:lnTo>
                  <a:lnTo>
                    <a:pt x="736983" y="204787"/>
                  </a:lnTo>
                  <a:lnTo>
                    <a:pt x="738567" y="201612"/>
                  </a:lnTo>
                  <a:lnTo>
                    <a:pt x="739755" y="198834"/>
                  </a:lnTo>
                  <a:lnTo>
                    <a:pt x="740943" y="196453"/>
                  </a:lnTo>
                  <a:lnTo>
                    <a:pt x="742131" y="195262"/>
                  </a:lnTo>
                  <a:lnTo>
                    <a:pt x="743715" y="194469"/>
                  </a:lnTo>
                  <a:lnTo>
                    <a:pt x="745696" y="194072"/>
                  </a:lnTo>
                  <a:lnTo>
                    <a:pt x="746488" y="194072"/>
                  </a:lnTo>
                  <a:lnTo>
                    <a:pt x="747280" y="194866"/>
                  </a:lnTo>
                  <a:lnTo>
                    <a:pt x="747676" y="186531"/>
                  </a:lnTo>
                  <a:lnTo>
                    <a:pt x="748072" y="178594"/>
                  </a:lnTo>
                  <a:lnTo>
                    <a:pt x="748864" y="171450"/>
                  </a:lnTo>
                  <a:lnTo>
                    <a:pt x="750052" y="164306"/>
                  </a:lnTo>
                  <a:lnTo>
                    <a:pt x="749260" y="155575"/>
                  </a:lnTo>
                  <a:lnTo>
                    <a:pt x="748864" y="147637"/>
                  </a:lnTo>
                  <a:lnTo>
                    <a:pt x="748864" y="139700"/>
                  </a:lnTo>
                  <a:lnTo>
                    <a:pt x="749260" y="132556"/>
                  </a:lnTo>
                  <a:lnTo>
                    <a:pt x="750052" y="125809"/>
                  </a:lnTo>
                  <a:lnTo>
                    <a:pt x="751240" y="119459"/>
                  </a:lnTo>
                  <a:lnTo>
                    <a:pt x="752429" y="113506"/>
                  </a:lnTo>
                  <a:lnTo>
                    <a:pt x="754013" y="107553"/>
                  </a:lnTo>
                  <a:lnTo>
                    <a:pt x="755993" y="102394"/>
                  </a:lnTo>
                  <a:lnTo>
                    <a:pt x="758369" y="98028"/>
                  </a:lnTo>
                  <a:lnTo>
                    <a:pt x="760746" y="93265"/>
                  </a:lnTo>
                  <a:lnTo>
                    <a:pt x="763122" y="89694"/>
                  </a:lnTo>
                  <a:lnTo>
                    <a:pt x="766686" y="85725"/>
                  </a:lnTo>
                  <a:lnTo>
                    <a:pt x="769459" y="82153"/>
                  </a:lnTo>
                  <a:lnTo>
                    <a:pt x="773419" y="79375"/>
                  </a:lnTo>
                  <a:lnTo>
                    <a:pt x="776984" y="76994"/>
                  </a:lnTo>
                  <a:lnTo>
                    <a:pt x="760350" y="76994"/>
                  </a:lnTo>
                  <a:lnTo>
                    <a:pt x="747280" y="77390"/>
                  </a:lnTo>
                  <a:lnTo>
                    <a:pt x="735794" y="78184"/>
                  </a:lnTo>
                  <a:lnTo>
                    <a:pt x="743715" y="73819"/>
                  </a:lnTo>
                  <a:lnTo>
                    <a:pt x="752032" y="68659"/>
                  </a:lnTo>
                  <a:lnTo>
                    <a:pt x="759953" y="63500"/>
                  </a:lnTo>
                  <a:lnTo>
                    <a:pt x="767874" y="57150"/>
                  </a:lnTo>
                  <a:lnTo>
                    <a:pt x="782924" y="45640"/>
                  </a:lnTo>
                  <a:lnTo>
                    <a:pt x="790053" y="40878"/>
                  </a:lnTo>
                  <a:lnTo>
                    <a:pt x="796390" y="36909"/>
                  </a:lnTo>
                  <a:lnTo>
                    <a:pt x="814212" y="28178"/>
                  </a:lnTo>
                  <a:lnTo>
                    <a:pt x="831242" y="21034"/>
                  </a:lnTo>
                  <a:lnTo>
                    <a:pt x="848273" y="15081"/>
                  </a:lnTo>
                  <a:lnTo>
                    <a:pt x="864511" y="9922"/>
                  </a:lnTo>
                  <a:lnTo>
                    <a:pt x="880749" y="5953"/>
                  </a:lnTo>
                  <a:lnTo>
                    <a:pt x="895799" y="3175"/>
                  </a:lnTo>
                  <a:lnTo>
                    <a:pt x="910849" y="1587"/>
                  </a:lnTo>
                  <a:lnTo>
                    <a:pt x="925106"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华文细黑" panose="02010600040101010101" pitchFamily="2" charset="-122"/>
                <a:ea typeface="华文细黑" panose="02010600040101010101" pitchFamily="2" charset="-122"/>
              </a:endParaRPr>
            </a:p>
          </p:txBody>
        </p:sp>
      </p:grpSp>
      <p:grpSp>
        <p:nvGrpSpPr>
          <p:cNvPr id="61" name="组合 60"/>
          <p:cNvGrpSpPr/>
          <p:nvPr/>
        </p:nvGrpSpPr>
        <p:grpSpPr>
          <a:xfrm>
            <a:off x="4937553" y="3292806"/>
            <a:ext cx="824803" cy="731017"/>
            <a:chOff x="4937553" y="3292806"/>
            <a:chExt cx="824803" cy="731017"/>
          </a:xfrm>
        </p:grpSpPr>
        <p:grpSp>
          <p:nvGrpSpPr>
            <p:cNvPr id="69" name="组合 68"/>
            <p:cNvGrpSpPr/>
            <p:nvPr/>
          </p:nvGrpSpPr>
          <p:grpSpPr>
            <a:xfrm>
              <a:off x="4937553" y="3292806"/>
              <a:ext cx="824803" cy="731017"/>
              <a:chOff x="3047319" y="2392254"/>
              <a:chExt cx="3255222" cy="2885080"/>
            </a:xfrm>
          </p:grpSpPr>
          <p:sp>
            <p:nvSpPr>
              <p:cNvPr id="73" name="Freeform 5"/>
              <p:cNvSpPr>
                <a:spLocks/>
              </p:cNvSpPr>
              <p:nvPr/>
            </p:nvSpPr>
            <p:spPr bwMode="auto">
              <a:xfrm rot="10800000">
                <a:off x="3047319" y="2392254"/>
                <a:ext cx="3255222" cy="288508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schemeClr val="accent1"/>
                  </a:solidFill>
                  <a:latin typeface="微软雅黑" panose="020B0503020204020204" pitchFamily="34" charset="-122"/>
                  <a:ea typeface="华文细黑" panose="02010600040101010101" pitchFamily="2" charset="-122"/>
                </a:endParaRPr>
              </a:p>
            </p:txBody>
          </p:sp>
          <p:sp>
            <p:nvSpPr>
              <p:cNvPr id="74" name="Freeform 5"/>
              <p:cNvSpPr>
                <a:spLocks/>
              </p:cNvSpPr>
              <p:nvPr/>
            </p:nvSpPr>
            <p:spPr bwMode="auto">
              <a:xfrm rot="10800000">
                <a:off x="3349873" y="2660405"/>
                <a:ext cx="2650113" cy="234877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华文细黑" panose="02010600040101010101" pitchFamily="2" charset="-122"/>
                  <a:ea typeface="华文细黑" panose="02010600040101010101" pitchFamily="2" charset="-122"/>
                </a:endParaRPr>
              </a:p>
            </p:txBody>
          </p:sp>
        </p:grpSp>
        <p:sp>
          <p:nvSpPr>
            <p:cNvPr id="70" name="KSO_Shape"/>
            <p:cNvSpPr/>
            <p:nvPr/>
          </p:nvSpPr>
          <p:spPr>
            <a:xfrm flipH="1">
              <a:off x="5200728" y="3512458"/>
              <a:ext cx="335752" cy="284830"/>
            </a:xfrm>
            <a:custGeom>
              <a:avLst/>
              <a:gdLst>
                <a:gd name="connsiteX0" fmla="*/ 3261356 w 3261356"/>
                <a:gd name="connsiteY0" fmla="*/ 1385789 h 2766950"/>
                <a:gd name="connsiteX1" fmla="*/ 3261356 w 3261356"/>
                <a:gd name="connsiteY1" fmla="*/ 2634211 h 2766950"/>
                <a:gd name="connsiteX2" fmla="*/ 3259675 w 3261356"/>
                <a:gd name="connsiteY2" fmla="*/ 2649333 h 2766950"/>
                <a:gd name="connsiteX3" fmla="*/ 3256313 w 3261356"/>
                <a:gd name="connsiteY3" fmla="*/ 2662775 h 2766950"/>
                <a:gd name="connsiteX4" fmla="*/ 3252951 w 3261356"/>
                <a:gd name="connsiteY4" fmla="*/ 2674537 h 2766950"/>
                <a:gd name="connsiteX5" fmla="*/ 3244545 w 3261356"/>
                <a:gd name="connsiteY5" fmla="*/ 2686298 h 2766950"/>
                <a:gd name="connsiteX6" fmla="*/ 3237821 w 3261356"/>
                <a:gd name="connsiteY6" fmla="*/ 2698060 h 2766950"/>
                <a:gd name="connsiteX7" fmla="*/ 3229415 w 3261356"/>
                <a:gd name="connsiteY7" fmla="*/ 2709822 h 2766950"/>
                <a:gd name="connsiteX8" fmla="*/ 3217647 w 3261356"/>
                <a:gd name="connsiteY8" fmla="*/ 2719903 h 2766950"/>
                <a:gd name="connsiteX9" fmla="*/ 3202517 w 3261356"/>
                <a:gd name="connsiteY9" fmla="*/ 2729985 h 2766950"/>
                <a:gd name="connsiteX10" fmla="*/ 3175619 w 3261356"/>
                <a:gd name="connsiteY10" fmla="*/ 2746787 h 2766950"/>
                <a:gd name="connsiteX11" fmla="*/ 3141997 w 3261356"/>
                <a:gd name="connsiteY11" fmla="*/ 2758549 h 2766950"/>
                <a:gd name="connsiteX12" fmla="*/ 3105013 w 3261356"/>
                <a:gd name="connsiteY12" fmla="*/ 2765270 h 2766950"/>
                <a:gd name="connsiteX13" fmla="*/ 3066347 w 3261356"/>
                <a:gd name="connsiteY13" fmla="*/ 2766950 h 2766950"/>
                <a:gd name="connsiteX14" fmla="*/ 196690 w 3261356"/>
                <a:gd name="connsiteY14" fmla="*/ 2766950 h 2766950"/>
                <a:gd name="connsiteX15" fmla="*/ 158024 w 3261356"/>
                <a:gd name="connsiteY15" fmla="*/ 2765270 h 2766950"/>
                <a:gd name="connsiteX16" fmla="*/ 121040 w 3261356"/>
                <a:gd name="connsiteY16" fmla="*/ 2758549 h 2766950"/>
                <a:gd name="connsiteX17" fmla="*/ 87418 w 3261356"/>
                <a:gd name="connsiteY17" fmla="*/ 2746787 h 2766950"/>
                <a:gd name="connsiteX18" fmla="*/ 57158 w 3261356"/>
                <a:gd name="connsiteY18" fmla="*/ 2729985 h 2766950"/>
                <a:gd name="connsiteX19" fmla="*/ 47071 w 3261356"/>
                <a:gd name="connsiteY19" fmla="*/ 2719903 h 2766950"/>
                <a:gd name="connsiteX20" fmla="*/ 35303 w 3261356"/>
                <a:gd name="connsiteY20" fmla="*/ 2709822 h 2766950"/>
                <a:gd name="connsiteX21" fmla="*/ 25217 w 3261356"/>
                <a:gd name="connsiteY21" fmla="*/ 2698060 h 2766950"/>
                <a:gd name="connsiteX22" fmla="*/ 16811 w 3261356"/>
                <a:gd name="connsiteY22" fmla="*/ 2686298 h 2766950"/>
                <a:gd name="connsiteX23" fmla="*/ 8405 w 3261356"/>
                <a:gd name="connsiteY23" fmla="*/ 2674537 h 2766950"/>
                <a:gd name="connsiteX24" fmla="*/ 5043 w 3261356"/>
                <a:gd name="connsiteY24" fmla="*/ 2662775 h 2766950"/>
                <a:gd name="connsiteX25" fmla="*/ 1681 w 3261356"/>
                <a:gd name="connsiteY25" fmla="*/ 2649333 h 2766950"/>
                <a:gd name="connsiteX26" fmla="*/ 0 w 3261356"/>
                <a:gd name="connsiteY26" fmla="*/ 2634211 h 2766950"/>
                <a:gd name="connsiteX27" fmla="*/ 0 w 3261356"/>
                <a:gd name="connsiteY27" fmla="*/ 1389150 h 2766950"/>
                <a:gd name="connsiteX28" fmla="*/ 196690 w 3261356"/>
                <a:gd name="connsiteY28" fmla="*/ 1441237 h 2766950"/>
                <a:gd name="connsiteX29" fmla="*/ 406829 w 3261356"/>
                <a:gd name="connsiteY29" fmla="*/ 1495005 h 2766950"/>
                <a:gd name="connsiteX30" fmla="*/ 660677 w 3261356"/>
                <a:gd name="connsiteY30" fmla="*/ 1555494 h 2766950"/>
                <a:gd name="connsiteX31" fmla="*/ 795165 w 3261356"/>
                <a:gd name="connsiteY31" fmla="*/ 1589099 h 2766950"/>
                <a:gd name="connsiteX32" fmla="*/ 933017 w 3261356"/>
                <a:gd name="connsiteY32" fmla="*/ 1619343 h 2766950"/>
                <a:gd name="connsiteX33" fmla="*/ 1067506 w 3261356"/>
                <a:gd name="connsiteY33" fmla="*/ 1646227 h 2766950"/>
                <a:gd name="connsiteX34" fmla="*/ 1200314 w 3261356"/>
                <a:gd name="connsiteY34" fmla="*/ 1671431 h 2766950"/>
                <a:gd name="connsiteX35" fmla="*/ 1326397 w 3261356"/>
                <a:gd name="connsiteY35" fmla="*/ 1693274 h 2766950"/>
                <a:gd name="connsiteX36" fmla="*/ 1442394 w 3261356"/>
                <a:gd name="connsiteY36" fmla="*/ 1708396 h 2766950"/>
                <a:gd name="connsiteX37" fmla="*/ 1544942 w 3261356"/>
                <a:gd name="connsiteY37" fmla="*/ 1720158 h 2766950"/>
                <a:gd name="connsiteX38" fmla="*/ 1588650 w 3261356"/>
                <a:gd name="connsiteY38" fmla="*/ 1723518 h 2766950"/>
                <a:gd name="connsiteX39" fmla="*/ 1630678 w 3261356"/>
                <a:gd name="connsiteY39" fmla="*/ 1725199 h 2766950"/>
                <a:gd name="connsiteX40" fmla="*/ 1672706 w 3261356"/>
                <a:gd name="connsiteY40" fmla="*/ 1723518 h 2766950"/>
                <a:gd name="connsiteX41" fmla="*/ 1719777 w 3261356"/>
                <a:gd name="connsiteY41" fmla="*/ 1720158 h 2766950"/>
                <a:gd name="connsiteX42" fmla="*/ 1820644 w 3261356"/>
                <a:gd name="connsiteY42" fmla="*/ 1708396 h 2766950"/>
                <a:gd name="connsiteX43" fmla="*/ 1934959 w 3261356"/>
                <a:gd name="connsiteY43" fmla="*/ 1693274 h 2766950"/>
                <a:gd name="connsiteX44" fmla="*/ 2061043 w 3261356"/>
                <a:gd name="connsiteY44" fmla="*/ 1671431 h 2766950"/>
                <a:gd name="connsiteX45" fmla="*/ 2193850 w 3261356"/>
                <a:gd name="connsiteY45" fmla="*/ 1646227 h 2766950"/>
                <a:gd name="connsiteX46" fmla="*/ 2330020 w 3261356"/>
                <a:gd name="connsiteY46" fmla="*/ 1615983 h 2766950"/>
                <a:gd name="connsiteX47" fmla="*/ 2466190 w 3261356"/>
                <a:gd name="connsiteY47" fmla="*/ 1585738 h 2766950"/>
                <a:gd name="connsiteX48" fmla="*/ 2602360 w 3261356"/>
                <a:gd name="connsiteY48" fmla="*/ 1553814 h 2766950"/>
                <a:gd name="connsiteX49" fmla="*/ 2854527 w 3261356"/>
                <a:gd name="connsiteY49" fmla="*/ 1493325 h 2766950"/>
                <a:gd name="connsiteX50" fmla="*/ 3066347 w 3261356"/>
                <a:gd name="connsiteY50" fmla="*/ 1437877 h 2766950"/>
                <a:gd name="connsiteX51" fmla="*/ 1508607 w 3261356"/>
                <a:gd name="connsiteY51" fmla="*/ 1206475 h 2766950"/>
                <a:gd name="connsiteX52" fmla="*/ 1417230 w 3261356"/>
                <a:gd name="connsiteY52" fmla="*/ 1297852 h 2766950"/>
                <a:gd name="connsiteX53" fmla="*/ 1417230 w 3261356"/>
                <a:gd name="connsiteY53" fmla="*/ 1314415 h 2766950"/>
                <a:gd name="connsiteX54" fmla="*/ 1508607 w 3261356"/>
                <a:gd name="connsiteY54" fmla="*/ 1405791 h 2766950"/>
                <a:gd name="connsiteX55" fmla="*/ 1752750 w 3261356"/>
                <a:gd name="connsiteY55" fmla="*/ 1405791 h 2766950"/>
                <a:gd name="connsiteX56" fmla="*/ 1844126 w 3261356"/>
                <a:gd name="connsiteY56" fmla="*/ 1314415 h 2766950"/>
                <a:gd name="connsiteX57" fmla="*/ 1844126 w 3261356"/>
                <a:gd name="connsiteY57" fmla="*/ 1297852 h 2766950"/>
                <a:gd name="connsiteX58" fmla="*/ 1752750 w 3261356"/>
                <a:gd name="connsiteY58" fmla="*/ 1206475 h 2766950"/>
                <a:gd name="connsiteX59" fmla="*/ 1630678 w 3261356"/>
                <a:gd name="connsiteY59" fmla="*/ 174304 h 2766950"/>
                <a:gd name="connsiteX60" fmla="*/ 1114624 w 3261356"/>
                <a:gd name="connsiteY60" fmla="*/ 469036 h 2766950"/>
                <a:gd name="connsiteX61" fmla="*/ 1111230 w 3261356"/>
                <a:gd name="connsiteY61" fmla="*/ 492633 h 2766950"/>
                <a:gd name="connsiteX62" fmla="*/ 2150126 w 3261356"/>
                <a:gd name="connsiteY62" fmla="*/ 492633 h 2766950"/>
                <a:gd name="connsiteX63" fmla="*/ 2146731 w 3261356"/>
                <a:gd name="connsiteY63" fmla="*/ 469036 h 2766950"/>
                <a:gd name="connsiteX64" fmla="*/ 1630678 w 3261356"/>
                <a:gd name="connsiteY64" fmla="*/ 174304 h 2766950"/>
                <a:gd name="connsiteX65" fmla="*/ 1630678 w 3261356"/>
                <a:gd name="connsiteY65" fmla="*/ 0 h 2766950"/>
                <a:gd name="connsiteX66" fmla="*/ 2269992 w 3261356"/>
                <a:gd name="connsiteY66" fmla="*/ 488510 h 2766950"/>
                <a:gd name="connsiteX67" fmla="*/ 2270238 w 3261356"/>
                <a:gd name="connsiteY67" fmla="*/ 492633 h 2766950"/>
                <a:gd name="connsiteX68" fmla="*/ 3066347 w 3261356"/>
                <a:gd name="connsiteY68" fmla="*/ 492633 h 2766950"/>
                <a:gd name="connsiteX69" fmla="*/ 3105012 w 3261356"/>
                <a:gd name="connsiteY69" fmla="*/ 494313 h 2766950"/>
                <a:gd name="connsiteX70" fmla="*/ 3141998 w 3261356"/>
                <a:gd name="connsiteY70" fmla="*/ 501035 h 2766950"/>
                <a:gd name="connsiteX71" fmla="*/ 3175621 w 3261356"/>
                <a:gd name="connsiteY71" fmla="*/ 512796 h 2766950"/>
                <a:gd name="connsiteX72" fmla="*/ 3202518 w 3261356"/>
                <a:gd name="connsiteY72" fmla="*/ 529599 h 2766950"/>
                <a:gd name="connsiteX73" fmla="*/ 3217649 w 3261356"/>
                <a:gd name="connsiteY73" fmla="*/ 539681 h 2766950"/>
                <a:gd name="connsiteX74" fmla="*/ 3229416 w 3261356"/>
                <a:gd name="connsiteY74" fmla="*/ 549763 h 2766950"/>
                <a:gd name="connsiteX75" fmla="*/ 3237821 w 3261356"/>
                <a:gd name="connsiteY75" fmla="*/ 561524 h 2766950"/>
                <a:gd name="connsiteX76" fmla="*/ 3244546 w 3261356"/>
                <a:gd name="connsiteY76" fmla="*/ 573285 h 2766950"/>
                <a:gd name="connsiteX77" fmla="*/ 3252951 w 3261356"/>
                <a:gd name="connsiteY77" fmla="*/ 585046 h 2766950"/>
                <a:gd name="connsiteX78" fmla="*/ 3256314 w 3261356"/>
                <a:gd name="connsiteY78" fmla="*/ 596807 h 2766950"/>
                <a:gd name="connsiteX79" fmla="*/ 3259676 w 3261356"/>
                <a:gd name="connsiteY79" fmla="*/ 610251 h 2766950"/>
                <a:gd name="connsiteX80" fmla="*/ 3261356 w 3261356"/>
                <a:gd name="connsiteY80" fmla="*/ 625372 h 2766950"/>
                <a:gd name="connsiteX81" fmla="*/ 3261356 w 3261356"/>
                <a:gd name="connsiteY81" fmla="*/ 1326877 h 2766950"/>
                <a:gd name="connsiteX82" fmla="*/ 3261353 w 3261356"/>
                <a:gd name="connsiteY82" fmla="*/ 1326877 h 2766950"/>
                <a:gd name="connsiteX83" fmla="*/ 3261350 w 3261356"/>
                <a:gd name="connsiteY83" fmla="*/ 1326880 h 2766950"/>
                <a:gd name="connsiteX84" fmla="*/ 3066350 w 3261356"/>
                <a:gd name="connsiteY84" fmla="*/ 1378964 h 2766950"/>
                <a:gd name="connsiteX85" fmla="*/ 2854531 w 3261356"/>
                <a:gd name="connsiteY85" fmla="*/ 1434413 h 2766950"/>
                <a:gd name="connsiteX86" fmla="*/ 2602365 w 3261356"/>
                <a:gd name="connsiteY86" fmla="*/ 1494902 h 2766950"/>
                <a:gd name="connsiteX87" fmla="*/ 2466193 w 3261356"/>
                <a:gd name="connsiteY87" fmla="*/ 1526826 h 2766950"/>
                <a:gd name="connsiteX88" fmla="*/ 2330026 w 3261356"/>
                <a:gd name="connsiteY88" fmla="*/ 1557071 h 2766950"/>
                <a:gd name="connsiteX89" fmla="*/ 2193854 w 3261356"/>
                <a:gd name="connsiteY89" fmla="*/ 1587315 h 2766950"/>
                <a:gd name="connsiteX90" fmla="*/ 2061046 w 3261356"/>
                <a:gd name="connsiteY90" fmla="*/ 1612517 h 2766950"/>
                <a:gd name="connsiteX91" fmla="*/ 1934963 w 3261356"/>
                <a:gd name="connsiteY91" fmla="*/ 1634360 h 2766950"/>
                <a:gd name="connsiteX92" fmla="*/ 1820647 w 3261356"/>
                <a:gd name="connsiteY92" fmla="*/ 1649484 h 2766950"/>
                <a:gd name="connsiteX93" fmla="*/ 1719781 w 3261356"/>
                <a:gd name="connsiteY93" fmla="*/ 1661245 h 2766950"/>
                <a:gd name="connsiteX94" fmla="*/ 1672711 w 3261356"/>
                <a:gd name="connsiteY94" fmla="*/ 1664604 h 2766950"/>
                <a:gd name="connsiteX95" fmla="*/ 1630683 w 3261356"/>
                <a:gd name="connsiteY95" fmla="*/ 1666287 h 2766950"/>
                <a:gd name="connsiteX96" fmla="*/ 1588655 w 3261356"/>
                <a:gd name="connsiteY96" fmla="*/ 1664604 h 2766950"/>
                <a:gd name="connsiteX97" fmla="*/ 1544944 w 3261356"/>
                <a:gd name="connsiteY97" fmla="*/ 1661245 h 2766950"/>
                <a:gd name="connsiteX98" fmla="*/ 1442396 w 3261356"/>
                <a:gd name="connsiteY98" fmla="*/ 1649484 h 2766950"/>
                <a:gd name="connsiteX99" fmla="*/ 1326400 w 3261356"/>
                <a:gd name="connsiteY99" fmla="*/ 1634360 h 2766950"/>
                <a:gd name="connsiteX100" fmla="*/ 1200317 w 3261356"/>
                <a:gd name="connsiteY100" fmla="*/ 1612517 h 2766950"/>
                <a:gd name="connsiteX101" fmla="*/ 1067508 w 3261356"/>
                <a:gd name="connsiteY101" fmla="*/ 1587315 h 2766950"/>
                <a:gd name="connsiteX102" fmla="*/ 933020 w 3261356"/>
                <a:gd name="connsiteY102" fmla="*/ 1560430 h 2766950"/>
                <a:gd name="connsiteX103" fmla="*/ 795169 w 3261356"/>
                <a:gd name="connsiteY103" fmla="*/ 1530186 h 2766950"/>
                <a:gd name="connsiteX104" fmla="*/ 660681 w 3261356"/>
                <a:gd name="connsiteY104" fmla="*/ 1496582 h 2766950"/>
                <a:gd name="connsiteX105" fmla="*/ 406834 w 3261356"/>
                <a:gd name="connsiteY105" fmla="*/ 1436093 h 2766950"/>
                <a:gd name="connsiteX106" fmla="*/ 196695 w 3261356"/>
                <a:gd name="connsiteY106" fmla="*/ 1382323 h 2766950"/>
                <a:gd name="connsiteX107" fmla="*/ 3 w 3261356"/>
                <a:gd name="connsiteY107" fmla="*/ 1330236 h 2766950"/>
                <a:gd name="connsiteX108" fmla="*/ 3 w 3261356"/>
                <a:gd name="connsiteY108" fmla="*/ 1332325 h 2766950"/>
                <a:gd name="connsiteX109" fmla="*/ 0 w 3261356"/>
                <a:gd name="connsiteY109" fmla="*/ 1332322 h 2766950"/>
                <a:gd name="connsiteX110" fmla="*/ 0 w 3261356"/>
                <a:gd name="connsiteY110" fmla="*/ 971511 h 2766950"/>
                <a:gd name="connsiteX111" fmla="*/ 0 w 3261356"/>
                <a:gd name="connsiteY111" fmla="*/ 625372 h 2766950"/>
                <a:gd name="connsiteX112" fmla="*/ 1683 w 3261356"/>
                <a:gd name="connsiteY112" fmla="*/ 610251 h 2766950"/>
                <a:gd name="connsiteX113" fmla="*/ 5046 w 3261356"/>
                <a:gd name="connsiteY113" fmla="*/ 596807 h 2766950"/>
                <a:gd name="connsiteX114" fmla="*/ 8405 w 3261356"/>
                <a:gd name="connsiteY114" fmla="*/ 585046 h 2766950"/>
                <a:gd name="connsiteX115" fmla="*/ 16813 w 3261356"/>
                <a:gd name="connsiteY115" fmla="*/ 573285 h 2766950"/>
                <a:gd name="connsiteX116" fmla="*/ 25218 w 3261356"/>
                <a:gd name="connsiteY116" fmla="*/ 561524 h 2766950"/>
                <a:gd name="connsiteX117" fmla="*/ 35303 w 3261356"/>
                <a:gd name="connsiteY117" fmla="*/ 549763 h 2766950"/>
                <a:gd name="connsiteX118" fmla="*/ 47073 w 3261356"/>
                <a:gd name="connsiteY118" fmla="*/ 539681 h 2766950"/>
                <a:gd name="connsiteX119" fmla="*/ 57158 w 3261356"/>
                <a:gd name="connsiteY119" fmla="*/ 529599 h 2766950"/>
                <a:gd name="connsiteX120" fmla="*/ 87418 w 3261356"/>
                <a:gd name="connsiteY120" fmla="*/ 512796 h 2766950"/>
                <a:gd name="connsiteX121" fmla="*/ 121041 w 3261356"/>
                <a:gd name="connsiteY121" fmla="*/ 501035 h 2766950"/>
                <a:gd name="connsiteX122" fmla="*/ 158027 w 3261356"/>
                <a:gd name="connsiteY122" fmla="*/ 494313 h 2766950"/>
                <a:gd name="connsiteX123" fmla="*/ 196692 w 3261356"/>
                <a:gd name="connsiteY123" fmla="*/ 492633 h 2766950"/>
                <a:gd name="connsiteX124" fmla="*/ 991117 w 3261356"/>
                <a:gd name="connsiteY124" fmla="*/ 492633 h 2766950"/>
                <a:gd name="connsiteX125" fmla="*/ 991363 w 3261356"/>
                <a:gd name="connsiteY125" fmla="*/ 488510 h 2766950"/>
                <a:gd name="connsiteX126" fmla="*/ 1630678 w 3261356"/>
                <a:gd name="connsiteY126" fmla="*/ 0 h 276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3261356" h="2766950">
                  <a:moveTo>
                    <a:pt x="3261356" y="1385789"/>
                  </a:moveTo>
                  <a:lnTo>
                    <a:pt x="3261356" y="2634211"/>
                  </a:lnTo>
                  <a:lnTo>
                    <a:pt x="3259675" y="2649333"/>
                  </a:lnTo>
                  <a:lnTo>
                    <a:pt x="3256313" y="2662775"/>
                  </a:lnTo>
                  <a:lnTo>
                    <a:pt x="3252951" y="2674537"/>
                  </a:lnTo>
                  <a:lnTo>
                    <a:pt x="3244545" y="2686298"/>
                  </a:lnTo>
                  <a:lnTo>
                    <a:pt x="3237821" y="2698060"/>
                  </a:lnTo>
                  <a:lnTo>
                    <a:pt x="3229415" y="2709822"/>
                  </a:lnTo>
                  <a:lnTo>
                    <a:pt x="3217647" y="2719903"/>
                  </a:lnTo>
                  <a:lnTo>
                    <a:pt x="3202517" y="2729985"/>
                  </a:lnTo>
                  <a:lnTo>
                    <a:pt x="3175619" y="2746787"/>
                  </a:lnTo>
                  <a:lnTo>
                    <a:pt x="3141997" y="2758549"/>
                  </a:lnTo>
                  <a:lnTo>
                    <a:pt x="3105013" y="2765270"/>
                  </a:lnTo>
                  <a:lnTo>
                    <a:pt x="3066347" y="2766950"/>
                  </a:lnTo>
                  <a:lnTo>
                    <a:pt x="196690" y="2766950"/>
                  </a:lnTo>
                  <a:lnTo>
                    <a:pt x="158024" y="2765270"/>
                  </a:lnTo>
                  <a:lnTo>
                    <a:pt x="121040" y="2758549"/>
                  </a:lnTo>
                  <a:lnTo>
                    <a:pt x="87418" y="2746787"/>
                  </a:lnTo>
                  <a:lnTo>
                    <a:pt x="57158" y="2729985"/>
                  </a:lnTo>
                  <a:lnTo>
                    <a:pt x="47071" y="2719903"/>
                  </a:lnTo>
                  <a:lnTo>
                    <a:pt x="35303" y="2709822"/>
                  </a:lnTo>
                  <a:lnTo>
                    <a:pt x="25217" y="2698060"/>
                  </a:lnTo>
                  <a:lnTo>
                    <a:pt x="16811" y="2686298"/>
                  </a:lnTo>
                  <a:lnTo>
                    <a:pt x="8405" y="2674537"/>
                  </a:lnTo>
                  <a:lnTo>
                    <a:pt x="5043" y="2662775"/>
                  </a:lnTo>
                  <a:lnTo>
                    <a:pt x="1681" y="2649333"/>
                  </a:lnTo>
                  <a:lnTo>
                    <a:pt x="0" y="2634211"/>
                  </a:lnTo>
                  <a:lnTo>
                    <a:pt x="0" y="1389150"/>
                  </a:lnTo>
                  <a:lnTo>
                    <a:pt x="196690" y="1441237"/>
                  </a:lnTo>
                  <a:lnTo>
                    <a:pt x="406829" y="1495005"/>
                  </a:lnTo>
                  <a:lnTo>
                    <a:pt x="660677" y="1555494"/>
                  </a:lnTo>
                  <a:lnTo>
                    <a:pt x="795165" y="1589099"/>
                  </a:lnTo>
                  <a:lnTo>
                    <a:pt x="933017" y="1619343"/>
                  </a:lnTo>
                  <a:lnTo>
                    <a:pt x="1067506" y="1646227"/>
                  </a:lnTo>
                  <a:lnTo>
                    <a:pt x="1200314" y="1671431"/>
                  </a:lnTo>
                  <a:lnTo>
                    <a:pt x="1326397" y="1693274"/>
                  </a:lnTo>
                  <a:lnTo>
                    <a:pt x="1442394" y="1708396"/>
                  </a:lnTo>
                  <a:lnTo>
                    <a:pt x="1544942" y="1720158"/>
                  </a:lnTo>
                  <a:lnTo>
                    <a:pt x="1588650" y="1723518"/>
                  </a:lnTo>
                  <a:lnTo>
                    <a:pt x="1630678" y="1725199"/>
                  </a:lnTo>
                  <a:lnTo>
                    <a:pt x="1672706" y="1723518"/>
                  </a:lnTo>
                  <a:lnTo>
                    <a:pt x="1719777" y="1720158"/>
                  </a:lnTo>
                  <a:lnTo>
                    <a:pt x="1820644" y="1708396"/>
                  </a:lnTo>
                  <a:lnTo>
                    <a:pt x="1934959" y="1693274"/>
                  </a:lnTo>
                  <a:lnTo>
                    <a:pt x="2061043" y="1671431"/>
                  </a:lnTo>
                  <a:lnTo>
                    <a:pt x="2193850" y="1646227"/>
                  </a:lnTo>
                  <a:lnTo>
                    <a:pt x="2330020" y="1615983"/>
                  </a:lnTo>
                  <a:lnTo>
                    <a:pt x="2466190" y="1585738"/>
                  </a:lnTo>
                  <a:lnTo>
                    <a:pt x="2602360" y="1553814"/>
                  </a:lnTo>
                  <a:lnTo>
                    <a:pt x="2854527" y="1493325"/>
                  </a:lnTo>
                  <a:lnTo>
                    <a:pt x="3066347" y="1437877"/>
                  </a:lnTo>
                  <a:close/>
                  <a:moveTo>
                    <a:pt x="1508607" y="1206475"/>
                  </a:moveTo>
                  <a:cubicBezTo>
                    <a:pt x="1458141" y="1206475"/>
                    <a:pt x="1417230" y="1247386"/>
                    <a:pt x="1417230" y="1297852"/>
                  </a:cubicBezTo>
                  <a:lnTo>
                    <a:pt x="1417230" y="1314415"/>
                  </a:lnTo>
                  <a:cubicBezTo>
                    <a:pt x="1417230" y="1364881"/>
                    <a:pt x="1458141" y="1405791"/>
                    <a:pt x="1508607" y="1405791"/>
                  </a:cubicBezTo>
                  <a:lnTo>
                    <a:pt x="1752750" y="1405791"/>
                  </a:lnTo>
                  <a:cubicBezTo>
                    <a:pt x="1803215" y="1405791"/>
                    <a:pt x="1844126" y="1364881"/>
                    <a:pt x="1844126" y="1314415"/>
                  </a:cubicBezTo>
                  <a:lnTo>
                    <a:pt x="1844126" y="1297852"/>
                  </a:lnTo>
                  <a:cubicBezTo>
                    <a:pt x="1844126" y="1247386"/>
                    <a:pt x="1803215" y="1206475"/>
                    <a:pt x="1752750" y="1206475"/>
                  </a:cubicBezTo>
                  <a:close/>
                  <a:moveTo>
                    <a:pt x="1630678" y="174304"/>
                  </a:moveTo>
                  <a:cubicBezTo>
                    <a:pt x="1376124" y="174304"/>
                    <a:pt x="1163742" y="300833"/>
                    <a:pt x="1114624" y="469036"/>
                  </a:cubicBezTo>
                  <a:lnTo>
                    <a:pt x="1111230" y="492633"/>
                  </a:lnTo>
                  <a:lnTo>
                    <a:pt x="2150126" y="492633"/>
                  </a:lnTo>
                  <a:lnTo>
                    <a:pt x="2146731" y="469036"/>
                  </a:lnTo>
                  <a:cubicBezTo>
                    <a:pt x="2097613" y="300833"/>
                    <a:pt x="1885231" y="174304"/>
                    <a:pt x="1630678" y="174304"/>
                  </a:cubicBezTo>
                  <a:close/>
                  <a:moveTo>
                    <a:pt x="1630678" y="0"/>
                  </a:moveTo>
                  <a:cubicBezTo>
                    <a:pt x="1963411" y="0"/>
                    <a:pt x="2237083" y="214121"/>
                    <a:pt x="2269992" y="488510"/>
                  </a:cubicBezTo>
                  <a:lnTo>
                    <a:pt x="2270238" y="492633"/>
                  </a:lnTo>
                  <a:lnTo>
                    <a:pt x="3066347" y="492633"/>
                  </a:lnTo>
                  <a:lnTo>
                    <a:pt x="3105012" y="494313"/>
                  </a:lnTo>
                  <a:lnTo>
                    <a:pt x="3141998" y="501035"/>
                  </a:lnTo>
                  <a:lnTo>
                    <a:pt x="3175621" y="512796"/>
                  </a:lnTo>
                  <a:lnTo>
                    <a:pt x="3202518" y="529599"/>
                  </a:lnTo>
                  <a:lnTo>
                    <a:pt x="3217649" y="539681"/>
                  </a:lnTo>
                  <a:lnTo>
                    <a:pt x="3229416" y="549763"/>
                  </a:lnTo>
                  <a:lnTo>
                    <a:pt x="3237821" y="561524"/>
                  </a:lnTo>
                  <a:lnTo>
                    <a:pt x="3244546" y="573285"/>
                  </a:lnTo>
                  <a:lnTo>
                    <a:pt x="3252951" y="585046"/>
                  </a:lnTo>
                  <a:lnTo>
                    <a:pt x="3256314" y="596807"/>
                  </a:lnTo>
                  <a:lnTo>
                    <a:pt x="3259676" y="610251"/>
                  </a:lnTo>
                  <a:lnTo>
                    <a:pt x="3261356" y="625372"/>
                  </a:lnTo>
                  <a:lnTo>
                    <a:pt x="3261356" y="1326877"/>
                  </a:lnTo>
                  <a:lnTo>
                    <a:pt x="3261353" y="1326877"/>
                  </a:lnTo>
                  <a:lnTo>
                    <a:pt x="3261350" y="1326880"/>
                  </a:lnTo>
                  <a:lnTo>
                    <a:pt x="3066350" y="1378964"/>
                  </a:lnTo>
                  <a:lnTo>
                    <a:pt x="2854531" y="1434413"/>
                  </a:lnTo>
                  <a:lnTo>
                    <a:pt x="2602365" y="1494902"/>
                  </a:lnTo>
                  <a:lnTo>
                    <a:pt x="2466193" y="1526826"/>
                  </a:lnTo>
                  <a:lnTo>
                    <a:pt x="2330026" y="1557071"/>
                  </a:lnTo>
                  <a:lnTo>
                    <a:pt x="2193854" y="1587315"/>
                  </a:lnTo>
                  <a:lnTo>
                    <a:pt x="2061046" y="1612517"/>
                  </a:lnTo>
                  <a:lnTo>
                    <a:pt x="1934963" y="1634360"/>
                  </a:lnTo>
                  <a:lnTo>
                    <a:pt x="1820647" y="1649484"/>
                  </a:lnTo>
                  <a:lnTo>
                    <a:pt x="1719781" y="1661245"/>
                  </a:lnTo>
                  <a:lnTo>
                    <a:pt x="1672711" y="1664604"/>
                  </a:lnTo>
                  <a:lnTo>
                    <a:pt x="1630683" y="1666287"/>
                  </a:lnTo>
                  <a:lnTo>
                    <a:pt x="1588655" y="1664604"/>
                  </a:lnTo>
                  <a:lnTo>
                    <a:pt x="1544944" y="1661245"/>
                  </a:lnTo>
                  <a:lnTo>
                    <a:pt x="1442396" y="1649484"/>
                  </a:lnTo>
                  <a:lnTo>
                    <a:pt x="1326400" y="1634360"/>
                  </a:lnTo>
                  <a:lnTo>
                    <a:pt x="1200317" y="1612517"/>
                  </a:lnTo>
                  <a:lnTo>
                    <a:pt x="1067508" y="1587315"/>
                  </a:lnTo>
                  <a:lnTo>
                    <a:pt x="933020" y="1560430"/>
                  </a:lnTo>
                  <a:lnTo>
                    <a:pt x="795169" y="1530186"/>
                  </a:lnTo>
                  <a:lnTo>
                    <a:pt x="660681" y="1496582"/>
                  </a:lnTo>
                  <a:lnTo>
                    <a:pt x="406834" y="1436093"/>
                  </a:lnTo>
                  <a:lnTo>
                    <a:pt x="196695" y="1382323"/>
                  </a:lnTo>
                  <a:lnTo>
                    <a:pt x="3" y="1330236"/>
                  </a:lnTo>
                  <a:lnTo>
                    <a:pt x="3" y="1332325"/>
                  </a:lnTo>
                  <a:lnTo>
                    <a:pt x="0" y="1332322"/>
                  </a:lnTo>
                  <a:lnTo>
                    <a:pt x="0" y="971511"/>
                  </a:lnTo>
                  <a:lnTo>
                    <a:pt x="0" y="625372"/>
                  </a:lnTo>
                  <a:lnTo>
                    <a:pt x="1683" y="610251"/>
                  </a:lnTo>
                  <a:lnTo>
                    <a:pt x="5046" y="596807"/>
                  </a:lnTo>
                  <a:lnTo>
                    <a:pt x="8405" y="585046"/>
                  </a:lnTo>
                  <a:lnTo>
                    <a:pt x="16813" y="573285"/>
                  </a:lnTo>
                  <a:lnTo>
                    <a:pt x="25218" y="561524"/>
                  </a:lnTo>
                  <a:lnTo>
                    <a:pt x="35303" y="549763"/>
                  </a:lnTo>
                  <a:lnTo>
                    <a:pt x="47073" y="539681"/>
                  </a:lnTo>
                  <a:lnTo>
                    <a:pt x="57158" y="529599"/>
                  </a:lnTo>
                  <a:lnTo>
                    <a:pt x="87418" y="512796"/>
                  </a:lnTo>
                  <a:lnTo>
                    <a:pt x="121041" y="501035"/>
                  </a:lnTo>
                  <a:lnTo>
                    <a:pt x="158027" y="494313"/>
                  </a:lnTo>
                  <a:lnTo>
                    <a:pt x="196692" y="492633"/>
                  </a:lnTo>
                  <a:lnTo>
                    <a:pt x="991117" y="492633"/>
                  </a:lnTo>
                  <a:lnTo>
                    <a:pt x="991363" y="488510"/>
                  </a:lnTo>
                  <a:cubicBezTo>
                    <a:pt x="1024272" y="214121"/>
                    <a:pt x="1297944" y="0"/>
                    <a:pt x="16306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a:defRPr/>
              </a:pPr>
              <a:endParaRPr lang="zh-CN" altLang="en-US" sz="1600">
                <a:solidFill>
                  <a:srgbClr val="FFFFFF"/>
                </a:solidFill>
                <a:ea typeface="华文细黑" panose="02010600040101010101" pitchFamily="2" charset="-122"/>
              </a:endParaRPr>
            </a:p>
          </p:txBody>
        </p:sp>
      </p:grpSp>
      <p:grpSp>
        <p:nvGrpSpPr>
          <p:cNvPr id="75" name="组合 74"/>
          <p:cNvGrpSpPr/>
          <p:nvPr/>
        </p:nvGrpSpPr>
        <p:grpSpPr>
          <a:xfrm>
            <a:off x="4372018" y="4871768"/>
            <a:ext cx="824803" cy="731017"/>
            <a:chOff x="4372018" y="4871768"/>
            <a:chExt cx="824803" cy="731017"/>
          </a:xfrm>
        </p:grpSpPr>
        <p:grpSp>
          <p:nvGrpSpPr>
            <p:cNvPr id="76" name="组合 75"/>
            <p:cNvGrpSpPr/>
            <p:nvPr/>
          </p:nvGrpSpPr>
          <p:grpSpPr>
            <a:xfrm>
              <a:off x="4372018" y="4871768"/>
              <a:ext cx="824803" cy="731017"/>
              <a:chOff x="3047319" y="2392254"/>
              <a:chExt cx="3255222" cy="2885080"/>
            </a:xfrm>
          </p:grpSpPr>
          <p:sp>
            <p:nvSpPr>
              <p:cNvPr id="83" name="Freeform 5"/>
              <p:cNvSpPr>
                <a:spLocks/>
              </p:cNvSpPr>
              <p:nvPr/>
            </p:nvSpPr>
            <p:spPr bwMode="auto">
              <a:xfrm rot="10800000">
                <a:off x="3047319" y="2392254"/>
                <a:ext cx="3255222" cy="288508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schemeClr val="accent1"/>
                  </a:solidFill>
                  <a:latin typeface="微软雅黑" panose="020B0503020204020204" pitchFamily="34" charset="-122"/>
                  <a:ea typeface="华文细黑" panose="02010600040101010101" pitchFamily="2" charset="-122"/>
                </a:endParaRPr>
              </a:p>
            </p:txBody>
          </p:sp>
          <p:sp>
            <p:nvSpPr>
              <p:cNvPr id="84" name="Freeform 5"/>
              <p:cNvSpPr>
                <a:spLocks/>
              </p:cNvSpPr>
              <p:nvPr/>
            </p:nvSpPr>
            <p:spPr bwMode="auto">
              <a:xfrm rot="10800000">
                <a:off x="3349873" y="2660405"/>
                <a:ext cx="2650113" cy="234877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华文细黑" panose="02010600040101010101" pitchFamily="2" charset="-122"/>
                  <a:ea typeface="华文细黑" panose="02010600040101010101" pitchFamily="2" charset="-122"/>
                </a:endParaRPr>
              </a:p>
            </p:txBody>
          </p:sp>
        </p:grpSp>
        <p:grpSp>
          <p:nvGrpSpPr>
            <p:cNvPr id="77" name="Group 17"/>
            <p:cNvGrpSpPr>
              <a:grpSpLocks noChangeAspect="1"/>
            </p:cNvGrpSpPr>
            <p:nvPr/>
          </p:nvGrpSpPr>
          <p:grpSpPr bwMode="auto">
            <a:xfrm>
              <a:off x="4658537" y="5080161"/>
              <a:ext cx="278666" cy="299132"/>
              <a:chOff x="231" y="1205"/>
              <a:chExt cx="640" cy="687"/>
            </a:xfrm>
            <a:solidFill>
              <a:schemeClr val="bg1"/>
            </a:solidFill>
            <a:effectLst/>
          </p:grpSpPr>
          <p:sp>
            <p:nvSpPr>
              <p:cNvPr id="78" name="Freeform 18"/>
              <p:cNvSpPr>
                <a:spLocks/>
              </p:cNvSpPr>
              <p:nvPr/>
            </p:nvSpPr>
            <p:spPr bwMode="auto">
              <a:xfrm>
                <a:off x="231" y="1205"/>
                <a:ext cx="499" cy="687"/>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a typeface="华文细黑" panose="02010600040101010101" pitchFamily="2" charset="-122"/>
                </a:endParaRPr>
              </a:p>
            </p:txBody>
          </p:sp>
          <p:sp>
            <p:nvSpPr>
              <p:cNvPr id="79" name="Freeform 19"/>
              <p:cNvSpPr>
                <a:spLocks noEditPoints="1"/>
              </p:cNvSpPr>
              <p:nvPr/>
            </p:nvSpPr>
            <p:spPr bwMode="auto">
              <a:xfrm>
                <a:off x="436" y="1310"/>
                <a:ext cx="435" cy="431"/>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a typeface="华文细黑" panose="02010600040101010101" pitchFamily="2" charset="-122"/>
                </a:endParaRPr>
              </a:p>
            </p:txBody>
          </p:sp>
        </p:grpSp>
      </p:grpSp>
    </p:spTree>
    <p:extLst>
      <p:ext uri="{BB962C8B-B14F-4D97-AF65-F5344CB8AC3E}">
        <p14:creationId xmlns:p14="http://schemas.microsoft.com/office/powerpoint/2010/main" val="3063820267"/>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fade">
                                      <p:cBhvr>
                                        <p:cTn id="7" dur="500"/>
                                        <p:tgtEl>
                                          <p:spTgt spid="13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Effect transition="in" filter="wipe(left)">
                                      <p:cBhvr>
                                        <p:cTn id="11" dur="500"/>
                                        <p:tgtEl>
                                          <p:spTgt spid="136"/>
                                        </p:tgtEl>
                                      </p:cBhvr>
                                    </p:animEffect>
                                  </p:childTnLst>
                                </p:cTn>
                              </p:par>
                            </p:childTnLst>
                          </p:cTn>
                        </p:par>
                        <p:par>
                          <p:cTn id="12" fill="hold">
                            <p:stCondLst>
                              <p:cond delay="1000"/>
                            </p:stCondLst>
                            <p:childTnLst>
                              <p:par>
                                <p:cTn id="13" presetID="2" presetClass="entr" presetSubtype="2" decel="100000" fill="hold" grpId="0" nodeType="afterEffect">
                                  <p:stCondLst>
                                    <p:cond delay="0"/>
                                  </p:stCondLst>
                                  <p:iterate type="lt">
                                    <p:tmPct val="10000"/>
                                  </p:iterate>
                                  <p:childTnLst>
                                    <p:set>
                                      <p:cBhvr>
                                        <p:cTn id="14" dur="1" fill="hold">
                                          <p:stCondLst>
                                            <p:cond delay="0"/>
                                          </p:stCondLst>
                                        </p:cTn>
                                        <p:tgtEl>
                                          <p:spTgt spid="145"/>
                                        </p:tgtEl>
                                        <p:attrNameLst>
                                          <p:attrName>style.visibility</p:attrName>
                                        </p:attrNameLst>
                                      </p:cBhvr>
                                      <p:to>
                                        <p:strVal val="visible"/>
                                      </p:to>
                                    </p:set>
                                    <p:anim calcmode="lin" valueType="num">
                                      <p:cBhvr additive="base">
                                        <p:cTn id="15" dur="500" fill="hold"/>
                                        <p:tgtEl>
                                          <p:spTgt spid="145"/>
                                        </p:tgtEl>
                                        <p:attrNameLst>
                                          <p:attrName>ppt_x</p:attrName>
                                        </p:attrNameLst>
                                      </p:cBhvr>
                                      <p:tavLst>
                                        <p:tav tm="0">
                                          <p:val>
                                            <p:strVal val="1+#ppt_w/2"/>
                                          </p:val>
                                        </p:tav>
                                        <p:tav tm="100000">
                                          <p:val>
                                            <p:strVal val="#ppt_x"/>
                                          </p:val>
                                        </p:tav>
                                      </p:tavLst>
                                    </p:anim>
                                    <p:anim calcmode="lin" valueType="num">
                                      <p:cBhvr additive="base">
                                        <p:cTn id="16" dur="500" fill="hold"/>
                                        <p:tgtEl>
                                          <p:spTgt spid="145"/>
                                        </p:tgtEl>
                                        <p:attrNameLst>
                                          <p:attrName>ppt_y</p:attrName>
                                        </p:attrNameLst>
                                      </p:cBhvr>
                                      <p:tavLst>
                                        <p:tav tm="0">
                                          <p:val>
                                            <p:strVal val="#ppt_y"/>
                                          </p:val>
                                        </p:tav>
                                        <p:tav tm="100000">
                                          <p:val>
                                            <p:strVal val="#ppt_y"/>
                                          </p:val>
                                        </p:tav>
                                      </p:tavLst>
                                    </p:anim>
                                  </p:childTnLst>
                                </p:cTn>
                              </p:par>
                            </p:childTnLst>
                          </p:cTn>
                        </p:par>
                        <p:par>
                          <p:cTn id="17" fill="hold">
                            <p:stCondLst>
                              <p:cond delay="2450"/>
                            </p:stCondLst>
                            <p:childTnLst>
                              <p:par>
                                <p:cTn id="18" presetID="2" presetClass="entr" presetSubtype="2" decel="100000" fill="hold" grpId="0" nodeType="afterEffect">
                                  <p:stCondLst>
                                    <p:cond delay="0"/>
                                  </p:stCondLst>
                                  <p:iterate type="lt">
                                    <p:tmPct val="10000"/>
                                  </p:iterate>
                                  <p:childTnLst>
                                    <p:set>
                                      <p:cBhvr>
                                        <p:cTn id="19" dur="1" fill="hold">
                                          <p:stCondLst>
                                            <p:cond delay="0"/>
                                          </p:stCondLst>
                                        </p:cTn>
                                        <p:tgtEl>
                                          <p:spTgt spid="146"/>
                                        </p:tgtEl>
                                        <p:attrNameLst>
                                          <p:attrName>style.visibility</p:attrName>
                                        </p:attrNameLst>
                                      </p:cBhvr>
                                      <p:to>
                                        <p:strVal val="visible"/>
                                      </p:to>
                                    </p:set>
                                    <p:anim calcmode="lin" valueType="num">
                                      <p:cBhvr additive="base">
                                        <p:cTn id="20" dur="500" fill="hold"/>
                                        <p:tgtEl>
                                          <p:spTgt spid="146"/>
                                        </p:tgtEl>
                                        <p:attrNameLst>
                                          <p:attrName>ppt_x</p:attrName>
                                        </p:attrNameLst>
                                      </p:cBhvr>
                                      <p:tavLst>
                                        <p:tav tm="0">
                                          <p:val>
                                            <p:strVal val="1+#ppt_w/2"/>
                                          </p:val>
                                        </p:tav>
                                        <p:tav tm="100000">
                                          <p:val>
                                            <p:strVal val="#ppt_x"/>
                                          </p:val>
                                        </p:tav>
                                      </p:tavLst>
                                    </p:anim>
                                    <p:anim calcmode="lin" valueType="num">
                                      <p:cBhvr additive="base">
                                        <p:cTn id="21" dur="500" fill="hold"/>
                                        <p:tgtEl>
                                          <p:spTgt spid="146"/>
                                        </p:tgtEl>
                                        <p:attrNameLst>
                                          <p:attrName>ppt_y</p:attrName>
                                        </p:attrNameLst>
                                      </p:cBhvr>
                                      <p:tavLst>
                                        <p:tav tm="0">
                                          <p:val>
                                            <p:strVal val="#ppt_y"/>
                                          </p:val>
                                        </p:tav>
                                        <p:tav tm="100000">
                                          <p:val>
                                            <p:strVal val="#ppt_y"/>
                                          </p:val>
                                        </p:tav>
                                      </p:tavLst>
                                    </p:anim>
                                  </p:childTnLst>
                                </p:cTn>
                              </p:par>
                            </p:childTnLst>
                          </p:cTn>
                        </p:par>
                        <p:par>
                          <p:cTn id="22" fill="hold">
                            <p:stCondLst>
                              <p:cond delay="3100"/>
                            </p:stCondLst>
                            <p:childTnLst>
                              <p:par>
                                <p:cTn id="23" presetID="2" presetClass="entr" presetSubtype="8" fill="hold" nodeType="afterEffect">
                                  <p:stCondLst>
                                    <p:cond delay="0"/>
                                  </p:stCondLst>
                                  <p:childTnLst>
                                    <p:set>
                                      <p:cBhvr>
                                        <p:cTn id="24" dur="1" fill="hold">
                                          <p:stCondLst>
                                            <p:cond delay="0"/>
                                          </p:stCondLst>
                                        </p:cTn>
                                        <p:tgtEl>
                                          <p:spTgt spid="45"/>
                                        </p:tgtEl>
                                        <p:attrNameLst>
                                          <p:attrName>style.visibility</p:attrName>
                                        </p:attrNameLst>
                                      </p:cBhvr>
                                      <p:to>
                                        <p:strVal val="visible"/>
                                      </p:to>
                                    </p:set>
                                    <p:anim calcmode="lin" valueType="num">
                                      <p:cBhvr additive="base">
                                        <p:cTn id="25" dur="500" fill="hold"/>
                                        <p:tgtEl>
                                          <p:spTgt spid="45"/>
                                        </p:tgtEl>
                                        <p:attrNameLst>
                                          <p:attrName>ppt_x</p:attrName>
                                        </p:attrNameLst>
                                      </p:cBhvr>
                                      <p:tavLst>
                                        <p:tav tm="0">
                                          <p:val>
                                            <p:strVal val="0-#ppt_w/2"/>
                                          </p:val>
                                        </p:tav>
                                        <p:tav tm="100000">
                                          <p:val>
                                            <p:strVal val="#ppt_x"/>
                                          </p:val>
                                        </p:tav>
                                      </p:tavLst>
                                    </p:anim>
                                    <p:anim calcmode="lin" valueType="num">
                                      <p:cBhvr additive="base">
                                        <p:cTn id="26" dur="500" fill="hold"/>
                                        <p:tgtEl>
                                          <p:spTgt spid="45"/>
                                        </p:tgtEl>
                                        <p:attrNameLst>
                                          <p:attrName>ppt_y</p:attrName>
                                        </p:attrNameLst>
                                      </p:cBhvr>
                                      <p:tavLst>
                                        <p:tav tm="0">
                                          <p:val>
                                            <p:strVal val="#ppt_y"/>
                                          </p:val>
                                        </p:tav>
                                        <p:tav tm="100000">
                                          <p:val>
                                            <p:strVal val="#ppt_y"/>
                                          </p:val>
                                        </p:tav>
                                      </p:tavLst>
                                    </p:anim>
                                  </p:childTnLst>
                                </p:cTn>
                              </p:par>
                            </p:childTnLst>
                          </p:cTn>
                        </p:par>
                        <p:par>
                          <p:cTn id="27" fill="hold">
                            <p:stCondLst>
                              <p:cond delay="3600"/>
                            </p:stCondLst>
                            <p:childTnLst>
                              <p:par>
                                <p:cTn id="28" presetID="23" presetClass="entr" presetSubtype="272" fill="hold" nodeType="afterEffect">
                                  <p:stCondLst>
                                    <p:cond delay="0"/>
                                  </p:stCondLst>
                                  <p:childTnLst>
                                    <p:set>
                                      <p:cBhvr>
                                        <p:cTn id="29" dur="1" fill="hold">
                                          <p:stCondLst>
                                            <p:cond delay="0"/>
                                          </p:stCondLst>
                                        </p:cTn>
                                        <p:tgtEl>
                                          <p:spTgt spid="56"/>
                                        </p:tgtEl>
                                        <p:attrNameLst>
                                          <p:attrName>style.visibility</p:attrName>
                                        </p:attrNameLst>
                                      </p:cBhvr>
                                      <p:to>
                                        <p:strVal val="visible"/>
                                      </p:to>
                                    </p:set>
                                    <p:anim calcmode="lin" valueType="num">
                                      <p:cBhvr>
                                        <p:cTn id="30" dur="500" fill="hold"/>
                                        <p:tgtEl>
                                          <p:spTgt spid="56"/>
                                        </p:tgtEl>
                                        <p:attrNameLst>
                                          <p:attrName>ppt_w</p:attrName>
                                        </p:attrNameLst>
                                      </p:cBhvr>
                                      <p:tavLst>
                                        <p:tav tm="0">
                                          <p:val>
                                            <p:strVal val="2/3*#ppt_w"/>
                                          </p:val>
                                        </p:tav>
                                        <p:tav tm="100000">
                                          <p:val>
                                            <p:strVal val="#ppt_w"/>
                                          </p:val>
                                        </p:tav>
                                      </p:tavLst>
                                    </p:anim>
                                    <p:anim calcmode="lin" valueType="num">
                                      <p:cBhvr>
                                        <p:cTn id="31" dur="500" fill="hold"/>
                                        <p:tgtEl>
                                          <p:spTgt spid="56"/>
                                        </p:tgtEl>
                                        <p:attrNameLst>
                                          <p:attrName>ppt_h</p:attrName>
                                        </p:attrNameLst>
                                      </p:cBhvr>
                                      <p:tavLst>
                                        <p:tav tm="0">
                                          <p:val>
                                            <p:strVal val="2/3*#ppt_h"/>
                                          </p:val>
                                        </p:tav>
                                        <p:tav tm="100000">
                                          <p:val>
                                            <p:strVal val="#ppt_h"/>
                                          </p:val>
                                        </p:tav>
                                      </p:tavLst>
                                    </p:anim>
                                  </p:childTnLst>
                                </p:cTn>
                              </p:par>
                            </p:childTnLst>
                          </p:cTn>
                        </p:par>
                        <p:par>
                          <p:cTn id="32" fill="hold">
                            <p:stCondLst>
                              <p:cond delay="4100"/>
                            </p:stCondLst>
                            <p:childTnLst>
                              <p:par>
                                <p:cTn id="33" presetID="12" presetClass="entr" presetSubtype="8"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p:tgtEl>
                                          <p:spTgt spid="46"/>
                                        </p:tgtEl>
                                        <p:attrNameLst>
                                          <p:attrName>ppt_x</p:attrName>
                                        </p:attrNameLst>
                                      </p:cBhvr>
                                      <p:tavLst>
                                        <p:tav tm="0">
                                          <p:val>
                                            <p:strVal val="#ppt_x-#ppt_w*1.125000"/>
                                          </p:val>
                                        </p:tav>
                                        <p:tav tm="100000">
                                          <p:val>
                                            <p:strVal val="#ppt_x"/>
                                          </p:val>
                                        </p:tav>
                                      </p:tavLst>
                                    </p:anim>
                                    <p:animEffect transition="in" filter="wipe(right)">
                                      <p:cBhvr>
                                        <p:cTn id="36" dur="500"/>
                                        <p:tgtEl>
                                          <p:spTgt spid="46"/>
                                        </p:tgtEl>
                                      </p:cBhvr>
                                    </p:animEffect>
                                  </p:childTnLst>
                                </p:cTn>
                              </p:par>
                            </p:childTnLst>
                          </p:cTn>
                        </p:par>
                        <p:par>
                          <p:cTn id="37" fill="hold">
                            <p:stCondLst>
                              <p:cond delay="4600"/>
                            </p:stCondLst>
                            <p:childTnLst>
                              <p:par>
                                <p:cTn id="38" presetID="23" presetClass="entr" presetSubtype="272"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 calcmode="lin" valueType="num">
                                      <p:cBhvr>
                                        <p:cTn id="40" dur="500" fill="hold"/>
                                        <p:tgtEl>
                                          <p:spTgt spid="61"/>
                                        </p:tgtEl>
                                        <p:attrNameLst>
                                          <p:attrName>ppt_w</p:attrName>
                                        </p:attrNameLst>
                                      </p:cBhvr>
                                      <p:tavLst>
                                        <p:tav tm="0">
                                          <p:val>
                                            <p:strVal val="2/3*#ppt_w"/>
                                          </p:val>
                                        </p:tav>
                                        <p:tav tm="100000">
                                          <p:val>
                                            <p:strVal val="#ppt_w"/>
                                          </p:val>
                                        </p:tav>
                                      </p:tavLst>
                                    </p:anim>
                                    <p:anim calcmode="lin" valueType="num">
                                      <p:cBhvr>
                                        <p:cTn id="41" dur="500" fill="hold"/>
                                        <p:tgtEl>
                                          <p:spTgt spid="61"/>
                                        </p:tgtEl>
                                        <p:attrNameLst>
                                          <p:attrName>ppt_h</p:attrName>
                                        </p:attrNameLst>
                                      </p:cBhvr>
                                      <p:tavLst>
                                        <p:tav tm="0">
                                          <p:val>
                                            <p:strVal val="2/3*#ppt_h"/>
                                          </p:val>
                                        </p:tav>
                                        <p:tav tm="100000">
                                          <p:val>
                                            <p:strVal val="#ppt_h"/>
                                          </p:val>
                                        </p:tav>
                                      </p:tavLst>
                                    </p:anim>
                                  </p:childTnLst>
                                </p:cTn>
                              </p:par>
                            </p:childTnLst>
                          </p:cTn>
                        </p:par>
                        <p:par>
                          <p:cTn id="42" fill="hold">
                            <p:stCondLst>
                              <p:cond delay="5100"/>
                            </p:stCondLst>
                            <p:childTnLst>
                              <p:par>
                                <p:cTn id="43" presetID="23" presetClass="entr" presetSubtype="272" fill="hold" nodeType="afterEffect">
                                  <p:stCondLst>
                                    <p:cond delay="0"/>
                                  </p:stCondLst>
                                  <p:childTnLst>
                                    <p:set>
                                      <p:cBhvr>
                                        <p:cTn id="44" dur="1" fill="hold">
                                          <p:stCondLst>
                                            <p:cond delay="0"/>
                                          </p:stCondLst>
                                        </p:cTn>
                                        <p:tgtEl>
                                          <p:spTgt spid="75"/>
                                        </p:tgtEl>
                                        <p:attrNameLst>
                                          <p:attrName>style.visibility</p:attrName>
                                        </p:attrNameLst>
                                      </p:cBhvr>
                                      <p:to>
                                        <p:strVal val="visible"/>
                                      </p:to>
                                    </p:set>
                                    <p:anim calcmode="lin" valueType="num">
                                      <p:cBhvr>
                                        <p:cTn id="45" dur="500" fill="hold"/>
                                        <p:tgtEl>
                                          <p:spTgt spid="75"/>
                                        </p:tgtEl>
                                        <p:attrNameLst>
                                          <p:attrName>ppt_w</p:attrName>
                                        </p:attrNameLst>
                                      </p:cBhvr>
                                      <p:tavLst>
                                        <p:tav tm="0">
                                          <p:val>
                                            <p:strVal val="2/3*#ppt_w"/>
                                          </p:val>
                                        </p:tav>
                                        <p:tav tm="100000">
                                          <p:val>
                                            <p:strVal val="#ppt_w"/>
                                          </p:val>
                                        </p:tav>
                                      </p:tavLst>
                                    </p:anim>
                                    <p:anim calcmode="lin" valueType="num">
                                      <p:cBhvr>
                                        <p:cTn id="46" dur="500" fill="hold"/>
                                        <p:tgtEl>
                                          <p:spTgt spid="75"/>
                                        </p:tgtEl>
                                        <p:attrNameLst>
                                          <p:attrName>ppt_h</p:attrName>
                                        </p:attrNameLst>
                                      </p:cBhvr>
                                      <p:tavLst>
                                        <p:tav tm="0">
                                          <p:val>
                                            <p:strVal val="2/3*#ppt_h"/>
                                          </p:val>
                                        </p:tav>
                                        <p:tav tm="100000">
                                          <p:val>
                                            <p:strVal val="#ppt_h"/>
                                          </p:val>
                                        </p:tav>
                                      </p:tavLst>
                                    </p:anim>
                                  </p:childTnLst>
                                </p:cTn>
                              </p:par>
                            </p:childTnLst>
                          </p:cTn>
                        </p:par>
                        <p:par>
                          <p:cTn id="47" fill="hold">
                            <p:stCondLst>
                              <p:cond delay="5600"/>
                            </p:stCondLst>
                            <p:childTnLst>
                              <p:par>
                                <p:cTn id="48" presetID="22" presetClass="entr" presetSubtype="8" fill="hold"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left)">
                                      <p:cBhvr>
                                        <p:cTn id="50" dur="500"/>
                                        <p:tgtEl>
                                          <p:spTgt spid="47"/>
                                        </p:tgtEl>
                                      </p:cBhvr>
                                    </p:animEffect>
                                  </p:childTnLst>
                                </p:cTn>
                              </p:par>
                            </p:childTnLst>
                          </p:cTn>
                        </p:par>
                        <p:par>
                          <p:cTn id="51" fill="hold">
                            <p:stCondLst>
                              <p:cond delay="6100"/>
                            </p:stCondLst>
                            <p:childTnLst>
                              <p:par>
                                <p:cTn id="52" presetID="22" presetClass="entr" presetSubtype="8" fill="hold"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left)">
                                      <p:cBhvr>
                                        <p:cTn id="54" dur="500"/>
                                        <p:tgtEl>
                                          <p:spTgt spid="50"/>
                                        </p:tgtEl>
                                      </p:cBhvr>
                                    </p:animEffect>
                                  </p:childTnLst>
                                </p:cTn>
                              </p:par>
                            </p:childTnLst>
                          </p:cTn>
                        </p:par>
                        <p:par>
                          <p:cTn id="55" fill="hold">
                            <p:stCondLst>
                              <p:cond delay="6600"/>
                            </p:stCondLst>
                            <p:childTnLst>
                              <p:par>
                                <p:cTn id="56" presetID="22" presetClass="entr" presetSubtype="8" fill="hold" nodeType="afterEffect">
                                  <p:stCondLst>
                                    <p:cond delay="0"/>
                                  </p:stCondLst>
                                  <p:childTnLst>
                                    <p:set>
                                      <p:cBhvr>
                                        <p:cTn id="57" dur="1" fill="hold">
                                          <p:stCondLst>
                                            <p:cond delay="0"/>
                                          </p:stCondLst>
                                        </p:cTn>
                                        <p:tgtEl>
                                          <p:spTgt spid="53"/>
                                        </p:tgtEl>
                                        <p:attrNameLst>
                                          <p:attrName>style.visibility</p:attrName>
                                        </p:attrNameLst>
                                      </p:cBhvr>
                                      <p:to>
                                        <p:strVal val="visible"/>
                                      </p:to>
                                    </p:set>
                                    <p:animEffect transition="in" filter="wipe(left)">
                                      <p:cBhvr>
                                        <p:cTn id="58"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p:bldP spid="146" grpId="0"/>
      <p:bldP spid="4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6" name="直接连接符 135"/>
          <p:cNvCxnSpPr/>
          <p:nvPr/>
        </p:nvCxnSpPr>
        <p:spPr>
          <a:xfrm>
            <a:off x="1661359" y="1052062"/>
            <a:ext cx="9685166" cy="1597"/>
          </a:xfrm>
          <a:prstGeom prst="line">
            <a:avLst/>
          </a:prstGeom>
          <a:ln w="19050">
            <a:solidFill>
              <a:schemeClr val="bg2">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37" name="组合 136"/>
          <p:cNvGrpSpPr/>
          <p:nvPr/>
        </p:nvGrpSpPr>
        <p:grpSpPr>
          <a:xfrm>
            <a:off x="567138" y="369630"/>
            <a:ext cx="942567" cy="804941"/>
            <a:chOff x="-232427" y="-283585"/>
            <a:chExt cx="2596386" cy="2217283"/>
          </a:xfrm>
        </p:grpSpPr>
        <p:sp>
          <p:nvSpPr>
            <p:cNvPr id="138" name="椭圆 137"/>
            <p:cNvSpPr/>
            <p:nvPr/>
          </p:nvSpPr>
          <p:spPr>
            <a:xfrm>
              <a:off x="-232427" y="-181291"/>
              <a:ext cx="942567" cy="942567"/>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dirty="0">
                <a:ea typeface="华文细黑" panose="02010600040101010101" pitchFamily="2" charset="-122"/>
              </a:endParaRPr>
            </a:p>
          </p:txBody>
        </p:sp>
        <p:sp>
          <p:nvSpPr>
            <p:cNvPr id="139" name="椭圆 138"/>
            <p:cNvSpPr/>
            <p:nvPr/>
          </p:nvSpPr>
          <p:spPr>
            <a:xfrm>
              <a:off x="1360810" y="855446"/>
              <a:ext cx="927953" cy="927953"/>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140" name="椭圆 139"/>
            <p:cNvSpPr/>
            <p:nvPr/>
          </p:nvSpPr>
          <p:spPr>
            <a:xfrm>
              <a:off x="308145" y="808463"/>
              <a:ext cx="1125235" cy="1125235"/>
            </a:xfrm>
            <a:prstGeom prst="ellipse">
              <a:avLst/>
            </a:prstGeom>
            <a:gradFill flip="none" rotWithShape="1">
              <a:gsLst>
                <a:gs pos="0">
                  <a:schemeClr val="bg1"/>
                </a:gs>
                <a:gs pos="36000">
                  <a:schemeClr val="bg1"/>
                </a:gs>
                <a:gs pos="100000">
                  <a:srgbClr val="C7C7C7"/>
                </a:gs>
              </a:gsLst>
              <a:lin ang="13500000" scaled="1"/>
              <a:tileRect/>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141" name="椭圆 140"/>
            <p:cNvSpPr/>
            <p:nvPr/>
          </p:nvSpPr>
          <p:spPr>
            <a:xfrm>
              <a:off x="166801" y="-283585"/>
              <a:ext cx="2089723" cy="2089721"/>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accent1"/>
                </a:solidFill>
                <a:latin typeface="华文细黑" panose="02010600040101010101" pitchFamily="2" charset="-122"/>
                <a:ea typeface="华文细黑" panose="02010600040101010101" pitchFamily="2" charset="-122"/>
              </a:endParaRPr>
            </a:p>
          </p:txBody>
        </p:sp>
        <p:sp>
          <p:nvSpPr>
            <p:cNvPr id="142" name="文本框 17"/>
            <p:cNvSpPr txBox="1"/>
            <p:nvPr/>
          </p:nvSpPr>
          <p:spPr>
            <a:xfrm>
              <a:off x="131421" y="168317"/>
              <a:ext cx="2125103" cy="1271698"/>
            </a:xfrm>
            <a:prstGeom prst="rect">
              <a:avLst/>
            </a:prstGeom>
            <a:noFill/>
          </p:spPr>
          <p:txBody>
            <a:bodyPr wrap="square" rtlCol="0">
              <a:spAutoFit/>
            </a:bodyPr>
            <a:lstStyle/>
            <a:p>
              <a:pPr algn="ctr"/>
              <a:r>
                <a:rPr lang="en-US" altLang="zh-CN" sz="2400" b="1" dirty="0">
                  <a:solidFill>
                    <a:schemeClr val="accent1"/>
                  </a:solidFill>
                  <a:latin typeface="华文细黑" panose="02010600040101010101" pitchFamily="2" charset="-122"/>
                  <a:ea typeface="华文细黑" panose="02010600040101010101" pitchFamily="2" charset="-122"/>
                </a:rPr>
                <a:t>01</a:t>
              </a:r>
              <a:endParaRPr lang="zh-CN" altLang="en-US" sz="3200" b="1" dirty="0">
                <a:solidFill>
                  <a:schemeClr val="accent1"/>
                </a:solidFill>
                <a:latin typeface="华文细黑" panose="02010600040101010101" pitchFamily="2" charset="-122"/>
                <a:ea typeface="华文细黑" panose="02010600040101010101" pitchFamily="2" charset="-122"/>
              </a:endParaRPr>
            </a:p>
          </p:txBody>
        </p:sp>
        <p:sp>
          <p:nvSpPr>
            <p:cNvPr id="143" name="椭圆 142"/>
            <p:cNvSpPr/>
            <p:nvPr/>
          </p:nvSpPr>
          <p:spPr>
            <a:xfrm>
              <a:off x="2149085" y="-283585"/>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ea typeface="华文细黑" panose="02010600040101010101" pitchFamily="2" charset="-122"/>
              </a:endParaRPr>
            </a:p>
          </p:txBody>
        </p:sp>
        <p:sp>
          <p:nvSpPr>
            <p:cNvPr id="144" name="椭圆 143"/>
            <p:cNvSpPr/>
            <p:nvPr/>
          </p:nvSpPr>
          <p:spPr>
            <a:xfrm>
              <a:off x="23983" y="1333840"/>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ea typeface="华文细黑" panose="02010600040101010101" pitchFamily="2" charset="-122"/>
              </a:endParaRPr>
            </a:p>
          </p:txBody>
        </p:sp>
      </p:grpSp>
      <p:sp>
        <p:nvSpPr>
          <p:cNvPr id="145" name="标题 1"/>
          <p:cNvSpPr txBox="1">
            <a:spLocks/>
          </p:cNvSpPr>
          <p:nvPr/>
        </p:nvSpPr>
        <p:spPr>
          <a:xfrm>
            <a:off x="1708744" y="616240"/>
            <a:ext cx="6911141" cy="683927"/>
          </a:xfrm>
          <a:prstGeom prst="rect">
            <a:avLst/>
          </a:prstGeom>
        </p:spPr>
        <p:txBody>
          <a:bodyPr>
            <a:normAutofit/>
          </a:bodyPr>
          <a:lstStyle>
            <a:lvl1pPr algn="ctr" defTabSz="914400" rtl="0" eaLnBrk="1" latinLnBrk="0" hangingPunct="1">
              <a:lnSpc>
                <a:spcPct val="90000"/>
              </a:lnSpc>
              <a:spcBef>
                <a:spcPct val="0"/>
              </a:spcBef>
              <a:buNone/>
              <a:defRPr sz="3600" b="0" kern="1200">
                <a:solidFill>
                  <a:schemeClr val="bg1">
                    <a:lumMod val="50000"/>
                  </a:schemeClr>
                </a:solidFill>
                <a:effectLst/>
                <a:latin typeface="+mj-ea"/>
                <a:ea typeface="+mj-ea"/>
                <a:cs typeface="+mj-cs"/>
              </a:defRPr>
            </a:lvl1pPr>
          </a:lstStyle>
          <a:p>
            <a:pPr algn="l"/>
            <a:r>
              <a:rPr lang="zh-CN" altLang="en-US" sz="1600" dirty="0">
                <a:solidFill>
                  <a:schemeClr val="accent1"/>
                </a:solidFill>
                <a:latin typeface="华文细黑" panose="02010600040101010101" pitchFamily="2" charset="-122"/>
                <a:ea typeface="华文细黑" panose="02010600040101010101" pitchFamily="2" charset="-122"/>
              </a:rPr>
              <a:t>点击输入您的主标题 </a:t>
            </a:r>
            <a:r>
              <a:rPr lang="en-US" altLang="zh-CN" sz="1600" dirty="0">
                <a:latin typeface="华文细黑" panose="02010600040101010101" pitchFamily="2" charset="-122"/>
                <a:ea typeface="华文细黑" panose="02010600040101010101" pitchFamily="2" charset="-122"/>
              </a:rPr>
              <a:t>/ </a:t>
            </a:r>
            <a:r>
              <a:rPr lang="zh-CN" altLang="en-US" sz="1600" dirty="0">
                <a:latin typeface="华文细黑" panose="02010600040101010101" pitchFamily="2" charset="-122"/>
                <a:ea typeface="华文细黑" panose="02010600040101010101" pitchFamily="2" charset="-122"/>
              </a:rPr>
              <a:t>或您公司</a:t>
            </a:r>
            <a:r>
              <a:rPr lang="en-US" altLang="zh-CN" sz="1600" dirty="0">
                <a:latin typeface="华文细黑" panose="02010600040101010101" pitchFamily="2" charset="-122"/>
                <a:ea typeface="华文细黑" panose="02010600040101010101" pitchFamily="2" charset="-122"/>
              </a:rPr>
              <a:t>LOGO</a:t>
            </a:r>
            <a:r>
              <a:rPr lang="zh-CN" altLang="en-US" sz="1600" dirty="0">
                <a:latin typeface="华文细黑" panose="02010600040101010101" pitchFamily="2" charset="-122"/>
                <a:ea typeface="华文细黑" panose="02010600040101010101" pitchFamily="2" charset="-122"/>
              </a:rPr>
              <a:t>名称</a:t>
            </a:r>
            <a:endParaRPr lang="en-US" altLang="zh-CN" sz="1600" dirty="0">
              <a:latin typeface="华文细黑" panose="02010600040101010101" pitchFamily="2" charset="-122"/>
              <a:ea typeface="华文细黑" panose="02010600040101010101" pitchFamily="2" charset="-122"/>
              <a:cs typeface="Lato Light"/>
            </a:endParaRPr>
          </a:p>
        </p:txBody>
      </p:sp>
      <p:sp>
        <p:nvSpPr>
          <p:cNvPr id="146" name="标题 1"/>
          <p:cNvSpPr txBox="1">
            <a:spLocks/>
          </p:cNvSpPr>
          <p:nvPr/>
        </p:nvSpPr>
        <p:spPr>
          <a:xfrm>
            <a:off x="10318678" y="635290"/>
            <a:ext cx="1046898" cy="683927"/>
          </a:xfrm>
          <a:prstGeom prst="rect">
            <a:avLst/>
          </a:prstGeom>
        </p:spPr>
        <p:txBody>
          <a:bodyPr>
            <a:normAutofit/>
          </a:bodyPr>
          <a:lstStyle>
            <a:lvl1pPr algn="ctr" defTabSz="914400" rtl="0" eaLnBrk="1" latinLnBrk="0" hangingPunct="1">
              <a:lnSpc>
                <a:spcPct val="90000"/>
              </a:lnSpc>
              <a:spcBef>
                <a:spcPct val="0"/>
              </a:spcBef>
              <a:buNone/>
              <a:defRPr sz="3600" b="0" kern="1200">
                <a:solidFill>
                  <a:schemeClr val="bg1">
                    <a:lumMod val="50000"/>
                  </a:schemeClr>
                </a:solidFill>
                <a:effectLst/>
                <a:latin typeface="+mj-ea"/>
                <a:ea typeface="+mj-ea"/>
                <a:cs typeface="+mj-cs"/>
              </a:defRPr>
            </a:lvl1pPr>
          </a:lstStyle>
          <a:p>
            <a:pPr algn="l"/>
            <a:r>
              <a:rPr lang="en-US" altLang="zh-CN" sz="1800" dirty="0">
                <a:solidFill>
                  <a:schemeClr val="bg2"/>
                </a:solidFill>
                <a:latin typeface="华文细黑" panose="02010600040101010101" pitchFamily="2" charset="-122"/>
                <a:ea typeface="华文细黑" panose="02010600040101010101" pitchFamily="2" charset="-122"/>
              </a:rPr>
              <a:t>LOGO</a:t>
            </a:r>
            <a:endParaRPr lang="en-US" altLang="zh-CN" sz="1800" dirty="0">
              <a:solidFill>
                <a:schemeClr val="bg2"/>
              </a:solidFill>
              <a:latin typeface="华文细黑" panose="02010600040101010101" pitchFamily="2" charset="-122"/>
              <a:ea typeface="华文细黑" panose="02010600040101010101" pitchFamily="2" charset="-122"/>
              <a:cs typeface="Lato Light"/>
            </a:endParaRPr>
          </a:p>
        </p:txBody>
      </p:sp>
      <p:grpSp>
        <p:nvGrpSpPr>
          <p:cNvPr id="212" name="Group 66"/>
          <p:cNvGrpSpPr>
            <a:grpSpLocks/>
          </p:cNvGrpSpPr>
          <p:nvPr/>
        </p:nvGrpSpPr>
        <p:grpSpPr bwMode="auto">
          <a:xfrm>
            <a:off x="796591" y="1477350"/>
            <a:ext cx="5822238" cy="4762338"/>
            <a:chOff x="720" y="839"/>
            <a:chExt cx="3740" cy="3146"/>
          </a:xfrm>
          <a:solidFill>
            <a:srgbClr val="F8F8F8"/>
          </a:solidFill>
        </p:grpSpPr>
        <p:sp>
          <p:nvSpPr>
            <p:cNvPr id="213" name="Freeform 67"/>
            <p:cNvSpPr>
              <a:spLocks/>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close/>
                </a:path>
              </a:pathLst>
            </a:custGeom>
            <a:grpFill/>
            <a:ln w="0">
              <a:solidFill>
                <a:schemeClr val="tx1">
                  <a:lumMod val="85000"/>
                  <a:lumOff val="15000"/>
                </a:schemeClr>
              </a:solidFill>
              <a:prstDash val="solid"/>
              <a:round/>
              <a:headEnd/>
              <a:tailEnd/>
            </a:ln>
          </p:spPr>
          <p:txBody>
            <a:bodyPr/>
            <a:lstStyle/>
            <a:p>
              <a:endParaRPr lang="zh-CN" altLang="en-US">
                <a:ea typeface="华文细黑" panose="02010600040101010101" pitchFamily="2" charset="-122"/>
              </a:endParaRPr>
            </a:p>
          </p:txBody>
        </p:sp>
        <p:sp>
          <p:nvSpPr>
            <p:cNvPr id="214" name="Freeform 68"/>
            <p:cNvSpPr>
              <a:spLocks/>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path>
              </a:pathLst>
            </a:custGeom>
            <a:grpFill/>
            <a:ln w="6350">
              <a:solidFill>
                <a:schemeClr val="tx1">
                  <a:lumMod val="85000"/>
                  <a:lumOff val="15000"/>
                </a:schemeClr>
              </a:solidFill>
              <a:prstDash val="solid"/>
              <a:round/>
              <a:headEnd/>
              <a:tailEnd/>
            </a:ln>
          </p:spPr>
          <p:txBody>
            <a:bodyPr/>
            <a:lstStyle/>
            <a:p>
              <a:endParaRPr lang="zh-CN" altLang="en-US">
                <a:ea typeface="华文细黑" panose="02010600040101010101" pitchFamily="2" charset="-122"/>
              </a:endParaRPr>
            </a:p>
          </p:txBody>
        </p:sp>
        <p:sp>
          <p:nvSpPr>
            <p:cNvPr id="215" name="Freeform 69"/>
            <p:cNvSpPr>
              <a:spLocks/>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close/>
                </a:path>
              </a:pathLst>
            </a:custGeom>
            <a:grpFill/>
            <a:ln w="0">
              <a:solidFill>
                <a:schemeClr val="tx1">
                  <a:lumMod val="85000"/>
                  <a:lumOff val="15000"/>
                </a:schemeClr>
              </a:solidFill>
              <a:prstDash val="solid"/>
              <a:round/>
              <a:headEnd/>
              <a:tailEnd/>
            </a:ln>
          </p:spPr>
          <p:txBody>
            <a:bodyPr/>
            <a:lstStyle/>
            <a:p>
              <a:endParaRPr lang="zh-CN" altLang="en-US">
                <a:ea typeface="华文细黑" panose="02010600040101010101" pitchFamily="2" charset="-122"/>
              </a:endParaRPr>
            </a:p>
          </p:txBody>
        </p:sp>
        <p:sp>
          <p:nvSpPr>
            <p:cNvPr id="216" name="Freeform 70"/>
            <p:cNvSpPr>
              <a:spLocks/>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path>
              </a:pathLst>
            </a:custGeom>
            <a:grpFill/>
            <a:ln w="6350">
              <a:solidFill>
                <a:schemeClr val="tx1">
                  <a:lumMod val="85000"/>
                  <a:lumOff val="15000"/>
                </a:schemeClr>
              </a:solidFill>
              <a:prstDash val="solid"/>
              <a:round/>
              <a:headEnd/>
              <a:tailEnd/>
            </a:ln>
          </p:spPr>
          <p:txBody>
            <a:bodyPr/>
            <a:lstStyle/>
            <a:p>
              <a:endParaRPr lang="zh-CN" altLang="en-US">
                <a:ea typeface="华文细黑" panose="02010600040101010101" pitchFamily="2" charset="-122"/>
              </a:endParaRPr>
            </a:p>
          </p:txBody>
        </p:sp>
        <p:sp>
          <p:nvSpPr>
            <p:cNvPr id="217" name="Freeform 71"/>
            <p:cNvSpPr>
              <a:spLocks/>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close/>
                </a:path>
              </a:pathLst>
            </a:custGeom>
            <a:grpFill/>
            <a:ln w="0">
              <a:solidFill>
                <a:schemeClr val="tx1">
                  <a:lumMod val="85000"/>
                  <a:lumOff val="15000"/>
                </a:schemeClr>
              </a:solidFill>
              <a:prstDash val="solid"/>
              <a:round/>
              <a:headEnd/>
              <a:tailEnd/>
            </a:ln>
          </p:spPr>
          <p:txBody>
            <a:bodyPr/>
            <a:lstStyle/>
            <a:p>
              <a:endParaRPr lang="zh-CN" altLang="en-US">
                <a:ea typeface="华文细黑" panose="02010600040101010101" pitchFamily="2" charset="-122"/>
              </a:endParaRPr>
            </a:p>
          </p:txBody>
        </p:sp>
        <p:sp>
          <p:nvSpPr>
            <p:cNvPr id="218" name="Freeform 72"/>
            <p:cNvSpPr>
              <a:spLocks/>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path>
              </a:pathLst>
            </a:custGeom>
            <a:grpFill/>
            <a:ln w="6350">
              <a:solidFill>
                <a:schemeClr val="tx1">
                  <a:lumMod val="85000"/>
                  <a:lumOff val="15000"/>
                </a:schemeClr>
              </a:solidFill>
              <a:prstDash val="solid"/>
              <a:round/>
              <a:headEnd/>
              <a:tailEnd/>
            </a:ln>
          </p:spPr>
          <p:txBody>
            <a:bodyPr/>
            <a:lstStyle/>
            <a:p>
              <a:endParaRPr lang="zh-CN" altLang="en-US">
                <a:ea typeface="华文细黑" panose="02010600040101010101" pitchFamily="2" charset="-122"/>
              </a:endParaRPr>
            </a:p>
          </p:txBody>
        </p:sp>
        <p:sp>
          <p:nvSpPr>
            <p:cNvPr id="219" name="Freeform 73"/>
            <p:cNvSpPr>
              <a:spLocks/>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close/>
                </a:path>
              </a:pathLst>
            </a:custGeom>
            <a:grpFill/>
            <a:ln w="0">
              <a:solidFill>
                <a:schemeClr val="tx1">
                  <a:lumMod val="85000"/>
                  <a:lumOff val="15000"/>
                </a:schemeClr>
              </a:solidFill>
              <a:prstDash val="solid"/>
              <a:round/>
              <a:headEnd/>
              <a:tailEnd/>
            </a:ln>
          </p:spPr>
          <p:txBody>
            <a:bodyPr/>
            <a:lstStyle/>
            <a:p>
              <a:endParaRPr lang="zh-CN" altLang="en-US">
                <a:ea typeface="华文细黑" panose="02010600040101010101" pitchFamily="2" charset="-122"/>
              </a:endParaRPr>
            </a:p>
          </p:txBody>
        </p:sp>
        <p:sp>
          <p:nvSpPr>
            <p:cNvPr id="220" name="Freeform 74"/>
            <p:cNvSpPr>
              <a:spLocks/>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path>
              </a:pathLst>
            </a:custGeom>
            <a:solidFill>
              <a:schemeClr val="accent4"/>
            </a:solidFill>
            <a:ln w="6350">
              <a:solidFill>
                <a:schemeClr val="tx1">
                  <a:lumMod val="85000"/>
                  <a:lumOff val="15000"/>
                </a:schemeClr>
              </a:solidFill>
              <a:prstDash val="solid"/>
              <a:round/>
              <a:headEnd/>
              <a:tailEnd/>
            </a:ln>
          </p:spPr>
          <p:txBody>
            <a:bodyPr/>
            <a:lstStyle/>
            <a:p>
              <a:endParaRPr lang="zh-CN" altLang="en-US">
                <a:ea typeface="华文细黑" panose="02010600040101010101" pitchFamily="2" charset="-122"/>
              </a:endParaRPr>
            </a:p>
          </p:txBody>
        </p:sp>
        <p:sp>
          <p:nvSpPr>
            <p:cNvPr id="221" name="Freeform 75"/>
            <p:cNvSpPr>
              <a:spLocks/>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close/>
                </a:path>
              </a:pathLst>
            </a:custGeom>
            <a:grpFill/>
            <a:ln w="0">
              <a:solidFill>
                <a:schemeClr val="tx1">
                  <a:lumMod val="85000"/>
                  <a:lumOff val="15000"/>
                </a:schemeClr>
              </a:solidFill>
              <a:prstDash val="solid"/>
              <a:round/>
              <a:headEnd/>
              <a:tailEnd/>
            </a:ln>
          </p:spPr>
          <p:txBody>
            <a:bodyPr/>
            <a:lstStyle/>
            <a:p>
              <a:endParaRPr lang="zh-CN" altLang="en-US">
                <a:ea typeface="华文细黑" panose="02010600040101010101" pitchFamily="2" charset="-122"/>
              </a:endParaRPr>
            </a:p>
          </p:txBody>
        </p:sp>
        <p:sp>
          <p:nvSpPr>
            <p:cNvPr id="222" name="Freeform 76"/>
            <p:cNvSpPr>
              <a:spLocks/>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path>
              </a:pathLst>
            </a:custGeom>
            <a:grpFill/>
            <a:ln w="6350">
              <a:solidFill>
                <a:schemeClr val="tx1">
                  <a:lumMod val="85000"/>
                  <a:lumOff val="15000"/>
                </a:schemeClr>
              </a:solidFill>
              <a:prstDash val="solid"/>
              <a:round/>
              <a:headEnd/>
              <a:tailEnd/>
            </a:ln>
          </p:spPr>
          <p:txBody>
            <a:bodyPr/>
            <a:lstStyle/>
            <a:p>
              <a:endParaRPr lang="zh-CN" altLang="en-US">
                <a:ea typeface="华文细黑" panose="02010600040101010101" pitchFamily="2" charset="-122"/>
              </a:endParaRPr>
            </a:p>
          </p:txBody>
        </p:sp>
        <p:sp>
          <p:nvSpPr>
            <p:cNvPr id="223" name="Freeform 77"/>
            <p:cNvSpPr>
              <a:spLocks/>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close/>
                </a:path>
              </a:pathLst>
            </a:custGeom>
            <a:grpFill/>
            <a:ln w="0">
              <a:solidFill>
                <a:schemeClr val="tx1">
                  <a:lumMod val="85000"/>
                  <a:lumOff val="15000"/>
                </a:schemeClr>
              </a:solidFill>
              <a:prstDash val="solid"/>
              <a:round/>
              <a:headEnd/>
              <a:tailEnd/>
            </a:ln>
          </p:spPr>
          <p:txBody>
            <a:bodyPr/>
            <a:lstStyle/>
            <a:p>
              <a:endParaRPr lang="zh-CN" altLang="en-US">
                <a:ea typeface="华文细黑" panose="02010600040101010101" pitchFamily="2" charset="-122"/>
              </a:endParaRPr>
            </a:p>
          </p:txBody>
        </p:sp>
        <p:sp>
          <p:nvSpPr>
            <p:cNvPr id="224" name="Freeform 78"/>
            <p:cNvSpPr>
              <a:spLocks/>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grpFill/>
            <a:ln w="6350">
              <a:solidFill>
                <a:schemeClr val="tx1">
                  <a:lumMod val="85000"/>
                  <a:lumOff val="15000"/>
                </a:schemeClr>
              </a:solidFill>
              <a:prstDash val="solid"/>
              <a:round/>
              <a:headEnd/>
              <a:tailEnd/>
            </a:ln>
          </p:spPr>
          <p:txBody>
            <a:bodyPr/>
            <a:lstStyle/>
            <a:p>
              <a:endParaRPr lang="zh-CN" altLang="en-US">
                <a:ea typeface="华文细黑" panose="02010600040101010101" pitchFamily="2" charset="-122"/>
              </a:endParaRPr>
            </a:p>
          </p:txBody>
        </p:sp>
        <p:sp>
          <p:nvSpPr>
            <p:cNvPr id="225" name="Freeform 79"/>
            <p:cNvSpPr>
              <a:spLocks/>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close/>
                </a:path>
              </a:pathLst>
            </a:custGeom>
            <a:grpFill/>
            <a:ln w="0">
              <a:solidFill>
                <a:schemeClr val="tx1">
                  <a:lumMod val="85000"/>
                  <a:lumOff val="15000"/>
                </a:schemeClr>
              </a:solidFill>
              <a:prstDash val="solid"/>
              <a:round/>
              <a:headEnd/>
              <a:tailEnd/>
            </a:ln>
          </p:spPr>
          <p:txBody>
            <a:bodyPr/>
            <a:lstStyle/>
            <a:p>
              <a:endParaRPr lang="zh-CN" altLang="en-US">
                <a:ea typeface="华文细黑" panose="02010600040101010101" pitchFamily="2" charset="-122"/>
              </a:endParaRPr>
            </a:p>
          </p:txBody>
        </p:sp>
        <p:sp>
          <p:nvSpPr>
            <p:cNvPr id="226" name="Freeform 80"/>
            <p:cNvSpPr>
              <a:spLocks/>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path>
              </a:pathLst>
            </a:custGeom>
            <a:solidFill>
              <a:schemeClr val="accent3"/>
            </a:solidFill>
            <a:ln w="6350">
              <a:solidFill>
                <a:schemeClr val="tx1">
                  <a:lumMod val="85000"/>
                  <a:lumOff val="15000"/>
                </a:schemeClr>
              </a:solidFill>
              <a:prstDash val="solid"/>
              <a:round/>
              <a:headEnd/>
              <a:tailEnd/>
            </a:ln>
          </p:spPr>
          <p:txBody>
            <a:bodyPr/>
            <a:lstStyle/>
            <a:p>
              <a:endParaRPr lang="zh-CN" altLang="en-US">
                <a:ea typeface="华文细黑" panose="02010600040101010101" pitchFamily="2" charset="-122"/>
              </a:endParaRPr>
            </a:p>
          </p:txBody>
        </p:sp>
        <p:sp>
          <p:nvSpPr>
            <p:cNvPr id="227" name="Freeform 81"/>
            <p:cNvSpPr>
              <a:spLocks/>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close/>
                </a:path>
              </a:pathLst>
            </a:custGeom>
            <a:grpFill/>
            <a:ln w="0">
              <a:solidFill>
                <a:schemeClr val="tx1">
                  <a:lumMod val="85000"/>
                  <a:lumOff val="15000"/>
                </a:schemeClr>
              </a:solidFill>
              <a:prstDash val="solid"/>
              <a:round/>
              <a:headEnd/>
              <a:tailEnd/>
            </a:ln>
          </p:spPr>
          <p:txBody>
            <a:bodyPr/>
            <a:lstStyle/>
            <a:p>
              <a:endParaRPr lang="zh-CN" altLang="en-US">
                <a:ea typeface="华文细黑" panose="02010600040101010101" pitchFamily="2" charset="-122"/>
              </a:endParaRPr>
            </a:p>
          </p:txBody>
        </p:sp>
        <p:sp>
          <p:nvSpPr>
            <p:cNvPr id="228" name="Freeform 82"/>
            <p:cNvSpPr>
              <a:spLocks/>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grpFill/>
            <a:ln w="6350">
              <a:solidFill>
                <a:schemeClr val="tx1">
                  <a:lumMod val="85000"/>
                  <a:lumOff val="15000"/>
                </a:schemeClr>
              </a:solidFill>
              <a:prstDash val="solid"/>
              <a:round/>
              <a:headEnd/>
              <a:tailEnd/>
            </a:ln>
          </p:spPr>
          <p:txBody>
            <a:bodyPr/>
            <a:lstStyle/>
            <a:p>
              <a:endParaRPr lang="zh-CN" altLang="en-US">
                <a:ea typeface="华文细黑" panose="02010600040101010101" pitchFamily="2" charset="-122"/>
              </a:endParaRPr>
            </a:p>
          </p:txBody>
        </p:sp>
        <p:sp>
          <p:nvSpPr>
            <p:cNvPr id="229" name="Freeform 83"/>
            <p:cNvSpPr>
              <a:spLocks/>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close/>
                </a:path>
              </a:pathLst>
            </a:custGeom>
            <a:grpFill/>
            <a:ln w="0">
              <a:solidFill>
                <a:schemeClr val="tx1">
                  <a:lumMod val="85000"/>
                  <a:lumOff val="15000"/>
                </a:schemeClr>
              </a:solidFill>
              <a:prstDash val="solid"/>
              <a:round/>
              <a:headEnd/>
              <a:tailEnd/>
            </a:ln>
          </p:spPr>
          <p:txBody>
            <a:bodyPr/>
            <a:lstStyle/>
            <a:p>
              <a:endParaRPr lang="zh-CN" altLang="en-US">
                <a:ea typeface="华文细黑" panose="02010600040101010101" pitchFamily="2" charset="-122"/>
              </a:endParaRPr>
            </a:p>
          </p:txBody>
        </p:sp>
        <p:sp>
          <p:nvSpPr>
            <p:cNvPr id="230" name="Freeform 84"/>
            <p:cNvSpPr>
              <a:spLocks/>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path>
              </a:pathLst>
            </a:custGeom>
            <a:grpFill/>
            <a:ln w="6350">
              <a:solidFill>
                <a:schemeClr val="tx1">
                  <a:lumMod val="85000"/>
                  <a:lumOff val="15000"/>
                </a:schemeClr>
              </a:solidFill>
              <a:prstDash val="solid"/>
              <a:round/>
              <a:headEnd/>
              <a:tailEnd/>
            </a:ln>
          </p:spPr>
          <p:txBody>
            <a:bodyPr/>
            <a:lstStyle/>
            <a:p>
              <a:endParaRPr lang="zh-CN" altLang="en-US">
                <a:ea typeface="华文细黑" panose="02010600040101010101" pitchFamily="2" charset="-122"/>
              </a:endParaRPr>
            </a:p>
          </p:txBody>
        </p:sp>
        <p:sp>
          <p:nvSpPr>
            <p:cNvPr id="231" name="Freeform 85"/>
            <p:cNvSpPr>
              <a:spLocks/>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close/>
                </a:path>
              </a:pathLst>
            </a:custGeom>
            <a:grpFill/>
            <a:ln w="0">
              <a:solidFill>
                <a:schemeClr val="tx1">
                  <a:lumMod val="85000"/>
                  <a:lumOff val="15000"/>
                </a:schemeClr>
              </a:solidFill>
              <a:prstDash val="solid"/>
              <a:round/>
              <a:headEnd/>
              <a:tailEnd/>
            </a:ln>
          </p:spPr>
          <p:txBody>
            <a:bodyPr/>
            <a:lstStyle/>
            <a:p>
              <a:endParaRPr lang="zh-CN" altLang="en-US">
                <a:ea typeface="华文细黑" panose="02010600040101010101" pitchFamily="2" charset="-122"/>
              </a:endParaRPr>
            </a:p>
          </p:txBody>
        </p:sp>
        <p:sp>
          <p:nvSpPr>
            <p:cNvPr id="232" name="Freeform 86"/>
            <p:cNvSpPr>
              <a:spLocks/>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path>
              </a:pathLst>
            </a:custGeom>
            <a:grpFill/>
            <a:ln w="6350">
              <a:solidFill>
                <a:schemeClr val="tx1">
                  <a:lumMod val="85000"/>
                  <a:lumOff val="15000"/>
                </a:schemeClr>
              </a:solidFill>
              <a:prstDash val="solid"/>
              <a:round/>
              <a:headEnd/>
              <a:tailEnd/>
            </a:ln>
          </p:spPr>
          <p:txBody>
            <a:bodyPr/>
            <a:lstStyle/>
            <a:p>
              <a:endParaRPr lang="zh-CN" altLang="en-US">
                <a:ea typeface="华文细黑" panose="02010600040101010101" pitchFamily="2" charset="-122"/>
              </a:endParaRPr>
            </a:p>
          </p:txBody>
        </p:sp>
        <p:sp>
          <p:nvSpPr>
            <p:cNvPr id="233" name="Freeform 87"/>
            <p:cNvSpPr>
              <a:spLocks/>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close/>
                </a:path>
              </a:pathLst>
            </a:custGeom>
            <a:grpFill/>
            <a:ln w="0">
              <a:solidFill>
                <a:schemeClr val="tx1">
                  <a:lumMod val="85000"/>
                  <a:lumOff val="15000"/>
                </a:schemeClr>
              </a:solidFill>
              <a:prstDash val="solid"/>
              <a:round/>
              <a:headEnd/>
              <a:tailEnd/>
            </a:ln>
          </p:spPr>
          <p:txBody>
            <a:bodyPr/>
            <a:lstStyle/>
            <a:p>
              <a:endParaRPr lang="zh-CN" altLang="en-US">
                <a:ea typeface="华文细黑" panose="02010600040101010101" pitchFamily="2" charset="-122"/>
              </a:endParaRPr>
            </a:p>
          </p:txBody>
        </p:sp>
        <p:sp>
          <p:nvSpPr>
            <p:cNvPr id="234" name="Freeform 88"/>
            <p:cNvSpPr>
              <a:spLocks/>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path>
              </a:pathLst>
            </a:custGeom>
            <a:grpFill/>
            <a:ln w="6350">
              <a:solidFill>
                <a:schemeClr val="tx1">
                  <a:lumMod val="85000"/>
                  <a:lumOff val="15000"/>
                </a:schemeClr>
              </a:solidFill>
              <a:prstDash val="solid"/>
              <a:round/>
              <a:headEnd/>
              <a:tailEnd/>
            </a:ln>
          </p:spPr>
          <p:txBody>
            <a:bodyPr/>
            <a:lstStyle/>
            <a:p>
              <a:endParaRPr lang="zh-CN" altLang="en-US">
                <a:ea typeface="华文细黑" panose="02010600040101010101" pitchFamily="2" charset="-122"/>
              </a:endParaRPr>
            </a:p>
          </p:txBody>
        </p:sp>
        <p:sp>
          <p:nvSpPr>
            <p:cNvPr id="235" name="Freeform 89"/>
            <p:cNvSpPr>
              <a:spLocks/>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close/>
                </a:path>
              </a:pathLst>
            </a:custGeom>
            <a:grpFill/>
            <a:ln w="0">
              <a:solidFill>
                <a:schemeClr val="tx1">
                  <a:lumMod val="85000"/>
                  <a:lumOff val="15000"/>
                </a:schemeClr>
              </a:solidFill>
              <a:prstDash val="solid"/>
              <a:round/>
              <a:headEnd/>
              <a:tailEnd/>
            </a:ln>
          </p:spPr>
          <p:txBody>
            <a:bodyPr/>
            <a:lstStyle/>
            <a:p>
              <a:endParaRPr lang="zh-CN" altLang="en-US">
                <a:ea typeface="华文细黑" panose="02010600040101010101" pitchFamily="2" charset="-122"/>
              </a:endParaRPr>
            </a:p>
          </p:txBody>
        </p:sp>
        <p:sp>
          <p:nvSpPr>
            <p:cNvPr id="236" name="Freeform 90"/>
            <p:cNvSpPr>
              <a:spLocks/>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path>
              </a:pathLst>
            </a:custGeom>
            <a:grpFill/>
            <a:ln w="6350">
              <a:solidFill>
                <a:schemeClr val="tx1">
                  <a:lumMod val="85000"/>
                  <a:lumOff val="15000"/>
                </a:schemeClr>
              </a:solidFill>
              <a:prstDash val="solid"/>
              <a:round/>
              <a:headEnd/>
              <a:tailEnd/>
            </a:ln>
          </p:spPr>
          <p:txBody>
            <a:bodyPr/>
            <a:lstStyle/>
            <a:p>
              <a:endParaRPr lang="zh-CN" altLang="en-US">
                <a:ea typeface="华文细黑" panose="02010600040101010101" pitchFamily="2" charset="-122"/>
              </a:endParaRPr>
            </a:p>
          </p:txBody>
        </p:sp>
        <p:sp>
          <p:nvSpPr>
            <p:cNvPr id="237" name="Freeform 91"/>
            <p:cNvSpPr>
              <a:spLocks/>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close/>
                </a:path>
              </a:pathLst>
            </a:custGeom>
            <a:grpFill/>
            <a:ln w="0">
              <a:solidFill>
                <a:schemeClr val="tx1">
                  <a:lumMod val="85000"/>
                  <a:lumOff val="15000"/>
                </a:schemeClr>
              </a:solidFill>
              <a:prstDash val="solid"/>
              <a:round/>
              <a:headEnd/>
              <a:tailEnd/>
            </a:ln>
          </p:spPr>
          <p:txBody>
            <a:bodyPr/>
            <a:lstStyle/>
            <a:p>
              <a:endParaRPr lang="zh-CN" altLang="en-US">
                <a:ea typeface="华文细黑" panose="02010600040101010101" pitchFamily="2" charset="-122"/>
              </a:endParaRPr>
            </a:p>
          </p:txBody>
        </p:sp>
        <p:sp>
          <p:nvSpPr>
            <p:cNvPr id="238" name="Freeform 92"/>
            <p:cNvSpPr>
              <a:spLocks/>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grpFill/>
            <a:ln w="6350">
              <a:solidFill>
                <a:schemeClr val="tx1">
                  <a:lumMod val="85000"/>
                  <a:lumOff val="15000"/>
                </a:schemeClr>
              </a:solidFill>
              <a:prstDash val="solid"/>
              <a:round/>
              <a:headEnd/>
              <a:tailEnd/>
            </a:ln>
          </p:spPr>
          <p:txBody>
            <a:bodyPr/>
            <a:lstStyle/>
            <a:p>
              <a:endParaRPr lang="zh-CN" altLang="en-US">
                <a:ea typeface="华文细黑" panose="02010600040101010101" pitchFamily="2" charset="-122"/>
              </a:endParaRPr>
            </a:p>
          </p:txBody>
        </p:sp>
        <p:sp>
          <p:nvSpPr>
            <p:cNvPr id="239" name="Freeform 93"/>
            <p:cNvSpPr>
              <a:spLocks/>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close/>
                </a:path>
              </a:pathLst>
            </a:custGeom>
            <a:grpFill/>
            <a:ln w="0">
              <a:solidFill>
                <a:schemeClr val="tx1">
                  <a:lumMod val="85000"/>
                  <a:lumOff val="15000"/>
                </a:schemeClr>
              </a:solidFill>
              <a:prstDash val="solid"/>
              <a:round/>
              <a:headEnd/>
              <a:tailEnd/>
            </a:ln>
          </p:spPr>
          <p:txBody>
            <a:bodyPr/>
            <a:lstStyle/>
            <a:p>
              <a:endParaRPr lang="zh-CN" altLang="en-US">
                <a:ea typeface="华文细黑" panose="02010600040101010101" pitchFamily="2" charset="-122"/>
              </a:endParaRPr>
            </a:p>
          </p:txBody>
        </p:sp>
        <p:sp>
          <p:nvSpPr>
            <p:cNvPr id="240" name="Freeform 94"/>
            <p:cNvSpPr>
              <a:spLocks/>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path>
              </a:pathLst>
            </a:custGeom>
            <a:grpFill/>
            <a:ln w="6350">
              <a:solidFill>
                <a:schemeClr val="tx1">
                  <a:lumMod val="85000"/>
                  <a:lumOff val="15000"/>
                </a:schemeClr>
              </a:solidFill>
              <a:prstDash val="solid"/>
              <a:round/>
              <a:headEnd/>
              <a:tailEnd/>
            </a:ln>
          </p:spPr>
          <p:txBody>
            <a:bodyPr/>
            <a:lstStyle/>
            <a:p>
              <a:endParaRPr lang="zh-CN" altLang="en-US">
                <a:ea typeface="华文细黑" panose="02010600040101010101" pitchFamily="2" charset="-122"/>
              </a:endParaRPr>
            </a:p>
          </p:txBody>
        </p:sp>
        <p:sp>
          <p:nvSpPr>
            <p:cNvPr id="241" name="Freeform 95"/>
            <p:cNvSpPr>
              <a:spLocks/>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close/>
                </a:path>
              </a:pathLst>
            </a:custGeom>
            <a:grpFill/>
            <a:ln w="0">
              <a:solidFill>
                <a:schemeClr val="tx1">
                  <a:lumMod val="85000"/>
                  <a:lumOff val="15000"/>
                </a:schemeClr>
              </a:solidFill>
              <a:prstDash val="solid"/>
              <a:round/>
              <a:headEnd/>
              <a:tailEnd/>
            </a:ln>
          </p:spPr>
          <p:txBody>
            <a:bodyPr/>
            <a:lstStyle/>
            <a:p>
              <a:endParaRPr lang="zh-CN" altLang="en-US">
                <a:ea typeface="华文细黑" panose="02010600040101010101" pitchFamily="2" charset="-122"/>
              </a:endParaRPr>
            </a:p>
          </p:txBody>
        </p:sp>
        <p:sp>
          <p:nvSpPr>
            <p:cNvPr id="242" name="Freeform 96"/>
            <p:cNvSpPr>
              <a:spLocks/>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path>
              </a:pathLst>
            </a:custGeom>
            <a:grpFill/>
            <a:ln w="6350">
              <a:solidFill>
                <a:schemeClr val="tx1">
                  <a:lumMod val="85000"/>
                  <a:lumOff val="15000"/>
                </a:schemeClr>
              </a:solidFill>
              <a:prstDash val="solid"/>
              <a:round/>
              <a:headEnd/>
              <a:tailEnd/>
            </a:ln>
          </p:spPr>
          <p:txBody>
            <a:bodyPr/>
            <a:lstStyle/>
            <a:p>
              <a:endParaRPr lang="zh-CN" altLang="en-US">
                <a:ea typeface="华文细黑" panose="02010600040101010101" pitchFamily="2" charset="-122"/>
              </a:endParaRPr>
            </a:p>
          </p:txBody>
        </p:sp>
        <p:sp>
          <p:nvSpPr>
            <p:cNvPr id="243" name="Freeform 97"/>
            <p:cNvSpPr>
              <a:spLocks/>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close/>
                </a:path>
              </a:pathLst>
            </a:custGeom>
            <a:grpFill/>
            <a:ln w="0">
              <a:solidFill>
                <a:schemeClr val="tx1">
                  <a:lumMod val="85000"/>
                  <a:lumOff val="15000"/>
                </a:schemeClr>
              </a:solidFill>
              <a:prstDash val="solid"/>
              <a:round/>
              <a:headEnd/>
              <a:tailEnd/>
            </a:ln>
          </p:spPr>
          <p:txBody>
            <a:bodyPr/>
            <a:lstStyle/>
            <a:p>
              <a:endParaRPr lang="zh-CN" altLang="en-US">
                <a:ea typeface="华文细黑" panose="02010600040101010101" pitchFamily="2" charset="-122"/>
              </a:endParaRPr>
            </a:p>
          </p:txBody>
        </p:sp>
        <p:sp>
          <p:nvSpPr>
            <p:cNvPr id="244" name="Freeform 98"/>
            <p:cNvSpPr>
              <a:spLocks/>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path>
              </a:pathLst>
            </a:custGeom>
            <a:grpFill/>
            <a:ln w="6350">
              <a:solidFill>
                <a:schemeClr val="tx1">
                  <a:lumMod val="85000"/>
                  <a:lumOff val="15000"/>
                </a:schemeClr>
              </a:solidFill>
              <a:prstDash val="solid"/>
              <a:round/>
              <a:headEnd/>
              <a:tailEnd/>
            </a:ln>
          </p:spPr>
          <p:txBody>
            <a:bodyPr/>
            <a:lstStyle/>
            <a:p>
              <a:endParaRPr lang="zh-CN" altLang="en-US">
                <a:ea typeface="华文细黑" panose="02010600040101010101" pitchFamily="2" charset="-122"/>
              </a:endParaRPr>
            </a:p>
          </p:txBody>
        </p:sp>
        <p:sp>
          <p:nvSpPr>
            <p:cNvPr id="245" name="Freeform 99"/>
            <p:cNvSpPr>
              <a:spLocks/>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close/>
                </a:path>
              </a:pathLst>
            </a:custGeom>
            <a:grpFill/>
            <a:ln w="0">
              <a:solidFill>
                <a:schemeClr val="tx1">
                  <a:lumMod val="85000"/>
                  <a:lumOff val="15000"/>
                </a:schemeClr>
              </a:solidFill>
              <a:prstDash val="solid"/>
              <a:round/>
              <a:headEnd/>
              <a:tailEnd/>
            </a:ln>
          </p:spPr>
          <p:txBody>
            <a:bodyPr/>
            <a:lstStyle/>
            <a:p>
              <a:endParaRPr lang="zh-CN" altLang="en-US">
                <a:ea typeface="华文细黑" panose="02010600040101010101" pitchFamily="2" charset="-122"/>
              </a:endParaRPr>
            </a:p>
          </p:txBody>
        </p:sp>
        <p:sp>
          <p:nvSpPr>
            <p:cNvPr id="246" name="Freeform 100"/>
            <p:cNvSpPr>
              <a:spLocks/>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solidFill>
              <a:schemeClr val="accent2"/>
            </a:solidFill>
            <a:ln w="6350">
              <a:solidFill>
                <a:schemeClr val="tx1">
                  <a:lumMod val="85000"/>
                  <a:lumOff val="15000"/>
                </a:schemeClr>
              </a:solidFill>
              <a:prstDash val="solid"/>
              <a:round/>
              <a:headEnd/>
              <a:tailEnd/>
            </a:ln>
          </p:spPr>
          <p:txBody>
            <a:bodyPr/>
            <a:lstStyle/>
            <a:p>
              <a:endParaRPr lang="zh-CN" altLang="en-US">
                <a:ea typeface="华文细黑" panose="02010600040101010101" pitchFamily="2" charset="-122"/>
              </a:endParaRPr>
            </a:p>
          </p:txBody>
        </p:sp>
        <p:sp>
          <p:nvSpPr>
            <p:cNvPr id="247" name="Freeform 101"/>
            <p:cNvSpPr>
              <a:spLocks/>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close/>
                </a:path>
              </a:pathLst>
            </a:custGeom>
            <a:grpFill/>
            <a:ln w="0">
              <a:solidFill>
                <a:schemeClr val="tx1">
                  <a:lumMod val="85000"/>
                  <a:lumOff val="15000"/>
                </a:schemeClr>
              </a:solidFill>
              <a:prstDash val="solid"/>
              <a:round/>
              <a:headEnd/>
              <a:tailEnd/>
            </a:ln>
          </p:spPr>
          <p:txBody>
            <a:bodyPr/>
            <a:lstStyle/>
            <a:p>
              <a:endParaRPr lang="zh-CN" altLang="en-US">
                <a:ea typeface="华文细黑" panose="02010600040101010101" pitchFamily="2" charset="-122"/>
              </a:endParaRPr>
            </a:p>
          </p:txBody>
        </p:sp>
        <p:sp>
          <p:nvSpPr>
            <p:cNvPr id="248" name="Freeform 102"/>
            <p:cNvSpPr>
              <a:spLocks/>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path>
              </a:pathLst>
            </a:custGeom>
            <a:grpFill/>
            <a:ln w="6350">
              <a:solidFill>
                <a:schemeClr val="tx1">
                  <a:lumMod val="85000"/>
                  <a:lumOff val="15000"/>
                </a:schemeClr>
              </a:solidFill>
              <a:prstDash val="solid"/>
              <a:round/>
              <a:headEnd/>
              <a:tailEnd/>
            </a:ln>
          </p:spPr>
          <p:txBody>
            <a:bodyPr/>
            <a:lstStyle/>
            <a:p>
              <a:endParaRPr lang="zh-CN" altLang="en-US">
                <a:ea typeface="华文细黑" panose="02010600040101010101" pitchFamily="2" charset="-122"/>
              </a:endParaRPr>
            </a:p>
          </p:txBody>
        </p:sp>
        <p:sp>
          <p:nvSpPr>
            <p:cNvPr id="249" name="Freeform 103"/>
            <p:cNvSpPr>
              <a:spLocks/>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close/>
                </a:path>
              </a:pathLst>
            </a:custGeom>
            <a:grpFill/>
            <a:ln w="0">
              <a:solidFill>
                <a:schemeClr val="tx1">
                  <a:lumMod val="85000"/>
                  <a:lumOff val="15000"/>
                </a:schemeClr>
              </a:solidFill>
              <a:prstDash val="solid"/>
              <a:round/>
              <a:headEnd/>
              <a:tailEnd/>
            </a:ln>
          </p:spPr>
          <p:txBody>
            <a:bodyPr/>
            <a:lstStyle/>
            <a:p>
              <a:endParaRPr lang="zh-CN" altLang="en-US">
                <a:ea typeface="华文细黑" panose="02010600040101010101" pitchFamily="2" charset="-122"/>
              </a:endParaRPr>
            </a:p>
          </p:txBody>
        </p:sp>
        <p:sp>
          <p:nvSpPr>
            <p:cNvPr id="250" name="Freeform 104"/>
            <p:cNvSpPr>
              <a:spLocks/>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path>
              </a:pathLst>
            </a:custGeom>
            <a:grpFill/>
            <a:ln w="6350">
              <a:solidFill>
                <a:schemeClr val="tx1">
                  <a:lumMod val="85000"/>
                  <a:lumOff val="15000"/>
                </a:schemeClr>
              </a:solidFill>
              <a:prstDash val="solid"/>
              <a:round/>
              <a:headEnd/>
              <a:tailEnd/>
            </a:ln>
          </p:spPr>
          <p:txBody>
            <a:bodyPr/>
            <a:lstStyle/>
            <a:p>
              <a:endParaRPr lang="zh-CN" altLang="en-US">
                <a:ea typeface="华文细黑" panose="02010600040101010101" pitchFamily="2" charset="-122"/>
              </a:endParaRPr>
            </a:p>
          </p:txBody>
        </p:sp>
        <p:sp>
          <p:nvSpPr>
            <p:cNvPr id="251" name="Freeform 105"/>
            <p:cNvSpPr>
              <a:spLocks/>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close/>
                </a:path>
              </a:pathLst>
            </a:custGeom>
            <a:grpFill/>
            <a:ln w="0">
              <a:solidFill>
                <a:schemeClr val="tx1">
                  <a:lumMod val="85000"/>
                  <a:lumOff val="15000"/>
                </a:schemeClr>
              </a:solidFill>
              <a:prstDash val="solid"/>
              <a:round/>
              <a:headEnd/>
              <a:tailEnd/>
            </a:ln>
          </p:spPr>
          <p:txBody>
            <a:bodyPr/>
            <a:lstStyle/>
            <a:p>
              <a:endParaRPr lang="zh-CN" altLang="en-US">
                <a:ea typeface="华文细黑" panose="02010600040101010101" pitchFamily="2" charset="-122"/>
              </a:endParaRPr>
            </a:p>
          </p:txBody>
        </p:sp>
        <p:sp>
          <p:nvSpPr>
            <p:cNvPr id="252" name="Freeform 106"/>
            <p:cNvSpPr>
              <a:spLocks/>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path>
              </a:pathLst>
            </a:custGeom>
            <a:grpFill/>
            <a:ln w="6350">
              <a:solidFill>
                <a:schemeClr val="tx1">
                  <a:lumMod val="85000"/>
                  <a:lumOff val="15000"/>
                </a:schemeClr>
              </a:solidFill>
              <a:prstDash val="solid"/>
              <a:round/>
              <a:headEnd/>
              <a:tailEnd/>
            </a:ln>
          </p:spPr>
          <p:txBody>
            <a:bodyPr/>
            <a:lstStyle/>
            <a:p>
              <a:endParaRPr lang="zh-CN" altLang="en-US">
                <a:ea typeface="华文细黑" panose="02010600040101010101" pitchFamily="2" charset="-122"/>
              </a:endParaRPr>
            </a:p>
          </p:txBody>
        </p:sp>
        <p:sp>
          <p:nvSpPr>
            <p:cNvPr id="253" name="Freeform 107"/>
            <p:cNvSpPr>
              <a:spLocks/>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close/>
                </a:path>
              </a:pathLst>
            </a:custGeom>
            <a:grpFill/>
            <a:ln w="0">
              <a:solidFill>
                <a:schemeClr val="tx1">
                  <a:lumMod val="85000"/>
                  <a:lumOff val="15000"/>
                </a:schemeClr>
              </a:solidFill>
              <a:prstDash val="solid"/>
              <a:round/>
              <a:headEnd/>
              <a:tailEnd/>
            </a:ln>
          </p:spPr>
          <p:txBody>
            <a:bodyPr/>
            <a:lstStyle/>
            <a:p>
              <a:endParaRPr lang="zh-CN" altLang="en-US">
                <a:ea typeface="华文细黑" panose="02010600040101010101" pitchFamily="2" charset="-122"/>
              </a:endParaRPr>
            </a:p>
          </p:txBody>
        </p:sp>
        <p:sp>
          <p:nvSpPr>
            <p:cNvPr id="254" name="Freeform 108"/>
            <p:cNvSpPr>
              <a:spLocks/>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path>
              </a:pathLst>
            </a:custGeom>
            <a:grpFill/>
            <a:ln w="6350">
              <a:solidFill>
                <a:schemeClr val="tx1">
                  <a:lumMod val="85000"/>
                  <a:lumOff val="15000"/>
                </a:schemeClr>
              </a:solidFill>
              <a:prstDash val="solid"/>
              <a:round/>
              <a:headEnd/>
              <a:tailEnd/>
            </a:ln>
          </p:spPr>
          <p:txBody>
            <a:bodyPr/>
            <a:lstStyle/>
            <a:p>
              <a:endParaRPr lang="zh-CN" altLang="en-US">
                <a:ea typeface="华文细黑" panose="02010600040101010101" pitchFamily="2" charset="-122"/>
              </a:endParaRPr>
            </a:p>
          </p:txBody>
        </p:sp>
        <p:sp>
          <p:nvSpPr>
            <p:cNvPr id="255" name="Freeform 109"/>
            <p:cNvSpPr>
              <a:spLocks/>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close/>
                </a:path>
              </a:pathLst>
            </a:custGeom>
            <a:grpFill/>
            <a:ln w="0">
              <a:solidFill>
                <a:schemeClr val="tx1">
                  <a:lumMod val="85000"/>
                  <a:lumOff val="15000"/>
                </a:schemeClr>
              </a:solidFill>
              <a:prstDash val="solid"/>
              <a:round/>
              <a:headEnd/>
              <a:tailEnd/>
            </a:ln>
          </p:spPr>
          <p:txBody>
            <a:bodyPr/>
            <a:lstStyle/>
            <a:p>
              <a:endParaRPr lang="zh-CN" altLang="en-US">
                <a:ea typeface="华文细黑" panose="02010600040101010101" pitchFamily="2" charset="-122"/>
              </a:endParaRPr>
            </a:p>
          </p:txBody>
        </p:sp>
        <p:sp>
          <p:nvSpPr>
            <p:cNvPr id="256" name="Freeform 110"/>
            <p:cNvSpPr>
              <a:spLocks/>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path>
              </a:pathLst>
            </a:custGeom>
            <a:grpFill/>
            <a:ln w="6350">
              <a:solidFill>
                <a:schemeClr val="tx1">
                  <a:lumMod val="85000"/>
                  <a:lumOff val="15000"/>
                </a:schemeClr>
              </a:solidFill>
              <a:prstDash val="solid"/>
              <a:round/>
              <a:headEnd/>
              <a:tailEnd/>
            </a:ln>
          </p:spPr>
          <p:txBody>
            <a:bodyPr/>
            <a:lstStyle/>
            <a:p>
              <a:endParaRPr lang="zh-CN" altLang="en-US">
                <a:ea typeface="华文细黑" panose="02010600040101010101" pitchFamily="2" charset="-122"/>
              </a:endParaRPr>
            </a:p>
          </p:txBody>
        </p:sp>
        <p:sp>
          <p:nvSpPr>
            <p:cNvPr id="257" name="Freeform 111"/>
            <p:cNvSpPr>
              <a:spLocks/>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close/>
                </a:path>
              </a:pathLst>
            </a:custGeom>
            <a:grpFill/>
            <a:ln w="0">
              <a:solidFill>
                <a:schemeClr val="tx1">
                  <a:lumMod val="85000"/>
                  <a:lumOff val="15000"/>
                </a:schemeClr>
              </a:solidFill>
              <a:prstDash val="solid"/>
              <a:round/>
              <a:headEnd/>
              <a:tailEnd/>
            </a:ln>
          </p:spPr>
          <p:txBody>
            <a:bodyPr/>
            <a:lstStyle/>
            <a:p>
              <a:endParaRPr lang="zh-CN" altLang="en-US">
                <a:ea typeface="华文细黑" panose="02010600040101010101" pitchFamily="2" charset="-122"/>
              </a:endParaRPr>
            </a:p>
          </p:txBody>
        </p:sp>
        <p:sp>
          <p:nvSpPr>
            <p:cNvPr id="258" name="Freeform 112"/>
            <p:cNvSpPr>
              <a:spLocks/>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path>
              </a:pathLst>
            </a:custGeom>
            <a:grpFill/>
            <a:ln w="6350">
              <a:solidFill>
                <a:schemeClr val="tx1">
                  <a:lumMod val="85000"/>
                  <a:lumOff val="15000"/>
                </a:schemeClr>
              </a:solidFill>
              <a:prstDash val="solid"/>
              <a:round/>
              <a:headEnd/>
              <a:tailEnd/>
            </a:ln>
          </p:spPr>
          <p:txBody>
            <a:bodyPr/>
            <a:lstStyle/>
            <a:p>
              <a:endParaRPr lang="zh-CN" altLang="en-US">
                <a:ea typeface="华文细黑" panose="02010600040101010101" pitchFamily="2" charset="-122"/>
              </a:endParaRPr>
            </a:p>
          </p:txBody>
        </p:sp>
        <p:sp>
          <p:nvSpPr>
            <p:cNvPr id="259" name="Freeform 113"/>
            <p:cNvSpPr>
              <a:spLocks/>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close/>
                </a:path>
              </a:pathLst>
            </a:custGeom>
            <a:grpFill/>
            <a:ln w="0">
              <a:solidFill>
                <a:schemeClr val="tx1">
                  <a:lumMod val="85000"/>
                  <a:lumOff val="15000"/>
                </a:schemeClr>
              </a:solidFill>
              <a:prstDash val="solid"/>
              <a:round/>
              <a:headEnd/>
              <a:tailEnd/>
            </a:ln>
          </p:spPr>
          <p:txBody>
            <a:bodyPr/>
            <a:lstStyle/>
            <a:p>
              <a:endParaRPr lang="zh-CN" altLang="en-US">
                <a:ea typeface="华文细黑" panose="02010600040101010101" pitchFamily="2" charset="-122"/>
              </a:endParaRPr>
            </a:p>
          </p:txBody>
        </p:sp>
        <p:sp>
          <p:nvSpPr>
            <p:cNvPr id="260" name="Freeform 114"/>
            <p:cNvSpPr>
              <a:spLocks/>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path>
              </a:pathLst>
            </a:custGeom>
            <a:grpFill/>
            <a:ln w="6350">
              <a:solidFill>
                <a:schemeClr val="tx1">
                  <a:lumMod val="85000"/>
                  <a:lumOff val="15000"/>
                </a:schemeClr>
              </a:solidFill>
              <a:prstDash val="solid"/>
              <a:round/>
              <a:headEnd/>
              <a:tailEnd/>
            </a:ln>
          </p:spPr>
          <p:txBody>
            <a:bodyPr/>
            <a:lstStyle/>
            <a:p>
              <a:endParaRPr lang="zh-CN" altLang="en-US">
                <a:ea typeface="华文细黑" panose="02010600040101010101" pitchFamily="2" charset="-122"/>
              </a:endParaRPr>
            </a:p>
          </p:txBody>
        </p:sp>
        <p:sp>
          <p:nvSpPr>
            <p:cNvPr id="261" name="Freeform 115"/>
            <p:cNvSpPr>
              <a:spLocks/>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close/>
                </a:path>
              </a:pathLst>
            </a:custGeom>
            <a:grpFill/>
            <a:ln w="0">
              <a:solidFill>
                <a:schemeClr val="tx1">
                  <a:lumMod val="85000"/>
                  <a:lumOff val="15000"/>
                </a:schemeClr>
              </a:solidFill>
              <a:prstDash val="solid"/>
              <a:round/>
              <a:headEnd/>
              <a:tailEnd/>
            </a:ln>
          </p:spPr>
          <p:txBody>
            <a:bodyPr/>
            <a:lstStyle/>
            <a:p>
              <a:endParaRPr lang="zh-CN" altLang="en-US">
                <a:ea typeface="华文细黑" panose="02010600040101010101" pitchFamily="2" charset="-122"/>
              </a:endParaRPr>
            </a:p>
          </p:txBody>
        </p:sp>
        <p:sp>
          <p:nvSpPr>
            <p:cNvPr id="262" name="Freeform 116"/>
            <p:cNvSpPr>
              <a:spLocks/>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path>
              </a:pathLst>
            </a:custGeom>
            <a:grpFill/>
            <a:ln w="6350">
              <a:solidFill>
                <a:schemeClr val="tx1">
                  <a:lumMod val="85000"/>
                  <a:lumOff val="15000"/>
                </a:schemeClr>
              </a:solidFill>
              <a:prstDash val="solid"/>
              <a:round/>
              <a:headEnd/>
              <a:tailEnd/>
            </a:ln>
          </p:spPr>
          <p:txBody>
            <a:bodyPr/>
            <a:lstStyle/>
            <a:p>
              <a:endParaRPr lang="zh-CN" altLang="en-US">
                <a:ea typeface="华文细黑" panose="02010600040101010101" pitchFamily="2" charset="-122"/>
              </a:endParaRPr>
            </a:p>
          </p:txBody>
        </p:sp>
        <p:sp>
          <p:nvSpPr>
            <p:cNvPr id="263" name="Freeform 117"/>
            <p:cNvSpPr>
              <a:spLocks/>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close/>
                </a:path>
              </a:pathLst>
            </a:custGeom>
            <a:grpFill/>
            <a:ln w="0">
              <a:solidFill>
                <a:schemeClr val="tx1">
                  <a:lumMod val="85000"/>
                  <a:lumOff val="15000"/>
                </a:schemeClr>
              </a:solidFill>
              <a:prstDash val="solid"/>
              <a:round/>
              <a:headEnd/>
              <a:tailEnd/>
            </a:ln>
          </p:spPr>
          <p:txBody>
            <a:bodyPr/>
            <a:lstStyle/>
            <a:p>
              <a:endParaRPr lang="zh-CN" altLang="en-US">
                <a:ea typeface="华文细黑" panose="02010600040101010101" pitchFamily="2" charset="-122"/>
              </a:endParaRPr>
            </a:p>
          </p:txBody>
        </p:sp>
        <p:sp>
          <p:nvSpPr>
            <p:cNvPr id="264" name="Freeform 118"/>
            <p:cNvSpPr>
              <a:spLocks/>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path>
              </a:pathLst>
            </a:custGeom>
            <a:grpFill/>
            <a:ln w="6350">
              <a:solidFill>
                <a:schemeClr val="tx1">
                  <a:lumMod val="85000"/>
                  <a:lumOff val="15000"/>
                </a:schemeClr>
              </a:solidFill>
              <a:prstDash val="solid"/>
              <a:round/>
              <a:headEnd/>
              <a:tailEnd/>
            </a:ln>
          </p:spPr>
          <p:txBody>
            <a:bodyPr/>
            <a:lstStyle/>
            <a:p>
              <a:endParaRPr lang="zh-CN" altLang="en-US">
                <a:ea typeface="华文细黑" panose="02010600040101010101" pitchFamily="2" charset="-122"/>
              </a:endParaRPr>
            </a:p>
          </p:txBody>
        </p:sp>
        <p:sp>
          <p:nvSpPr>
            <p:cNvPr id="265" name="Freeform 119"/>
            <p:cNvSpPr>
              <a:spLocks/>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close/>
                </a:path>
              </a:pathLst>
            </a:custGeom>
            <a:grpFill/>
            <a:ln w="0">
              <a:solidFill>
                <a:schemeClr val="tx1">
                  <a:lumMod val="85000"/>
                  <a:lumOff val="15000"/>
                </a:schemeClr>
              </a:solidFill>
              <a:prstDash val="solid"/>
              <a:round/>
              <a:headEnd/>
              <a:tailEnd/>
            </a:ln>
          </p:spPr>
          <p:txBody>
            <a:bodyPr/>
            <a:lstStyle/>
            <a:p>
              <a:endParaRPr lang="zh-CN" altLang="en-US">
                <a:ea typeface="华文细黑" panose="02010600040101010101" pitchFamily="2" charset="-122"/>
              </a:endParaRPr>
            </a:p>
          </p:txBody>
        </p:sp>
        <p:sp>
          <p:nvSpPr>
            <p:cNvPr id="266" name="Freeform 120"/>
            <p:cNvSpPr>
              <a:spLocks/>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path>
              </a:pathLst>
            </a:custGeom>
            <a:grpFill/>
            <a:ln w="6350">
              <a:solidFill>
                <a:schemeClr val="tx1">
                  <a:lumMod val="85000"/>
                  <a:lumOff val="15000"/>
                </a:schemeClr>
              </a:solidFill>
              <a:prstDash val="solid"/>
              <a:round/>
              <a:headEnd/>
              <a:tailEnd/>
            </a:ln>
          </p:spPr>
          <p:txBody>
            <a:bodyPr/>
            <a:lstStyle/>
            <a:p>
              <a:endParaRPr lang="zh-CN" altLang="en-US">
                <a:ea typeface="华文细黑" panose="02010600040101010101" pitchFamily="2" charset="-122"/>
              </a:endParaRPr>
            </a:p>
          </p:txBody>
        </p:sp>
        <p:sp>
          <p:nvSpPr>
            <p:cNvPr id="267" name="Freeform 121"/>
            <p:cNvSpPr>
              <a:spLocks/>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close/>
                </a:path>
              </a:pathLst>
            </a:custGeom>
            <a:grpFill/>
            <a:ln w="0">
              <a:solidFill>
                <a:schemeClr val="tx1">
                  <a:lumMod val="85000"/>
                  <a:lumOff val="15000"/>
                </a:schemeClr>
              </a:solidFill>
              <a:prstDash val="solid"/>
              <a:round/>
              <a:headEnd/>
              <a:tailEnd/>
            </a:ln>
          </p:spPr>
          <p:txBody>
            <a:bodyPr/>
            <a:lstStyle/>
            <a:p>
              <a:endParaRPr lang="zh-CN" altLang="en-US">
                <a:ea typeface="华文细黑" panose="02010600040101010101" pitchFamily="2" charset="-122"/>
              </a:endParaRPr>
            </a:p>
          </p:txBody>
        </p:sp>
        <p:sp>
          <p:nvSpPr>
            <p:cNvPr id="268" name="Freeform 122"/>
            <p:cNvSpPr>
              <a:spLocks/>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path>
              </a:pathLst>
            </a:custGeom>
            <a:grpFill/>
            <a:ln w="6350">
              <a:solidFill>
                <a:schemeClr val="tx1">
                  <a:lumMod val="85000"/>
                  <a:lumOff val="15000"/>
                </a:schemeClr>
              </a:solidFill>
              <a:prstDash val="solid"/>
              <a:round/>
              <a:headEnd/>
              <a:tailEnd/>
            </a:ln>
          </p:spPr>
          <p:txBody>
            <a:bodyPr/>
            <a:lstStyle/>
            <a:p>
              <a:endParaRPr lang="zh-CN" altLang="en-US">
                <a:ea typeface="华文细黑" panose="02010600040101010101" pitchFamily="2" charset="-122"/>
              </a:endParaRPr>
            </a:p>
          </p:txBody>
        </p:sp>
        <p:sp>
          <p:nvSpPr>
            <p:cNvPr id="269" name="Freeform 123"/>
            <p:cNvSpPr>
              <a:spLocks/>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close/>
                </a:path>
              </a:pathLst>
            </a:custGeom>
            <a:grpFill/>
            <a:ln w="0">
              <a:solidFill>
                <a:schemeClr val="tx1">
                  <a:lumMod val="85000"/>
                  <a:lumOff val="15000"/>
                </a:schemeClr>
              </a:solidFill>
              <a:prstDash val="solid"/>
              <a:round/>
              <a:headEnd/>
              <a:tailEnd/>
            </a:ln>
          </p:spPr>
          <p:txBody>
            <a:bodyPr/>
            <a:lstStyle/>
            <a:p>
              <a:endParaRPr lang="zh-CN" altLang="en-US">
                <a:ea typeface="华文细黑" panose="02010600040101010101" pitchFamily="2" charset="-122"/>
              </a:endParaRPr>
            </a:p>
          </p:txBody>
        </p:sp>
        <p:sp>
          <p:nvSpPr>
            <p:cNvPr id="270" name="Freeform 124"/>
            <p:cNvSpPr>
              <a:spLocks/>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path>
              </a:pathLst>
            </a:custGeom>
            <a:grpFill/>
            <a:ln w="6350">
              <a:solidFill>
                <a:schemeClr val="tx1">
                  <a:lumMod val="85000"/>
                  <a:lumOff val="15000"/>
                </a:schemeClr>
              </a:solidFill>
              <a:prstDash val="solid"/>
              <a:round/>
              <a:headEnd/>
              <a:tailEnd/>
            </a:ln>
          </p:spPr>
          <p:txBody>
            <a:bodyPr/>
            <a:lstStyle/>
            <a:p>
              <a:endParaRPr lang="zh-CN" altLang="en-US">
                <a:ea typeface="华文细黑" panose="02010600040101010101" pitchFamily="2" charset="-122"/>
              </a:endParaRPr>
            </a:p>
          </p:txBody>
        </p:sp>
        <p:sp>
          <p:nvSpPr>
            <p:cNvPr id="271" name="Freeform 125"/>
            <p:cNvSpPr>
              <a:spLocks/>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close/>
                </a:path>
              </a:pathLst>
            </a:custGeom>
            <a:grpFill/>
            <a:ln w="0">
              <a:solidFill>
                <a:schemeClr val="tx1">
                  <a:lumMod val="85000"/>
                  <a:lumOff val="15000"/>
                </a:schemeClr>
              </a:solidFill>
              <a:prstDash val="solid"/>
              <a:round/>
              <a:headEnd/>
              <a:tailEnd/>
            </a:ln>
          </p:spPr>
          <p:txBody>
            <a:bodyPr/>
            <a:lstStyle/>
            <a:p>
              <a:endParaRPr lang="zh-CN" altLang="en-US">
                <a:ea typeface="华文细黑" panose="02010600040101010101" pitchFamily="2" charset="-122"/>
              </a:endParaRPr>
            </a:p>
          </p:txBody>
        </p:sp>
        <p:sp>
          <p:nvSpPr>
            <p:cNvPr id="272" name="Freeform 126"/>
            <p:cNvSpPr>
              <a:spLocks/>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path>
              </a:pathLst>
            </a:custGeom>
            <a:solidFill>
              <a:schemeClr val="accent2"/>
            </a:solidFill>
            <a:ln w="6350">
              <a:solidFill>
                <a:schemeClr val="tx1">
                  <a:lumMod val="85000"/>
                  <a:lumOff val="15000"/>
                </a:schemeClr>
              </a:solidFill>
              <a:prstDash val="solid"/>
              <a:round/>
              <a:headEnd/>
              <a:tailEnd/>
            </a:ln>
          </p:spPr>
          <p:txBody>
            <a:bodyPr/>
            <a:lstStyle/>
            <a:p>
              <a:endParaRPr lang="zh-CN" altLang="en-US">
                <a:ea typeface="华文细黑" panose="02010600040101010101" pitchFamily="2" charset="-122"/>
              </a:endParaRPr>
            </a:p>
          </p:txBody>
        </p:sp>
        <p:sp>
          <p:nvSpPr>
            <p:cNvPr id="273" name="Freeform 127"/>
            <p:cNvSpPr>
              <a:spLocks/>
            </p:cNvSpPr>
            <p:nvPr/>
          </p:nvSpPr>
          <p:spPr bwMode="gray">
            <a:xfrm>
              <a:off x="2736" y="2154"/>
              <a:ext cx="464" cy="664"/>
            </a:xfrm>
            <a:custGeom>
              <a:avLst/>
              <a:gdLst>
                <a:gd name="T0" fmla="*/ 2 w 929"/>
                <a:gd name="T1" fmla="*/ 106 h 1329"/>
                <a:gd name="T2" fmla="*/ 21 w 929"/>
                <a:gd name="T3" fmla="*/ 126 h 1329"/>
                <a:gd name="T4" fmla="*/ 31 w 929"/>
                <a:gd name="T5" fmla="*/ 148 h 1329"/>
                <a:gd name="T6" fmla="*/ 26 w 929"/>
                <a:gd name="T7" fmla="*/ 170 h 1329"/>
                <a:gd name="T8" fmla="*/ 43 w 929"/>
                <a:gd name="T9" fmla="*/ 183 h 1329"/>
                <a:gd name="T10" fmla="*/ 68 w 929"/>
                <a:gd name="T11" fmla="*/ 187 h 1329"/>
                <a:gd name="T12" fmla="*/ 79 w 929"/>
                <a:gd name="T13" fmla="*/ 172 h 1329"/>
                <a:gd name="T14" fmla="*/ 78 w 929"/>
                <a:gd name="T15" fmla="*/ 153 h 1329"/>
                <a:gd name="T16" fmla="*/ 72 w 929"/>
                <a:gd name="T17" fmla="*/ 108 h 1329"/>
                <a:gd name="T18" fmla="*/ 92 w 929"/>
                <a:gd name="T19" fmla="*/ 113 h 1329"/>
                <a:gd name="T20" fmla="*/ 109 w 929"/>
                <a:gd name="T21" fmla="*/ 126 h 1329"/>
                <a:gd name="T22" fmla="*/ 143 w 929"/>
                <a:gd name="T23" fmla="*/ 150 h 1329"/>
                <a:gd name="T24" fmla="*/ 140 w 929"/>
                <a:gd name="T25" fmla="*/ 174 h 1329"/>
                <a:gd name="T26" fmla="*/ 112 w 929"/>
                <a:gd name="T27" fmla="*/ 189 h 1329"/>
                <a:gd name="T28" fmla="*/ 99 w 929"/>
                <a:gd name="T29" fmla="*/ 204 h 1329"/>
                <a:gd name="T30" fmla="*/ 71 w 929"/>
                <a:gd name="T31" fmla="*/ 199 h 1329"/>
                <a:gd name="T32" fmla="*/ 65 w 929"/>
                <a:gd name="T33" fmla="*/ 222 h 1329"/>
                <a:gd name="T34" fmla="*/ 70 w 929"/>
                <a:gd name="T35" fmla="*/ 249 h 1329"/>
                <a:gd name="T36" fmla="*/ 48 w 929"/>
                <a:gd name="T37" fmla="*/ 267 h 1329"/>
                <a:gd name="T38" fmla="*/ 53 w 929"/>
                <a:gd name="T39" fmla="*/ 285 h 1329"/>
                <a:gd name="T40" fmla="*/ 63 w 929"/>
                <a:gd name="T41" fmla="*/ 304 h 1329"/>
                <a:gd name="T42" fmla="*/ 110 w 929"/>
                <a:gd name="T43" fmla="*/ 308 h 1329"/>
                <a:gd name="T44" fmla="*/ 142 w 929"/>
                <a:gd name="T45" fmla="*/ 313 h 1329"/>
                <a:gd name="T46" fmla="*/ 172 w 929"/>
                <a:gd name="T47" fmla="*/ 324 h 1329"/>
                <a:gd name="T48" fmla="*/ 188 w 929"/>
                <a:gd name="T49" fmla="*/ 330 h 1329"/>
                <a:gd name="T50" fmla="*/ 181 w 929"/>
                <a:gd name="T51" fmla="*/ 308 h 1329"/>
                <a:gd name="T52" fmla="*/ 202 w 929"/>
                <a:gd name="T53" fmla="*/ 290 h 1329"/>
                <a:gd name="T54" fmla="*/ 178 w 929"/>
                <a:gd name="T55" fmla="*/ 276 h 1329"/>
                <a:gd name="T56" fmla="*/ 200 w 929"/>
                <a:gd name="T57" fmla="*/ 270 h 1329"/>
                <a:gd name="T58" fmla="*/ 231 w 929"/>
                <a:gd name="T59" fmla="*/ 266 h 1329"/>
                <a:gd name="T60" fmla="*/ 218 w 929"/>
                <a:gd name="T61" fmla="*/ 241 h 1329"/>
                <a:gd name="T62" fmla="*/ 202 w 929"/>
                <a:gd name="T63" fmla="*/ 211 h 1329"/>
                <a:gd name="T64" fmla="*/ 210 w 929"/>
                <a:gd name="T65" fmla="*/ 167 h 1329"/>
                <a:gd name="T66" fmla="*/ 200 w 929"/>
                <a:gd name="T67" fmla="*/ 112 h 1329"/>
                <a:gd name="T68" fmla="*/ 196 w 929"/>
                <a:gd name="T69" fmla="*/ 65 h 1329"/>
                <a:gd name="T70" fmla="*/ 214 w 929"/>
                <a:gd name="T71" fmla="*/ 21 h 1329"/>
                <a:gd name="T72" fmla="*/ 206 w 929"/>
                <a:gd name="T73" fmla="*/ 0 h 1329"/>
                <a:gd name="T74" fmla="*/ 182 w 929"/>
                <a:gd name="T75" fmla="*/ 10 h 1329"/>
                <a:gd name="T76" fmla="*/ 164 w 929"/>
                <a:gd name="T77" fmla="*/ 44 h 1329"/>
                <a:gd name="T78" fmla="*/ 129 w 929"/>
                <a:gd name="T79" fmla="*/ 87 h 1329"/>
                <a:gd name="T80" fmla="*/ 99 w 929"/>
                <a:gd name="T81" fmla="*/ 84 h 1329"/>
                <a:gd name="T82" fmla="*/ 74 w 929"/>
                <a:gd name="T83" fmla="*/ 70 h 1329"/>
                <a:gd name="T84" fmla="*/ 72 w 929"/>
                <a:gd name="T85" fmla="*/ 42 h 1329"/>
                <a:gd name="T86" fmla="*/ 68 w 929"/>
                <a:gd name="T87" fmla="*/ 18 h 1329"/>
                <a:gd name="T88" fmla="*/ 43 w 929"/>
                <a:gd name="T89" fmla="*/ 42 h 1329"/>
                <a:gd name="T90" fmla="*/ 26 w 929"/>
                <a:gd name="T91" fmla="*/ 90 h 13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29"/>
                <a:gd name="T139" fmla="*/ 0 h 1329"/>
                <a:gd name="T140" fmla="*/ 929 w 929"/>
                <a:gd name="T141" fmla="*/ 1329 h 13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29" h="1329">
                  <a:moveTo>
                    <a:pt x="0" y="406"/>
                  </a:moveTo>
                  <a:lnTo>
                    <a:pt x="8" y="425"/>
                  </a:lnTo>
                  <a:lnTo>
                    <a:pt x="36" y="461"/>
                  </a:lnTo>
                  <a:lnTo>
                    <a:pt x="87" y="504"/>
                  </a:lnTo>
                  <a:lnTo>
                    <a:pt x="85" y="538"/>
                  </a:lnTo>
                  <a:lnTo>
                    <a:pt x="124" y="595"/>
                  </a:lnTo>
                  <a:lnTo>
                    <a:pt x="107" y="636"/>
                  </a:lnTo>
                  <a:lnTo>
                    <a:pt x="107" y="681"/>
                  </a:lnTo>
                  <a:lnTo>
                    <a:pt x="150" y="697"/>
                  </a:lnTo>
                  <a:lnTo>
                    <a:pt x="174" y="732"/>
                  </a:lnTo>
                  <a:lnTo>
                    <a:pt x="239" y="762"/>
                  </a:lnTo>
                  <a:lnTo>
                    <a:pt x="272" y="748"/>
                  </a:lnTo>
                  <a:lnTo>
                    <a:pt x="278" y="705"/>
                  </a:lnTo>
                  <a:lnTo>
                    <a:pt x="317" y="689"/>
                  </a:lnTo>
                  <a:lnTo>
                    <a:pt x="335" y="648"/>
                  </a:lnTo>
                  <a:lnTo>
                    <a:pt x="315" y="612"/>
                  </a:lnTo>
                  <a:lnTo>
                    <a:pt x="264" y="593"/>
                  </a:lnTo>
                  <a:lnTo>
                    <a:pt x="288" y="435"/>
                  </a:lnTo>
                  <a:lnTo>
                    <a:pt x="319" y="451"/>
                  </a:lnTo>
                  <a:lnTo>
                    <a:pt x="370" y="453"/>
                  </a:lnTo>
                  <a:lnTo>
                    <a:pt x="372" y="484"/>
                  </a:lnTo>
                  <a:lnTo>
                    <a:pt x="439" y="504"/>
                  </a:lnTo>
                  <a:lnTo>
                    <a:pt x="563" y="559"/>
                  </a:lnTo>
                  <a:lnTo>
                    <a:pt x="575" y="603"/>
                  </a:lnTo>
                  <a:lnTo>
                    <a:pt x="550" y="646"/>
                  </a:lnTo>
                  <a:lnTo>
                    <a:pt x="561" y="697"/>
                  </a:lnTo>
                  <a:lnTo>
                    <a:pt x="557" y="750"/>
                  </a:lnTo>
                  <a:lnTo>
                    <a:pt x="449" y="758"/>
                  </a:lnTo>
                  <a:lnTo>
                    <a:pt x="449" y="807"/>
                  </a:lnTo>
                  <a:lnTo>
                    <a:pt x="396" y="819"/>
                  </a:lnTo>
                  <a:lnTo>
                    <a:pt x="349" y="793"/>
                  </a:lnTo>
                  <a:lnTo>
                    <a:pt x="286" y="797"/>
                  </a:lnTo>
                  <a:lnTo>
                    <a:pt x="288" y="851"/>
                  </a:lnTo>
                  <a:lnTo>
                    <a:pt x="260" y="890"/>
                  </a:lnTo>
                  <a:lnTo>
                    <a:pt x="305" y="921"/>
                  </a:lnTo>
                  <a:lnTo>
                    <a:pt x="282" y="998"/>
                  </a:lnTo>
                  <a:lnTo>
                    <a:pt x="292" y="1057"/>
                  </a:lnTo>
                  <a:lnTo>
                    <a:pt x="195" y="1071"/>
                  </a:lnTo>
                  <a:lnTo>
                    <a:pt x="211" y="1093"/>
                  </a:lnTo>
                  <a:lnTo>
                    <a:pt x="215" y="1142"/>
                  </a:lnTo>
                  <a:lnTo>
                    <a:pt x="191" y="1156"/>
                  </a:lnTo>
                  <a:lnTo>
                    <a:pt x="252" y="1217"/>
                  </a:lnTo>
                  <a:lnTo>
                    <a:pt x="345" y="1191"/>
                  </a:lnTo>
                  <a:lnTo>
                    <a:pt x="443" y="1232"/>
                  </a:lnTo>
                  <a:lnTo>
                    <a:pt x="506" y="1280"/>
                  </a:lnTo>
                  <a:lnTo>
                    <a:pt x="571" y="1254"/>
                  </a:lnTo>
                  <a:lnTo>
                    <a:pt x="642" y="1299"/>
                  </a:lnTo>
                  <a:lnTo>
                    <a:pt x="689" y="1299"/>
                  </a:lnTo>
                  <a:lnTo>
                    <a:pt x="691" y="1329"/>
                  </a:lnTo>
                  <a:lnTo>
                    <a:pt x="754" y="1323"/>
                  </a:lnTo>
                  <a:lnTo>
                    <a:pt x="756" y="1270"/>
                  </a:lnTo>
                  <a:lnTo>
                    <a:pt x="727" y="1234"/>
                  </a:lnTo>
                  <a:lnTo>
                    <a:pt x="748" y="1205"/>
                  </a:lnTo>
                  <a:lnTo>
                    <a:pt x="811" y="1163"/>
                  </a:lnTo>
                  <a:lnTo>
                    <a:pt x="776" y="1142"/>
                  </a:lnTo>
                  <a:lnTo>
                    <a:pt x="715" y="1104"/>
                  </a:lnTo>
                  <a:lnTo>
                    <a:pt x="733" y="1069"/>
                  </a:lnTo>
                  <a:lnTo>
                    <a:pt x="802" y="1083"/>
                  </a:lnTo>
                  <a:lnTo>
                    <a:pt x="880" y="1089"/>
                  </a:lnTo>
                  <a:lnTo>
                    <a:pt x="926" y="1065"/>
                  </a:lnTo>
                  <a:lnTo>
                    <a:pt x="929" y="1014"/>
                  </a:lnTo>
                  <a:lnTo>
                    <a:pt x="874" y="967"/>
                  </a:lnTo>
                  <a:lnTo>
                    <a:pt x="837" y="906"/>
                  </a:lnTo>
                  <a:lnTo>
                    <a:pt x="809" y="845"/>
                  </a:lnTo>
                  <a:lnTo>
                    <a:pt x="811" y="736"/>
                  </a:lnTo>
                  <a:lnTo>
                    <a:pt x="843" y="671"/>
                  </a:lnTo>
                  <a:lnTo>
                    <a:pt x="819" y="583"/>
                  </a:lnTo>
                  <a:lnTo>
                    <a:pt x="800" y="449"/>
                  </a:lnTo>
                  <a:lnTo>
                    <a:pt x="837" y="351"/>
                  </a:lnTo>
                  <a:lnTo>
                    <a:pt x="786" y="262"/>
                  </a:lnTo>
                  <a:lnTo>
                    <a:pt x="829" y="209"/>
                  </a:lnTo>
                  <a:lnTo>
                    <a:pt x="859" y="85"/>
                  </a:lnTo>
                  <a:lnTo>
                    <a:pt x="859" y="18"/>
                  </a:lnTo>
                  <a:lnTo>
                    <a:pt x="825" y="0"/>
                  </a:lnTo>
                  <a:lnTo>
                    <a:pt x="788" y="59"/>
                  </a:lnTo>
                  <a:lnTo>
                    <a:pt x="731" y="40"/>
                  </a:lnTo>
                  <a:lnTo>
                    <a:pt x="678" y="99"/>
                  </a:lnTo>
                  <a:lnTo>
                    <a:pt x="658" y="179"/>
                  </a:lnTo>
                  <a:lnTo>
                    <a:pt x="561" y="309"/>
                  </a:lnTo>
                  <a:lnTo>
                    <a:pt x="516" y="349"/>
                  </a:lnTo>
                  <a:lnTo>
                    <a:pt x="487" y="321"/>
                  </a:lnTo>
                  <a:lnTo>
                    <a:pt x="396" y="337"/>
                  </a:lnTo>
                  <a:lnTo>
                    <a:pt x="355" y="284"/>
                  </a:lnTo>
                  <a:lnTo>
                    <a:pt x="296" y="282"/>
                  </a:lnTo>
                  <a:lnTo>
                    <a:pt x="254" y="242"/>
                  </a:lnTo>
                  <a:lnTo>
                    <a:pt x="290" y="168"/>
                  </a:lnTo>
                  <a:lnTo>
                    <a:pt x="305" y="122"/>
                  </a:lnTo>
                  <a:lnTo>
                    <a:pt x="272" y="73"/>
                  </a:lnTo>
                  <a:lnTo>
                    <a:pt x="207" y="91"/>
                  </a:lnTo>
                  <a:lnTo>
                    <a:pt x="172" y="170"/>
                  </a:lnTo>
                  <a:lnTo>
                    <a:pt x="158" y="307"/>
                  </a:lnTo>
                  <a:lnTo>
                    <a:pt x="107" y="362"/>
                  </a:lnTo>
                  <a:lnTo>
                    <a:pt x="0" y="406"/>
                  </a:lnTo>
                </a:path>
              </a:pathLst>
            </a:custGeom>
            <a:grpFill/>
            <a:ln w="6350">
              <a:solidFill>
                <a:schemeClr val="tx1">
                  <a:lumMod val="85000"/>
                  <a:lumOff val="15000"/>
                </a:schemeClr>
              </a:solidFill>
              <a:prstDash val="solid"/>
              <a:round/>
              <a:headEnd/>
              <a:tailEnd/>
            </a:ln>
          </p:spPr>
          <p:txBody>
            <a:bodyPr/>
            <a:lstStyle/>
            <a:p>
              <a:endParaRPr lang="zh-CN" altLang="en-US">
                <a:ea typeface="华文细黑" panose="02010600040101010101" pitchFamily="2" charset="-122"/>
              </a:endParaRPr>
            </a:p>
          </p:txBody>
        </p:sp>
        <p:sp>
          <p:nvSpPr>
            <p:cNvPr id="274" name="Freeform 128"/>
            <p:cNvSpPr>
              <a:spLocks/>
            </p:cNvSpPr>
            <p:nvPr/>
          </p:nvSpPr>
          <p:spPr bwMode="gray">
            <a:xfrm>
              <a:off x="3987" y="3238"/>
              <a:ext cx="121" cy="305"/>
            </a:xfrm>
            <a:custGeom>
              <a:avLst/>
              <a:gdLst>
                <a:gd name="T0" fmla="*/ 43 w 242"/>
                <a:gd name="T1" fmla="*/ 1 h 610"/>
                <a:gd name="T2" fmla="*/ 39 w 242"/>
                <a:gd name="T3" fmla="*/ 6 h 610"/>
                <a:gd name="T4" fmla="*/ 33 w 242"/>
                <a:gd name="T5" fmla="*/ 11 h 610"/>
                <a:gd name="T6" fmla="*/ 28 w 242"/>
                <a:gd name="T7" fmla="*/ 16 h 610"/>
                <a:gd name="T8" fmla="*/ 22 w 242"/>
                <a:gd name="T9" fmla="*/ 24 h 610"/>
                <a:gd name="T10" fmla="*/ 19 w 242"/>
                <a:gd name="T11" fmla="*/ 30 h 610"/>
                <a:gd name="T12" fmla="*/ 16 w 242"/>
                <a:gd name="T13" fmla="*/ 37 h 610"/>
                <a:gd name="T14" fmla="*/ 11 w 242"/>
                <a:gd name="T15" fmla="*/ 47 h 610"/>
                <a:gd name="T16" fmla="*/ 5 w 242"/>
                <a:gd name="T17" fmla="*/ 58 h 610"/>
                <a:gd name="T18" fmla="*/ 1 w 242"/>
                <a:gd name="T19" fmla="*/ 67 h 610"/>
                <a:gd name="T20" fmla="*/ 1 w 242"/>
                <a:gd name="T21" fmla="*/ 77 h 610"/>
                <a:gd name="T22" fmla="*/ 4 w 242"/>
                <a:gd name="T23" fmla="*/ 88 h 610"/>
                <a:gd name="T24" fmla="*/ 5 w 242"/>
                <a:gd name="T25" fmla="*/ 99 h 610"/>
                <a:gd name="T26" fmla="*/ 3 w 242"/>
                <a:gd name="T27" fmla="*/ 108 h 610"/>
                <a:gd name="T28" fmla="*/ 6 w 242"/>
                <a:gd name="T29" fmla="*/ 114 h 610"/>
                <a:gd name="T30" fmla="*/ 15 w 242"/>
                <a:gd name="T31" fmla="*/ 119 h 610"/>
                <a:gd name="T32" fmla="*/ 22 w 242"/>
                <a:gd name="T33" fmla="*/ 129 h 610"/>
                <a:gd name="T34" fmla="*/ 28 w 242"/>
                <a:gd name="T35" fmla="*/ 135 h 610"/>
                <a:gd name="T36" fmla="*/ 33 w 242"/>
                <a:gd name="T37" fmla="*/ 139 h 610"/>
                <a:gd name="T38" fmla="*/ 35 w 242"/>
                <a:gd name="T39" fmla="*/ 146 h 610"/>
                <a:gd name="T40" fmla="*/ 37 w 242"/>
                <a:gd name="T41" fmla="*/ 152 h 610"/>
                <a:gd name="T42" fmla="*/ 41 w 242"/>
                <a:gd name="T43" fmla="*/ 152 h 610"/>
                <a:gd name="T44" fmla="*/ 42 w 242"/>
                <a:gd name="T45" fmla="*/ 146 h 610"/>
                <a:gd name="T46" fmla="*/ 42 w 242"/>
                <a:gd name="T47" fmla="*/ 135 h 610"/>
                <a:gd name="T48" fmla="*/ 45 w 242"/>
                <a:gd name="T49" fmla="*/ 123 h 610"/>
                <a:gd name="T50" fmla="*/ 51 w 242"/>
                <a:gd name="T51" fmla="*/ 114 h 610"/>
                <a:gd name="T52" fmla="*/ 55 w 242"/>
                <a:gd name="T53" fmla="*/ 103 h 610"/>
                <a:gd name="T54" fmla="*/ 57 w 242"/>
                <a:gd name="T55" fmla="*/ 86 h 610"/>
                <a:gd name="T56" fmla="*/ 58 w 242"/>
                <a:gd name="T57" fmla="*/ 66 h 610"/>
                <a:gd name="T58" fmla="*/ 58 w 242"/>
                <a:gd name="T59" fmla="*/ 51 h 610"/>
                <a:gd name="T60" fmla="*/ 60 w 242"/>
                <a:gd name="T61" fmla="*/ 39 h 610"/>
                <a:gd name="T62" fmla="*/ 60 w 242"/>
                <a:gd name="T63" fmla="*/ 28 h 610"/>
                <a:gd name="T64" fmla="*/ 56 w 242"/>
                <a:gd name="T65" fmla="*/ 19 h 610"/>
                <a:gd name="T66" fmla="*/ 52 w 242"/>
                <a:gd name="T67" fmla="*/ 10 h 610"/>
                <a:gd name="T68" fmla="*/ 47 w 242"/>
                <a:gd name="T69" fmla="*/ 2 h 610"/>
                <a:gd name="T70" fmla="*/ 44 w 242"/>
                <a:gd name="T71" fmla="*/ 0 h 6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2"/>
                <a:gd name="T109" fmla="*/ 0 h 610"/>
                <a:gd name="T110" fmla="*/ 242 w 242"/>
                <a:gd name="T111" fmla="*/ 610 h 6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2" h="610">
                  <a:moveTo>
                    <a:pt x="173" y="0"/>
                  </a:moveTo>
                  <a:lnTo>
                    <a:pt x="172" y="4"/>
                  </a:lnTo>
                  <a:lnTo>
                    <a:pt x="164" y="12"/>
                  </a:lnTo>
                  <a:lnTo>
                    <a:pt x="154" y="24"/>
                  </a:lnTo>
                  <a:lnTo>
                    <a:pt x="144" y="36"/>
                  </a:lnTo>
                  <a:lnTo>
                    <a:pt x="132" y="44"/>
                  </a:lnTo>
                  <a:lnTo>
                    <a:pt x="122" y="49"/>
                  </a:lnTo>
                  <a:lnTo>
                    <a:pt x="111" y="63"/>
                  </a:lnTo>
                  <a:lnTo>
                    <a:pt x="97" y="79"/>
                  </a:lnTo>
                  <a:lnTo>
                    <a:pt x="87" y="97"/>
                  </a:lnTo>
                  <a:lnTo>
                    <a:pt x="77" y="112"/>
                  </a:lnTo>
                  <a:lnTo>
                    <a:pt x="73" y="122"/>
                  </a:lnTo>
                  <a:lnTo>
                    <a:pt x="71" y="132"/>
                  </a:lnTo>
                  <a:lnTo>
                    <a:pt x="63" y="148"/>
                  </a:lnTo>
                  <a:lnTo>
                    <a:pt x="53" y="168"/>
                  </a:lnTo>
                  <a:lnTo>
                    <a:pt x="44" y="189"/>
                  </a:lnTo>
                  <a:lnTo>
                    <a:pt x="32" y="213"/>
                  </a:lnTo>
                  <a:lnTo>
                    <a:pt x="20" y="234"/>
                  </a:lnTo>
                  <a:lnTo>
                    <a:pt x="10" y="254"/>
                  </a:lnTo>
                  <a:lnTo>
                    <a:pt x="4" y="268"/>
                  </a:lnTo>
                  <a:lnTo>
                    <a:pt x="0" y="288"/>
                  </a:lnTo>
                  <a:lnTo>
                    <a:pt x="2" y="309"/>
                  </a:lnTo>
                  <a:lnTo>
                    <a:pt x="8" y="331"/>
                  </a:lnTo>
                  <a:lnTo>
                    <a:pt x="14" y="354"/>
                  </a:lnTo>
                  <a:lnTo>
                    <a:pt x="18" y="376"/>
                  </a:lnTo>
                  <a:lnTo>
                    <a:pt x="18" y="396"/>
                  </a:lnTo>
                  <a:lnTo>
                    <a:pt x="14" y="414"/>
                  </a:lnTo>
                  <a:lnTo>
                    <a:pt x="12" y="431"/>
                  </a:lnTo>
                  <a:lnTo>
                    <a:pt x="14" y="445"/>
                  </a:lnTo>
                  <a:lnTo>
                    <a:pt x="24" y="455"/>
                  </a:lnTo>
                  <a:lnTo>
                    <a:pt x="42" y="467"/>
                  </a:lnTo>
                  <a:lnTo>
                    <a:pt x="57" y="477"/>
                  </a:lnTo>
                  <a:lnTo>
                    <a:pt x="71" y="492"/>
                  </a:lnTo>
                  <a:lnTo>
                    <a:pt x="85" y="514"/>
                  </a:lnTo>
                  <a:lnTo>
                    <a:pt x="99" y="530"/>
                  </a:lnTo>
                  <a:lnTo>
                    <a:pt x="111" y="540"/>
                  </a:lnTo>
                  <a:lnTo>
                    <a:pt x="122" y="547"/>
                  </a:lnTo>
                  <a:lnTo>
                    <a:pt x="130" y="555"/>
                  </a:lnTo>
                  <a:lnTo>
                    <a:pt x="136" y="569"/>
                  </a:lnTo>
                  <a:lnTo>
                    <a:pt x="140" y="583"/>
                  </a:lnTo>
                  <a:lnTo>
                    <a:pt x="144" y="597"/>
                  </a:lnTo>
                  <a:lnTo>
                    <a:pt x="148" y="606"/>
                  </a:lnTo>
                  <a:lnTo>
                    <a:pt x="154" y="610"/>
                  </a:lnTo>
                  <a:lnTo>
                    <a:pt x="162" y="606"/>
                  </a:lnTo>
                  <a:lnTo>
                    <a:pt x="168" y="597"/>
                  </a:lnTo>
                  <a:lnTo>
                    <a:pt x="168" y="581"/>
                  </a:lnTo>
                  <a:lnTo>
                    <a:pt x="168" y="559"/>
                  </a:lnTo>
                  <a:lnTo>
                    <a:pt x="168" y="538"/>
                  </a:lnTo>
                  <a:lnTo>
                    <a:pt x="172" y="516"/>
                  </a:lnTo>
                  <a:lnTo>
                    <a:pt x="179" y="494"/>
                  </a:lnTo>
                  <a:lnTo>
                    <a:pt x="189" y="475"/>
                  </a:lnTo>
                  <a:lnTo>
                    <a:pt x="201" y="457"/>
                  </a:lnTo>
                  <a:lnTo>
                    <a:pt x="211" y="435"/>
                  </a:lnTo>
                  <a:lnTo>
                    <a:pt x="217" y="412"/>
                  </a:lnTo>
                  <a:lnTo>
                    <a:pt x="221" y="380"/>
                  </a:lnTo>
                  <a:lnTo>
                    <a:pt x="225" y="343"/>
                  </a:lnTo>
                  <a:lnTo>
                    <a:pt x="227" y="303"/>
                  </a:lnTo>
                  <a:lnTo>
                    <a:pt x="229" y="264"/>
                  </a:lnTo>
                  <a:lnTo>
                    <a:pt x="227" y="231"/>
                  </a:lnTo>
                  <a:lnTo>
                    <a:pt x="229" y="203"/>
                  </a:lnTo>
                  <a:lnTo>
                    <a:pt x="233" y="179"/>
                  </a:lnTo>
                  <a:lnTo>
                    <a:pt x="240" y="156"/>
                  </a:lnTo>
                  <a:lnTo>
                    <a:pt x="242" y="134"/>
                  </a:lnTo>
                  <a:lnTo>
                    <a:pt x="238" y="112"/>
                  </a:lnTo>
                  <a:lnTo>
                    <a:pt x="229" y="89"/>
                  </a:lnTo>
                  <a:lnTo>
                    <a:pt x="223" y="73"/>
                  </a:lnTo>
                  <a:lnTo>
                    <a:pt x="215" y="59"/>
                  </a:lnTo>
                  <a:lnTo>
                    <a:pt x="207" y="42"/>
                  </a:lnTo>
                  <a:lnTo>
                    <a:pt x="195" y="22"/>
                  </a:lnTo>
                  <a:lnTo>
                    <a:pt x="185" y="10"/>
                  </a:lnTo>
                  <a:lnTo>
                    <a:pt x="177" y="2"/>
                  </a:lnTo>
                  <a:lnTo>
                    <a:pt x="173" y="0"/>
                  </a:lnTo>
                </a:path>
              </a:pathLst>
            </a:custGeom>
            <a:grpFill/>
            <a:ln w="6350">
              <a:solidFill>
                <a:schemeClr val="tx1">
                  <a:lumMod val="85000"/>
                  <a:lumOff val="15000"/>
                </a:schemeClr>
              </a:solidFill>
              <a:prstDash val="solid"/>
              <a:round/>
              <a:headEnd/>
              <a:tailEnd/>
            </a:ln>
          </p:spPr>
          <p:txBody>
            <a:bodyPr/>
            <a:lstStyle/>
            <a:p>
              <a:endParaRPr lang="zh-CN" altLang="en-US">
                <a:ea typeface="华文细黑" panose="02010600040101010101" pitchFamily="2" charset="-122"/>
              </a:endParaRPr>
            </a:p>
          </p:txBody>
        </p:sp>
      </p:grpSp>
      <p:cxnSp>
        <p:nvCxnSpPr>
          <p:cNvPr id="275" name="直接连接符 274"/>
          <p:cNvCxnSpPr/>
          <p:nvPr/>
        </p:nvCxnSpPr>
        <p:spPr>
          <a:xfrm>
            <a:off x="5865402" y="3074984"/>
            <a:ext cx="299842" cy="286981"/>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76" name="直接连接符 275"/>
          <p:cNvCxnSpPr/>
          <p:nvPr/>
        </p:nvCxnSpPr>
        <p:spPr>
          <a:xfrm>
            <a:off x="6165241" y="3361964"/>
            <a:ext cx="1461888" cy="8751"/>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77" name="直接连接符 276"/>
          <p:cNvCxnSpPr/>
          <p:nvPr/>
        </p:nvCxnSpPr>
        <p:spPr>
          <a:xfrm>
            <a:off x="4774645" y="3601278"/>
            <a:ext cx="299842" cy="28698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8" name="直接连接符 277"/>
          <p:cNvCxnSpPr/>
          <p:nvPr/>
        </p:nvCxnSpPr>
        <p:spPr>
          <a:xfrm flipV="1">
            <a:off x="5074487" y="3878816"/>
            <a:ext cx="2259381" cy="944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79" name="直接连接符 278"/>
          <p:cNvCxnSpPr/>
          <p:nvPr/>
        </p:nvCxnSpPr>
        <p:spPr>
          <a:xfrm flipV="1">
            <a:off x="5608753" y="4854543"/>
            <a:ext cx="375672" cy="236551"/>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80" name="直接连接符 279"/>
          <p:cNvCxnSpPr/>
          <p:nvPr/>
        </p:nvCxnSpPr>
        <p:spPr>
          <a:xfrm>
            <a:off x="5984426" y="4854541"/>
            <a:ext cx="1516619"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81" name="直接连接符 280"/>
          <p:cNvCxnSpPr/>
          <p:nvPr/>
        </p:nvCxnSpPr>
        <p:spPr>
          <a:xfrm>
            <a:off x="4646321" y="5701173"/>
            <a:ext cx="299842" cy="286981"/>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82" name="直接连接符 281"/>
          <p:cNvCxnSpPr/>
          <p:nvPr/>
        </p:nvCxnSpPr>
        <p:spPr>
          <a:xfrm>
            <a:off x="4946162" y="5988152"/>
            <a:ext cx="2321287"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83" name="矩形 282"/>
          <p:cNvSpPr/>
          <p:nvPr/>
        </p:nvSpPr>
        <p:spPr>
          <a:xfrm>
            <a:off x="6408130" y="3064878"/>
            <a:ext cx="1247872" cy="306525"/>
          </a:xfrm>
          <a:prstGeom prst="rect">
            <a:avLst/>
          </a:prstGeom>
        </p:spPr>
        <p:txBody>
          <a:bodyPr wrap="none" lIns="107544" tIns="53772" rIns="107544" bIns="53772">
            <a:spAutoFit/>
          </a:bodyPr>
          <a:lstStyle/>
          <a:p>
            <a:r>
              <a:rPr lang="zh-CN" altLang="en-US" sz="1300" dirty="0">
                <a:solidFill>
                  <a:schemeClr val="bg1">
                    <a:lumMod val="50000"/>
                  </a:schemeClr>
                </a:solidFill>
                <a:latin typeface="华文细黑" panose="02010600040101010101" pitchFamily="2" charset="-122"/>
                <a:ea typeface="华文细黑" panose="02010600040101010101" pitchFamily="2" charset="-122"/>
              </a:rPr>
              <a:t>点击添加文本</a:t>
            </a:r>
          </a:p>
        </p:txBody>
      </p:sp>
      <p:sp>
        <p:nvSpPr>
          <p:cNvPr id="284" name="矩形 283"/>
          <p:cNvSpPr/>
          <p:nvPr/>
        </p:nvSpPr>
        <p:spPr>
          <a:xfrm>
            <a:off x="6114867" y="3578374"/>
            <a:ext cx="1247872" cy="306525"/>
          </a:xfrm>
          <a:prstGeom prst="rect">
            <a:avLst/>
          </a:prstGeom>
        </p:spPr>
        <p:txBody>
          <a:bodyPr wrap="none" lIns="107544" tIns="53772" rIns="107544" bIns="53772">
            <a:spAutoFit/>
          </a:bodyPr>
          <a:lstStyle/>
          <a:p>
            <a:r>
              <a:rPr lang="zh-CN" altLang="en-US" sz="1300" dirty="0">
                <a:solidFill>
                  <a:schemeClr val="bg1">
                    <a:lumMod val="50000"/>
                  </a:schemeClr>
                </a:solidFill>
                <a:latin typeface="华文细黑" panose="02010600040101010101" pitchFamily="2" charset="-122"/>
                <a:ea typeface="华文细黑" panose="02010600040101010101" pitchFamily="2" charset="-122"/>
              </a:rPr>
              <a:t>点击添加文本</a:t>
            </a:r>
          </a:p>
        </p:txBody>
      </p:sp>
      <p:sp>
        <p:nvSpPr>
          <p:cNvPr id="285" name="矩形 284"/>
          <p:cNvSpPr/>
          <p:nvPr/>
        </p:nvSpPr>
        <p:spPr>
          <a:xfrm>
            <a:off x="6282486" y="4556130"/>
            <a:ext cx="1247872" cy="306525"/>
          </a:xfrm>
          <a:prstGeom prst="rect">
            <a:avLst/>
          </a:prstGeom>
        </p:spPr>
        <p:txBody>
          <a:bodyPr wrap="none" lIns="107544" tIns="53772" rIns="107544" bIns="53772">
            <a:spAutoFit/>
          </a:bodyPr>
          <a:lstStyle/>
          <a:p>
            <a:r>
              <a:rPr lang="zh-CN" altLang="en-US" sz="1300" dirty="0">
                <a:solidFill>
                  <a:schemeClr val="bg1">
                    <a:lumMod val="50000"/>
                  </a:schemeClr>
                </a:solidFill>
                <a:latin typeface="华文细黑" panose="02010600040101010101" pitchFamily="2" charset="-122"/>
                <a:ea typeface="华文细黑" panose="02010600040101010101" pitchFamily="2" charset="-122"/>
              </a:rPr>
              <a:t>点击添加文本</a:t>
            </a:r>
          </a:p>
        </p:txBody>
      </p:sp>
      <p:sp>
        <p:nvSpPr>
          <p:cNvPr id="286" name="矩形 285"/>
          <p:cNvSpPr/>
          <p:nvPr/>
        </p:nvSpPr>
        <p:spPr>
          <a:xfrm>
            <a:off x="6048890" y="5683747"/>
            <a:ext cx="1247872" cy="306525"/>
          </a:xfrm>
          <a:prstGeom prst="rect">
            <a:avLst/>
          </a:prstGeom>
        </p:spPr>
        <p:txBody>
          <a:bodyPr wrap="none" lIns="107544" tIns="53772" rIns="107544" bIns="53772">
            <a:spAutoFit/>
          </a:bodyPr>
          <a:lstStyle/>
          <a:p>
            <a:r>
              <a:rPr lang="zh-CN" altLang="en-US" sz="1300" dirty="0">
                <a:solidFill>
                  <a:schemeClr val="bg1">
                    <a:lumMod val="50000"/>
                  </a:schemeClr>
                </a:solidFill>
                <a:latin typeface="华文细黑" panose="02010600040101010101" pitchFamily="2" charset="-122"/>
                <a:ea typeface="华文细黑" panose="02010600040101010101" pitchFamily="2" charset="-122"/>
              </a:rPr>
              <a:t>点击添加文本</a:t>
            </a:r>
          </a:p>
        </p:txBody>
      </p:sp>
      <p:grpSp>
        <p:nvGrpSpPr>
          <p:cNvPr id="297" name="组合 296"/>
          <p:cNvGrpSpPr/>
          <p:nvPr/>
        </p:nvGrpSpPr>
        <p:grpSpPr>
          <a:xfrm>
            <a:off x="8773381" y="2206614"/>
            <a:ext cx="1611260" cy="499511"/>
            <a:chOff x="814328" y="3219334"/>
            <a:chExt cx="1356392" cy="432536"/>
          </a:xfrm>
        </p:grpSpPr>
        <p:grpSp>
          <p:nvGrpSpPr>
            <p:cNvPr id="298" name="组合 297"/>
            <p:cNvGrpSpPr/>
            <p:nvPr/>
          </p:nvGrpSpPr>
          <p:grpSpPr>
            <a:xfrm>
              <a:off x="814328" y="3219334"/>
              <a:ext cx="1356392" cy="432536"/>
              <a:chOff x="4304043" y="1286668"/>
              <a:chExt cx="3837944" cy="2757793"/>
            </a:xfrm>
            <a:effectLst>
              <a:outerShdw blurRad="381000" dist="254000" dir="8100000" algn="tr" rotWithShape="0">
                <a:prstClr val="black">
                  <a:alpha val="40000"/>
                </a:prstClr>
              </a:outerShdw>
            </a:effectLst>
          </p:grpSpPr>
          <p:sp>
            <p:nvSpPr>
              <p:cNvPr id="300" name="圆角矩形 299"/>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华文细黑" panose="02010600040101010101" pitchFamily="2" charset="-122"/>
                </a:endParaRPr>
              </a:p>
            </p:txBody>
          </p:sp>
          <p:sp>
            <p:nvSpPr>
              <p:cNvPr id="301" name="圆角矩形 300"/>
              <p:cNvSpPr/>
              <p:nvPr/>
            </p:nvSpPr>
            <p:spPr>
              <a:xfrm>
                <a:off x="4351927" y="1373342"/>
                <a:ext cx="3742173" cy="2584452"/>
              </a:xfrm>
              <a:prstGeom prst="roundRect">
                <a:avLst/>
              </a:pr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华文细黑" panose="02010600040101010101" pitchFamily="2" charset="-122"/>
                  <a:ea typeface="华文细黑" panose="02010600040101010101" pitchFamily="2" charset="-122"/>
                </a:endParaRPr>
              </a:p>
            </p:txBody>
          </p:sp>
        </p:grpSp>
        <p:sp>
          <p:nvSpPr>
            <p:cNvPr id="299" name="TextBox 298"/>
            <p:cNvSpPr txBox="1"/>
            <p:nvPr/>
          </p:nvSpPr>
          <p:spPr>
            <a:xfrm>
              <a:off x="831252" y="3331792"/>
              <a:ext cx="1322544" cy="239859"/>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r>
                <a:rPr lang="zh-CN" altLang="en-US" sz="1800" dirty="0">
                  <a:latin typeface="+mn-ea"/>
                  <a:ea typeface="华文细黑" panose="02010600040101010101" pitchFamily="2" charset="-122"/>
                </a:rPr>
                <a:t>扩展规划</a:t>
              </a:r>
            </a:p>
          </p:txBody>
        </p:sp>
      </p:grpSp>
      <p:sp>
        <p:nvSpPr>
          <p:cNvPr id="287" name="TextBox 286"/>
          <p:cNvSpPr txBox="1"/>
          <p:nvPr/>
        </p:nvSpPr>
        <p:spPr>
          <a:xfrm>
            <a:off x="8294306" y="3163781"/>
            <a:ext cx="2647797" cy="2269186"/>
          </a:xfrm>
          <a:prstGeom prst="rect">
            <a:avLst/>
          </a:prstGeom>
          <a:noFill/>
        </p:spPr>
        <p:txBody>
          <a:bodyPr wrap="square" lIns="107544" tIns="53772" rIns="107544" bIns="53772" rtlCol="0">
            <a:spAutoFit/>
          </a:bodyPr>
          <a:lstStyle/>
          <a:p>
            <a:pPr>
              <a:lnSpc>
                <a:spcPct val="130000"/>
              </a:lnSpc>
            </a:pPr>
            <a:r>
              <a:rPr lang="zh-CN" altLang="en-US" sz="1050" dirty="0">
                <a:solidFill>
                  <a:schemeClr val="tx1">
                    <a:lumMod val="50000"/>
                    <a:lumOff val="50000"/>
                  </a:schemeClr>
                </a:solidFill>
                <a:latin typeface="华文细黑" panose="02010600040101010101" pitchFamily="2" charset="-122"/>
                <a:ea typeface="华文细黑" panose="02010600040101010101" pitchFamily="2" charset="-122"/>
              </a:rPr>
              <a:t>      </a:t>
            </a:r>
            <a:r>
              <a:rPr lang="zh-CN" altLang="en-US" sz="1200" dirty="0">
                <a:solidFill>
                  <a:schemeClr val="tx1">
                    <a:lumMod val="50000"/>
                    <a:lumOff val="50000"/>
                  </a:schemeClr>
                </a:solidFill>
                <a:latin typeface="华文细黑" panose="02010600040101010101" pitchFamily="2" charset="-122"/>
                <a:ea typeface="华文细黑" panose="02010600040101010101" pitchFamily="2" charset="-122"/>
              </a:rPr>
              <a:t>您的内容打在这里，或者通过复制您的文本后，在此框中选择粘贴，并选择只保留文字。您的内容打在这里，或者通过复制您的文本后，在此框中选择粘贴，并选择只保留文字。</a:t>
            </a:r>
            <a:endParaRPr lang="en-US" altLang="zh-CN" sz="1200" dirty="0">
              <a:solidFill>
                <a:schemeClr val="tx1">
                  <a:lumMod val="50000"/>
                  <a:lumOff val="50000"/>
                </a:schemeClr>
              </a:solidFill>
              <a:latin typeface="华文细黑" panose="02010600040101010101" pitchFamily="2" charset="-122"/>
              <a:ea typeface="华文细黑" panose="02010600040101010101" pitchFamily="2" charset="-122"/>
            </a:endParaRPr>
          </a:p>
          <a:p>
            <a:pPr>
              <a:lnSpc>
                <a:spcPct val="130000"/>
              </a:lnSpc>
            </a:pPr>
            <a:r>
              <a:rPr lang="zh-CN" altLang="en-US" sz="1200" dirty="0">
                <a:solidFill>
                  <a:schemeClr val="tx1">
                    <a:lumMod val="50000"/>
                    <a:lumOff val="50000"/>
                  </a:schemeClr>
                </a:solidFill>
                <a:latin typeface="华文细黑" panose="02010600040101010101" pitchFamily="2" charset="-122"/>
                <a:ea typeface="华文细黑" panose="02010600040101010101" pitchFamily="2" charset="-122"/>
              </a:rPr>
              <a:t>      您的内容打在这里，或者通过复制您的文本后，在此框中选择粘贴，并选择只保留文字。</a:t>
            </a:r>
          </a:p>
        </p:txBody>
      </p:sp>
    </p:spTree>
    <p:extLst>
      <p:ext uri="{BB962C8B-B14F-4D97-AF65-F5344CB8AC3E}">
        <p14:creationId xmlns:p14="http://schemas.microsoft.com/office/powerpoint/2010/main" val="2956207363"/>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fade">
                                          <p:cBhvr>
                                            <p:cTn id="7" dur="500"/>
                                            <p:tgtEl>
                                              <p:spTgt spid="13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Effect transition="in" filter="wipe(left)">
                                          <p:cBhvr>
                                            <p:cTn id="11" dur="500"/>
                                            <p:tgtEl>
                                              <p:spTgt spid="136"/>
                                            </p:tgtEl>
                                          </p:cBhvr>
                                        </p:animEffect>
                                      </p:childTnLst>
                                    </p:cTn>
                                  </p:par>
                                </p:childTnLst>
                              </p:cTn>
                            </p:par>
                            <p:par>
                              <p:cTn id="12" fill="hold">
                                <p:stCondLst>
                                  <p:cond delay="1000"/>
                                </p:stCondLst>
                                <p:childTnLst>
                                  <p:par>
                                    <p:cTn id="13" presetID="2" presetClass="entr" presetSubtype="2" decel="100000" fill="hold" grpId="0" nodeType="afterEffect">
                                      <p:stCondLst>
                                        <p:cond delay="0"/>
                                      </p:stCondLst>
                                      <p:iterate type="lt">
                                        <p:tmPct val="10000"/>
                                      </p:iterate>
                                      <p:childTnLst>
                                        <p:set>
                                          <p:cBhvr>
                                            <p:cTn id="14" dur="1" fill="hold">
                                              <p:stCondLst>
                                                <p:cond delay="0"/>
                                              </p:stCondLst>
                                            </p:cTn>
                                            <p:tgtEl>
                                              <p:spTgt spid="145"/>
                                            </p:tgtEl>
                                            <p:attrNameLst>
                                              <p:attrName>style.visibility</p:attrName>
                                            </p:attrNameLst>
                                          </p:cBhvr>
                                          <p:to>
                                            <p:strVal val="visible"/>
                                          </p:to>
                                        </p:set>
                                        <p:anim calcmode="lin" valueType="num">
                                          <p:cBhvr additive="base">
                                            <p:cTn id="15" dur="500" fill="hold"/>
                                            <p:tgtEl>
                                              <p:spTgt spid="145"/>
                                            </p:tgtEl>
                                            <p:attrNameLst>
                                              <p:attrName>ppt_x</p:attrName>
                                            </p:attrNameLst>
                                          </p:cBhvr>
                                          <p:tavLst>
                                            <p:tav tm="0">
                                              <p:val>
                                                <p:strVal val="1+#ppt_w/2"/>
                                              </p:val>
                                            </p:tav>
                                            <p:tav tm="100000">
                                              <p:val>
                                                <p:strVal val="#ppt_x"/>
                                              </p:val>
                                            </p:tav>
                                          </p:tavLst>
                                        </p:anim>
                                        <p:anim calcmode="lin" valueType="num">
                                          <p:cBhvr additive="base">
                                            <p:cTn id="16" dur="500" fill="hold"/>
                                            <p:tgtEl>
                                              <p:spTgt spid="145"/>
                                            </p:tgtEl>
                                            <p:attrNameLst>
                                              <p:attrName>ppt_y</p:attrName>
                                            </p:attrNameLst>
                                          </p:cBhvr>
                                          <p:tavLst>
                                            <p:tav tm="0">
                                              <p:val>
                                                <p:strVal val="#ppt_y"/>
                                              </p:val>
                                            </p:tav>
                                            <p:tav tm="100000">
                                              <p:val>
                                                <p:strVal val="#ppt_y"/>
                                              </p:val>
                                            </p:tav>
                                          </p:tavLst>
                                        </p:anim>
                                      </p:childTnLst>
                                    </p:cTn>
                                  </p:par>
                                </p:childTnLst>
                              </p:cTn>
                            </p:par>
                            <p:par>
                              <p:cTn id="17" fill="hold">
                                <p:stCondLst>
                                  <p:cond delay="2450"/>
                                </p:stCondLst>
                                <p:childTnLst>
                                  <p:par>
                                    <p:cTn id="18" presetID="2" presetClass="entr" presetSubtype="2" decel="100000" fill="hold" grpId="0" nodeType="afterEffect">
                                      <p:stCondLst>
                                        <p:cond delay="0"/>
                                      </p:stCondLst>
                                      <p:iterate type="lt">
                                        <p:tmPct val="10000"/>
                                      </p:iterate>
                                      <p:childTnLst>
                                        <p:set>
                                          <p:cBhvr>
                                            <p:cTn id="19" dur="1" fill="hold">
                                              <p:stCondLst>
                                                <p:cond delay="0"/>
                                              </p:stCondLst>
                                            </p:cTn>
                                            <p:tgtEl>
                                              <p:spTgt spid="146"/>
                                            </p:tgtEl>
                                            <p:attrNameLst>
                                              <p:attrName>style.visibility</p:attrName>
                                            </p:attrNameLst>
                                          </p:cBhvr>
                                          <p:to>
                                            <p:strVal val="visible"/>
                                          </p:to>
                                        </p:set>
                                        <p:anim calcmode="lin" valueType="num">
                                          <p:cBhvr additive="base">
                                            <p:cTn id="20" dur="500" fill="hold"/>
                                            <p:tgtEl>
                                              <p:spTgt spid="146"/>
                                            </p:tgtEl>
                                            <p:attrNameLst>
                                              <p:attrName>ppt_x</p:attrName>
                                            </p:attrNameLst>
                                          </p:cBhvr>
                                          <p:tavLst>
                                            <p:tav tm="0">
                                              <p:val>
                                                <p:strVal val="1+#ppt_w/2"/>
                                              </p:val>
                                            </p:tav>
                                            <p:tav tm="100000">
                                              <p:val>
                                                <p:strVal val="#ppt_x"/>
                                              </p:val>
                                            </p:tav>
                                          </p:tavLst>
                                        </p:anim>
                                        <p:anim calcmode="lin" valueType="num">
                                          <p:cBhvr additive="base">
                                            <p:cTn id="21" dur="500" fill="hold"/>
                                            <p:tgtEl>
                                              <p:spTgt spid="146"/>
                                            </p:tgtEl>
                                            <p:attrNameLst>
                                              <p:attrName>ppt_y</p:attrName>
                                            </p:attrNameLst>
                                          </p:cBhvr>
                                          <p:tavLst>
                                            <p:tav tm="0">
                                              <p:val>
                                                <p:strVal val="#ppt_y"/>
                                              </p:val>
                                            </p:tav>
                                            <p:tav tm="100000">
                                              <p:val>
                                                <p:strVal val="#ppt_y"/>
                                              </p:val>
                                            </p:tav>
                                          </p:tavLst>
                                        </p:anim>
                                      </p:childTnLst>
                                    </p:cTn>
                                  </p:par>
                                </p:childTnLst>
                              </p:cTn>
                            </p:par>
                            <p:par>
                              <p:cTn id="22" fill="hold">
                                <p:stCondLst>
                                  <p:cond delay="3100"/>
                                </p:stCondLst>
                                <p:childTnLst>
                                  <p:par>
                                    <p:cTn id="23" presetID="2" presetClass="entr" presetSubtype="8" accel="58000" fill="hold" nodeType="afterEffect" p14:presetBounceEnd="58000">
                                      <p:stCondLst>
                                        <p:cond delay="0"/>
                                      </p:stCondLst>
                                      <p:childTnLst>
                                        <p:set>
                                          <p:cBhvr>
                                            <p:cTn id="24" dur="1" fill="hold">
                                              <p:stCondLst>
                                                <p:cond delay="0"/>
                                              </p:stCondLst>
                                            </p:cTn>
                                            <p:tgtEl>
                                              <p:spTgt spid="212"/>
                                            </p:tgtEl>
                                            <p:attrNameLst>
                                              <p:attrName>style.visibility</p:attrName>
                                            </p:attrNameLst>
                                          </p:cBhvr>
                                          <p:to>
                                            <p:strVal val="visible"/>
                                          </p:to>
                                        </p:set>
                                        <p:anim calcmode="lin" valueType="num" p14:bounceEnd="58000">
                                          <p:cBhvr additive="base">
                                            <p:cTn id="25" dur="1000" fill="hold"/>
                                            <p:tgtEl>
                                              <p:spTgt spid="212"/>
                                            </p:tgtEl>
                                            <p:attrNameLst>
                                              <p:attrName>ppt_x</p:attrName>
                                            </p:attrNameLst>
                                          </p:cBhvr>
                                          <p:tavLst>
                                            <p:tav tm="0">
                                              <p:val>
                                                <p:strVal val="0-#ppt_w/2"/>
                                              </p:val>
                                            </p:tav>
                                            <p:tav tm="100000">
                                              <p:val>
                                                <p:strVal val="#ppt_x"/>
                                              </p:val>
                                            </p:tav>
                                          </p:tavLst>
                                        </p:anim>
                                        <p:anim calcmode="lin" valueType="num" p14:bounceEnd="58000">
                                          <p:cBhvr additive="base">
                                            <p:cTn id="26" dur="1000" fill="hold"/>
                                            <p:tgtEl>
                                              <p:spTgt spid="212"/>
                                            </p:tgtEl>
                                            <p:attrNameLst>
                                              <p:attrName>ppt_y</p:attrName>
                                            </p:attrNameLst>
                                          </p:cBhvr>
                                          <p:tavLst>
                                            <p:tav tm="0">
                                              <p:val>
                                                <p:strVal val="#ppt_y"/>
                                              </p:val>
                                            </p:tav>
                                            <p:tav tm="100000">
                                              <p:val>
                                                <p:strVal val="#ppt_y"/>
                                              </p:val>
                                            </p:tav>
                                          </p:tavLst>
                                        </p:anim>
                                      </p:childTnLst>
                                    </p:cTn>
                                  </p:par>
                                </p:childTnLst>
                              </p:cTn>
                            </p:par>
                            <p:par>
                              <p:cTn id="27" fill="hold">
                                <p:stCondLst>
                                  <p:cond delay="4100"/>
                                </p:stCondLst>
                                <p:childTnLst>
                                  <p:par>
                                    <p:cTn id="28" presetID="22" presetClass="entr" presetSubtype="8" fill="hold" nodeType="afterEffect">
                                      <p:stCondLst>
                                        <p:cond delay="0"/>
                                      </p:stCondLst>
                                      <p:childTnLst>
                                        <p:set>
                                          <p:cBhvr>
                                            <p:cTn id="29" dur="1" fill="hold">
                                              <p:stCondLst>
                                                <p:cond delay="0"/>
                                              </p:stCondLst>
                                            </p:cTn>
                                            <p:tgtEl>
                                              <p:spTgt spid="275"/>
                                            </p:tgtEl>
                                            <p:attrNameLst>
                                              <p:attrName>style.visibility</p:attrName>
                                            </p:attrNameLst>
                                          </p:cBhvr>
                                          <p:to>
                                            <p:strVal val="visible"/>
                                          </p:to>
                                        </p:set>
                                        <p:animEffect transition="in" filter="wipe(left)">
                                          <p:cBhvr>
                                            <p:cTn id="30" dur="250"/>
                                            <p:tgtEl>
                                              <p:spTgt spid="275"/>
                                            </p:tgtEl>
                                          </p:cBhvr>
                                        </p:animEffect>
                                      </p:childTnLst>
                                    </p:cTn>
                                  </p:par>
                                </p:childTnLst>
                              </p:cTn>
                            </p:par>
                            <p:par>
                              <p:cTn id="31" fill="hold">
                                <p:stCondLst>
                                  <p:cond delay="4350"/>
                                </p:stCondLst>
                                <p:childTnLst>
                                  <p:par>
                                    <p:cTn id="32" presetID="22" presetClass="entr" presetSubtype="8" fill="hold" nodeType="afterEffect">
                                      <p:stCondLst>
                                        <p:cond delay="0"/>
                                      </p:stCondLst>
                                      <p:childTnLst>
                                        <p:set>
                                          <p:cBhvr>
                                            <p:cTn id="33" dur="1" fill="hold">
                                              <p:stCondLst>
                                                <p:cond delay="0"/>
                                              </p:stCondLst>
                                            </p:cTn>
                                            <p:tgtEl>
                                              <p:spTgt spid="276"/>
                                            </p:tgtEl>
                                            <p:attrNameLst>
                                              <p:attrName>style.visibility</p:attrName>
                                            </p:attrNameLst>
                                          </p:cBhvr>
                                          <p:to>
                                            <p:strVal val="visible"/>
                                          </p:to>
                                        </p:set>
                                        <p:animEffect transition="in" filter="wipe(left)">
                                          <p:cBhvr>
                                            <p:cTn id="34" dur="250"/>
                                            <p:tgtEl>
                                              <p:spTgt spid="276"/>
                                            </p:tgtEl>
                                          </p:cBhvr>
                                        </p:animEffect>
                                      </p:childTnLst>
                                    </p:cTn>
                                  </p:par>
                                </p:childTnLst>
                              </p:cTn>
                            </p:par>
                            <p:par>
                              <p:cTn id="35" fill="hold">
                                <p:stCondLst>
                                  <p:cond delay="4600"/>
                                </p:stCondLst>
                                <p:childTnLst>
                                  <p:par>
                                    <p:cTn id="36" presetID="47" presetClass="entr" presetSubtype="0" fill="hold" grpId="0" nodeType="afterEffect">
                                      <p:stCondLst>
                                        <p:cond delay="0"/>
                                      </p:stCondLst>
                                      <p:childTnLst>
                                        <p:set>
                                          <p:cBhvr>
                                            <p:cTn id="37" dur="1" fill="hold">
                                              <p:stCondLst>
                                                <p:cond delay="0"/>
                                              </p:stCondLst>
                                            </p:cTn>
                                            <p:tgtEl>
                                              <p:spTgt spid="283"/>
                                            </p:tgtEl>
                                            <p:attrNameLst>
                                              <p:attrName>style.visibility</p:attrName>
                                            </p:attrNameLst>
                                          </p:cBhvr>
                                          <p:to>
                                            <p:strVal val="visible"/>
                                          </p:to>
                                        </p:set>
                                        <p:animEffect transition="in" filter="fade">
                                          <p:cBhvr>
                                            <p:cTn id="38" dur="500"/>
                                            <p:tgtEl>
                                              <p:spTgt spid="283"/>
                                            </p:tgtEl>
                                          </p:cBhvr>
                                        </p:animEffect>
                                        <p:anim calcmode="lin" valueType="num">
                                          <p:cBhvr>
                                            <p:cTn id="39" dur="500" fill="hold"/>
                                            <p:tgtEl>
                                              <p:spTgt spid="283"/>
                                            </p:tgtEl>
                                            <p:attrNameLst>
                                              <p:attrName>ppt_x</p:attrName>
                                            </p:attrNameLst>
                                          </p:cBhvr>
                                          <p:tavLst>
                                            <p:tav tm="0">
                                              <p:val>
                                                <p:strVal val="#ppt_x"/>
                                              </p:val>
                                            </p:tav>
                                            <p:tav tm="100000">
                                              <p:val>
                                                <p:strVal val="#ppt_x"/>
                                              </p:val>
                                            </p:tav>
                                          </p:tavLst>
                                        </p:anim>
                                        <p:anim calcmode="lin" valueType="num">
                                          <p:cBhvr>
                                            <p:cTn id="40" dur="500" fill="hold"/>
                                            <p:tgtEl>
                                              <p:spTgt spid="283"/>
                                            </p:tgtEl>
                                            <p:attrNameLst>
                                              <p:attrName>ppt_y</p:attrName>
                                            </p:attrNameLst>
                                          </p:cBhvr>
                                          <p:tavLst>
                                            <p:tav tm="0">
                                              <p:val>
                                                <p:strVal val="#ppt_y-.1"/>
                                              </p:val>
                                            </p:tav>
                                            <p:tav tm="100000">
                                              <p:val>
                                                <p:strVal val="#ppt_y"/>
                                              </p:val>
                                            </p:tav>
                                          </p:tavLst>
                                        </p:anim>
                                      </p:childTnLst>
                                    </p:cTn>
                                  </p:par>
                                </p:childTnLst>
                              </p:cTn>
                            </p:par>
                            <p:par>
                              <p:cTn id="41" fill="hold">
                                <p:stCondLst>
                                  <p:cond delay="5100"/>
                                </p:stCondLst>
                                <p:childTnLst>
                                  <p:par>
                                    <p:cTn id="42" presetID="22" presetClass="entr" presetSubtype="8" fill="hold" nodeType="afterEffect">
                                      <p:stCondLst>
                                        <p:cond delay="0"/>
                                      </p:stCondLst>
                                      <p:childTnLst>
                                        <p:set>
                                          <p:cBhvr>
                                            <p:cTn id="43" dur="1" fill="hold">
                                              <p:stCondLst>
                                                <p:cond delay="0"/>
                                              </p:stCondLst>
                                            </p:cTn>
                                            <p:tgtEl>
                                              <p:spTgt spid="277"/>
                                            </p:tgtEl>
                                            <p:attrNameLst>
                                              <p:attrName>style.visibility</p:attrName>
                                            </p:attrNameLst>
                                          </p:cBhvr>
                                          <p:to>
                                            <p:strVal val="visible"/>
                                          </p:to>
                                        </p:set>
                                        <p:animEffect transition="in" filter="wipe(left)">
                                          <p:cBhvr>
                                            <p:cTn id="44" dur="250"/>
                                            <p:tgtEl>
                                              <p:spTgt spid="277"/>
                                            </p:tgtEl>
                                          </p:cBhvr>
                                        </p:animEffect>
                                      </p:childTnLst>
                                    </p:cTn>
                                  </p:par>
                                </p:childTnLst>
                              </p:cTn>
                            </p:par>
                            <p:par>
                              <p:cTn id="45" fill="hold">
                                <p:stCondLst>
                                  <p:cond delay="5350"/>
                                </p:stCondLst>
                                <p:childTnLst>
                                  <p:par>
                                    <p:cTn id="46" presetID="22" presetClass="entr" presetSubtype="8" fill="hold" nodeType="afterEffect">
                                      <p:stCondLst>
                                        <p:cond delay="0"/>
                                      </p:stCondLst>
                                      <p:childTnLst>
                                        <p:set>
                                          <p:cBhvr>
                                            <p:cTn id="47" dur="1" fill="hold">
                                              <p:stCondLst>
                                                <p:cond delay="0"/>
                                              </p:stCondLst>
                                            </p:cTn>
                                            <p:tgtEl>
                                              <p:spTgt spid="278"/>
                                            </p:tgtEl>
                                            <p:attrNameLst>
                                              <p:attrName>style.visibility</p:attrName>
                                            </p:attrNameLst>
                                          </p:cBhvr>
                                          <p:to>
                                            <p:strVal val="visible"/>
                                          </p:to>
                                        </p:set>
                                        <p:animEffect transition="in" filter="wipe(left)">
                                          <p:cBhvr>
                                            <p:cTn id="48" dur="250"/>
                                            <p:tgtEl>
                                              <p:spTgt spid="278"/>
                                            </p:tgtEl>
                                          </p:cBhvr>
                                        </p:animEffect>
                                      </p:childTnLst>
                                    </p:cTn>
                                  </p:par>
                                </p:childTnLst>
                              </p:cTn>
                            </p:par>
                            <p:par>
                              <p:cTn id="49" fill="hold">
                                <p:stCondLst>
                                  <p:cond delay="5600"/>
                                </p:stCondLst>
                                <p:childTnLst>
                                  <p:par>
                                    <p:cTn id="50" presetID="47" presetClass="entr" presetSubtype="0" fill="hold" grpId="0" nodeType="afterEffect">
                                      <p:stCondLst>
                                        <p:cond delay="0"/>
                                      </p:stCondLst>
                                      <p:childTnLst>
                                        <p:set>
                                          <p:cBhvr>
                                            <p:cTn id="51" dur="1" fill="hold">
                                              <p:stCondLst>
                                                <p:cond delay="0"/>
                                              </p:stCondLst>
                                            </p:cTn>
                                            <p:tgtEl>
                                              <p:spTgt spid="284"/>
                                            </p:tgtEl>
                                            <p:attrNameLst>
                                              <p:attrName>style.visibility</p:attrName>
                                            </p:attrNameLst>
                                          </p:cBhvr>
                                          <p:to>
                                            <p:strVal val="visible"/>
                                          </p:to>
                                        </p:set>
                                        <p:animEffect transition="in" filter="fade">
                                          <p:cBhvr>
                                            <p:cTn id="52" dur="500"/>
                                            <p:tgtEl>
                                              <p:spTgt spid="284"/>
                                            </p:tgtEl>
                                          </p:cBhvr>
                                        </p:animEffect>
                                        <p:anim calcmode="lin" valueType="num">
                                          <p:cBhvr>
                                            <p:cTn id="53" dur="500" fill="hold"/>
                                            <p:tgtEl>
                                              <p:spTgt spid="284"/>
                                            </p:tgtEl>
                                            <p:attrNameLst>
                                              <p:attrName>ppt_x</p:attrName>
                                            </p:attrNameLst>
                                          </p:cBhvr>
                                          <p:tavLst>
                                            <p:tav tm="0">
                                              <p:val>
                                                <p:strVal val="#ppt_x"/>
                                              </p:val>
                                            </p:tav>
                                            <p:tav tm="100000">
                                              <p:val>
                                                <p:strVal val="#ppt_x"/>
                                              </p:val>
                                            </p:tav>
                                          </p:tavLst>
                                        </p:anim>
                                        <p:anim calcmode="lin" valueType="num">
                                          <p:cBhvr>
                                            <p:cTn id="54" dur="500" fill="hold"/>
                                            <p:tgtEl>
                                              <p:spTgt spid="284"/>
                                            </p:tgtEl>
                                            <p:attrNameLst>
                                              <p:attrName>ppt_y</p:attrName>
                                            </p:attrNameLst>
                                          </p:cBhvr>
                                          <p:tavLst>
                                            <p:tav tm="0">
                                              <p:val>
                                                <p:strVal val="#ppt_y-.1"/>
                                              </p:val>
                                            </p:tav>
                                            <p:tav tm="100000">
                                              <p:val>
                                                <p:strVal val="#ppt_y"/>
                                              </p:val>
                                            </p:tav>
                                          </p:tavLst>
                                        </p:anim>
                                      </p:childTnLst>
                                    </p:cTn>
                                  </p:par>
                                </p:childTnLst>
                              </p:cTn>
                            </p:par>
                            <p:par>
                              <p:cTn id="55" fill="hold">
                                <p:stCondLst>
                                  <p:cond delay="6100"/>
                                </p:stCondLst>
                                <p:childTnLst>
                                  <p:par>
                                    <p:cTn id="56" presetID="22" presetClass="entr" presetSubtype="8" fill="hold" nodeType="afterEffect">
                                      <p:stCondLst>
                                        <p:cond delay="0"/>
                                      </p:stCondLst>
                                      <p:childTnLst>
                                        <p:set>
                                          <p:cBhvr>
                                            <p:cTn id="57" dur="1" fill="hold">
                                              <p:stCondLst>
                                                <p:cond delay="0"/>
                                              </p:stCondLst>
                                            </p:cTn>
                                            <p:tgtEl>
                                              <p:spTgt spid="279"/>
                                            </p:tgtEl>
                                            <p:attrNameLst>
                                              <p:attrName>style.visibility</p:attrName>
                                            </p:attrNameLst>
                                          </p:cBhvr>
                                          <p:to>
                                            <p:strVal val="visible"/>
                                          </p:to>
                                        </p:set>
                                        <p:animEffect transition="in" filter="wipe(left)">
                                          <p:cBhvr>
                                            <p:cTn id="58" dur="250"/>
                                            <p:tgtEl>
                                              <p:spTgt spid="279"/>
                                            </p:tgtEl>
                                          </p:cBhvr>
                                        </p:animEffect>
                                      </p:childTnLst>
                                    </p:cTn>
                                  </p:par>
                                </p:childTnLst>
                              </p:cTn>
                            </p:par>
                            <p:par>
                              <p:cTn id="59" fill="hold">
                                <p:stCondLst>
                                  <p:cond delay="6350"/>
                                </p:stCondLst>
                                <p:childTnLst>
                                  <p:par>
                                    <p:cTn id="60" presetID="10" presetClass="entr" presetSubtype="0" fill="hold" nodeType="afterEffect">
                                      <p:stCondLst>
                                        <p:cond delay="0"/>
                                      </p:stCondLst>
                                      <p:childTnLst>
                                        <p:set>
                                          <p:cBhvr>
                                            <p:cTn id="61" dur="1" fill="hold">
                                              <p:stCondLst>
                                                <p:cond delay="0"/>
                                              </p:stCondLst>
                                            </p:cTn>
                                            <p:tgtEl>
                                              <p:spTgt spid="280"/>
                                            </p:tgtEl>
                                            <p:attrNameLst>
                                              <p:attrName>style.visibility</p:attrName>
                                            </p:attrNameLst>
                                          </p:cBhvr>
                                          <p:to>
                                            <p:strVal val="visible"/>
                                          </p:to>
                                        </p:set>
                                        <p:animEffect transition="in" filter="fade">
                                          <p:cBhvr>
                                            <p:cTn id="62" dur="250"/>
                                            <p:tgtEl>
                                              <p:spTgt spid="280"/>
                                            </p:tgtEl>
                                          </p:cBhvr>
                                        </p:animEffect>
                                      </p:childTnLst>
                                    </p:cTn>
                                  </p:par>
                                </p:childTnLst>
                              </p:cTn>
                            </p:par>
                            <p:par>
                              <p:cTn id="63" fill="hold">
                                <p:stCondLst>
                                  <p:cond delay="6600"/>
                                </p:stCondLst>
                                <p:childTnLst>
                                  <p:par>
                                    <p:cTn id="64" presetID="47" presetClass="entr" presetSubtype="0" fill="hold" grpId="0" nodeType="afterEffect">
                                      <p:stCondLst>
                                        <p:cond delay="0"/>
                                      </p:stCondLst>
                                      <p:childTnLst>
                                        <p:set>
                                          <p:cBhvr>
                                            <p:cTn id="65" dur="1" fill="hold">
                                              <p:stCondLst>
                                                <p:cond delay="0"/>
                                              </p:stCondLst>
                                            </p:cTn>
                                            <p:tgtEl>
                                              <p:spTgt spid="285"/>
                                            </p:tgtEl>
                                            <p:attrNameLst>
                                              <p:attrName>style.visibility</p:attrName>
                                            </p:attrNameLst>
                                          </p:cBhvr>
                                          <p:to>
                                            <p:strVal val="visible"/>
                                          </p:to>
                                        </p:set>
                                        <p:animEffect transition="in" filter="fade">
                                          <p:cBhvr>
                                            <p:cTn id="66" dur="500"/>
                                            <p:tgtEl>
                                              <p:spTgt spid="285"/>
                                            </p:tgtEl>
                                          </p:cBhvr>
                                        </p:animEffect>
                                        <p:anim calcmode="lin" valueType="num">
                                          <p:cBhvr>
                                            <p:cTn id="67" dur="500" fill="hold"/>
                                            <p:tgtEl>
                                              <p:spTgt spid="285"/>
                                            </p:tgtEl>
                                            <p:attrNameLst>
                                              <p:attrName>ppt_x</p:attrName>
                                            </p:attrNameLst>
                                          </p:cBhvr>
                                          <p:tavLst>
                                            <p:tav tm="0">
                                              <p:val>
                                                <p:strVal val="#ppt_x"/>
                                              </p:val>
                                            </p:tav>
                                            <p:tav tm="100000">
                                              <p:val>
                                                <p:strVal val="#ppt_x"/>
                                              </p:val>
                                            </p:tav>
                                          </p:tavLst>
                                        </p:anim>
                                        <p:anim calcmode="lin" valueType="num">
                                          <p:cBhvr>
                                            <p:cTn id="68" dur="500" fill="hold"/>
                                            <p:tgtEl>
                                              <p:spTgt spid="285"/>
                                            </p:tgtEl>
                                            <p:attrNameLst>
                                              <p:attrName>ppt_y</p:attrName>
                                            </p:attrNameLst>
                                          </p:cBhvr>
                                          <p:tavLst>
                                            <p:tav tm="0">
                                              <p:val>
                                                <p:strVal val="#ppt_y-.1"/>
                                              </p:val>
                                            </p:tav>
                                            <p:tav tm="100000">
                                              <p:val>
                                                <p:strVal val="#ppt_y"/>
                                              </p:val>
                                            </p:tav>
                                          </p:tavLst>
                                        </p:anim>
                                      </p:childTnLst>
                                    </p:cTn>
                                  </p:par>
                                </p:childTnLst>
                              </p:cTn>
                            </p:par>
                            <p:par>
                              <p:cTn id="69" fill="hold">
                                <p:stCondLst>
                                  <p:cond delay="7100"/>
                                </p:stCondLst>
                                <p:childTnLst>
                                  <p:par>
                                    <p:cTn id="70" presetID="22" presetClass="entr" presetSubtype="8" fill="hold" nodeType="afterEffect">
                                      <p:stCondLst>
                                        <p:cond delay="0"/>
                                      </p:stCondLst>
                                      <p:childTnLst>
                                        <p:set>
                                          <p:cBhvr>
                                            <p:cTn id="71" dur="1" fill="hold">
                                              <p:stCondLst>
                                                <p:cond delay="0"/>
                                              </p:stCondLst>
                                            </p:cTn>
                                            <p:tgtEl>
                                              <p:spTgt spid="281"/>
                                            </p:tgtEl>
                                            <p:attrNameLst>
                                              <p:attrName>style.visibility</p:attrName>
                                            </p:attrNameLst>
                                          </p:cBhvr>
                                          <p:to>
                                            <p:strVal val="visible"/>
                                          </p:to>
                                        </p:set>
                                        <p:animEffect transition="in" filter="wipe(left)">
                                          <p:cBhvr>
                                            <p:cTn id="72" dur="250"/>
                                            <p:tgtEl>
                                              <p:spTgt spid="281"/>
                                            </p:tgtEl>
                                          </p:cBhvr>
                                        </p:animEffect>
                                      </p:childTnLst>
                                    </p:cTn>
                                  </p:par>
                                </p:childTnLst>
                              </p:cTn>
                            </p:par>
                            <p:par>
                              <p:cTn id="73" fill="hold">
                                <p:stCondLst>
                                  <p:cond delay="7350"/>
                                </p:stCondLst>
                                <p:childTnLst>
                                  <p:par>
                                    <p:cTn id="74" presetID="22" presetClass="entr" presetSubtype="8" fill="hold" nodeType="afterEffect">
                                      <p:stCondLst>
                                        <p:cond delay="0"/>
                                      </p:stCondLst>
                                      <p:childTnLst>
                                        <p:set>
                                          <p:cBhvr>
                                            <p:cTn id="75" dur="1" fill="hold">
                                              <p:stCondLst>
                                                <p:cond delay="0"/>
                                              </p:stCondLst>
                                            </p:cTn>
                                            <p:tgtEl>
                                              <p:spTgt spid="282"/>
                                            </p:tgtEl>
                                            <p:attrNameLst>
                                              <p:attrName>style.visibility</p:attrName>
                                            </p:attrNameLst>
                                          </p:cBhvr>
                                          <p:to>
                                            <p:strVal val="visible"/>
                                          </p:to>
                                        </p:set>
                                        <p:animEffect transition="in" filter="wipe(left)">
                                          <p:cBhvr>
                                            <p:cTn id="76" dur="250"/>
                                            <p:tgtEl>
                                              <p:spTgt spid="282"/>
                                            </p:tgtEl>
                                          </p:cBhvr>
                                        </p:animEffect>
                                      </p:childTnLst>
                                    </p:cTn>
                                  </p:par>
                                </p:childTnLst>
                              </p:cTn>
                            </p:par>
                            <p:par>
                              <p:cTn id="77" fill="hold">
                                <p:stCondLst>
                                  <p:cond delay="7600"/>
                                </p:stCondLst>
                                <p:childTnLst>
                                  <p:par>
                                    <p:cTn id="78" presetID="47" presetClass="entr" presetSubtype="0" fill="hold" grpId="0" nodeType="afterEffect">
                                      <p:stCondLst>
                                        <p:cond delay="0"/>
                                      </p:stCondLst>
                                      <p:childTnLst>
                                        <p:set>
                                          <p:cBhvr>
                                            <p:cTn id="79" dur="1" fill="hold">
                                              <p:stCondLst>
                                                <p:cond delay="0"/>
                                              </p:stCondLst>
                                            </p:cTn>
                                            <p:tgtEl>
                                              <p:spTgt spid="286"/>
                                            </p:tgtEl>
                                            <p:attrNameLst>
                                              <p:attrName>style.visibility</p:attrName>
                                            </p:attrNameLst>
                                          </p:cBhvr>
                                          <p:to>
                                            <p:strVal val="visible"/>
                                          </p:to>
                                        </p:set>
                                        <p:animEffect transition="in" filter="fade">
                                          <p:cBhvr>
                                            <p:cTn id="80" dur="500"/>
                                            <p:tgtEl>
                                              <p:spTgt spid="286"/>
                                            </p:tgtEl>
                                          </p:cBhvr>
                                        </p:animEffect>
                                        <p:anim calcmode="lin" valueType="num">
                                          <p:cBhvr>
                                            <p:cTn id="81" dur="500" fill="hold"/>
                                            <p:tgtEl>
                                              <p:spTgt spid="286"/>
                                            </p:tgtEl>
                                            <p:attrNameLst>
                                              <p:attrName>ppt_x</p:attrName>
                                            </p:attrNameLst>
                                          </p:cBhvr>
                                          <p:tavLst>
                                            <p:tav tm="0">
                                              <p:val>
                                                <p:strVal val="#ppt_x"/>
                                              </p:val>
                                            </p:tav>
                                            <p:tav tm="100000">
                                              <p:val>
                                                <p:strVal val="#ppt_x"/>
                                              </p:val>
                                            </p:tav>
                                          </p:tavLst>
                                        </p:anim>
                                        <p:anim calcmode="lin" valueType="num">
                                          <p:cBhvr>
                                            <p:cTn id="82" dur="500" fill="hold"/>
                                            <p:tgtEl>
                                              <p:spTgt spid="286"/>
                                            </p:tgtEl>
                                            <p:attrNameLst>
                                              <p:attrName>ppt_y</p:attrName>
                                            </p:attrNameLst>
                                          </p:cBhvr>
                                          <p:tavLst>
                                            <p:tav tm="0">
                                              <p:val>
                                                <p:strVal val="#ppt_y-.1"/>
                                              </p:val>
                                            </p:tav>
                                            <p:tav tm="100000">
                                              <p:val>
                                                <p:strVal val="#ppt_y"/>
                                              </p:val>
                                            </p:tav>
                                          </p:tavLst>
                                        </p:anim>
                                      </p:childTnLst>
                                    </p:cTn>
                                  </p:par>
                                </p:childTnLst>
                              </p:cTn>
                            </p:par>
                            <p:par>
                              <p:cTn id="83" fill="hold">
                                <p:stCondLst>
                                  <p:cond delay="8100"/>
                                </p:stCondLst>
                                <p:childTnLst>
                                  <p:par>
                                    <p:cTn id="84" presetID="53" presetClass="entr" presetSubtype="16" fill="hold" nodeType="afterEffect">
                                      <p:stCondLst>
                                        <p:cond delay="0"/>
                                      </p:stCondLst>
                                      <p:childTnLst>
                                        <p:set>
                                          <p:cBhvr>
                                            <p:cTn id="85" dur="1" fill="hold">
                                              <p:stCondLst>
                                                <p:cond delay="0"/>
                                              </p:stCondLst>
                                            </p:cTn>
                                            <p:tgtEl>
                                              <p:spTgt spid="297"/>
                                            </p:tgtEl>
                                            <p:attrNameLst>
                                              <p:attrName>style.visibility</p:attrName>
                                            </p:attrNameLst>
                                          </p:cBhvr>
                                          <p:to>
                                            <p:strVal val="visible"/>
                                          </p:to>
                                        </p:set>
                                        <p:anim calcmode="lin" valueType="num">
                                          <p:cBhvr>
                                            <p:cTn id="86" dur="500" fill="hold"/>
                                            <p:tgtEl>
                                              <p:spTgt spid="297"/>
                                            </p:tgtEl>
                                            <p:attrNameLst>
                                              <p:attrName>ppt_w</p:attrName>
                                            </p:attrNameLst>
                                          </p:cBhvr>
                                          <p:tavLst>
                                            <p:tav tm="0">
                                              <p:val>
                                                <p:fltVal val="0"/>
                                              </p:val>
                                            </p:tav>
                                            <p:tav tm="100000">
                                              <p:val>
                                                <p:strVal val="#ppt_w"/>
                                              </p:val>
                                            </p:tav>
                                          </p:tavLst>
                                        </p:anim>
                                        <p:anim calcmode="lin" valueType="num">
                                          <p:cBhvr>
                                            <p:cTn id="87" dur="500" fill="hold"/>
                                            <p:tgtEl>
                                              <p:spTgt spid="297"/>
                                            </p:tgtEl>
                                            <p:attrNameLst>
                                              <p:attrName>ppt_h</p:attrName>
                                            </p:attrNameLst>
                                          </p:cBhvr>
                                          <p:tavLst>
                                            <p:tav tm="0">
                                              <p:val>
                                                <p:fltVal val="0"/>
                                              </p:val>
                                            </p:tav>
                                            <p:tav tm="100000">
                                              <p:val>
                                                <p:strVal val="#ppt_h"/>
                                              </p:val>
                                            </p:tav>
                                          </p:tavLst>
                                        </p:anim>
                                        <p:animEffect transition="in" filter="fade">
                                          <p:cBhvr>
                                            <p:cTn id="88" dur="500"/>
                                            <p:tgtEl>
                                              <p:spTgt spid="297"/>
                                            </p:tgtEl>
                                          </p:cBhvr>
                                        </p:animEffect>
                                      </p:childTnLst>
                                    </p:cTn>
                                  </p:par>
                                </p:childTnLst>
                              </p:cTn>
                            </p:par>
                            <p:par>
                              <p:cTn id="89" fill="hold">
                                <p:stCondLst>
                                  <p:cond delay="8600"/>
                                </p:stCondLst>
                                <p:childTnLst>
                                  <p:par>
                                    <p:cTn id="90" presetID="22" presetClass="entr" presetSubtype="8" fill="hold" grpId="0" nodeType="afterEffect">
                                      <p:stCondLst>
                                        <p:cond delay="0"/>
                                      </p:stCondLst>
                                      <p:iterate type="lt">
                                        <p:tmPct val="30000"/>
                                      </p:iterate>
                                      <p:childTnLst>
                                        <p:set>
                                          <p:cBhvr>
                                            <p:cTn id="91" dur="1" fill="hold">
                                              <p:stCondLst>
                                                <p:cond delay="0"/>
                                              </p:stCondLst>
                                            </p:cTn>
                                            <p:tgtEl>
                                              <p:spTgt spid="287"/>
                                            </p:tgtEl>
                                            <p:attrNameLst>
                                              <p:attrName>style.visibility</p:attrName>
                                            </p:attrNameLst>
                                          </p:cBhvr>
                                          <p:to>
                                            <p:strVal val="visible"/>
                                          </p:to>
                                        </p:set>
                                        <p:animEffect transition="in" filter="wipe(left)">
                                          <p:cBhvr>
                                            <p:cTn id="92" dur="50"/>
                                            <p:tgtEl>
                                              <p:spTgt spid="287"/>
                                            </p:tgtEl>
                                          </p:cBhvr>
                                        </p:animEffect>
                                      </p:childTnLst>
                                    </p:cTn>
                                  </p:par>
                                  <p:par>
                                    <p:cTn id="93" presetID="36" presetClass="emph" presetSubtype="0" fill="hold" grpId="1" nodeType="withEffect">
                                      <p:stCondLst>
                                        <p:cond delay="0"/>
                                      </p:stCondLst>
                                      <p:iterate type="lt">
                                        <p:tmPct val="30000"/>
                                      </p:iterate>
                                      <p:childTnLst>
                                        <p:animScale>
                                          <p:cBhvr>
                                            <p:cTn id="94" dur="25" autoRev="1" fill="hold">
                                              <p:stCondLst>
                                                <p:cond delay="0"/>
                                              </p:stCondLst>
                                            </p:cTn>
                                            <p:tgtEl>
                                              <p:spTgt spid="287"/>
                                            </p:tgtEl>
                                          </p:cBhvr>
                                          <p:to x="80000" y="100000"/>
                                        </p:animScale>
                                        <p:anim by="(#ppt_w*0.10)" calcmode="lin" valueType="num">
                                          <p:cBhvr>
                                            <p:cTn id="95" dur="25" autoRev="1" fill="hold">
                                              <p:stCondLst>
                                                <p:cond delay="0"/>
                                              </p:stCondLst>
                                            </p:cTn>
                                            <p:tgtEl>
                                              <p:spTgt spid="287"/>
                                            </p:tgtEl>
                                            <p:attrNameLst>
                                              <p:attrName>ppt_x</p:attrName>
                                            </p:attrNameLst>
                                          </p:cBhvr>
                                        </p:anim>
                                        <p:anim by="(-#ppt_w*0.10)" calcmode="lin" valueType="num">
                                          <p:cBhvr>
                                            <p:cTn id="96" dur="25" autoRev="1" fill="hold">
                                              <p:stCondLst>
                                                <p:cond delay="0"/>
                                              </p:stCondLst>
                                            </p:cTn>
                                            <p:tgtEl>
                                              <p:spTgt spid="287"/>
                                            </p:tgtEl>
                                            <p:attrNameLst>
                                              <p:attrName>ppt_y</p:attrName>
                                            </p:attrNameLst>
                                          </p:cBhvr>
                                        </p:anim>
                                        <p:animRot by="-480000">
                                          <p:cBhvr>
                                            <p:cTn id="97" dur="25" autoRev="1" fill="hold">
                                              <p:stCondLst>
                                                <p:cond delay="0"/>
                                              </p:stCondLst>
                                            </p:cTn>
                                            <p:tgtEl>
                                              <p:spTgt spid="28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p:bldP spid="146" grpId="0"/>
          <p:bldP spid="283" grpId="0"/>
          <p:bldP spid="284" grpId="0"/>
          <p:bldP spid="285" grpId="0"/>
          <p:bldP spid="286" grpId="0"/>
          <p:bldP spid="287" grpId="0"/>
          <p:bldP spid="287"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fade">
                                          <p:cBhvr>
                                            <p:cTn id="7" dur="500"/>
                                            <p:tgtEl>
                                              <p:spTgt spid="13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Effect transition="in" filter="wipe(left)">
                                          <p:cBhvr>
                                            <p:cTn id="11" dur="500"/>
                                            <p:tgtEl>
                                              <p:spTgt spid="136"/>
                                            </p:tgtEl>
                                          </p:cBhvr>
                                        </p:animEffect>
                                      </p:childTnLst>
                                    </p:cTn>
                                  </p:par>
                                </p:childTnLst>
                              </p:cTn>
                            </p:par>
                            <p:par>
                              <p:cTn id="12" fill="hold">
                                <p:stCondLst>
                                  <p:cond delay="1000"/>
                                </p:stCondLst>
                                <p:childTnLst>
                                  <p:par>
                                    <p:cTn id="13" presetID="2" presetClass="entr" presetSubtype="2" decel="100000" fill="hold" grpId="0" nodeType="afterEffect">
                                      <p:stCondLst>
                                        <p:cond delay="0"/>
                                      </p:stCondLst>
                                      <p:iterate type="lt">
                                        <p:tmPct val="10000"/>
                                      </p:iterate>
                                      <p:childTnLst>
                                        <p:set>
                                          <p:cBhvr>
                                            <p:cTn id="14" dur="1" fill="hold">
                                              <p:stCondLst>
                                                <p:cond delay="0"/>
                                              </p:stCondLst>
                                            </p:cTn>
                                            <p:tgtEl>
                                              <p:spTgt spid="145"/>
                                            </p:tgtEl>
                                            <p:attrNameLst>
                                              <p:attrName>style.visibility</p:attrName>
                                            </p:attrNameLst>
                                          </p:cBhvr>
                                          <p:to>
                                            <p:strVal val="visible"/>
                                          </p:to>
                                        </p:set>
                                        <p:anim calcmode="lin" valueType="num">
                                          <p:cBhvr additive="base">
                                            <p:cTn id="15" dur="500" fill="hold"/>
                                            <p:tgtEl>
                                              <p:spTgt spid="145"/>
                                            </p:tgtEl>
                                            <p:attrNameLst>
                                              <p:attrName>ppt_x</p:attrName>
                                            </p:attrNameLst>
                                          </p:cBhvr>
                                          <p:tavLst>
                                            <p:tav tm="0">
                                              <p:val>
                                                <p:strVal val="1+#ppt_w/2"/>
                                              </p:val>
                                            </p:tav>
                                            <p:tav tm="100000">
                                              <p:val>
                                                <p:strVal val="#ppt_x"/>
                                              </p:val>
                                            </p:tav>
                                          </p:tavLst>
                                        </p:anim>
                                        <p:anim calcmode="lin" valueType="num">
                                          <p:cBhvr additive="base">
                                            <p:cTn id="16" dur="500" fill="hold"/>
                                            <p:tgtEl>
                                              <p:spTgt spid="145"/>
                                            </p:tgtEl>
                                            <p:attrNameLst>
                                              <p:attrName>ppt_y</p:attrName>
                                            </p:attrNameLst>
                                          </p:cBhvr>
                                          <p:tavLst>
                                            <p:tav tm="0">
                                              <p:val>
                                                <p:strVal val="#ppt_y"/>
                                              </p:val>
                                            </p:tav>
                                            <p:tav tm="100000">
                                              <p:val>
                                                <p:strVal val="#ppt_y"/>
                                              </p:val>
                                            </p:tav>
                                          </p:tavLst>
                                        </p:anim>
                                      </p:childTnLst>
                                    </p:cTn>
                                  </p:par>
                                </p:childTnLst>
                              </p:cTn>
                            </p:par>
                            <p:par>
                              <p:cTn id="17" fill="hold">
                                <p:stCondLst>
                                  <p:cond delay="2450"/>
                                </p:stCondLst>
                                <p:childTnLst>
                                  <p:par>
                                    <p:cTn id="18" presetID="2" presetClass="entr" presetSubtype="2" decel="100000" fill="hold" grpId="0" nodeType="afterEffect">
                                      <p:stCondLst>
                                        <p:cond delay="0"/>
                                      </p:stCondLst>
                                      <p:iterate type="lt">
                                        <p:tmPct val="10000"/>
                                      </p:iterate>
                                      <p:childTnLst>
                                        <p:set>
                                          <p:cBhvr>
                                            <p:cTn id="19" dur="1" fill="hold">
                                              <p:stCondLst>
                                                <p:cond delay="0"/>
                                              </p:stCondLst>
                                            </p:cTn>
                                            <p:tgtEl>
                                              <p:spTgt spid="146"/>
                                            </p:tgtEl>
                                            <p:attrNameLst>
                                              <p:attrName>style.visibility</p:attrName>
                                            </p:attrNameLst>
                                          </p:cBhvr>
                                          <p:to>
                                            <p:strVal val="visible"/>
                                          </p:to>
                                        </p:set>
                                        <p:anim calcmode="lin" valueType="num">
                                          <p:cBhvr additive="base">
                                            <p:cTn id="20" dur="500" fill="hold"/>
                                            <p:tgtEl>
                                              <p:spTgt spid="146"/>
                                            </p:tgtEl>
                                            <p:attrNameLst>
                                              <p:attrName>ppt_x</p:attrName>
                                            </p:attrNameLst>
                                          </p:cBhvr>
                                          <p:tavLst>
                                            <p:tav tm="0">
                                              <p:val>
                                                <p:strVal val="1+#ppt_w/2"/>
                                              </p:val>
                                            </p:tav>
                                            <p:tav tm="100000">
                                              <p:val>
                                                <p:strVal val="#ppt_x"/>
                                              </p:val>
                                            </p:tav>
                                          </p:tavLst>
                                        </p:anim>
                                        <p:anim calcmode="lin" valueType="num">
                                          <p:cBhvr additive="base">
                                            <p:cTn id="21" dur="500" fill="hold"/>
                                            <p:tgtEl>
                                              <p:spTgt spid="146"/>
                                            </p:tgtEl>
                                            <p:attrNameLst>
                                              <p:attrName>ppt_y</p:attrName>
                                            </p:attrNameLst>
                                          </p:cBhvr>
                                          <p:tavLst>
                                            <p:tav tm="0">
                                              <p:val>
                                                <p:strVal val="#ppt_y"/>
                                              </p:val>
                                            </p:tav>
                                            <p:tav tm="100000">
                                              <p:val>
                                                <p:strVal val="#ppt_y"/>
                                              </p:val>
                                            </p:tav>
                                          </p:tavLst>
                                        </p:anim>
                                      </p:childTnLst>
                                    </p:cTn>
                                  </p:par>
                                </p:childTnLst>
                              </p:cTn>
                            </p:par>
                            <p:par>
                              <p:cTn id="22" fill="hold">
                                <p:stCondLst>
                                  <p:cond delay="3100"/>
                                </p:stCondLst>
                                <p:childTnLst>
                                  <p:par>
                                    <p:cTn id="23" presetID="2" presetClass="entr" presetSubtype="8" accel="58000" fill="hold" nodeType="afterEffect">
                                      <p:stCondLst>
                                        <p:cond delay="0"/>
                                      </p:stCondLst>
                                      <p:childTnLst>
                                        <p:set>
                                          <p:cBhvr>
                                            <p:cTn id="24" dur="1" fill="hold">
                                              <p:stCondLst>
                                                <p:cond delay="0"/>
                                              </p:stCondLst>
                                            </p:cTn>
                                            <p:tgtEl>
                                              <p:spTgt spid="212"/>
                                            </p:tgtEl>
                                            <p:attrNameLst>
                                              <p:attrName>style.visibility</p:attrName>
                                            </p:attrNameLst>
                                          </p:cBhvr>
                                          <p:to>
                                            <p:strVal val="visible"/>
                                          </p:to>
                                        </p:set>
                                        <p:anim calcmode="lin" valueType="num">
                                          <p:cBhvr additive="base">
                                            <p:cTn id="25" dur="1000" fill="hold"/>
                                            <p:tgtEl>
                                              <p:spTgt spid="212"/>
                                            </p:tgtEl>
                                            <p:attrNameLst>
                                              <p:attrName>ppt_x</p:attrName>
                                            </p:attrNameLst>
                                          </p:cBhvr>
                                          <p:tavLst>
                                            <p:tav tm="0">
                                              <p:val>
                                                <p:strVal val="0-#ppt_w/2"/>
                                              </p:val>
                                            </p:tav>
                                            <p:tav tm="100000">
                                              <p:val>
                                                <p:strVal val="#ppt_x"/>
                                              </p:val>
                                            </p:tav>
                                          </p:tavLst>
                                        </p:anim>
                                        <p:anim calcmode="lin" valueType="num">
                                          <p:cBhvr additive="base">
                                            <p:cTn id="26" dur="1000" fill="hold"/>
                                            <p:tgtEl>
                                              <p:spTgt spid="212"/>
                                            </p:tgtEl>
                                            <p:attrNameLst>
                                              <p:attrName>ppt_y</p:attrName>
                                            </p:attrNameLst>
                                          </p:cBhvr>
                                          <p:tavLst>
                                            <p:tav tm="0">
                                              <p:val>
                                                <p:strVal val="#ppt_y"/>
                                              </p:val>
                                            </p:tav>
                                            <p:tav tm="100000">
                                              <p:val>
                                                <p:strVal val="#ppt_y"/>
                                              </p:val>
                                            </p:tav>
                                          </p:tavLst>
                                        </p:anim>
                                      </p:childTnLst>
                                    </p:cTn>
                                  </p:par>
                                </p:childTnLst>
                              </p:cTn>
                            </p:par>
                            <p:par>
                              <p:cTn id="27" fill="hold">
                                <p:stCondLst>
                                  <p:cond delay="4100"/>
                                </p:stCondLst>
                                <p:childTnLst>
                                  <p:par>
                                    <p:cTn id="28" presetID="22" presetClass="entr" presetSubtype="8" fill="hold" nodeType="afterEffect">
                                      <p:stCondLst>
                                        <p:cond delay="0"/>
                                      </p:stCondLst>
                                      <p:childTnLst>
                                        <p:set>
                                          <p:cBhvr>
                                            <p:cTn id="29" dur="1" fill="hold">
                                              <p:stCondLst>
                                                <p:cond delay="0"/>
                                              </p:stCondLst>
                                            </p:cTn>
                                            <p:tgtEl>
                                              <p:spTgt spid="275"/>
                                            </p:tgtEl>
                                            <p:attrNameLst>
                                              <p:attrName>style.visibility</p:attrName>
                                            </p:attrNameLst>
                                          </p:cBhvr>
                                          <p:to>
                                            <p:strVal val="visible"/>
                                          </p:to>
                                        </p:set>
                                        <p:animEffect transition="in" filter="wipe(left)">
                                          <p:cBhvr>
                                            <p:cTn id="30" dur="250"/>
                                            <p:tgtEl>
                                              <p:spTgt spid="275"/>
                                            </p:tgtEl>
                                          </p:cBhvr>
                                        </p:animEffect>
                                      </p:childTnLst>
                                    </p:cTn>
                                  </p:par>
                                </p:childTnLst>
                              </p:cTn>
                            </p:par>
                            <p:par>
                              <p:cTn id="31" fill="hold">
                                <p:stCondLst>
                                  <p:cond delay="4350"/>
                                </p:stCondLst>
                                <p:childTnLst>
                                  <p:par>
                                    <p:cTn id="32" presetID="22" presetClass="entr" presetSubtype="8" fill="hold" nodeType="afterEffect">
                                      <p:stCondLst>
                                        <p:cond delay="0"/>
                                      </p:stCondLst>
                                      <p:childTnLst>
                                        <p:set>
                                          <p:cBhvr>
                                            <p:cTn id="33" dur="1" fill="hold">
                                              <p:stCondLst>
                                                <p:cond delay="0"/>
                                              </p:stCondLst>
                                            </p:cTn>
                                            <p:tgtEl>
                                              <p:spTgt spid="276"/>
                                            </p:tgtEl>
                                            <p:attrNameLst>
                                              <p:attrName>style.visibility</p:attrName>
                                            </p:attrNameLst>
                                          </p:cBhvr>
                                          <p:to>
                                            <p:strVal val="visible"/>
                                          </p:to>
                                        </p:set>
                                        <p:animEffect transition="in" filter="wipe(left)">
                                          <p:cBhvr>
                                            <p:cTn id="34" dur="250"/>
                                            <p:tgtEl>
                                              <p:spTgt spid="276"/>
                                            </p:tgtEl>
                                          </p:cBhvr>
                                        </p:animEffect>
                                      </p:childTnLst>
                                    </p:cTn>
                                  </p:par>
                                </p:childTnLst>
                              </p:cTn>
                            </p:par>
                            <p:par>
                              <p:cTn id="35" fill="hold">
                                <p:stCondLst>
                                  <p:cond delay="4600"/>
                                </p:stCondLst>
                                <p:childTnLst>
                                  <p:par>
                                    <p:cTn id="36" presetID="47" presetClass="entr" presetSubtype="0" fill="hold" grpId="0" nodeType="afterEffect">
                                      <p:stCondLst>
                                        <p:cond delay="0"/>
                                      </p:stCondLst>
                                      <p:childTnLst>
                                        <p:set>
                                          <p:cBhvr>
                                            <p:cTn id="37" dur="1" fill="hold">
                                              <p:stCondLst>
                                                <p:cond delay="0"/>
                                              </p:stCondLst>
                                            </p:cTn>
                                            <p:tgtEl>
                                              <p:spTgt spid="283"/>
                                            </p:tgtEl>
                                            <p:attrNameLst>
                                              <p:attrName>style.visibility</p:attrName>
                                            </p:attrNameLst>
                                          </p:cBhvr>
                                          <p:to>
                                            <p:strVal val="visible"/>
                                          </p:to>
                                        </p:set>
                                        <p:animEffect transition="in" filter="fade">
                                          <p:cBhvr>
                                            <p:cTn id="38" dur="500"/>
                                            <p:tgtEl>
                                              <p:spTgt spid="283"/>
                                            </p:tgtEl>
                                          </p:cBhvr>
                                        </p:animEffect>
                                        <p:anim calcmode="lin" valueType="num">
                                          <p:cBhvr>
                                            <p:cTn id="39" dur="500" fill="hold"/>
                                            <p:tgtEl>
                                              <p:spTgt spid="283"/>
                                            </p:tgtEl>
                                            <p:attrNameLst>
                                              <p:attrName>ppt_x</p:attrName>
                                            </p:attrNameLst>
                                          </p:cBhvr>
                                          <p:tavLst>
                                            <p:tav tm="0">
                                              <p:val>
                                                <p:strVal val="#ppt_x"/>
                                              </p:val>
                                            </p:tav>
                                            <p:tav tm="100000">
                                              <p:val>
                                                <p:strVal val="#ppt_x"/>
                                              </p:val>
                                            </p:tav>
                                          </p:tavLst>
                                        </p:anim>
                                        <p:anim calcmode="lin" valueType="num">
                                          <p:cBhvr>
                                            <p:cTn id="40" dur="500" fill="hold"/>
                                            <p:tgtEl>
                                              <p:spTgt spid="283"/>
                                            </p:tgtEl>
                                            <p:attrNameLst>
                                              <p:attrName>ppt_y</p:attrName>
                                            </p:attrNameLst>
                                          </p:cBhvr>
                                          <p:tavLst>
                                            <p:tav tm="0">
                                              <p:val>
                                                <p:strVal val="#ppt_y-.1"/>
                                              </p:val>
                                            </p:tav>
                                            <p:tav tm="100000">
                                              <p:val>
                                                <p:strVal val="#ppt_y"/>
                                              </p:val>
                                            </p:tav>
                                          </p:tavLst>
                                        </p:anim>
                                      </p:childTnLst>
                                    </p:cTn>
                                  </p:par>
                                </p:childTnLst>
                              </p:cTn>
                            </p:par>
                            <p:par>
                              <p:cTn id="41" fill="hold">
                                <p:stCondLst>
                                  <p:cond delay="5100"/>
                                </p:stCondLst>
                                <p:childTnLst>
                                  <p:par>
                                    <p:cTn id="42" presetID="22" presetClass="entr" presetSubtype="8" fill="hold" nodeType="afterEffect">
                                      <p:stCondLst>
                                        <p:cond delay="0"/>
                                      </p:stCondLst>
                                      <p:childTnLst>
                                        <p:set>
                                          <p:cBhvr>
                                            <p:cTn id="43" dur="1" fill="hold">
                                              <p:stCondLst>
                                                <p:cond delay="0"/>
                                              </p:stCondLst>
                                            </p:cTn>
                                            <p:tgtEl>
                                              <p:spTgt spid="277"/>
                                            </p:tgtEl>
                                            <p:attrNameLst>
                                              <p:attrName>style.visibility</p:attrName>
                                            </p:attrNameLst>
                                          </p:cBhvr>
                                          <p:to>
                                            <p:strVal val="visible"/>
                                          </p:to>
                                        </p:set>
                                        <p:animEffect transition="in" filter="wipe(left)">
                                          <p:cBhvr>
                                            <p:cTn id="44" dur="250"/>
                                            <p:tgtEl>
                                              <p:spTgt spid="277"/>
                                            </p:tgtEl>
                                          </p:cBhvr>
                                        </p:animEffect>
                                      </p:childTnLst>
                                    </p:cTn>
                                  </p:par>
                                </p:childTnLst>
                              </p:cTn>
                            </p:par>
                            <p:par>
                              <p:cTn id="45" fill="hold">
                                <p:stCondLst>
                                  <p:cond delay="5350"/>
                                </p:stCondLst>
                                <p:childTnLst>
                                  <p:par>
                                    <p:cTn id="46" presetID="22" presetClass="entr" presetSubtype="8" fill="hold" nodeType="afterEffect">
                                      <p:stCondLst>
                                        <p:cond delay="0"/>
                                      </p:stCondLst>
                                      <p:childTnLst>
                                        <p:set>
                                          <p:cBhvr>
                                            <p:cTn id="47" dur="1" fill="hold">
                                              <p:stCondLst>
                                                <p:cond delay="0"/>
                                              </p:stCondLst>
                                            </p:cTn>
                                            <p:tgtEl>
                                              <p:spTgt spid="278"/>
                                            </p:tgtEl>
                                            <p:attrNameLst>
                                              <p:attrName>style.visibility</p:attrName>
                                            </p:attrNameLst>
                                          </p:cBhvr>
                                          <p:to>
                                            <p:strVal val="visible"/>
                                          </p:to>
                                        </p:set>
                                        <p:animEffect transition="in" filter="wipe(left)">
                                          <p:cBhvr>
                                            <p:cTn id="48" dur="250"/>
                                            <p:tgtEl>
                                              <p:spTgt spid="278"/>
                                            </p:tgtEl>
                                          </p:cBhvr>
                                        </p:animEffect>
                                      </p:childTnLst>
                                    </p:cTn>
                                  </p:par>
                                </p:childTnLst>
                              </p:cTn>
                            </p:par>
                            <p:par>
                              <p:cTn id="49" fill="hold">
                                <p:stCondLst>
                                  <p:cond delay="5600"/>
                                </p:stCondLst>
                                <p:childTnLst>
                                  <p:par>
                                    <p:cTn id="50" presetID="47" presetClass="entr" presetSubtype="0" fill="hold" grpId="0" nodeType="afterEffect">
                                      <p:stCondLst>
                                        <p:cond delay="0"/>
                                      </p:stCondLst>
                                      <p:childTnLst>
                                        <p:set>
                                          <p:cBhvr>
                                            <p:cTn id="51" dur="1" fill="hold">
                                              <p:stCondLst>
                                                <p:cond delay="0"/>
                                              </p:stCondLst>
                                            </p:cTn>
                                            <p:tgtEl>
                                              <p:spTgt spid="284"/>
                                            </p:tgtEl>
                                            <p:attrNameLst>
                                              <p:attrName>style.visibility</p:attrName>
                                            </p:attrNameLst>
                                          </p:cBhvr>
                                          <p:to>
                                            <p:strVal val="visible"/>
                                          </p:to>
                                        </p:set>
                                        <p:animEffect transition="in" filter="fade">
                                          <p:cBhvr>
                                            <p:cTn id="52" dur="500"/>
                                            <p:tgtEl>
                                              <p:spTgt spid="284"/>
                                            </p:tgtEl>
                                          </p:cBhvr>
                                        </p:animEffect>
                                        <p:anim calcmode="lin" valueType="num">
                                          <p:cBhvr>
                                            <p:cTn id="53" dur="500" fill="hold"/>
                                            <p:tgtEl>
                                              <p:spTgt spid="284"/>
                                            </p:tgtEl>
                                            <p:attrNameLst>
                                              <p:attrName>ppt_x</p:attrName>
                                            </p:attrNameLst>
                                          </p:cBhvr>
                                          <p:tavLst>
                                            <p:tav tm="0">
                                              <p:val>
                                                <p:strVal val="#ppt_x"/>
                                              </p:val>
                                            </p:tav>
                                            <p:tav tm="100000">
                                              <p:val>
                                                <p:strVal val="#ppt_x"/>
                                              </p:val>
                                            </p:tav>
                                          </p:tavLst>
                                        </p:anim>
                                        <p:anim calcmode="lin" valueType="num">
                                          <p:cBhvr>
                                            <p:cTn id="54" dur="500" fill="hold"/>
                                            <p:tgtEl>
                                              <p:spTgt spid="284"/>
                                            </p:tgtEl>
                                            <p:attrNameLst>
                                              <p:attrName>ppt_y</p:attrName>
                                            </p:attrNameLst>
                                          </p:cBhvr>
                                          <p:tavLst>
                                            <p:tav tm="0">
                                              <p:val>
                                                <p:strVal val="#ppt_y-.1"/>
                                              </p:val>
                                            </p:tav>
                                            <p:tav tm="100000">
                                              <p:val>
                                                <p:strVal val="#ppt_y"/>
                                              </p:val>
                                            </p:tav>
                                          </p:tavLst>
                                        </p:anim>
                                      </p:childTnLst>
                                    </p:cTn>
                                  </p:par>
                                </p:childTnLst>
                              </p:cTn>
                            </p:par>
                            <p:par>
                              <p:cTn id="55" fill="hold">
                                <p:stCondLst>
                                  <p:cond delay="6100"/>
                                </p:stCondLst>
                                <p:childTnLst>
                                  <p:par>
                                    <p:cTn id="56" presetID="22" presetClass="entr" presetSubtype="8" fill="hold" nodeType="afterEffect">
                                      <p:stCondLst>
                                        <p:cond delay="0"/>
                                      </p:stCondLst>
                                      <p:childTnLst>
                                        <p:set>
                                          <p:cBhvr>
                                            <p:cTn id="57" dur="1" fill="hold">
                                              <p:stCondLst>
                                                <p:cond delay="0"/>
                                              </p:stCondLst>
                                            </p:cTn>
                                            <p:tgtEl>
                                              <p:spTgt spid="279"/>
                                            </p:tgtEl>
                                            <p:attrNameLst>
                                              <p:attrName>style.visibility</p:attrName>
                                            </p:attrNameLst>
                                          </p:cBhvr>
                                          <p:to>
                                            <p:strVal val="visible"/>
                                          </p:to>
                                        </p:set>
                                        <p:animEffect transition="in" filter="wipe(left)">
                                          <p:cBhvr>
                                            <p:cTn id="58" dur="250"/>
                                            <p:tgtEl>
                                              <p:spTgt spid="279"/>
                                            </p:tgtEl>
                                          </p:cBhvr>
                                        </p:animEffect>
                                      </p:childTnLst>
                                    </p:cTn>
                                  </p:par>
                                </p:childTnLst>
                              </p:cTn>
                            </p:par>
                            <p:par>
                              <p:cTn id="59" fill="hold">
                                <p:stCondLst>
                                  <p:cond delay="6350"/>
                                </p:stCondLst>
                                <p:childTnLst>
                                  <p:par>
                                    <p:cTn id="60" presetID="10" presetClass="entr" presetSubtype="0" fill="hold" nodeType="afterEffect">
                                      <p:stCondLst>
                                        <p:cond delay="0"/>
                                      </p:stCondLst>
                                      <p:childTnLst>
                                        <p:set>
                                          <p:cBhvr>
                                            <p:cTn id="61" dur="1" fill="hold">
                                              <p:stCondLst>
                                                <p:cond delay="0"/>
                                              </p:stCondLst>
                                            </p:cTn>
                                            <p:tgtEl>
                                              <p:spTgt spid="280"/>
                                            </p:tgtEl>
                                            <p:attrNameLst>
                                              <p:attrName>style.visibility</p:attrName>
                                            </p:attrNameLst>
                                          </p:cBhvr>
                                          <p:to>
                                            <p:strVal val="visible"/>
                                          </p:to>
                                        </p:set>
                                        <p:animEffect transition="in" filter="fade">
                                          <p:cBhvr>
                                            <p:cTn id="62" dur="250"/>
                                            <p:tgtEl>
                                              <p:spTgt spid="280"/>
                                            </p:tgtEl>
                                          </p:cBhvr>
                                        </p:animEffect>
                                      </p:childTnLst>
                                    </p:cTn>
                                  </p:par>
                                </p:childTnLst>
                              </p:cTn>
                            </p:par>
                            <p:par>
                              <p:cTn id="63" fill="hold">
                                <p:stCondLst>
                                  <p:cond delay="6600"/>
                                </p:stCondLst>
                                <p:childTnLst>
                                  <p:par>
                                    <p:cTn id="64" presetID="47" presetClass="entr" presetSubtype="0" fill="hold" grpId="0" nodeType="afterEffect">
                                      <p:stCondLst>
                                        <p:cond delay="0"/>
                                      </p:stCondLst>
                                      <p:childTnLst>
                                        <p:set>
                                          <p:cBhvr>
                                            <p:cTn id="65" dur="1" fill="hold">
                                              <p:stCondLst>
                                                <p:cond delay="0"/>
                                              </p:stCondLst>
                                            </p:cTn>
                                            <p:tgtEl>
                                              <p:spTgt spid="285"/>
                                            </p:tgtEl>
                                            <p:attrNameLst>
                                              <p:attrName>style.visibility</p:attrName>
                                            </p:attrNameLst>
                                          </p:cBhvr>
                                          <p:to>
                                            <p:strVal val="visible"/>
                                          </p:to>
                                        </p:set>
                                        <p:animEffect transition="in" filter="fade">
                                          <p:cBhvr>
                                            <p:cTn id="66" dur="500"/>
                                            <p:tgtEl>
                                              <p:spTgt spid="285"/>
                                            </p:tgtEl>
                                          </p:cBhvr>
                                        </p:animEffect>
                                        <p:anim calcmode="lin" valueType="num">
                                          <p:cBhvr>
                                            <p:cTn id="67" dur="500" fill="hold"/>
                                            <p:tgtEl>
                                              <p:spTgt spid="285"/>
                                            </p:tgtEl>
                                            <p:attrNameLst>
                                              <p:attrName>ppt_x</p:attrName>
                                            </p:attrNameLst>
                                          </p:cBhvr>
                                          <p:tavLst>
                                            <p:tav tm="0">
                                              <p:val>
                                                <p:strVal val="#ppt_x"/>
                                              </p:val>
                                            </p:tav>
                                            <p:tav tm="100000">
                                              <p:val>
                                                <p:strVal val="#ppt_x"/>
                                              </p:val>
                                            </p:tav>
                                          </p:tavLst>
                                        </p:anim>
                                        <p:anim calcmode="lin" valueType="num">
                                          <p:cBhvr>
                                            <p:cTn id="68" dur="500" fill="hold"/>
                                            <p:tgtEl>
                                              <p:spTgt spid="285"/>
                                            </p:tgtEl>
                                            <p:attrNameLst>
                                              <p:attrName>ppt_y</p:attrName>
                                            </p:attrNameLst>
                                          </p:cBhvr>
                                          <p:tavLst>
                                            <p:tav tm="0">
                                              <p:val>
                                                <p:strVal val="#ppt_y-.1"/>
                                              </p:val>
                                            </p:tav>
                                            <p:tav tm="100000">
                                              <p:val>
                                                <p:strVal val="#ppt_y"/>
                                              </p:val>
                                            </p:tav>
                                          </p:tavLst>
                                        </p:anim>
                                      </p:childTnLst>
                                    </p:cTn>
                                  </p:par>
                                </p:childTnLst>
                              </p:cTn>
                            </p:par>
                            <p:par>
                              <p:cTn id="69" fill="hold">
                                <p:stCondLst>
                                  <p:cond delay="7100"/>
                                </p:stCondLst>
                                <p:childTnLst>
                                  <p:par>
                                    <p:cTn id="70" presetID="22" presetClass="entr" presetSubtype="8" fill="hold" nodeType="afterEffect">
                                      <p:stCondLst>
                                        <p:cond delay="0"/>
                                      </p:stCondLst>
                                      <p:childTnLst>
                                        <p:set>
                                          <p:cBhvr>
                                            <p:cTn id="71" dur="1" fill="hold">
                                              <p:stCondLst>
                                                <p:cond delay="0"/>
                                              </p:stCondLst>
                                            </p:cTn>
                                            <p:tgtEl>
                                              <p:spTgt spid="281"/>
                                            </p:tgtEl>
                                            <p:attrNameLst>
                                              <p:attrName>style.visibility</p:attrName>
                                            </p:attrNameLst>
                                          </p:cBhvr>
                                          <p:to>
                                            <p:strVal val="visible"/>
                                          </p:to>
                                        </p:set>
                                        <p:animEffect transition="in" filter="wipe(left)">
                                          <p:cBhvr>
                                            <p:cTn id="72" dur="250"/>
                                            <p:tgtEl>
                                              <p:spTgt spid="281"/>
                                            </p:tgtEl>
                                          </p:cBhvr>
                                        </p:animEffect>
                                      </p:childTnLst>
                                    </p:cTn>
                                  </p:par>
                                </p:childTnLst>
                              </p:cTn>
                            </p:par>
                            <p:par>
                              <p:cTn id="73" fill="hold">
                                <p:stCondLst>
                                  <p:cond delay="7350"/>
                                </p:stCondLst>
                                <p:childTnLst>
                                  <p:par>
                                    <p:cTn id="74" presetID="22" presetClass="entr" presetSubtype="8" fill="hold" nodeType="afterEffect">
                                      <p:stCondLst>
                                        <p:cond delay="0"/>
                                      </p:stCondLst>
                                      <p:childTnLst>
                                        <p:set>
                                          <p:cBhvr>
                                            <p:cTn id="75" dur="1" fill="hold">
                                              <p:stCondLst>
                                                <p:cond delay="0"/>
                                              </p:stCondLst>
                                            </p:cTn>
                                            <p:tgtEl>
                                              <p:spTgt spid="282"/>
                                            </p:tgtEl>
                                            <p:attrNameLst>
                                              <p:attrName>style.visibility</p:attrName>
                                            </p:attrNameLst>
                                          </p:cBhvr>
                                          <p:to>
                                            <p:strVal val="visible"/>
                                          </p:to>
                                        </p:set>
                                        <p:animEffect transition="in" filter="wipe(left)">
                                          <p:cBhvr>
                                            <p:cTn id="76" dur="250"/>
                                            <p:tgtEl>
                                              <p:spTgt spid="282"/>
                                            </p:tgtEl>
                                          </p:cBhvr>
                                        </p:animEffect>
                                      </p:childTnLst>
                                    </p:cTn>
                                  </p:par>
                                </p:childTnLst>
                              </p:cTn>
                            </p:par>
                            <p:par>
                              <p:cTn id="77" fill="hold">
                                <p:stCondLst>
                                  <p:cond delay="7600"/>
                                </p:stCondLst>
                                <p:childTnLst>
                                  <p:par>
                                    <p:cTn id="78" presetID="47" presetClass="entr" presetSubtype="0" fill="hold" grpId="0" nodeType="afterEffect">
                                      <p:stCondLst>
                                        <p:cond delay="0"/>
                                      </p:stCondLst>
                                      <p:childTnLst>
                                        <p:set>
                                          <p:cBhvr>
                                            <p:cTn id="79" dur="1" fill="hold">
                                              <p:stCondLst>
                                                <p:cond delay="0"/>
                                              </p:stCondLst>
                                            </p:cTn>
                                            <p:tgtEl>
                                              <p:spTgt spid="286"/>
                                            </p:tgtEl>
                                            <p:attrNameLst>
                                              <p:attrName>style.visibility</p:attrName>
                                            </p:attrNameLst>
                                          </p:cBhvr>
                                          <p:to>
                                            <p:strVal val="visible"/>
                                          </p:to>
                                        </p:set>
                                        <p:animEffect transition="in" filter="fade">
                                          <p:cBhvr>
                                            <p:cTn id="80" dur="500"/>
                                            <p:tgtEl>
                                              <p:spTgt spid="286"/>
                                            </p:tgtEl>
                                          </p:cBhvr>
                                        </p:animEffect>
                                        <p:anim calcmode="lin" valueType="num">
                                          <p:cBhvr>
                                            <p:cTn id="81" dur="500" fill="hold"/>
                                            <p:tgtEl>
                                              <p:spTgt spid="286"/>
                                            </p:tgtEl>
                                            <p:attrNameLst>
                                              <p:attrName>ppt_x</p:attrName>
                                            </p:attrNameLst>
                                          </p:cBhvr>
                                          <p:tavLst>
                                            <p:tav tm="0">
                                              <p:val>
                                                <p:strVal val="#ppt_x"/>
                                              </p:val>
                                            </p:tav>
                                            <p:tav tm="100000">
                                              <p:val>
                                                <p:strVal val="#ppt_x"/>
                                              </p:val>
                                            </p:tav>
                                          </p:tavLst>
                                        </p:anim>
                                        <p:anim calcmode="lin" valueType="num">
                                          <p:cBhvr>
                                            <p:cTn id="82" dur="500" fill="hold"/>
                                            <p:tgtEl>
                                              <p:spTgt spid="286"/>
                                            </p:tgtEl>
                                            <p:attrNameLst>
                                              <p:attrName>ppt_y</p:attrName>
                                            </p:attrNameLst>
                                          </p:cBhvr>
                                          <p:tavLst>
                                            <p:tav tm="0">
                                              <p:val>
                                                <p:strVal val="#ppt_y-.1"/>
                                              </p:val>
                                            </p:tav>
                                            <p:tav tm="100000">
                                              <p:val>
                                                <p:strVal val="#ppt_y"/>
                                              </p:val>
                                            </p:tav>
                                          </p:tavLst>
                                        </p:anim>
                                      </p:childTnLst>
                                    </p:cTn>
                                  </p:par>
                                </p:childTnLst>
                              </p:cTn>
                            </p:par>
                            <p:par>
                              <p:cTn id="83" fill="hold">
                                <p:stCondLst>
                                  <p:cond delay="8100"/>
                                </p:stCondLst>
                                <p:childTnLst>
                                  <p:par>
                                    <p:cTn id="84" presetID="53" presetClass="entr" presetSubtype="16" fill="hold" nodeType="afterEffect">
                                      <p:stCondLst>
                                        <p:cond delay="0"/>
                                      </p:stCondLst>
                                      <p:childTnLst>
                                        <p:set>
                                          <p:cBhvr>
                                            <p:cTn id="85" dur="1" fill="hold">
                                              <p:stCondLst>
                                                <p:cond delay="0"/>
                                              </p:stCondLst>
                                            </p:cTn>
                                            <p:tgtEl>
                                              <p:spTgt spid="297"/>
                                            </p:tgtEl>
                                            <p:attrNameLst>
                                              <p:attrName>style.visibility</p:attrName>
                                            </p:attrNameLst>
                                          </p:cBhvr>
                                          <p:to>
                                            <p:strVal val="visible"/>
                                          </p:to>
                                        </p:set>
                                        <p:anim calcmode="lin" valueType="num">
                                          <p:cBhvr>
                                            <p:cTn id="86" dur="500" fill="hold"/>
                                            <p:tgtEl>
                                              <p:spTgt spid="297"/>
                                            </p:tgtEl>
                                            <p:attrNameLst>
                                              <p:attrName>ppt_w</p:attrName>
                                            </p:attrNameLst>
                                          </p:cBhvr>
                                          <p:tavLst>
                                            <p:tav tm="0">
                                              <p:val>
                                                <p:fltVal val="0"/>
                                              </p:val>
                                            </p:tav>
                                            <p:tav tm="100000">
                                              <p:val>
                                                <p:strVal val="#ppt_w"/>
                                              </p:val>
                                            </p:tav>
                                          </p:tavLst>
                                        </p:anim>
                                        <p:anim calcmode="lin" valueType="num">
                                          <p:cBhvr>
                                            <p:cTn id="87" dur="500" fill="hold"/>
                                            <p:tgtEl>
                                              <p:spTgt spid="297"/>
                                            </p:tgtEl>
                                            <p:attrNameLst>
                                              <p:attrName>ppt_h</p:attrName>
                                            </p:attrNameLst>
                                          </p:cBhvr>
                                          <p:tavLst>
                                            <p:tav tm="0">
                                              <p:val>
                                                <p:fltVal val="0"/>
                                              </p:val>
                                            </p:tav>
                                            <p:tav tm="100000">
                                              <p:val>
                                                <p:strVal val="#ppt_h"/>
                                              </p:val>
                                            </p:tav>
                                          </p:tavLst>
                                        </p:anim>
                                        <p:animEffect transition="in" filter="fade">
                                          <p:cBhvr>
                                            <p:cTn id="88" dur="500"/>
                                            <p:tgtEl>
                                              <p:spTgt spid="297"/>
                                            </p:tgtEl>
                                          </p:cBhvr>
                                        </p:animEffect>
                                      </p:childTnLst>
                                    </p:cTn>
                                  </p:par>
                                </p:childTnLst>
                              </p:cTn>
                            </p:par>
                            <p:par>
                              <p:cTn id="89" fill="hold">
                                <p:stCondLst>
                                  <p:cond delay="8600"/>
                                </p:stCondLst>
                                <p:childTnLst>
                                  <p:par>
                                    <p:cTn id="90" presetID="22" presetClass="entr" presetSubtype="8" fill="hold" grpId="0" nodeType="afterEffect">
                                      <p:stCondLst>
                                        <p:cond delay="0"/>
                                      </p:stCondLst>
                                      <p:iterate type="lt">
                                        <p:tmPct val="30000"/>
                                      </p:iterate>
                                      <p:childTnLst>
                                        <p:set>
                                          <p:cBhvr>
                                            <p:cTn id="91" dur="1" fill="hold">
                                              <p:stCondLst>
                                                <p:cond delay="0"/>
                                              </p:stCondLst>
                                            </p:cTn>
                                            <p:tgtEl>
                                              <p:spTgt spid="287"/>
                                            </p:tgtEl>
                                            <p:attrNameLst>
                                              <p:attrName>style.visibility</p:attrName>
                                            </p:attrNameLst>
                                          </p:cBhvr>
                                          <p:to>
                                            <p:strVal val="visible"/>
                                          </p:to>
                                        </p:set>
                                        <p:animEffect transition="in" filter="wipe(left)">
                                          <p:cBhvr>
                                            <p:cTn id="92" dur="50"/>
                                            <p:tgtEl>
                                              <p:spTgt spid="287"/>
                                            </p:tgtEl>
                                          </p:cBhvr>
                                        </p:animEffect>
                                      </p:childTnLst>
                                    </p:cTn>
                                  </p:par>
                                  <p:par>
                                    <p:cTn id="93" presetID="36" presetClass="emph" presetSubtype="0" fill="hold" grpId="1" nodeType="withEffect">
                                      <p:stCondLst>
                                        <p:cond delay="0"/>
                                      </p:stCondLst>
                                      <p:iterate type="lt">
                                        <p:tmPct val="30000"/>
                                      </p:iterate>
                                      <p:childTnLst>
                                        <p:animScale>
                                          <p:cBhvr>
                                            <p:cTn id="94" dur="25" autoRev="1" fill="hold">
                                              <p:stCondLst>
                                                <p:cond delay="0"/>
                                              </p:stCondLst>
                                            </p:cTn>
                                            <p:tgtEl>
                                              <p:spTgt spid="287"/>
                                            </p:tgtEl>
                                          </p:cBhvr>
                                          <p:to x="80000" y="100000"/>
                                        </p:animScale>
                                        <p:anim by="(#ppt_w*0.10)" calcmode="lin" valueType="num">
                                          <p:cBhvr>
                                            <p:cTn id="95" dur="25" autoRev="1" fill="hold">
                                              <p:stCondLst>
                                                <p:cond delay="0"/>
                                              </p:stCondLst>
                                            </p:cTn>
                                            <p:tgtEl>
                                              <p:spTgt spid="287"/>
                                            </p:tgtEl>
                                            <p:attrNameLst>
                                              <p:attrName>ppt_x</p:attrName>
                                            </p:attrNameLst>
                                          </p:cBhvr>
                                        </p:anim>
                                        <p:anim by="(-#ppt_w*0.10)" calcmode="lin" valueType="num">
                                          <p:cBhvr>
                                            <p:cTn id="96" dur="25" autoRev="1" fill="hold">
                                              <p:stCondLst>
                                                <p:cond delay="0"/>
                                              </p:stCondLst>
                                            </p:cTn>
                                            <p:tgtEl>
                                              <p:spTgt spid="287"/>
                                            </p:tgtEl>
                                            <p:attrNameLst>
                                              <p:attrName>ppt_y</p:attrName>
                                            </p:attrNameLst>
                                          </p:cBhvr>
                                        </p:anim>
                                        <p:animRot by="-480000">
                                          <p:cBhvr>
                                            <p:cTn id="97" dur="25" autoRev="1" fill="hold">
                                              <p:stCondLst>
                                                <p:cond delay="0"/>
                                              </p:stCondLst>
                                            </p:cTn>
                                            <p:tgtEl>
                                              <p:spTgt spid="28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p:bldP spid="146" grpId="0"/>
          <p:bldP spid="283" grpId="0"/>
          <p:bldP spid="284" grpId="0"/>
          <p:bldP spid="285" grpId="0"/>
          <p:bldP spid="286" grpId="0"/>
          <p:bldP spid="287" grpId="0"/>
          <p:bldP spid="287" grpId="1"/>
        </p:bldLst>
      </p:timing>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6" name="直接连接符 135"/>
          <p:cNvCxnSpPr/>
          <p:nvPr/>
        </p:nvCxnSpPr>
        <p:spPr>
          <a:xfrm>
            <a:off x="1661359" y="1052062"/>
            <a:ext cx="9685166" cy="1597"/>
          </a:xfrm>
          <a:prstGeom prst="line">
            <a:avLst/>
          </a:prstGeom>
          <a:ln w="19050">
            <a:solidFill>
              <a:schemeClr val="bg2">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37" name="组合 136"/>
          <p:cNvGrpSpPr/>
          <p:nvPr/>
        </p:nvGrpSpPr>
        <p:grpSpPr>
          <a:xfrm>
            <a:off x="567138" y="369630"/>
            <a:ext cx="942567" cy="804941"/>
            <a:chOff x="-232427" y="-283585"/>
            <a:chExt cx="2596386" cy="2217283"/>
          </a:xfrm>
        </p:grpSpPr>
        <p:sp>
          <p:nvSpPr>
            <p:cNvPr id="138" name="椭圆 137"/>
            <p:cNvSpPr/>
            <p:nvPr/>
          </p:nvSpPr>
          <p:spPr>
            <a:xfrm>
              <a:off x="-232427" y="-181291"/>
              <a:ext cx="942567" cy="942567"/>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dirty="0">
                <a:ea typeface="华文细黑" panose="02010600040101010101" pitchFamily="2" charset="-122"/>
              </a:endParaRPr>
            </a:p>
          </p:txBody>
        </p:sp>
        <p:sp>
          <p:nvSpPr>
            <p:cNvPr id="139" name="椭圆 138"/>
            <p:cNvSpPr/>
            <p:nvPr/>
          </p:nvSpPr>
          <p:spPr>
            <a:xfrm>
              <a:off x="1360810" y="855446"/>
              <a:ext cx="927953" cy="927953"/>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140" name="椭圆 139"/>
            <p:cNvSpPr/>
            <p:nvPr/>
          </p:nvSpPr>
          <p:spPr>
            <a:xfrm>
              <a:off x="308145" y="808463"/>
              <a:ext cx="1125235" cy="1125235"/>
            </a:xfrm>
            <a:prstGeom prst="ellipse">
              <a:avLst/>
            </a:prstGeom>
            <a:gradFill flip="none" rotWithShape="1">
              <a:gsLst>
                <a:gs pos="0">
                  <a:schemeClr val="bg1"/>
                </a:gs>
                <a:gs pos="36000">
                  <a:schemeClr val="bg1"/>
                </a:gs>
                <a:gs pos="100000">
                  <a:srgbClr val="C7C7C7"/>
                </a:gs>
              </a:gsLst>
              <a:lin ang="13500000" scaled="1"/>
              <a:tileRect/>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141" name="椭圆 140"/>
            <p:cNvSpPr/>
            <p:nvPr/>
          </p:nvSpPr>
          <p:spPr>
            <a:xfrm>
              <a:off x="166801" y="-283585"/>
              <a:ext cx="2089723" cy="2089721"/>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2032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142" name="文本框 17"/>
            <p:cNvSpPr txBox="1"/>
            <p:nvPr/>
          </p:nvSpPr>
          <p:spPr>
            <a:xfrm>
              <a:off x="131421" y="168317"/>
              <a:ext cx="2125103" cy="1271698"/>
            </a:xfrm>
            <a:prstGeom prst="rect">
              <a:avLst/>
            </a:prstGeom>
            <a:noFill/>
          </p:spPr>
          <p:txBody>
            <a:bodyPr wrap="square" rtlCol="0">
              <a:spAutoFit/>
            </a:bodyPr>
            <a:lstStyle/>
            <a:p>
              <a:pPr algn="ctr"/>
              <a:r>
                <a:rPr lang="en-US" altLang="zh-CN" sz="2400" b="1" dirty="0">
                  <a:solidFill>
                    <a:schemeClr val="accent2"/>
                  </a:solidFill>
                  <a:latin typeface="华文细黑" panose="02010600040101010101" pitchFamily="2" charset="-122"/>
                  <a:ea typeface="华文细黑" panose="02010600040101010101" pitchFamily="2" charset="-122"/>
                </a:rPr>
                <a:t>01</a:t>
              </a:r>
              <a:endParaRPr lang="zh-CN" altLang="en-US" sz="3200" b="1" dirty="0">
                <a:solidFill>
                  <a:schemeClr val="accent2"/>
                </a:solidFill>
                <a:latin typeface="华文细黑" panose="02010600040101010101" pitchFamily="2" charset="-122"/>
                <a:ea typeface="华文细黑" panose="02010600040101010101" pitchFamily="2" charset="-122"/>
              </a:endParaRPr>
            </a:p>
          </p:txBody>
        </p:sp>
        <p:sp>
          <p:nvSpPr>
            <p:cNvPr id="143" name="椭圆 142"/>
            <p:cNvSpPr/>
            <p:nvPr/>
          </p:nvSpPr>
          <p:spPr>
            <a:xfrm>
              <a:off x="2149085" y="-283585"/>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ea typeface="华文细黑" panose="02010600040101010101" pitchFamily="2" charset="-122"/>
              </a:endParaRPr>
            </a:p>
          </p:txBody>
        </p:sp>
        <p:sp>
          <p:nvSpPr>
            <p:cNvPr id="144" name="椭圆 143"/>
            <p:cNvSpPr/>
            <p:nvPr/>
          </p:nvSpPr>
          <p:spPr>
            <a:xfrm>
              <a:off x="23983" y="1333840"/>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ea typeface="华文细黑" panose="02010600040101010101" pitchFamily="2" charset="-122"/>
              </a:endParaRPr>
            </a:p>
          </p:txBody>
        </p:sp>
      </p:grpSp>
      <p:sp>
        <p:nvSpPr>
          <p:cNvPr id="145" name="标题 1"/>
          <p:cNvSpPr txBox="1">
            <a:spLocks/>
          </p:cNvSpPr>
          <p:nvPr/>
        </p:nvSpPr>
        <p:spPr>
          <a:xfrm>
            <a:off x="1708744" y="616240"/>
            <a:ext cx="6911141" cy="683927"/>
          </a:xfrm>
          <a:prstGeom prst="rect">
            <a:avLst/>
          </a:prstGeom>
        </p:spPr>
        <p:txBody>
          <a:bodyPr>
            <a:normAutofit/>
          </a:bodyPr>
          <a:lstStyle>
            <a:lvl1pPr algn="ctr" defTabSz="914400" rtl="0" eaLnBrk="1" latinLnBrk="0" hangingPunct="1">
              <a:lnSpc>
                <a:spcPct val="90000"/>
              </a:lnSpc>
              <a:spcBef>
                <a:spcPct val="0"/>
              </a:spcBef>
              <a:buNone/>
              <a:defRPr sz="3600" b="0" kern="1200">
                <a:solidFill>
                  <a:schemeClr val="bg1">
                    <a:lumMod val="50000"/>
                  </a:schemeClr>
                </a:solidFill>
                <a:effectLst/>
                <a:latin typeface="+mj-ea"/>
                <a:ea typeface="+mj-ea"/>
                <a:cs typeface="+mj-cs"/>
              </a:defRPr>
            </a:lvl1pPr>
          </a:lstStyle>
          <a:p>
            <a:pPr algn="l"/>
            <a:r>
              <a:rPr lang="zh-CN" altLang="en-US" sz="1600" dirty="0">
                <a:solidFill>
                  <a:schemeClr val="accent2"/>
                </a:solidFill>
                <a:latin typeface="华文细黑" panose="02010600040101010101" pitchFamily="2" charset="-122"/>
                <a:ea typeface="华文细黑" panose="02010600040101010101" pitchFamily="2" charset="-122"/>
              </a:rPr>
              <a:t>点击输入您的主标题 </a:t>
            </a:r>
            <a:r>
              <a:rPr lang="en-US" altLang="zh-CN" sz="1600" dirty="0">
                <a:latin typeface="华文细黑" panose="02010600040101010101" pitchFamily="2" charset="-122"/>
                <a:ea typeface="华文细黑" panose="02010600040101010101" pitchFamily="2" charset="-122"/>
              </a:rPr>
              <a:t>/ </a:t>
            </a:r>
            <a:r>
              <a:rPr lang="zh-CN" altLang="en-US" sz="1600" dirty="0">
                <a:latin typeface="华文细黑" panose="02010600040101010101" pitchFamily="2" charset="-122"/>
                <a:ea typeface="华文细黑" panose="02010600040101010101" pitchFamily="2" charset="-122"/>
              </a:rPr>
              <a:t>或您公司</a:t>
            </a:r>
            <a:r>
              <a:rPr lang="en-US" altLang="zh-CN" sz="1600" dirty="0">
                <a:latin typeface="华文细黑" panose="02010600040101010101" pitchFamily="2" charset="-122"/>
                <a:ea typeface="华文细黑" panose="02010600040101010101" pitchFamily="2" charset="-122"/>
              </a:rPr>
              <a:t>LOGO</a:t>
            </a:r>
            <a:r>
              <a:rPr lang="zh-CN" altLang="en-US" sz="1600" dirty="0">
                <a:latin typeface="华文细黑" panose="02010600040101010101" pitchFamily="2" charset="-122"/>
                <a:ea typeface="华文细黑" panose="02010600040101010101" pitchFamily="2" charset="-122"/>
              </a:rPr>
              <a:t>名称</a:t>
            </a:r>
            <a:endParaRPr lang="en-US" altLang="zh-CN" sz="1600" dirty="0">
              <a:latin typeface="华文细黑" panose="02010600040101010101" pitchFamily="2" charset="-122"/>
              <a:ea typeface="华文细黑" panose="02010600040101010101" pitchFamily="2" charset="-122"/>
              <a:cs typeface="Lato Light"/>
            </a:endParaRPr>
          </a:p>
        </p:txBody>
      </p:sp>
      <p:sp>
        <p:nvSpPr>
          <p:cNvPr id="146" name="标题 1"/>
          <p:cNvSpPr txBox="1">
            <a:spLocks/>
          </p:cNvSpPr>
          <p:nvPr/>
        </p:nvSpPr>
        <p:spPr>
          <a:xfrm>
            <a:off x="10318678" y="635290"/>
            <a:ext cx="1046898" cy="683927"/>
          </a:xfrm>
          <a:prstGeom prst="rect">
            <a:avLst/>
          </a:prstGeom>
        </p:spPr>
        <p:txBody>
          <a:bodyPr>
            <a:normAutofit/>
          </a:bodyPr>
          <a:lstStyle>
            <a:lvl1pPr algn="ctr" defTabSz="914400" rtl="0" eaLnBrk="1" latinLnBrk="0" hangingPunct="1">
              <a:lnSpc>
                <a:spcPct val="90000"/>
              </a:lnSpc>
              <a:spcBef>
                <a:spcPct val="0"/>
              </a:spcBef>
              <a:buNone/>
              <a:defRPr sz="3600" b="0" kern="1200">
                <a:solidFill>
                  <a:schemeClr val="bg1">
                    <a:lumMod val="50000"/>
                  </a:schemeClr>
                </a:solidFill>
                <a:effectLst/>
                <a:latin typeface="+mj-ea"/>
                <a:ea typeface="+mj-ea"/>
                <a:cs typeface="+mj-cs"/>
              </a:defRPr>
            </a:lvl1pPr>
          </a:lstStyle>
          <a:p>
            <a:pPr algn="l"/>
            <a:r>
              <a:rPr lang="en-US" altLang="zh-CN" sz="1800" dirty="0">
                <a:solidFill>
                  <a:schemeClr val="bg2"/>
                </a:solidFill>
                <a:latin typeface="华文细黑" panose="02010600040101010101" pitchFamily="2" charset="-122"/>
                <a:ea typeface="华文细黑" panose="02010600040101010101" pitchFamily="2" charset="-122"/>
              </a:rPr>
              <a:t>LOGO</a:t>
            </a:r>
            <a:endParaRPr lang="en-US" altLang="zh-CN" sz="1800" dirty="0">
              <a:solidFill>
                <a:schemeClr val="bg2"/>
              </a:solidFill>
              <a:latin typeface="华文细黑" panose="02010600040101010101" pitchFamily="2" charset="-122"/>
              <a:ea typeface="华文细黑" panose="02010600040101010101" pitchFamily="2" charset="-122"/>
              <a:cs typeface="Lato Light"/>
            </a:endParaRPr>
          </a:p>
        </p:txBody>
      </p:sp>
      <p:grpSp>
        <p:nvGrpSpPr>
          <p:cNvPr id="239" name="组合 238"/>
          <p:cNvGrpSpPr/>
          <p:nvPr/>
        </p:nvGrpSpPr>
        <p:grpSpPr>
          <a:xfrm>
            <a:off x="1616476" y="1643622"/>
            <a:ext cx="1896332" cy="3901469"/>
            <a:chOff x="1616476" y="1643622"/>
            <a:chExt cx="1896332" cy="3901469"/>
          </a:xfrm>
        </p:grpSpPr>
        <p:grpSp>
          <p:nvGrpSpPr>
            <p:cNvPr id="240" name="组合 239"/>
            <p:cNvGrpSpPr/>
            <p:nvPr/>
          </p:nvGrpSpPr>
          <p:grpSpPr>
            <a:xfrm>
              <a:off x="1616476" y="1643622"/>
              <a:ext cx="1896332" cy="3901469"/>
              <a:chOff x="1616476" y="1643622"/>
              <a:chExt cx="1896332" cy="3901469"/>
            </a:xfrm>
          </p:grpSpPr>
          <p:sp>
            <p:nvSpPr>
              <p:cNvPr id="242" name="圆角矩形 241"/>
              <p:cNvSpPr/>
              <p:nvPr/>
            </p:nvSpPr>
            <p:spPr>
              <a:xfrm>
                <a:off x="1616476" y="1643622"/>
                <a:ext cx="1896332" cy="3901469"/>
              </a:xfrm>
              <a:prstGeom prst="roundRect">
                <a:avLst>
                  <a:gd name="adj" fmla="val 50000"/>
                </a:avLst>
              </a:prstGeom>
              <a:gradFill flip="none" rotWithShape="1">
                <a:gsLst>
                  <a:gs pos="0">
                    <a:schemeClr val="bg1"/>
                  </a:gs>
                  <a:gs pos="100000">
                    <a:schemeClr val="bg1">
                      <a:lumMod val="85000"/>
                    </a:schemeClr>
                  </a:gs>
                </a:gsLst>
                <a:lin ang="5400000" scaled="1"/>
                <a:tileRect/>
              </a:gradFill>
              <a:ln w="19050">
                <a:gradFill>
                  <a:gsLst>
                    <a:gs pos="0">
                      <a:schemeClr val="bg1"/>
                    </a:gs>
                    <a:gs pos="100000">
                      <a:schemeClr val="bg1">
                        <a:lumMod val="75000"/>
                      </a:schemeClr>
                    </a:gs>
                  </a:gsLst>
                  <a:lin ang="5400000" scaled="1"/>
                </a:gradFill>
              </a:ln>
              <a:effectLst>
                <a:outerShdw blurRad="254000" dist="254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华文细黑" panose="02010600040101010101" pitchFamily="2" charset="-122"/>
                </a:endParaRPr>
              </a:p>
            </p:txBody>
          </p:sp>
          <p:sp>
            <p:nvSpPr>
              <p:cNvPr id="243" name="矩形 242"/>
              <p:cNvSpPr/>
              <p:nvPr/>
            </p:nvSpPr>
            <p:spPr>
              <a:xfrm>
                <a:off x="1760365" y="4613608"/>
                <a:ext cx="1608553" cy="34962"/>
              </a:xfrm>
              <a:prstGeom prst="rect">
                <a:avLst/>
              </a:prstGeom>
              <a:gradFill>
                <a:gsLst>
                  <a:gs pos="0">
                    <a:srgbClr val="D3D3D3"/>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华文细黑" panose="02010600040101010101" pitchFamily="2" charset="-122"/>
                </a:endParaRPr>
              </a:p>
            </p:txBody>
          </p:sp>
        </p:grpSp>
        <p:sp>
          <p:nvSpPr>
            <p:cNvPr id="241" name="文本框 12"/>
            <p:cNvSpPr txBox="1"/>
            <p:nvPr/>
          </p:nvSpPr>
          <p:spPr>
            <a:xfrm>
              <a:off x="2065393" y="4732599"/>
              <a:ext cx="998498" cy="507831"/>
            </a:xfrm>
            <a:prstGeom prst="rect">
              <a:avLst/>
            </a:prstGeom>
            <a:noFill/>
          </p:spPr>
          <p:txBody>
            <a:bodyPr wrap="square" rtlCol="0">
              <a:spAutoFit/>
            </a:bodyPr>
            <a:lstStyle/>
            <a:p>
              <a:pPr algn="ctr"/>
              <a:r>
                <a:rPr lang="en-US" altLang="zh-CN" sz="2700" dirty="0">
                  <a:solidFill>
                    <a:schemeClr val="accent1"/>
                  </a:solidFill>
                  <a:latin typeface="Impact" panose="020B0806030902050204" pitchFamily="34" charset="0"/>
                  <a:ea typeface="华文细黑" panose="02010600040101010101" pitchFamily="2" charset="-122"/>
                </a:rPr>
                <a:t>01</a:t>
              </a:r>
              <a:endParaRPr lang="zh-CN" altLang="en-US" sz="2700" dirty="0">
                <a:solidFill>
                  <a:schemeClr val="accent1"/>
                </a:solidFill>
                <a:latin typeface="Impact" panose="020B0806030902050204" pitchFamily="34" charset="0"/>
                <a:ea typeface="华文细黑" panose="02010600040101010101" pitchFamily="2" charset="-122"/>
              </a:endParaRPr>
            </a:p>
          </p:txBody>
        </p:sp>
      </p:grpSp>
      <p:grpSp>
        <p:nvGrpSpPr>
          <p:cNvPr id="244" name="组合 243"/>
          <p:cNvGrpSpPr/>
          <p:nvPr/>
        </p:nvGrpSpPr>
        <p:grpSpPr>
          <a:xfrm>
            <a:off x="1791762" y="3525103"/>
            <a:ext cx="1554735" cy="944340"/>
            <a:chOff x="1791762" y="3525103"/>
            <a:chExt cx="1554735" cy="944340"/>
          </a:xfrm>
        </p:grpSpPr>
        <p:sp>
          <p:nvSpPr>
            <p:cNvPr id="245" name="文本框 14"/>
            <p:cNvSpPr txBox="1"/>
            <p:nvPr/>
          </p:nvSpPr>
          <p:spPr>
            <a:xfrm>
              <a:off x="1791762" y="3525103"/>
              <a:ext cx="1554735" cy="307777"/>
            </a:xfrm>
            <a:prstGeom prst="rect">
              <a:avLst/>
            </a:prstGeom>
            <a:noFill/>
          </p:spPr>
          <p:txBody>
            <a:bodyPr wrap="square" rtlCol="0">
              <a:spAutoFit/>
            </a:bodyPr>
            <a:lstStyle/>
            <a:p>
              <a:pPr algn="ctr"/>
              <a:r>
                <a:rPr lang="zh-CN" altLang="en-US" sz="1400" dirty="0">
                  <a:solidFill>
                    <a:schemeClr val="accent1"/>
                  </a:solidFill>
                  <a:latin typeface="华文细黑" panose="02010600040101010101" pitchFamily="2" charset="-122"/>
                  <a:ea typeface="华文细黑" panose="02010600040101010101" pitchFamily="2" charset="-122"/>
                </a:rPr>
                <a:t>在此添加标题</a:t>
              </a:r>
              <a:endParaRPr lang="en-US" altLang="zh-CN" sz="1400" dirty="0">
                <a:solidFill>
                  <a:schemeClr val="accent1"/>
                </a:solidFill>
                <a:latin typeface="华文细黑" panose="02010600040101010101" pitchFamily="2" charset="-122"/>
                <a:ea typeface="华文细黑" panose="02010600040101010101" pitchFamily="2" charset="-122"/>
              </a:endParaRPr>
            </a:p>
          </p:txBody>
        </p:sp>
        <p:sp>
          <p:nvSpPr>
            <p:cNvPr id="246" name="文本框 15"/>
            <p:cNvSpPr txBox="1"/>
            <p:nvPr/>
          </p:nvSpPr>
          <p:spPr>
            <a:xfrm>
              <a:off x="1794002" y="3823112"/>
              <a:ext cx="1541281" cy="646331"/>
            </a:xfrm>
            <a:prstGeom prst="rect">
              <a:avLst/>
            </a:prstGeom>
            <a:noFill/>
          </p:spPr>
          <p:txBody>
            <a:bodyPr wrap="square" rtlCol="0">
              <a:spAutoFit/>
            </a:bodyPr>
            <a:lstStyle/>
            <a:p>
              <a:pPr fontAlgn="base">
                <a:lnSpc>
                  <a:spcPct val="150000"/>
                </a:lnSpc>
                <a:spcBef>
                  <a:spcPct val="0"/>
                </a:spcBef>
                <a:spcAft>
                  <a:spcPct val="0"/>
                </a:spcAft>
              </a:pPr>
              <a:r>
                <a:rPr lang="zh-CN" altLang="en-US" sz="800" dirty="0">
                  <a:solidFill>
                    <a:schemeClr val="bg1">
                      <a:lumMod val="50000"/>
                    </a:schemeClr>
                  </a:solidFill>
                  <a:latin typeface="华文细黑" panose="02010600040101010101" pitchFamily="2" charset="-122"/>
                  <a:ea typeface="华文细黑" panose="02010600040101010101" pitchFamily="2" charset="-122"/>
                  <a:sym typeface="Gill Sans" charset="0"/>
                </a:rPr>
                <a:t>此处添加详细文本描述，尽量将每页幻灯片的字数控制在</a:t>
              </a:r>
              <a:r>
                <a:rPr lang="en-US" altLang="zh-CN" sz="800" dirty="0">
                  <a:solidFill>
                    <a:schemeClr val="bg1">
                      <a:lumMod val="50000"/>
                    </a:schemeClr>
                  </a:solidFill>
                  <a:latin typeface="华文细黑" panose="02010600040101010101" pitchFamily="2" charset="-122"/>
                  <a:ea typeface="华文细黑" panose="02010600040101010101" pitchFamily="2" charset="-122"/>
                  <a:sym typeface="Gill Sans" charset="0"/>
                </a:rPr>
                <a:t>200</a:t>
              </a:r>
              <a:r>
                <a:rPr lang="zh-CN" altLang="en-US" sz="800" dirty="0">
                  <a:solidFill>
                    <a:schemeClr val="bg1">
                      <a:lumMod val="50000"/>
                    </a:schemeClr>
                  </a:solidFill>
                  <a:latin typeface="华文细黑" panose="02010600040101010101" pitchFamily="2" charset="-122"/>
                  <a:ea typeface="华文细黑" panose="02010600040101010101" pitchFamily="2" charset="-122"/>
                  <a:sym typeface="Gill Sans" charset="0"/>
                </a:rPr>
                <a:t>字以内。</a:t>
              </a:r>
              <a:endParaRPr lang="en-US" altLang="zh-CN" sz="800" dirty="0">
                <a:solidFill>
                  <a:schemeClr val="bg1">
                    <a:lumMod val="50000"/>
                  </a:schemeClr>
                </a:solidFill>
                <a:latin typeface="华文细黑" panose="02010600040101010101" pitchFamily="2" charset="-122"/>
                <a:ea typeface="华文细黑" panose="02010600040101010101" pitchFamily="2" charset="-122"/>
                <a:cs typeface="Lato Light" charset="0"/>
                <a:sym typeface="Lato Light" charset="0"/>
              </a:endParaRPr>
            </a:p>
          </p:txBody>
        </p:sp>
      </p:grpSp>
      <p:grpSp>
        <p:nvGrpSpPr>
          <p:cNvPr id="247" name="组合 246"/>
          <p:cNvGrpSpPr/>
          <p:nvPr/>
        </p:nvGrpSpPr>
        <p:grpSpPr>
          <a:xfrm>
            <a:off x="3933998" y="1643622"/>
            <a:ext cx="1896332" cy="3901469"/>
            <a:chOff x="3933998" y="1643622"/>
            <a:chExt cx="1896332" cy="3901469"/>
          </a:xfrm>
        </p:grpSpPr>
        <p:grpSp>
          <p:nvGrpSpPr>
            <p:cNvPr id="248" name="组合 247"/>
            <p:cNvGrpSpPr/>
            <p:nvPr/>
          </p:nvGrpSpPr>
          <p:grpSpPr>
            <a:xfrm>
              <a:off x="3933998" y="1643622"/>
              <a:ext cx="1896332" cy="3901469"/>
              <a:chOff x="3933998" y="1643622"/>
              <a:chExt cx="1896332" cy="3901469"/>
            </a:xfrm>
          </p:grpSpPr>
          <p:sp>
            <p:nvSpPr>
              <p:cNvPr id="250" name="圆角矩形 249"/>
              <p:cNvSpPr/>
              <p:nvPr/>
            </p:nvSpPr>
            <p:spPr>
              <a:xfrm>
                <a:off x="3933998" y="1643622"/>
                <a:ext cx="1896332" cy="3901469"/>
              </a:xfrm>
              <a:prstGeom prst="roundRect">
                <a:avLst>
                  <a:gd name="adj" fmla="val 50000"/>
                </a:avLst>
              </a:prstGeom>
              <a:gradFill flip="none" rotWithShape="1">
                <a:gsLst>
                  <a:gs pos="0">
                    <a:schemeClr val="bg1"/>
                  </a:gs>
                  <a:gs pos="100000">
                    <a:schemeClr val="bg1">
                      <a:lumMod val="85000"/>
                    </a:schemeClr>
                  </a:gs>
                </a:gsLst>
                <a:lin ang="5400000" scaled="1"/>
                <a:tileRect/>
              </a:gradFill>
              <a:ln w="19050">
                <a:gradFill>
                  <a:gsLst>
                    <a:gs pos="0">
                      <a:schemeClr val="bg1"/>
                    </a:gs>
                    <a:gs pos="100000">
                      <a:schemeClr val="bg1">
                        <a:lumMod val="75000"/>
                      </a:schemeClr>
                    </a:gs>
                  </a:gsLst>
                  <a:lin ang="5400000" scaled="1"/>
                </a:gradFill>
              </a:ln>
              <a:effectLst>
                <a:outerShdw blurRad="254000" dist="254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华文细黑" panose="02010600040101010101" pitchFamily="2" charset="-122"/>
                </a:endParaRPr>
              </a:p>
            </p:txBody>
          </p:sp>
          <p:sp>
            <p:nvSpPr>
              <p:cNvPr id="251" name="矩形 250"/>
              <p:cNvSpPr/>
              <p:nvPr/>
            </p:nvSpPr>
            <p:spPr>
              <a:xfrm>
                <a:off x="4077887" y="4613608"/>
                <a:ext cx="1608553" cy="34962"/>
              </a:xfrm>
              <a:prstGeom prst="rect">
                <a:avLst/>
              </a:prstGeom>
              <a:gradFill>
                <a:gsLst>
                  <a:gs pos="0">
                    <a:srgbClr val="D3D3D3"/>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华文细黑" panose="02010600040101010101" pitchFamily="2" charset="-122"/>
                </a:endParaRPr>
              </a:p>
            </p:txBody>
          </p:sp>
        </p:grpSp>
        <p:sp>
          <p:nvSpPr>
            <p:cNvPr id="249" name="文本框 23"/>
            <p:cNvSpPr txBox="1"/>
            <p:nvPr/>
          </p:nvSpPr>
          <p:spPr>
            <a:xfrm>
              <a:off x="4382915" y="4732599"/>
              <a:ext cx="998498" cy="507831"/>
            </a:xfrm>
            <a:prstGeom prst="rect">
              <a:avLst/>
            </a:prstGeom>
            <a:noFill/>
          </p:spPr>
          <p:txBody>
            <a:bodyPr wrap="square" rtlCol="0">
              <a:spAutoFit/>
            </a:bodyPr>
            <a:lstStyle/>
            <a:p>
              <a:pPr algn="ctr"/>
              <a:r>
                <a:rPr lang="en-US" altLang="zh-CN" sz="2700" dirty="0">
                  <a:solidFill>
                    <a:schemeClr val="accent1"/>
                  </a:solidFill>
                  <a:latin typeface="Impact" panose="020B0806030902050204" pitchFamily="34" charset="0"/>
                  <a:ea typeface="华文细黑" panose="02010600040101010101" pitchFamily="2" charset="-122"/>
                </a:rPr>
                <a:t>01</a:t>
              </a:r>
              <a:endParaRPr lang="zh-CN" altLang="en-US" sz="2700" dirty="0">
                <a:solidFill>
                  <a:schemeClr val="accent1"/>
                </a:solidFill>
                <a:latin typeface="Impact" panose="020B0806030902050204" pitchFamily="34" charset="0"/>
                <a:ea typeface="华文细黑" panose="02010600040101010101" pitchFamily="2" charset="-122"/>
              </a:endParaRPr>
            </a:p>
          </p:txBody>
        </p:sp>
      </p:grpSp>
      <p:grpSp>
        <p:nvGrpSpPr>
          <p:cNvPr id="252" name="组合 251"/>
          <p:cNvGrpSpPr/>
          <p:nvPr/>
        </p:nvGrpSpPr>
        <p:grpSpPr>
          <a:xfrm>
            <a:off x="4109284" y="3525103"/>
            <a:ext cx="1554735" cy="944340"/>
            <a:chOff x="4109284" y="3525103"/>
            <a:chExt cx="1554735" cy="944340"/>
          </a:xfrm>
        </p:grpSpPr>
        <p:sp>
          <p:nvSpPr>
            <p:cNvPr id="253" name="文本框 26"/>
            <p:cNvSpPr txBox="1"/>
            <p:nvPr/>
          </p:nvSpPr>
          <p:spPr>
            <a:xfrm>
              <a:off x="4109284" y="3525103"/>
              <a:ext cx="1554735" cy="307777"/>
            </a:xfrm>
            <a:prstGeom prst="rect">
              <a:avLst/>
            </a:prstGeom>
            <a:noFill/>
          </p:spPr>
          <p:txBody>
            <a:bodyPr wrap="square" rtlCol="0">
              <a:spAutoFit/>
            </a:bodyPr>
            <a:lstStyle/>
            <a:p>
              <a:pPr algn="ctr"/>
              <a:r>
                <a:rPr lang="zh-CN" altLang="en-US" sz="1400" dirty="0">
                  <a:solidFill>
                    <a:schemeClr val="accent1"/>
                  </a:solidFill>
                  <a:latin typeface="华文细黑" panose="02010600040101010101" pitchFamily="2" charset="-122"/>
                  <a:ea typeface="华文细黑" panose="02010600040101010101" pitchFamily="2" charset="-122"/>
                </a:rPr>
                <a:t>在此添加标题</a:t>
              </a:r>
              <a:endParaRPr lang="en-US" altLang="zh-CN" sz="1400" dirty="0">
                <a:solidFill>
                  <a:schemeClr val="accent1"/>
                </a:solidFill>
                <a:latin typeface="华文细黑" panose="02010600040101010101" pitchFamily="2" charset="-122"/>
                <a:ea typeface="华文细黑" panose="02010600040101010101" pitchFamily="2" charset="-122"/>
              </a:endParaRPr>
            </a:p>
          </p:txBody>
        </p:sp>
        <p:sp>
          <p:nvSpPr>
            <p:cNvPr id="254" name="文本框 27"/>
            <p:cNvSpPr txBox="1"/>
            <p:nvPr/>
          </p:nvSpPr>
          <p:spPr>
            <a:xfrm>
              <a:off x="4111524" y="3823112"/>
              <a:ext cx="1541281" cy="646331"/>
            </a:xfrm>
            <a:prstGeom prst="rect">
              <a:avLst/>
            </a:prstGeom>
            <a:noFill/>
          </p:spPr>
          <p:txBody>
            <a:bodyPr wrap="square" rtlCol="0">
              <a:spAutoFit/>
            </a:bodyPr>
            <a:lstStyle/>
            <a:p>
              <a:pPr fontAlgn="base">
                <a:lnSpc>
                  <a:spcPct val="150000"/>
                </a:lnSpc>
                <a:spcBef>
                  <a:spcPct val="0"/>
                </a:spcBef>
                <a:spcAft>
                  <a:spcPct val="0"/>
                </a:spcAft>
              </a:pPr>
              <a:r>
                <a:rPr lang="zh-CN" altLang="en-US" sz="800" dirty="0">
                  <a:solidFill>
                    <a:schemeClr val="bg1">
                      <a:lumMod val="50000"/>
                    </a:schemeClr>
                  </a:solidFill>
                  <a:latin typeface="华文细黑" panose="02010600040101010101" pitchFamily="2" charset="-122"/>
                  <a:ea typeface="华文细黑" panose="02010600040101010101" pitchFamily="2" charset="-122"/>
                  <a:sym typeface="Gill Sans" charset="0"/>
                </a:rPr>
                <a:t>此处添加详细文本描述，尽量将每页幻灯片的字数控制在</a:t>
              </a:r>
              <a:r>
                <a:rPr lang="en-US" altLang="zh-CN" sz="800" dirty="0">
                  <a:solidFill>
                    <a:schemeClr val="bg1">
                      <a:lumMod val="50000"/>
                    </a:schemeClr>
                  </a:solidFill>
                  <a:latin typeface="华文细黑" panose="02010600040101010101" pitchFamily="2" charset="-122"/>
                  <a:ea typeface="华文细黑" panose="02010600040101010101" pitchFamily="2" charset="-122"/>
                  <a:sym typeface="Gill Sans" charset="0"/>
                </a:rPr>
                <a:t>200</a:t>
              </a:r>
              <a:r>
                <a:rPr lang="zh-CN" altLang="en-US" sz="800" dirty="0">
                  <a:solidFill>
                    <a:schemeClr val="bg1">
                      <a:lumMod val="50000"/>
                    </a:schemeClr>
                  </a:solidFill>
                  <a:latin typeface="华文细黑" panose="02010600040101010101" pitchFamily="2" charset="-122"/>
                  <a:ea typeface="华文细黑" panose="02010600040101010101" pitchFamily="2" charset="-122"/>
                  <a:sym typeface="Gill Sans" charset="0"/>
                </a:rPr>
                <a:t>字以内。</a:t>
              </a:r>
              <a:endParaRPr lang="en-US" altLang="zh-CN" sz="800" dirty="0">
                <a:solidFill>
                  <a:schemeClr val="bg1">
                    <a:lumMod val="50000"/>
                  </a:schemeClr>
                </a:solidFill>
                <a:latin typeface="华文细黑" panose="02010600040101010101" pitchFamily="2" charset="-122"/>
                <a:ea typeface="华文细黑" panose="02010600040101010101" pitchFamily="2" charset="-122"/>
                <a:cs typeface="Lato Light" charset="0"/>
                <a:sym typeface="Lato Light" charset="0"/>
              </a:endParaRPr>
            </a:p>
          </p:txBody>
        </p:sp>
      </p:grpSp>
      <p:grpSp>
        <p:nvGrpSpPr>
          <p:cNvPr id="255" name="组合 254"/>
          <p:cNvGrpSpPr/>
          <p:nvPr/>
        </p:nvGrpSpPr>
        <p:grpSpPr>
          <a:xfrm>
            <a:off x="6251519" y="1643622"/>
            <a:ext cx="1896332" cy="3901469"/>
            <a:chOff x="6251519" y="1643622"/>
            <a:chExt cx="1896332" cy="3901469"/>
          </a:xfrm>
        </p:grpSpPr>
        <p:grpSp>
          <p:nvGrpSpPr>
            <p:cNvPr id="256" name="组合 255"/>
            <p:cNvGrpSpPr/>
            <p:nvPr/>
          </p:nvGrpSpPr>
          <p:grpSpPr>
            <a:xfrm>
              <a:off x="6251519" y="1643622"/>
              <a:ext cx="1896332" cy="3901469"/>
              <a:chOff x="6251519" y="1643622"/>
              <a:chExt cx="1896332" cy="3901469"/>
            </a:xfrm>
          </p:grpSpPr>
          <p:sp>
            <p:nvSpPr>
              <p:cNvPr id="258" name="圆角矩形 257"/>
              <p:cNvSpPr/>
              <p:nvPr/>
            </p:nvSpPr>
            <p:spPr>
              <a:xfrm>
                <a:off x="6251519" y="1643622"/>
                <a:ext cx="1896332" cy="3901469"/>
              </a:xfrm>
              <a:prstGeom prst="roundRect">
                <a:avLst>
                  <a:gd name="adj" fmla="val 50000"/>
                </a:avLst>
              </a:prstGeom>
              <a:gradFill flip="none" rotWithShape="1">
                <a:gsLst>
                  <a:gs pos="0">
                    <a:schemeClr val="bg1"/>
                  </a:gs>
                  <a:gs pos="100000">
                    <a:schemeClr val="bg1">
                      <a:lumMod val="85000"/>
                    </a:schemeClr>
                  </a:gs>
                </a:gsLst>
                <a:lin ang="5400000" scaled="1"/>
                <a:tileRect/>
              </a:gradFill>
              <a:ln w="19050">
                <a:gradFill>
                  <a:gsLst>
                    <a:gs pos="0">
                      <a:schemeClr val="bg1"/>
                    </a:gs>
                    <a:gs pos="100000">
                      <a:schemeClr val="bg1">
                        <a:lumMod val="75000"/>
                      </a:schemeClr>
                    </a:gs>
                  </a:gsLst>
                  <a:lin ang="5400000" scaled="1"/>
                </a:gradFill>
              </a:ln>
              <a:effectLst>
                <a:outerShdw blurRad="254000" dist="254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华文细黑" panose="02010600040101010101" pitchFamily="2" charset="-122"/>
                </a:endParaRPr>
              </a:p>
            </p:txBody>
          </p:sp>
          <p:sp>
            <p:nvSpPr>
              <p:cNvPr id="259" name="矩形 258"/>
              <p:cNvSpPr/>
              <p:nvPr/>
            </p:nvSpPr>
            <p:spPr>
              <a:xfrm>
                <a:off x="6395408" y="4613608"/>
                <a:ext cx="1608553" cy="34962"/>
              </a:xfrm>
              <a:prstGeom prst="rect">
                <a:avLst/>
              </a:prstGeom>
              <a:gradFill>
                <a:gsLst>
                  <a:gs pos="0">
                    <a:srgbClr val="D3D3D3"/>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华文细黑" panose="02010600040101010101" pitchFamily="2" charset="-122"/>
                </a:endParaRPr>
              </a:p>
            </p:txBody>
          </p:sp>
        </p:grpSp>
        <p:sp>
          <p:nvSpPr>
            <p:cNvPr id="257" name="文本框 33"/>
            <p:cNvSpPr txBox="1"/>
            <p:nvPr/>
          </p:nvSpPr>
          <p:spPr>
            <a:xfrm>
              <a:off x="6700436" y="4732599"/>
              <a:ext cx="998498" cy="507831"/>
            </a:xfrm>
            <a:prstGeom prst="rect">
              <a:avLst/>
            </a:prstGeom>
            <a:noFill/>
          </p:spPr>
          <p:txBody>
            <a:bodyPr wrap="square" rtlCol="0">
              <a:spAutoFit/>
            </a:bodyPr>
            <a:lstStyle/>
            <a:p>
              <a:pPr algn="ctr"/>
              <a:r>
                <a:rPr lang="en-US" altLang="zh-CN" sz="2700" dirty="0">
                  <a:solidFill>
                    <a:schemeClr val="accent1"/>
                  </a:solidFill>
                  <a:latin typeface="Impact" panose="020B0806030902050204" pitchFamily="34" charset="0"/>
                  <a:ea typeface="华文细黑" panose="02010600040101010101" pitchFamily="2" charset="-122"/>
                </a:rPr>
                <a:t>01</a:t>
              </a:r>
              <a:endParaRPr lang="zh-CN" altLang="en-US" sz="2700" dirty="0">
                <a:solidFill>
                  <a:schemeClr val="accent1"/>
                </a:solidFill>
                <a:latin typeface="Impact" panose="020B0806030902050204" pitchFamily="34" charset="0"/>
                <a:ea typeface="华文细黑" panose="02010600040101010101" pitchFamily="2" charset="-122"/>
              </a:endParaRPr>
            </a:p>
          </p:txBody>
        </p:sp>
      </p:grpSp>
      <p:grpSp>
        <p:nvGrpSpPr>
          <p:cNvPr id="260" name="组合 259"/>
          <p:cNvGrpSpPr/>
          <p:nvPr/>
        </p:nvGrpSpPr>
        <p:grpSpPr>
          <a:xfrm>
            <a:off x="6426805" y="3525103"/>
            <a:ext cx="1554735" cy="944340"/>
            <a:chOff x="6426805" y="3525103"/>
            <a:chExt cx="1554735" cy="944340"/>
          </a:xfrm>
        </p:grpSpPr>
        <p:sp>
          <p:nvSpPr>
            <p:cNvPr id="261" name="文本框 36"/>
            <p:cNvSpPr txBox="1"/>
            <p:nvPr/>
          </p:nvSpPr>
          <p:spPr>
            <a:xfrm>
              <a:off x="6426805" y="3525103"/>
              <a:ext cx="1554735" cy="307777"/>
            </a:xfrm>
            <a:prstGeom prst="rect">
              <a:avLst/>
            </a:prstGeom>
            <a:noFill/>
          </p:spPr>
          <p:txBody>
            <a:bodyPr wrap="square" rtlCol="0">
              <a:spAutoFit/>
            </a:bodyPr>
            <a:lstStyle/>
            <a:p>
              <a:pPr algn="ctr"/>
              <a:r>
                <a:rPr lang="zh-CN" altLang="en-US" sz="1400" dirty="0">
                  <a:solidFill>
                    <a:schemeClr val="accent1"/>
                  </a:solidFill>
                  <a:latin typeface="华文细黑" panose="02010600040101010101" pitchFamily="2" charset="-122"/>
                  <a:ea typeface="华文细黑" panose="02010600040101010101" pitchFamily="2" charset="-122"/>
                </a:rPr>
                <a:t>在此添加标题</a:t>
              </a:r>
              <a:endParaRPr lang="en-US" altLang="zh-CN" sz="1400" dirty="0">
                <a:solidFill>
                  <a:schemeClr val="accent1"/>
                </a:solidFill>
                <a:latin typeface="华文细黑" panose="02010600040101010101" pitchFamily="2" charset="-122"/>
                <a:ea typeface="华文细黑" panose="02010600040101010101" pitchFamily="2" charset="-122"/>
              </a:endParaRPr>
            </a:p>
          </p:txBody>
        </p:sp>
        <p:sp>
          <p:nvSpPr>
            <p:cNvPr id="262" name="文本框 37"/>
            <p:cNvSpPr txBox="1"/>
            <p:nvPr/>
          </p:nvSpPr>
          <p:spPr>
            <a:xfrm>
              <a:off x="6429045" y="3823112"/>
              <a:ext cx="1541281" cy="646331"/>
            </a:xfrm>
            <a:prstGeom prst="rect">
              <a:avLst/>
            </a:prstGeom>
            <a:noFill/>
          </p:spPr>
          <p:txBody>
            <a:bodyPr wrap="square" rtlCol="0">
              <a:spAutoFit/>
            </a:bodyPr>
            <a:lstStyle/>
            <a:p>
              <a:pPr fontAlgn="base">
                <a:lnSpc>
                  <a:spcPct val="150000"/>
                </a:lnSpc>
                <a:spcBef>
                  <a:spcPct val="0"/>
                </a:spcBef>
                <a:spcAft>
                  <a:spcPct val="0"/>
                </a:spcAft>
              </a:pPr>
              <a:r>
                <a:rPr lang="zh-CN" altLang="en-US" sz="800" dirty="0">
                  <a:solidFill>
                    <a:schemeClr val="bg1">
                      <a:lumMod val="50000"/>
                    </a:schemeClr>
                  </a:solidFill>
                  <a:latin typeface="华文细黑" panose="02010600040101010101" pitchFamily="2" charset="-122"/>
                  <a:ea typeface="华文细黑" panose="02010600040101010101" pitchFamily="2" charset="-122"/>
                  <a:sym typeface="Gill Sans" charset="0"/>
                </a:rPr>
                <a:t>此处添加详细文本描述，尽量将每页幻灯片的字数控制在</a:t>
              </a:r>
              <a:r>
                <a:rPr lang="en-US" altLang="zh-CN" sz="800" dirty="0">
                  <a:solidFill>
                    <a:schemeClr val="bg1">
                      <a:lumMod val="50000"/>
                    </a:schemeClr>
                  </a:solidFill>
                  <a:latin typeface="华文细黑" panose="02010600040101010101" pitchFamily="2" charset="-122"/>
                  <a:ea typeface="华文细黑" panose="02010600040101010101" pitchFamily="2" charset="-122"/>
                  <a:sym typeface="Gill Sans" charset="0"/>
                </a:rPr>
                <a:t>200</a:t>
              </a:r>
              <a:r>
                <a:rPr lang="zh-CN" altLang="en-US" sz="800" dirty="0">
                  <a:solidFill>
                    <a:schemeClr val="bg1">
                      <a:lumMod val="50000"/>
                    </a:schemeClr>
                  </a:solidFill>
                  <a:latin typeface="华文细黑" panose="02010600040101010101" pitchFamily="2" charset="-122"/>
                  <a:ea typeface="华文细黑" panose="02010600040101010101" pitchFamily="2" charset="-122"/>
                  <a:sym typeface="Gill Sans" charset="0"/>
                </a:rPr>
                <a:t>字以内。</a:t>
              </a:r>
              <a:endParaRPr lang="en-US" altLang="zh-CN" sz="800" dirty="0">
                <a:solidFill>
                  <a:schemeClr val="bg1">
                    <a:lumMod val="50000"/>
                  </a:schemeClr>
                </a:solidFill>
                <a:latin typeface="华文细黑" panose="02010600040101010101" pitchFamily="2" charset="-122"/>
                <a:ea typeface="华文细黑" panose="02010600040101010101" pitchFamily="2" charset="-122"/>
                <a:cs typeface="Lato Light" charset="0"/>
                <a:sym typeface="Lato Light" charset="0"/>
              </a:endParaRPr>
            </a:p>
          </p:txBody>
        </p:sp>
      </p:grpSp>
      <p:grpSp>
        <p:nvGrpSpPr>
          <p:cNvPr id="263" name="组合 262"/>
          <p:cNvGrpSpPr/>
          <p:nvPr/>
        </p:nvGrpSpPr>
        <p:grpSpPr>
          <a:xfrm>
            <a:off x="8569042" y="1643622"/>
            <a:ext cx="1896332" cy="3901469"/>
            <a:chOff x="8569042" y="1643622"/>
            <a:chExt cx="1896332" cy="3901469"/>
          </a:xfrm>
        </p:grpSpPr>
        <p:grpSp>
          <p:nvGrpSpPr>
            <p:cNvPr id="264" name="组合 263"/>
            <p:cNvGrpSpPr/>
            <p:nvPr/>
          </p:nvGrpSpPr>
          <p:grpSpPr>
            <a:xfrm>
              <a:off x="8569042" y="1643622"/>
              <a:ext cx="1896332" cy="3901469"/>
              <a:chOff x="8569042" y="1643622"/>
              <a:chExt cx="1896332" cy="3901469"/>
            </a:xfrm>
          </p:grpSpPr>
          <p:sp>
            <p:nvSpPr>
              <p:cNvPr id="266" name="圆角矩形 265"/>
              <p:cNvSpPr/>
              <p:nvPr/>
            </p:nvSpPr>
            <p:spPr>
              <a:xfrm>
                <a:off x="8569042" y="1643622"/>
                <a:ext cx="1896332" cy="3901469"/>
              </a:xfrm>
              <a:prstGeom prst="roundRect">
                <a:avLst>
                  <a:gd name="adj" fmla="val 50000"/>
                </a:avLst>
              </a:prstGeom>
              <a:gradFill flip="none" rotWithShape="1">
                <a:gsLst>
                  <a:gs pos="0">
                    <a:schemeClr val="bg1"/>
                  </a:gs>
                  <a:gs pos="100000">
                    <a:schemeClr val="bg1">
                      <a:lumMod val="85000"/>
                    </a:schemeClr>
                  </a:gs>
                </a:gsLst>
                <a:lin ang="5400000" scaled="1"/>
                <a:tileRect/>
              </a:gradFill>
              <a:ln w="19050">
                <a:gradFill>
                  <a:gsLst>
                    <a:gs pos="0">
                      <a:schemeClr val="bg1"/>
                    </a:gs>
                    <a:gs pos="100000">
                      <a:schemeClr val="bg1">
                        <a:lumMod val="75000"/>
                      </a:schemeClr>
                    </a:gs>
                  </a:gsLst>
                  <a:lin ang="5400000" scaled="1"/>
                </a:gradFill>
              </a:ln>
              <a:effectLst>
                <a:outerShdw blurRad="254000" dist="254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华文细黑" panose="02010600040101010101" pitchFamily="2" charset="-122"/>
                </a:endParaRPr>
              </a:p>
            </p:txBody>
          </p:sp>
          <p:sp>
            <p:nvSpPr>
              <p:cNvPr id="267" name="矩形 266"/>
              <p:cNvSpPr/>
              <p:nvPr/>
            </p:nvSpPr>
            <p:spPr>
              <a:xfrm>
                <a:off x="8712931" y="4613608"/>
                <a:ext cx="1608553" cy="34962"/>
              </a:xfrm>
              <a:prstGeom prst="rect">
                <a:avLst/>
              </a:prstGeom>
              <a:gradFill>
                <a:gsLst>
                  <a:gs pos="0">
                    <a:srgbClr val="D3D3D3"/>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华文细黑" panose="02010600040101010101" pitchFamily="2" charset="-122"/>
                </a:endParaRPr>
              </a:p>
            </p:txBody>
          </p:sp>
        </p:grpSp>
        <p:sp>
          <p:nvSpPr>
            <p:cNvPr id="265" name="文本框 43"/>
            <p:cNvSpPr txBox="1"/>
            <p:nvPr/>
          </p:nvSpPr>
          <p:spPr>
            <a:xfrm>
              <a:off x="9017959" y="4732599"/>
              <a:ext cx="998498" cy="507831"/>
            </a:xfrm>
            <a:prstGeom prst="rect">
              <a:avLst/>
            </a:prstGeom>
            <a:noFill/>
          </p:spPr>
          <p:txBody>
            <a:bodyPr wrap="square" rtlCol="0">
              <a:spAutoFit/>
            </a:bodyPr>
            <a:lstStyle/>
            <a:p>
              <a:pPr algn="ctr"/>
              <a:r>
                <a:rPr lang="en-US" altLang="zh-CN" sz="2700" dirty="0">
                  <a:solidFill>
                    <a:schemeClr val="accent1"/>
                  </a:solidFill>
                  <a:latin typeface="Impact" panose="020B0806030902050204" pitchFamily="34" charset="0"/>
                  <a:ea typeface="华文细黑" panose="02010600040101010101" pitchFamily="2" charset="-122"/>
                </a:rPr>
                <a:t>01</a:t>
              </a:r>
              <a:endParaRPr lang="zh-CN" altLang="en-US" sz="2700" dirty="0">
                <a:solidFill>
                  <a:schemeClr val="accent1"/>
                </a:solidFill>
                <a:latin typeface="Impact" panose="020B0806030902050204" pitchFamily="34" charset="0"/>
                <a:ea typeface="华文细黑" panose="02010600040101010101" pitchFamily="2" charset="-122"/>
              </a:endParaRPr>
            </a:p>
          </p:txBody>
        </p:sp>
      </p:grpSp>
      <p:grpSp>
        <p:nvGrpSpPr>
          <p:cNvPr id="268" name="组合 267"/>
          <p:cNvGrpSpPr/>
          <p:nvPr/>
        </p:nvGrpSpPr>
        <p:grpSpPr>
          <a:xfrm>
            <a:off x="8744328" y="3525103"/>
            <a:ext cx="1554735" cy="944340"/>
            <a:chOff x="8744328" y="3525103"/>
            <a:chExt cx="1554735" cy="944340"/>
          </a:xfrm>
        </p:grpSpPr>
        <p:sp>
          <p:nvSpPr>
            <p:cNvPr id="269" name="文本框 46"/>
            <p:cNvSpPr txBox="1"/>
            <p:nvPr/>
          </p:nvSpPr>
          <p:spPr>
            <a:xfrm>
              <a:off x="8744328" y="3525103"/>
              <a:ext cx="1554735" cy="307777"/>
            </a:xfrm>
            <a:prstGeom prst="rect">
              <a:avLst/>
            </a:prstGeom>
            <a:noFill/>
          </p:spPr>
          <p:txBody>
            <a:bodyPr wrap="square" rtlCol="0">
              <a:spAutoFit/>
            </a:bodyPr>
            <a:lstStyle/>
            <a:p>
              <a:pPr algn="ctr"/>
              <a:r>
                <a:rPr lang="zh-CN" altLang="en-US" sz="1400" dirty="0">
                  <a:solidFill>
                    <a:schemeClr val="accent1"/>
                  </a:solidFill>
                  <a:latin typeface="华文细黑" panose="02010600040101010101" pitchFamily="2" charset="-122"/>
                  <a:ea typeface="华文细黑" panose="02010600040101010101" pitchFamily="2" charset="-122"/>
                </a:rPr>
                <a:t>在此添加标题</a:t>
              </a:r>
              <a:endParaRPr lang="en-US" altLang="zh-CN" sz="1400" dirty="0">
                <a:solidFill>
                  <a:schemeClr val="accent1"/>
                </a:solidFill>
                <a:latin typeface="华文细黑" panose="02010600040101010101" pitchFamily="2" charset="-122"/>
                <a:ea typeface="华文细黑" panose="02010600040101010101" pitchFamily="2" charset="-122"/>
              </a:endParaRPr>
            </a:p>
          </p:txBody>
        </p:sp>
        <p:sp>
          <p:nvSpPr>
            <p:cNvPr id="270" name="文本框 47"/>
            <p:cNvSpPr txBox="1"/>
            <p:nvPr/>
          </p:nvSpPr>
          <p:spPr>
            <a:xfrm>
              <a:off x="8746568" y="3823112"/>
              <a:ext cx="1541281" cy="646331"/>
            </a:xfrm>
            <a:prstGeom prst="rect">
              <a:avLst/>
            </a:prstGeom>
            <a:noFill/>
          </p:spPr>
          <p:txBody>
            <a:bodyPr wrap="square" rtlCol="0">
              <a:spAutoFit/>
            </a:bodyPr>
            <a:lstStyle/>
            <a:p>
              <a:pPr fontAlgn="base">
                <a:lnSpc>
                  <a:spcPct val="150000"/>
                </a:lnSpc>
                <a:spcBef>
                  <a:spcPct val="0"/>
                </a:spcBef>
                <a:spcAft>
                  <a:spcPct val="0"/>
                </a:spcAft>
              </a:pPr>
              <a:r>
                <a:rPr lang="zh-CN" altLang="en-US" sz="800" dirty="0">
                  <a:solidFill>
                    <a:schemeClr val="bg1">
                      <a:lumMod val="50000"/>
                    </a:schemeClr>
                  </a:solidFill>
                  <a:latin typeface="华文细黑" panose="02010600040101010101" pitchFamily="2" charset="-122"/>
                  <a:ea typeface="华文细黑" panose="02010600040101010101" pitchFamily="2" charset="-122"/>
                  <a:sym typeface="Gill Sans" charset="0"/>
                </a:rPr>
                <a:t>此处添加详细文本描述，尽量将每页幻灯片的字数控制在</a:t>
              </a:r>
              <a:r>
                <a:rPr lang="en-US" altLang="zh-CN" sz="800" dirty="0">
                  <a:solidFill>
                    <a:schemeClr val="bg1">
                      <a:lumMod val="50000"/>
                    </a:schemeClr>
                  </a:solidFill>
                  <a:latin typeface="华文细黑" panose="02010600040101010101" pitchFamily="2" charset="-122"/>
                  <a:ea typeface="华文细黑" panose="02010600040101010101" pitchFamily="2" charset="-122"/>
                  <a:sym typeface="Gill Sans" charset="0"/>
                </a:rPr>
                <a:t>200</a:t>
              </a:r>
              <a:r>
                <a:rPr lang="zh-CN" altLang="en-US" sz="800" dirty="0">
                  <a:solidFill>
                    <a:schemeClr val="bg1">
                      <a:lumMod val="50000"/>
                    </a:schemeClr>
                  </a:solidFill>
                  <a:latin typeface="华文细黑" panose="02010600040101010101" pitchFamily="2" charset="-122"/>
                  <a:ea typeface="华文细黑" panose="02010600040101010101" pitchFamily="2" charset="-122"/>
                  <a:sym typeface="Gill Sans" charset="0"/>
                </a:rPr>
                <a:t>字以内。</a:t>
              </a:r>
              <a:endParaRPr lang="en-US" altLang="zh-CN" sz="800" dirty="0">
                <a:solidFill>
                  <a:schemeClr val="bg1">
                    <a:lumMod val="50000"/>
                  </a:schemeClr>
                </a:solidFill>
                <a:latin typeface="华文细黑" panose="02010600040101010101" pitchFamily="2" charset="-122"/>
                <a:ea typeface="华文细黑" panose="02010600040101010101" pitchFamily="2" charset="-122"/>
                <a:cs typeface="Lato Light" charset="0"/>
                <a:sym typeface="Lato Light" charset="0"/>
              </a:endParaRPr>
            </a:p>
          </p:txBody>
        </p:sp>
      </p:grpSp>
      <p:sp>
        <p:nvSpPr>
          <p:cNvPr id="271" name="饼形 270"/>
          <p:cNvSpPr/>
          <p:nvPr/>
        </p:nvSpPr>
        <p:spPr>
          <a:xfrm>
            <a:off x="4173078" y="1849154"/>
            <a:ext cx="1418171" cy="1418171"/>
          </a:xfrm>
          <a:prstGeom prst="pie">
            <a:avLst>
              <a:gd name="adj1" fmla="val 17997684"/>
              <a:gd name="adj2" fmla="val 16200000"/>
            </a:avLst>
          </a:prstGeom>
          <a:solidFill>
            <a:schemeClr val="accent1"/>
          </a:solidFill>
          <a:ln w="19050">
            <a:gradFill flip="none" rotWithShape="1">
              <a:gsLst>
                <a:gs pos="0">
                  <a:schemeClr val="bg1">
                    <a:lumMod val="85000"/>
                  </a:schemeClr>
                </a:gs>
                <a:gs pos="100000">
                  <a:schemeClr val="bg1"/>
                </a:gs>
              </a:gsLst>
              <a:lin ang="2700000" scaled="1"/>
              <a:tileRect/>
            </a:gradFill>
          </a:ln>
          <a:effectLst>
            <a:innerShdw blurRad="889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华文细黑" panose="02010600040101010101" pitchFamily="2" charset="-122"/>
            </a:endParaRPr>
          </a:p>
        </p:txBody>
      </p:sp>
      <p:sp>
        <p:nvSpPr>
          <p:cNvPr id="272" name="椭圆 271"/>
          <p:cNvSpPr/>
          <p:nvPr/>
        </p:nvSpPr>
        <p:spPr>
          <a:xfrm>
            <a:off x="4324455" y="1998316"/>
            <a:ext cx="1119845" cy="1119844"/>
          </a:xfrm>
          <a:prstGeom prst="ellipse">
            <a:avLst/>
          </a:prstGeom>
          <a:solidFill>
            <a:schemeClr val="bg1">
              <a:lumMod val="95000"/>
            </a:schemeClr>
          </a:solidFill>
          <a:ln w="19050">
            <a:gradFill flip="none" rotWithShape="1">
              <a:gsLst>
                <a:gs pos="100000">
                  <a:schemeClr val="bg1">
                    <a:lumMod val="85000"/>
                  </a:schemeClr>
                </a:gs>
                <a:gs pos="0">
                  <a:schemeClr val="bg1"/>
                </a:gs>
              </a:gsLst>
              <a:lin ang="2700000" scaled="1"/>
              <a:tileRect/>
            </a:gradFill>
          </a:ln>
          <a:effectLst>
            <a:outerShdw blurRad="88900" dist="50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华文细黑" panose="02010600040101010101" pitchFamily="2" charset="-122"/>
            </a:endParaRPr>
          </a:p>
        </p:txBody>
      </p:sp>
      <p:sp>
        <p:nvSpPr>
          <p:cNvPr id="273" name="文本框 25"/>
          <p:cNvSpPr txBox="1"/>
          <p:nvPr/>
        </p:nvSpPr>
        <p:spPr>
          <a:xfrm>
            <a:off x="4382915" y="2268686"/>
            <a:ext cx="998498" cy="461665"/>
          </a:xfrm>
          <a:prstGeom prst="rect">
            <a:avLst/>
          </a:prstGeom>
          <a:noFill/>
        </p:spPr>
        <p:txBody>
          <a:bodyPr wrap="square" rtlCol="0">
            <a:spAutoFit/>
          </a:bodyPr>
          <a:lstStyle/>
          <a:p>
            <a:pPr algn="ctr"/>
            <a:r>
              <a:rPr lang="en-US" altLang="zh-CN" sz="2400" dirty="0">
                <a:solidFill>
                  <a:schemeClr val="accent1"/>
                </a:solidFill>
                <a:latin typeface="Impact" panose="020B0806030902050204" pitchFamily="34" charset="0"/>
                <a:ea typeface="华文细黑" panose="02010600040101010101" pitchFamily="2" charset="-122"/>
              </a:rPr>
              <a:t>80</a:t>
            </a:r>
            <a:r>
              <a:rPr lang="en-US" altLang="zh-CN" sz="1500" dirty="0">
                <a:solidFill>
                  <a:schemeClr val="accent1"/>
                </a:solidFill>
                <a:latin typeface="Impact" panose="020B0806030902050204" pitchFamily="34" charset="0"/>
                <a:ea typeface="华文细黑" panose="02010600040101010101" pitchFamily="2" charset="-122"/>
              </a:rPr>
              <a:t>%</a:t>
            </a:r>
            <a:endParaRPr lang="zh-CN" altLang="en-US" sz="2400" dirty="0">
              <a:solidFill>
                <a:schemeClr val="accent1"/>
              </a:solidFill>
              <a:latin typeface="Impact" panose="020B0806030902050204" pitchFamily="34" charset="0"/>
              <a:ea typeface="华文细黑" panose="02010600040101010101" pitchFamily="2" charset="-122"/>
            </a:endParaRPr>
          </a:p>
        </p:txBody>
      </p:sp>
      <p:sp>
        <p:nvSpPr>
          <p:cNvPr id="274" name="椭圆 273"/>
          <p:cNvSpPr/>
          <p:nvPr/>
        </p:nvSpPr>
        <p:spPr>
          <a:xfrm>
            <a:off x="1855556" y="1849154"/>
            <a:ext cx="1418171" cy="1418171"/>
          </a:xfrm>
          <a:prstGeom prst="ellipse">
            <a:avLst/>
          </a:pr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华文细黑" panose="02010600040101010101" pitchFamily="2" charset="-122"/>
              <a:ea typeface="华文细黑" panose="02010600040101010101" pitchFamily="2" charset="-122"/>
            </a:endParaRPr>
          </a:p>
        </p:txBody>
      </p:sp>
      <p:sp>
        <p:nvSpPr>
          <p:cNvPr id="275" name="椭圆 274"/>
          <p:cNvSpPr/>
          <p:nvPr/>
        </p:nvSpPr>
        <p:spPr>
          <a:xfrm>
            <a:off x="2006933" y="1998316"/>
            <a:ext cx="1119845" cy="1119844"/>
          </a:xfrm>
          <a:prstGeom prst="ellipse">
            <a:avLst/>
          </a:prstGeom>
          <a:solidFill>
            <a:schemeClr val="bg1">
              <a:lumMod val="95000"/>
            </a:schemeClr>
          </a:solidFill>
          <a:ln w="19050">
            <a:gradFill flip="none" rotWithShape="1">
              <a:gsLst>
                <a:gs pos="100000">
                  <a:schemeClr val="bg1">
                    <a:lumMod val="85000"/>
                  </a:schemeClr>
                </a:gs>
                <a:gs pos="0">
                  <a:schemeClr val="bg1"/>
                </a:gs>
              </a:gsLst>
              <a:lin ang="2700000" scaled="1"/>
              <a:tileRect/>
            </a:gradFill>
          </a:ln>
          <a:effectLst>
            <a:outerShdw blurRad="88900" dist="50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华文细黑" panose="02010600040101010101" pitchFamily="2" charset="-122"/>
            </a:endParaRPr>
          </a:p>
        </p:txBody>
      </p:sp>
      <p:sp>
        <p:nvSpPr>
          <p:cNvPr id="276" name="文本框 16"/>
          <p:cNvSpPr txBox="1"/>
          <p:nvPr/>
        </p:nvSpPr>
        <p:spPr>
          <a:xfrm>
            <a:off x="2065393" y="2268686"/>
            <a:ext cx="998498" cy="461665"/>
          </a:xfrm>
          <a:prstGeom prst="rect">
            <a:avLst/>
          </a:prstGeom>
          <a:noFill/>
        </p:spPr>
        <p:txBody>
          <a:bodyPr wrap="square" rtlCol="0">
            <a:spAutoFit/>
          </a:bodyPr>
          <a:lstStyle/>
          <a:p>
            <a:pPr algn="ctr"/>
            <a:r>
              <a:rPr lang="en-US" altLang="zh-CN" sz="2400" dirty="0">
                <a:solidFill>
                  <a:schemeClr val="accent1"/>
                </a:solidFill>
                <a:latin typeface="Impact" panose="020B0806030902050204" pitchFamily="34" charset="0"/>
                <a:ea typeface="华文细黑" panose="02010600040101010101" pitchFamily="2" charset="-122"/>
              </a:rPr>
              <a:t>100</a:t>
            </a:r>
            <a:r>
              <a:rPr lang="en-US" altLang="zh-CN" sz="1500" dirty="0">
                <a:solidFill>
                  <a:schemeClr val="accent1"/>
                </a:solidFill>
                <a:latin typeface="Impact" panose="020B0806030902050204" pitchFamily="34" charset="0"/>
                <a:ea typeface="华文细黑" panose="02010600040101010101" pitchFamily="2" charset="-122"/>
              </a:rPr>
              <a:t>%</a:t>
            </a:r>
            <a:endParaRPr lang="zh-CN" altLang="en-US" sz="2400" dirty="0">
              <a:solidFill>
                <a:schemeClr val="accent1"/>
              </a:solidFill>
              <a:latin typeface="Impact" panose="020B0806030902050204" pitchFamily="34" charset="0"/>
              <a:ea typeface="华文细黑" panose="02010600040101010101" pitchFamily="2" charset="-122"/>
            </a:endParaRPr>
          </a:p>
        </p:txBody>
      </p:sp>
      <p:sp>
        <p:nvSpPr>
          <p:cNvPr id="277" name="饼形 276"/>
          <p:cNvSpPr/>
          <p:nvPr/>
        </p:nvSpPr>
        <p:spPr>
          <a:xfrm>
            <a:off x="6490599" y="1849154"/>
            <a:ext cx="1418171" cy="1418171"/>
          </a:xfrm>
          <a:prstGeom prst="pie">
            <a:avLst/>
          </a:pr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华文细黑" panose="02010600040101010101" pitchFamily="2" charset="-122"/>
              <a:ea typeface="华文细黑" panose="02010600040101010101" pitchFamily="2" charset="-122"/>
            </a:endParaRPr>
          </a:p>
        </p:txBody>
      </p:sp>
      <p:sp>
        <p:nvSpPr>
          <p:cNvPr id="278" name="椭圆 277"/>
          <p:cNvSpPr/>
          <p:nvPr/>
        </p:nvSpPr>
        <p:spPr>
          <a:xfrm>
            <a:off x="6641976" y="1998316"/>
            <a:ext cx="1119845" cy="1119844"/>
          </a:xfrm>
          <a:prstGeom prst="ellipse">
            <a:avLst/>
          </a:prstGeom>
          <a:solidFill>
            <a:schemeClr val="bg1">
              <a:lumMod val="95000"/>
            </a:schemeClr>
          </a:solidFill>
          <a:ln w="19050">
            <a:gradFill flip="none" rotWithShape="1">
              <a:gsLst>
                <a:gs pos="100000">
                  <a:schemeClr val="bg1">
                    <a:lumMod val="85000"/>
                  </a:schemeClr>
                </a:gs>
                <a:gs pos="0">
                  <a:schemeClr val="bg1"/>
                </a:gs>
              </a:gsLst>
              <a:lin ang="2700000" scaled="1"/>
              <a:tileRect/>
            </a:gradFill>
          </a:ln>
          <a:effectLst>
            <a:outerShdw blurRad="88900" dist="50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华文细黑" panose="02010600040101010101" pitchFamily="2" charset="-122"/>
            </a:endParaRPr>
          </a:p>
        </p:txBody>
      </p:sp>
      <p:sp>
        <p:nvSpPr>
          <p:cNvPr id="279" name="文本框 35"/>
          <p:cNvSpPr txBox="1"/>
          <p:nvPr/>
        </p:nvSpPr>
        <p:spPr>
          <a:xfrm>
            <a:off x="6700436" y="2268686"/>
            <a:ext cx="998498" cy="461665"/>
          </a:xfrm>
          <a:prstGeom prst="rect">
            <a:avLst/>
          </a:prstGeom>
          <a:noFill/>
        </p:spPr>
        <p:txBody>
          <a:bodyPr wrap="square" rtlCol="0">
            <a:spAutoFit/>
          </a:bodyPr>
          <a:lstStyle/>
          <a:p>
            <a:pPr algn="ctr"/>
            <a:r>
              <a:rPr lang="en-US" altLang="zh-CN" sz="2400" dirty="0">
                <a:solidFill>
                  <a:schemeClr val="accent1"/>
                </a:solidFill>
                <a:latin typeface="Impact" panose="020B0806030902050204" pitchFamily="34" charset="0"/>
                <a:ea typeface="华文细黑" panose="02010600040101010101" pitchFamily="2" charset="-122"/>
              </a:rPr>
              <a:t>70</a:t>
            </a:r>
            <a:r>
              <a:rPr lang="en-US" altLang="zh-CN" sz="1500" dirty="0">
                <a:solidFill>
                  <a:schemeClr val="accent1"/>
                </a:solidFill>
                <a:latin typeface="Impact" panose="020B0806030902050204" pitchFamily="34" charset="0"/>
                <a:ea typeface="华文细黑" panose="02010600040101010101" pitchFamily="2" charset="-122"/>
              </a:rPr>
              <a:t>%</a:t>
            </a:r>
            <a:endParaRPr lang="zh-CN" altLang="en-US" sz="2400" dirty="0">
              <a:solidFill>
                <a:schemeClr val="accent1"/>
              </a:solidFill>
              <a:latin typeface="Impact" panose="020B0806030902050204" pitchFamily="34" charset="0"/>
              <a:ea typeface="华文细黑" panose="02010600040101010101" pitchFamily="2" charset="-122"/>
            </a:endParaRPr>
          </a:p>
        </p:txBody>
      </p:sp>
      <p:sp>
        <p:nvSpPr>
          <p:cNvPr id="280" name="饼形 279"/>
          <p:cNvSpPr/>
          <p:nvPr/>
        </p:nvSpPr>
        <p:spPr>
          <a:xfrm>
            <a:off x="8808122" y="1849154"/>
            <a:ext cx="1418171" cy="1418171"/>
          </a:xfrm>
          <a:prstGeom prst="pie">
            <a:avLst>
              <a:gd name="adj1" fmla="val 2404070"/>
              <a:gd name="adj2" fmla="val 15306445"/>
            </a:avLst>
          </a:pr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华文细黑" panose="02010600040101010101" pitchFamily="2" charset="-122"/>
              <a:ea typeface="华文细黑" panose="02010600040101010101" pitchFamily="2" charset="-122"/>
            </a:endParaRPr>
          </a:p>
        </p:txBody>
      </p:sp>
      <p:sp>
        <p:nvSpPr>
          <p:cNvPr id="281" name="椭圆 280"/>
          <p:cNvSpPr/>
          <p:nvPr/>
        </p:nvSpPr>
        <p:spPr>
          <a:xfrm>
            <a:off x="8959499" y="1998316"/>
            <a:ext cx="1119845" cy="1119844"/>
          </a:xfrm>
          <a:prstGeom prst="ellipse">
            <a:avLst/>
          </a:prstGeom>
          <a:solidFill>
            <a:schemeClr val="bg1">
              <a:lumMod val="95000"/>
            </a:schemeClr>
          </a:solidFill>
          <a:ln w="19050">
            <a:gradFill flip="none" rotWithShape="1">
              <a:gsLst>
                <a:gs pos="100000">
                  <a:schemeClr val="bg1">
                    <a:lumMod val="85000"/>
                  </a:schemeClr>
                </a:gs>
                <a:gs pos="0">
                  <a:schemeClr val="bg1"/>
                </a:gs>
              </a:gsLst>
              <a:lin ang="2700000" scaled="1"/>
              <a:tileRect/>
            </a:gradFill>
          </a:ln>
          <a:effectLst>
            <a:outerShdw blurRad="88900" dist="50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华文细黑" panose="02010600040101010101" pitchFamily="2" charset="-122"/>
            </a:endParaRPr>
          </a:p>
        </p:txBody>
      </p:sp>
      <p:sp>
        <p:nvSpPr>
          <p:cNvPr id="282" name="文本框 45"/>
          <p:cNvSpPr txBox="1"/>
          <p:nvPr/>
        </p:nvSpPr>
        <p:spPr>
          <a:xfrm>
            <a:off x="9080846" y="2298997"/>
            <a:ext cx="998498" cy="461665"/>
          </a:xfrm>
          <a:prstGeom prst="rect">
            <a:avLst/>
          </a:prstGeom>
          <a:noFill/>
        </p:spPr>
        <p:txBody>
          <a:bodyPr wrap="square" rtlCol="0">
            <a:spAutoFit/>
          </a:bodyPr>
          <a:lstStyle/>
          <a:p>
            <a:pPr algn="ctr"/>
            <a:r>
              <a:rPr lang="en-US" altLang="zh-CN" sz="2400" dirty="0">
                <a:solidFill>
                  <a:schemeClr val="accent1"/>
                </a:solidFill>
                <a:latin typeface="Impact" panose="020B0806030902050204" pitchFamily="34" charset="0"/>
                <a:ea typeface="华文细黑" panose="02010600040101010101" pitchFamily="2" charset="-122"/>
              </a:rPr>
              <a:t>60</a:t>
            </a:r>
            <a:r>
              <a:rPr lang="en-US" altLang="zh-CN" sz="1500" dirty="0">
                <a:solidFill>
                  <a:schemeClr val="accent1"/>
                </a:solidFill>
                <a:latin typeface="Impact" panose="020B0806030902050204" pitchFamily="34" charset="0"/>
                <a:ea typeface="华文细黑" panose="02010600040101010101" pitchFamily="2" charset="-122"/>
              </a:rPr>
              <a:t>%</a:t>
            </a:r>
            <a:endParaRPr lang="zh-CN" altLang="en-US" sz="2400" dirty="0">
              <a:solidFill>
                <a:schemeClr val="accent1"/>
              </a:solidFill>
              <a:latin typeface="Impact" panose="020B0806030902050204" pitchFamily="34" charset="0"/>
              <a:ea typeface="华文细黑" panose="02010600040101010101" pitchFamily="2" charset="-122"/>
            </a:endParaRPr>
          </a:p>
        </p:txBody>
      </p:sp>
    </p:spTree>
    <p:extLst>
      <p:ext uri="{BB962C8B-B14F-4D97-AF65-F5344CB8AC3E}">
        <p14:creationId xmlns:p14="http://schemas.microsoft.com/office/powerpoint/2010/main" val="1635387300"/>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fade">
                                      <p:cBhvr>
                                        <p:cTn id="7" dur="500"/>
                                        <p:tgtEl>
                                          <p:spTgt spid="13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Effect transition="in" filter="wipe(left)">
                                      <p:cBhvr>
                                        <p:cTn id="11" dur="500"/>
                                        <p:tgtEl>
                                          <p:spTgt spid="136"/>
                                        </p:tgtEl>
                                      </p:cBhvr>
                                    </p:animEffect>
                                  </p:childTnLst>
                                </p:cTn>
                              </p:par>
                            </p:childTnLst>
                          </p:cTn>
                        </p:par>
                        <p:par>
                          <p:cTn id="12" fill="hold">
                            <p:stCondLst>
                              <p:cond delay="1000"/>
                            </p:stCondLst>
                            <p:childTnLst>
                              <p:par>
                                <p:cTn id="13" presetID="2" presetClass="entr" presetSubtype="2" decel="100000" fill="hold" grpId="0" nodeType="afterEffect">
                                  <p:stCondLst>
                                    <p:cond delay="0"/>
                                  </p:stCondLst>
                                  <p:iterate type="lt">
                                    <p:tmPct val="10000"/>
                                  </p:iterate>
                                  <p:childTnLst>
                                    <p:set>
                                      <p:cBhvr>
                                        <p:cTn id="14" dur="1" fill="hold">
                                          <p:stCondLst>
                                            <p:cond delay="0"/>
                                          </p:stCondLst>
                                        </p:cTn>
                                        <p:tgtEl>
                                          <p:spTgt spid="145"/>
                                        </p:tgtEl>
                                        <p:attrNameLst>
                                          <p:attrName>style.visibility</p:attrName>
                                        </p:attrNameLst>
                                      </p:cBhvr>
                                      <p:to>
                                        <p:strVal val="visible"/>
                                      </p:to>
                                    </p:set>
                                    <p:anim calcmode="lin" valueType="num">
                                      <p:cBhvr additive="base">
                                        <p:cTn id="15" dur="500" fill="hold"/>
                                        <p:tgtEl>
                                          <p:spTgt spid="145"/>
                                        </p:tgtEl>
                                        <p:attrNameLst>
                                          <p:attrName>ppt_x</p:attrName>
                                        </p:attrNameLst>
                                      </p:cBhvr>
                                      <p:tavLst>
                                        <p:tav tm="0">
                                          <p:val>
                                            <p:strVal val="1+#ppt_w/2"/>
                                          </p:val>
                                        </p:tav>
                                        <p:tav tm="100000">
                                          <p:val>
                                            <p:strVal val="#ppt_x"/>
                                          </p:val>
                                        </p:tav>
                                      </p:tavLst>
                                    </p:anim>
                                    <p:anim calcmode="lin" valueType="num">
                                      <p:cBhvr additive="base">
                                        <p:cTn id="16" dur="500" fill="hold"/>
                                        <p:tgtEl>
                                          <p:spTgt spid="145"/>
                                        </p:tgtEl>
                                        <p:attrNameLst>
                                          <p:attrName>ppt_y</p:attrName>
                                        </p:attrNameLst>
                                      </p:cBhvr>
                                      <p:tavLst>
                                        <p:tav tm="0">
                                          <p:val>
                                            <p:strVal val="#ppt_y"/>
                                          </p:val>
                                        </p:tav>
                                        <p:tav tm="100000">
                                          <p:val>
                                            <p:strVal val="#ppt_y"/>
                                          </p:val>
                                        </p:tav>
                                      </p:tavLst>
                                    </p:anim>
                                  </p:childTnLst>
                                </p:cTn>
                              </p:par>
                            </p:childTnLst>
                          </p:cTn>
                        </p:par>
                        <p:par>
                          <p:cTn id="17" fill="hold">
                            <p:stCondLst>
                              <p:cond delay="2450"/>
                            </p:stCondLst>
                            <p:childTnLst>
                              <p:par>
                                <p:cTn id="18" presetID="2" presetClass="entr" presetSubtype="2" decel="100000" fill="hold" grpId="0" nodeType="afterEffect">
                                  <p:stCondLst>
                                    <p:cond delay="0"/>
                                  </p:stCondLst>
                                  <p:iterate type="lt">
                                    <p:tmPct val="10000"/>
                                  </p:iterate>
                                  <p:childTnLst>
                                    <p:set>
                                      <p:cBhvr>
                                        <p:cTn id="19" dur="1" fill="hold">
                                          <p:stCondLst>
                                            <p:cond delay="0"/>
                                          </p:stCondLst>
                                        </p:cTn>
                                        <p:tgtEl>
                                          <p:spTgt spid="146"/>
                                        </p:tgtEl>
                                        <p:attrNameLst>
                                          <p:attrName>style.visibility</p:attrName>
                                        </p:attrNameLst>
                                      </p:cBhvr>
                                      <p:to>
                                        <p:strVal val="visible"/>
                                      </p:to>
                                    </p:set>
                                    <p:anim calcmode="lin" valueType="num">
                                      <p:cBhvr additive="base">
                                        <p:cTn id="20" dur="500" fill="hold"/>
                                        <p:tgtEl>
                                          <p:spTgt spid="146"/>
                                        </p:tgtEl>
                                        <p:attrNameLst>
                                          <p:attrName>ppt_x</p:attrName>
                                        </p:attrNameLst>
                                      </p:cBhvr>
                                      <p:tavLst>
                                        <p:tav tm="0">
                                          <p:val>
                                            <p:strVal val="1+#ppt_w/2"/>
                                          </p:val>
                                        </p:tav>
                                        <p:tav tm="100000">
                                          <p:val>
                                            <p:strVal val="#ppt_x"/>
                                          </p:val>
                                        </p:tav>
                                      </p:tavLst>
                                    </p:anim>
                                    <p:anim calcmode="lin" valueType="num">
                                      <p:cBhvr additive="base">
                                        <p:cTn id="21" dur="500" fill="hold"/>
                                        <p:tgtEl>
                                          <p:spTgt spid="146"/>
                                        </p:tgtEl>
                                        <p:attrNameLst>
                                          <p:attrName>ppt_y</p:attrName>
                                        </p:attrNameLst>
                                      </p:cBhvr>
                                      <p:tavLst>
                                        <p:tav tm="0">
                                          <p:val>
                                            <p:strVal val="#ppt_y"/>
                                          </p:val>
                                        </p:tav>
                                        <p:tav tm="100000">
                                          <p:val>
                                            <p:strVal val="#ppt_y"/>
                                          </p:val>
                                        </p:tav>
                                      </p:tavLst>
                                    </p:anim>
                                  </p:childTnLst>
                                </p:cTn>
                              </p:par>
                            </p:childTnLst>
                          </p:cTn>
                        </p:par>
                        <p:par>
                          <p:cTn id="22" fill="hold">
                            <p:stCondLst>
                              <p:cond delay="3100"/>
                            </p:stCondLst>
                            <p:childTnLst>
                              <p:par>
                                <p:cTn id="23" presetID="10" presetClass="entr" presetSubtype="0" fill="hold" nodeType="afterEffect">
                                  <p:stCondLst>
                                    <p:cond delay="0"/>
                                  </p:stCondLst>
                                  <p:childTnLst>
                                    <p:set>
                                      <p:cBhvr>
                                        <p:cTn id="24" dur="1" fill="hold">
                                          <p:stCondLst>
                                            <p:cond delay="0"/>
                                          </p:stCondLst>
                                        </p:cTn>
                                        <p:tgtEl>
                                          <p:spTgt spid="239"/>
                                        </p:tgtEl>
                                        <p:attrNameLst>
                                          <p:attrName>style.visibility</p:attrName>
                                        </p:attrNameLst>
                                      </p:cBhvr>
                                      <p:to>
                                        <p:strVal val="visible"/>
                                      </p:to>
                                    </p:set>
                                    <p:animEffect transition="in" filter="fade">
                                      <p:cBhvr>
                                        <p:cTn id="25" dur="500"/>
                                        <p:tgtEl>
                                          <p:spTgt spid="239"/>
                                        </p:tgtEl>
                                      </p:cBhvr>
                                    </p:animEffect>
                                  </p:childTnLst>
                                </p:cTn>
                              </p:par>
                            </p:childTnLst>
                          </p:cTn>
                        </p:par>
                        <p:par>
                          <p:cTn id="26" fill="hold">
                            <p:stCondLst>
                              <p:cond delay="3600"/>
                            </p:stCondLst>
                            <p:childTnLst>
                              <p:par>
                                <p:cTn id="27" presetID="10" presetClass="entr" presetSubtype="0" fill="hold" nodeType="afterEffect">
                                  <p:stCondLst>
                                    <p:cond delay="0"/>
                                  </p:stCondLst>
                                  <p:childTnLst>
                                    <p:set>
                                      <p:cBhvr>
                                        <p:cTn id="28" dur="1" fill="hold">
                                          <p:stCondLst>
                                            <p:cond delay="0"/>
                                          </p:stCondLst>
                                        </p:cTn>
                                        <p:tgtEl>
                                          <p:spTgt spid="247"/>
                                        </p:tgtEl>
                                        <p:attrNameLst>
                                          <p:attrName>style.visibility</p:attrName>
                                        </p:attrNameLst>
                                      </p:cBhvr>
                                      <p:to>
                                        <p:strVal val="visible"/>
                                      </p:to>
                                    </p:set>
                                    <p:animEffect transition="in" filter="fade">
                                      <p:cBhvr>
                                        <p:cTn id="29" dur="500"/>
                                        <p:tgtEl>
                                          <p:spTgt spid="247"/>
                                        </p:tgtEl>
                                      </p:cBhvr>
                                    </p:animEffect>
                                  </p:childTnLst>
                                </p:cTn>
                              </p:par>
                            </p:childTnLst>
                          </p:cTn>
                        </p:par>
                        <p:par>
                          <p:cTn id="30" fill="hold">
                            <p:stCondLst>
                              <p:cond delay="4100"/>
                            </p:stCondLst>
                            <p:childTnLst>
                              <p:par>
                                <p:cTn id="31" presetID="10" presetClass="entr" presetSubtype="0"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fade">
                                      <p:cBhvr>
                                        <p:cTn id="33" dur="500"/>
                                        <p:tgtEl>
                                          <p:spTgt spid="255"/>
                                        </p:tgtEl>
                                      </p:cBhvr>
                                    </p:animEffect>
                                  </p:childTnLst>
                                </p:cTn>
                              </p:par>
                            </p:childTnLst>
                          </p:cTn>
                        </p:par>
                        <p:par>
                          <p:cTn id="34" fill="hold">
                            <p:stCondLst>
                              <p:cond delay="4600"/>
                            </p:stCondLst>
                            <p:childTnLst>
                              <p:par>
                                <p:cTn id="35" presetID="10" presetClass="entr" presetSubtype="0" fill="hold" nodeType="afterEffect">
                                  <p:stCondLst>
                                    <p:cond delay="0"/>
                                  </p:stCondLst>
                                  <p:childTnLst>
                                    <p:set>
                                      <p:cBhvr>
                                        <p:cTn id="36" dur="1" fill="hold">
                                          <p:stCondLst>
                                            <p:cond delay="0"/>
                                          </p:stCondLst>
                                        </p:cTn>
                                        <p:tgtEl>
                                          <p:spTgt spid="263"/>
                                        </p:tgtEl>
                                        <p:attrNameLst>
                                          <p:attrName>style.visibility</p:attrName>
                                        </p:attrNameLst>
                                      </p:cBhvr>
                                      <p:to>
                                        <p:strVal val="visible"/>
                                      </p:to>
                                    </p:set>
                                    <p:animEffect transition="in" filter="fade">
                                      <p:cBhvr>
                                        <p:cTn id="37" dur="500"/>
                                        <p:tgtEl>
                                          <p:spTgt spid="263"/>
                                        </p:tgtEl>
                                      </p:cBhvr>
                                    </p:animEffect>
                                  </p:childTnLst>
                                </p:cTn>
                              </p:par>
                            </p:childTnLst>
                          </p:cTn>
                        </p:par>
                        <p:par>
                          <p:cTn id="38" fill="hold">
                            <p:stCondLst>
                              <p:cond delay="5100"/>
                            </p:stCondLst>
                            <p:childTnLst>
                              <p:par>
                                <p:cTn id="39" presetID="23" presetClass="entr" presetSubtype="288" fill="hold" grpId="0" nodeType="afterEffect">
                                  <p:stCondLst>
                                    <p:cond delay="0"/>
                                  </p:stCondLst>
                                  <p:childTnLst>
                                    <p:set>
                                      <p:cBhvr>
                                        <p:cTn id="40" dur="1" fill="hold">
                                          <p:stCondLst>
                                            <p:cond delay="0"/>
                                          </p:stCondLst>
                                        </p:cTn>
                                        <p:tgtEl>
                                          <p:spTgt spid="275"/>
                                        </p:tgtEl>
                                        <p:attrNameLst>
                                          <p:attrName>style.visibility</p:attrName>
                                        </p:attrNameLst>
                                      </p:cBhvr>
                                      <p:to>
                                        <p:strVal val="visible"/>
                                      </p:to>
                                    </p:set>
                                    <p:anim calcmode="lin" valueType="num">
                                      <p:cBhvr>
                                        <p:cTn id="41" dur="500" fill="hold"/>
                                        <p:tgtEl>
                                          <p:spTgt spid="275"/>
                                        </p:tgtEl>
                                        <p:attrNameLst>
                                          <p:attrName>ppt_w</p:attrName>
                                        </p:attrNameLst>
                                      </p:cBhvr>
                                      <p:tavLst>
                                        <p:tav tm="0">
                                          <p:val>
                                            <p:strVal val="4/3*#ppt_w"/>
                                          </p:val>
                                        </p:tav>
                                        <p:tav tm="100000">
                                          <p:val>
                                            <p:strVal val="#ppt_w"/>
                                          </p:val>
                                        </p:tav>
                                      </p:tavLst>
                                    </p:anim>
                                    <p:anim calcmode="lin" valueType="num">
                                      <p:cBhvr>
                                        <p:cTn id="42" dur="500" fill="hold"/>
                                        <p:tgtEl>
                                          <p:spTgt spid="275"/>
                                        </p:tgtEl>
                                        <p:attrNameLst>
                                          <p:attrName>ppt_h</p:attrName>
                                        </p:attrNameLst>
                                      </p:cBhvr>
                                      <p:tavLst>
                                        <p:tav tm="0">
                                          <p:val>
                                            <p:strVal val="4/3*#ppt_h"/>
                                          </p:val>
                                        </p:tav>
                                        <p:tav tm="100000">
                                          <p:val>
                                            <p:strVal val="#ppt_h"/>
                                          </p:val>
                                        </p:tav>
                                      </p:tavLst>
                                    </p:anim>
                                  </p:childTnLst>
                                </p:cTn>
                              </p:par>
                            </p:childTnLst>
                          </p:cTn>
                        </p:par>
                        <p:par>
                          <p:cTn id="43" fill="hold">
                            <p:stCondLst>
                              <p:cond delay="5600"/>
                            </p:stCondLst>
                            <p:childTnLst>
                              <p:par>
                                <p:cTn id="44" presetID="21" presetClass="entr" presetSubtype="1" fill="hold" grpId="0" nodeType="afterEffect">
                                  <p:stCondLst>
                                    <p:cond delay="0"/>
                                  </p:stCondLst>
                                  <p:childTnLst>
                                    <p:set>
                                      <p:cBhvr>
                                        <p:cTn id="45" dur="1" fill="hold">
                                          <p:stCondLst>
                                            <p:cond delay="0"/>
                                          </p:stCondLst>
                                        </p:cTn>
                                        <p:tgtEl>
                                          <p:spTgt spid="274"/>
                                        </p:tgtEl>
                                        <p:attrNameLst>
                                          <p:attrName>style.visibility</p:attrName>
                                        </p:attrNameLst>
                                      </p:cBhvr>
                                      <p:to>
                                        <p:strVal val="visible"/>
                                      </p:to>
                                    </p:set>
                                    <p:animEffect transition="in" filter="wheel(1)">
                                      <p:cBhvr>
                                        <p:cTn id="46" dur="300"/>
                                        <p:tgtEl>
                                          <p:spTgt spid="274"/>
                                        </p:tgtEl>
                                      </p:cBhvr>
                                    </p:animEffect>
                                  </p:childTnLst>
                                </p:cTn>
                              </p:par>
                            </p:childTnLst>
                          </p:cTn>
                        </p:par>
                        <p:par>
                          <p:cTn id="47" fill="hold">
                            <p:stCondLst>
                              <p:cond delay="5900"/>
                            </p:stCondLst>
                            <p:childTnLst>
                              <p:par>
                                <p:cTn id="48" presetID="10" presetClass="entr" presetSubtype="0" fill="hold" grpId="0" nodeType="afterEffect">
                                  <p:stCondLst>
                                    <p:cond delay="0"/>
                                  </p:stCondLst>
                                  <p:childTnLst>
                                    <p:set>
                                      <p:cBhvr>
                                        <p:cTn id="49" dur="1" fill="hold">
                                          <p:stCondLst>
                                            <p:cond delay="0"/>
                                          </p:stCondLst>
                                        </p:cTn>
                                        <p:tgtEl>
                                          <p:spTgt spid="276"/>
                                        </p:tgtEl>
                                        <p:attrNameLst>
                                          <p:attrName>style.visibility</p:attrName>
                                        </p:attrNameLst>
                                      </p:cBhvr>
                                      <p:to>
                                        <p:strVal val="visible"/>
                                      </p:to>
                                    </p:set>
                                    <p:animEffect transition="in" filter="fade">
                                      <p:cBhvr>
                                        <p:cTn id="50" dur="500"/>
                                        <p:tgtEl>
                                          <p:spTgt spid="276"/>
                                        </p:tgtEl>
                                      </p:cBhvr>
                                    </p:animEffect>
                                  </p:childTnLst>
                                </p:cTn>
                              </p:par>
                            </p:childTnLst>
                          </p:cTn>
                        </p:par>
                        <p:par>
                          <p:cTn id="51" fill="hold">
                            <p:stCondLst>
                              <p:cond delay="6400"/>
                            </p:stCondLst>
                            <p:childTnLst>
                              <p:par>
                                <p:cTn id="52" presetID="22" presetClass="entr" presetSubtype="8" fill="hold" nodeType="afterEffect">
                                  <p:stCondLst>
                                    <p:cond delay="0"/>
                                  </p:stCondLst>
                                  <p:childTnLst>
                                    <p:set>
                                      <p:cBhvr>
                                        <p:cTn id="53" dur="1" fill="hold">
                                          <p:stCondLst>
                                            <p:cond delay="0"/>
                                          </p:stCondLst>
                                        </p:cTn>
                                        <p:tgtEl>
                                          <p:spTgt spid="244"/>
                                        </p:tgtEl>
                                        <p:attrNameLst>
                                          <p:attrName>style.visibility</p:attrName>
                                        </p:attrNameLst>
                                      </p:cBhvr>
                                      <p:to>
                                        <p:strVal val="visible"/>
                                      </p:to>
                                    </p:set>
                                    <p:animEffect transition="in" filter="wipe(left)">
                                      <p:cBhvr>
                                        <p:cTn id="54" dur="500"/>
                                        <p:tgtEl>
                                          <p:spTgt spid="244"/>
                                        </p:tgtEl>
                                      </p:cBhvr>
                                    </p:animEffect>
                                  </p:childTnLst>
                                </p:cTn>
                              </p:par>
                            </p:childTnLst>
                          </p:cTn>
                        </p:par>
                        <p:par>
                          <p:cTn id="55" fill="hold">
                            <p:stCondLst>
                              <p:cond delay="6900"/>
                            </p:stCondLst>
                            <p:childTnLst>
                              <p:par>
                                <p:cTn id="56" presetID="23" presetClass="entr" presetSubtype="288" fill="hold" grpId="0" nodeType="afterEffect">
                                  <p:stCondLst>
                                    <p:cond delay="0"/>
                                  </p:stCondLst>
                                  <p:childTnLst>
                                    <p:set>
                                      <p:cBhvr>
                                        <p:cTn id="57" dur="1" fill="hold">
                                          <p:stCondLst>
                                            <p:cond delay="0"/>
                                          </p:stCondLst>
                                        </p:cTn>
                                        <p:tgtEl>
                                          <p:spTgt spid="272"/>
                                        </p:tgtEl>
                                        <p:attrNameLst>
                                          <p:attrName>style.visibility</p:attrName>
                                        </p:attrNameLst>
                                      </p:cBhvr>
                                      <p:to>
                                        <p:strVal val="visible"/>
                                      </p:to>
                                    </p:set>
                                    <p:anim calcmode="lin" valueType="num">
                                      <p:cBhvr>
                                        <p:cTn id="58" dur="500" fill="hold"/>
                                        <p:tgtEl>
                                          <p:spTgt spid="272"/>
                                        </p:tgtEl>
                                        <p:attrNameLst>
                                          <p:attrName>ppt_w</p:attrName>
                                        </p:attrNameLst>
                                      </p:cBhvr>
                                      <p:tavLst>
                                        <p:tav tm="0">
                                          <p:val>
                                            <p:strVal val="4/3*#ppt_w"/>
                                          </p:val>
                                        </p:tav>
                                        <p:tav tm="100000">
                                          <p:val>
                                            <p:strVal val="#ppt_w"/>
                                          </p:val>
                                        </p:tav>
                                      </p:tavLst>
                                    </p:anim>
                                    <p:anim calcmode="lin" valueType="num">
                                      <p:cBhvr>
                                        <p:cTn id="59" dur="500" fill="hold"/>
                                        <p:tgtEl>
                                          <p:spTgt spid="272"/>
                                        </p:tgtEl>
                                        <p:attrNameLst>
                                          <p:attrName>ppt_h</p:attrName>
                                        </p:attrNameLst>
                                      </p:cBhvr>
                                      <p:tavLst>
                                        <p:tav tm="0">
                                          <p:val>
                                            <p:strVal val="4/3*#ppt_h"/>
                                          </p:val>
                                        </p:tav>
                                        <p:tav tm="100000">
                                          <p:val>
                                            <p:strVal val="#ppt_h"/>
                                          </p:val>
                                        </p:tav>
                                      </p:tavLst>
                                    </p:anim>
                                  </p:childTnLst>
                                </p:cTn>
                              </p:par>
                            </p:childTnLst>
                          </p:cTn>
                        </p:par>
                        <p:par>
                          <p:cTn id="60" fill="hold">
                            <p:stCondLst>
                              <p:cond delay="7400"/>
                            </p:stCondLst>
                            <p:childTnLst>
                              <p:par>
                                <p:cTn id="61" presetID="21" presetClass="entr" presetSubtype="1" fill="hold" grpId="0" nodeType="afterEffect">
                                  <p:stCondLst>
                                    <p:cond delay="0"/>
                                  </p:stCondLst>
                                  <p:childTnLst>
                                    <p:set>
                                      <p:cBhvr>
                                        <p:cTn id="62" dur="1" fill="hold">
                                          <p:stCondLst>
                                            <p:cond delay="0"/>
                                          </p:stCondLst>
                                        </p:cTn>
                                        <p:tgtEl>
                                          <p:spTgt spid="271"/>
                                        </p:tgtEl>
                                        <p:attrNameLst>
                                          <p:attrName>style.visibility</p:attrName>
                                        </p:attrNameLst>
                                      </p:cBhvr>
                                      <p:to>
                                        <p:strVal val="visible"/>
                                      </p:to>
                                    </p:set>
                                    <p:animEffect transition="in" filter="wheel(1)">
                                      <p:cBhvr>
                                        <p:cTn id="63" dur="300"/>
                                        <p:tgtEl>
                                          <p:spTgt spid="271"/>
                                        </p:tgtEl>
                                      </p:cBhvr>
                                    </p:animEffect>
                                  </p:childTnLst>
                                </p:cTn>
                              </p:par>
                            </p:childTnLst>
                          </p:cTn>
                        </p:par>
                        <p:par>
                          <p:cTn id="64" fill="hold">
                            <p:stCondLst>
                              <p:cond delay="7700"/>
                            </p:stCondLst>
                            <p:childTnLst>
                              <p:par>
                                <p:cTn id="65" presetID="10" presetClass="entr" presetSubtype="0" fill="hold" grpId="0" nodeType="afterEffect">
                                  <p:stCondLst>
                                    <p:cond delay="0"/>
                                  </p:stCondLst>
                                  <p:childTnLst>
                                    <p:set>
                                      <p:cBhvr>
                                        <p:cTn id="66" dur="1" fill="hold">
                                          <p:stCondLst>
                                            <p:cond delay="0"/>
                                          </p:stCondLst>
                                        </p:cTn>
                                        <p:tgtEl>
                                          <p:spTgt spid="273"/>
                                        </p:tgtEl>
                                        <p:attrNameLst>
                                          <p:attrName>style.visibility</p:attrName>
                                        </p:attrNameLst>
                                      </p:cBhvr>
                                      <p:to>
                                        <p:strVal val="visible"/>
                                      </p:to>
                                    </p:set>
                                    <p:animEffect transition="in" filter="fade">
                                      <p:cBhvr>
                                        <p:cTn id="67" dur="500"/>
                                        <p:tgtEl>
                                          <p:spTgt spid="273"/>
                                        </p:tgtEl>
                                      </p:cBhvr>
                                    </p:animEffect>
                                  </p:childTnLst>
                                </p:cTn>
                              </p:par>
                            </p:childTnLst>
                          </p:cTn>
                        </p:par>
                        <p:par>
                          <p:cTn id="68" fill="hold">
                            <p:stCondLst>
                              <p:cond delay="8200"/>
                            </p:stCondLst>
                            <p:childTnLst>
                              <p:par>
                                <p:cTn id="69" presetID="22" presetClass="entr" presetSubtype="8" fill="hold" nodeType="afterEffect">
                                  <p:stCondLst>
                                    <p:cond delay="0"/>
                                  </p:stCondLst>
                                  <p:childTnLst>
                                    <p:set>
                                      <p:cBhvr>
                                        <p:cTn id="70" dur="1" fill="hold">
                                          <p:stCondLst>
                                            <p:cond delay="0"/>
                                          </p:stCondLst>
                                        </p:cTn>
                                        <p:tgtEl>
                                          <p:spTgt spid="252"/>
                                        </p:tgtEl>
                                        <p:attrNameLst>
                                          <p:attrName>style.visibility</p:attrName>
                                        </p:attrNameLst>
                                      </p:cBhvr>
                                      <p:to>
                                        <p:strVal val="visible"/>
                                      </p:to>
                                    </p:set>
                                    <p:animEffect transition="in" filter="wipe(left)">
                                      <p:cBhvr>
                                        <p:cTn id="71" dur="500"/>
                                        <p:tgtEl>
                                          <p:spTgt spid="252"/>
                                        </p:tgtEl>
                                      </p:cBhvr>
                                    </p:animEffect>
                                  </p:childTnLst>
                                </p:cTn>
                              </p:par>
                            </p:childTnLst>
                          </p:cTn>
                        </p:par>
                        <p:par>
                          <p:cTn id="72" fill="hold">
                            <p:stCondLst>
                              <p:cond delay="8700"/>
                            </p:stCondLst>
                            <p:childTnLst>
                              <p:par>
                                <p:cTn id="73" presetID="23" presetClass="entr" presetSubtype="288" fill="hold" grpId="0" nodeType="afterEffect">
                                  <p:stCondLst>
                                    <p:cond delay="0"/>
                                  </p:stCondLst>
                                  <p:childTnLst>
                                    <p:set>
                                      <p:cBhvr>
                                        <p:cTn id="74" dur="1" fill="hold">
                                          <p:stCondLst>
                                            <p:cond delay="0"/>
                                          </p:stCondLst>
                                        </p:cTn>
                                        <p:tgtEl>
                                          <p:spTgt spid="278"/>
                                        </p:tgtEl>
                                        <p:attrNameLst>
                                          <p:attrName>style.visibility</p:attrName>
                                        </p:attrNameLst>
                                      </p:cBhvr>
                                      <p:to>
                                        <p:strVal val="visible"/>
                                      </p:to>
                                    </p:set>
                                    <p:anim calcmode="lin" valueType="num">
                                      <p:cBhvr>
                                        <p:cTn id="75" dur="500" fill="hold"/>
                                        <p:tgtEl>
                                          <p:spTgt spid="278"/>
                                        </p:tgtEl>
                                        <p:attrNameLst>
                                          <p:attrName>ppt_w</p:attrName>
                                        </p:attrNameLst>
                                      </p:cBhvr>
                                      <p:tavLst>
                                        <p:tav tm="0">
                                          <p:val>
                                            <p:strVal val="4/3*#ppt_w"/>
                                          </p:val>
                                        </p:tav>
                                        <p:tav tm="100000">
                                          <p:val>
                                            <p:strVal val="#ppt_w"/>
                                          </p:val>
                                        </p:tav>
                                      </p:tavLst>
                                    </p:anim>
                                    <p:anim calcmode="lin" valueType="num">
                                      <p:cBhvr>
                                        <p:cTn id="76" dur="500" fill="hold"/>
                                        <p:tgtEl>
                                          <p:spTgt spid="278"/>
                                        </p:tgtEl>
                                        <p:attrNameLst>
                                          <p:attrName>ppt_h</p:attrName>
                                        </p:attrNameLst>
                                      </p:cBhvr>
                                      <p:tavLst>
                                        <p:tav tm="0">
                                          <p:val>
                                            <p:strVal val="4/3*#ppt_h"/>
                                          </p:val>
                                        </p:tav>
                                        <p:tav tm="100000">
                                          <p:val>
                                            <p:strVal val="#ppt_h"/>
                                          </p:val>
                                        </p:tav>
                                      </p:tavLst>
                                    </p:anim>
                                  </p:childTnLst>
                                </p:cTn>
                              </p:par>
                            </p:childTnLst>
                          </p:cTn>
                        </p:par>
                        <p:par>
                          <p:cTn id="77" fill="hold">
                            <p:stCondLst>
                              <p:cond delay="9200"/>
                            </p:stCondLst>
                            <p:childTnLst>
                              <p:par>
                                <p:cTn id="78" presetID="21" presetClass="entr" presetSubtype="1" fill="hold" grpId="0" nodeType="afterEffect">
                                  <p:stCondLst>
                                    <p:cond delay="0"/>
                                  </p:stCondLst>
                                  <p:childTnLst>
                                    <p:set>
                                      <p:cBhvr>
                                        <p:cTn id="79" dur="1" fill="hold">
                                          <p:stCondLst>
                                            <p:cond delay="0"/>
                                          </p:stCondLst>
                                        </p:cTn>
                                        <p:tgtEl>
                                          <p:spTgt spid="277"/>
                                        </p:tgtEl>
                                        <p:attrNameLst>
                                          <p:attrName>style.visibility</p:attrName>
                                        </p:attrNameLst>
                                      </p:cBhvr>
                                      <p:to>
                                        <p:strVal val="visible"/>
                                      </p:to>
                                    </p:set>
                                    <p:animEffect transition="in" filter="wheel(1)">
                                      <p:cBhvr>
                                        <p:cTn id="80" dur="300"/>
                                        <p:tgtEl>
                                          <p:spTgt spid="277"/>
                                        </p:tgtEl>
                                      </p:cBhvr>
                                    </p:animEffect>
                                  </p:childTnLst>
                                </p:cTn>
                              </p:par>
                            </p:childTnLst>
                          </p:cTn>
                        </p:par>
                        <p:par>
                          <p:cTn id="81" fill="hold">
                            <p:stCondLst>
                              <p:cond delay="9500"/>
                            </p:stCondLst>
                            <p:childTnLst>
                              <p:par>
                                <p:cTn id="82" presetID="10" presetClass="entr" presetSubtype="0" fill="hold" grpId="0" nodeType="afterEffect">
                                  <p:stCondLst>
                                    <p:cond delay="0"/>
                                  </p:stCondLst>
                                  <p:childTnLst>
                                    <p:set>
                                      <p:cBhvr>
                                        <p:cTn id="83" dur="1" fill="hold">
                                          <p:stCondLst>
                                            <p:cond delay="0"/>
                                          </p:stCondLst>
                                        </p:cTn>
                                        <p:tgtEl>
                                          <p:spTgt spid="279"/>
                                        </p:tgtEl>
                                        <p:attrNameLst>
                                          <p:attrName>style.visibility</p:attrName>
                                        </p:attrNameLst>
                                      </p:cBhvr>
                                      <p:to>
                                        <p:strVal val="visible"/>
                                      </p:to>
                                    </p:set>
                                    <p:animEffect transition="in" filter="fade">
                                      <p:cBhvr>
                                        <p:cTn id="84" dur="500"/>
                                        <p:tgtEl>
                                          <p:spTgt spid="279"/>
                                        </p:tgtEl>
                                      </p:cBhvr>
                                    </p:animEffect>
                                  </p:childTnLst>
                                </p:cTn>
                              </p:par>
                            </p:childTnLst>
                          </p:cTn>
                        </p:par>
                        <p:par>
                          <p:cTn id="85" fill="hold">
                            <p:stCondLst>
                              <p:cond delay="10000"/>
                            </p:stCondLst>
                            <p:childTnLst>
                              <p:par>
                                <p:cTn id="86" presetID="22" presetClass="entr" presetSubtype="8" fill="hold" nodeType="afterEffect">
                                  <p:stCondLst>
                                    <p:cond delay="0"/>
                                  </p:stCondLst>
                                  <p:childTnLst>
                                    <p:set>
                                      <p:cBhvr>
                                        <p:cTn id="87" dur="1" fill="hold">
                                          <p:stCondLst>
                                            <p:cond delay="0"/>
                                          </p:stCondLst>
                                        </p:cTn>
                                        <p:tgtEl>
                                          <p:spTgt spid="260"/>
                                        </p:tgtEl>
                                        <p:attrNameLst>
                                          <p:attrName>style.visibility</p:attrName>
                                        </p:attrNameLst>
                                      </p:cBhvr>
                                      <p:to>
                                        <p:strVal val="visible"/>
                                      </p:to>
                                    </p:set>
                                    <p:animEffect transition="in" filter="wipe(left)">
                                      <p:cBhvr>
                                        <p:cTn id="88" dur="500"/>
                                        <p:tgtEl>
                                          <p:spTgt spid="260"/>
                                        </p:tgtEl>
                                      </p:cBhvr>
                                    </p:animEffect>
                                  </p:childTnLst>
                                </p:cTn>
                              </p:par>
                            </p:childTnLst>
                          </p:cTn>
                        </p:par>
                        <p:par>
                          <p:cTn id="89" fill="hold">
                            <p:stCondLst>
                              <p:cond delay="10500"/>
                            </p:stCondLst>
                            <p:childTnLst>
                              <p:par>
                                <p:cTn id="90" presetID="23" presetClass="entr" presetSubtype="288" fill="hold" grpId="0" nodeType="afterEffect">
                                  <p:stCondLst>
                                    <p:cond delay="0"/>
                                  </p:stCondLst>
                                  <p:childTnLst>
                                    <p:set>
                                      <p:cBhvr>
                                        <p:cTn id="91" dur="1" fill="hold">
                                          <p:stCondLst>
                                            <p:cond delay="0"/>
                                          </p:stCondLst>
                                        </p:cTn>
                                        <p:tgtEl>
                                          <p:spTgt spid="281"/>
                                        </p:tgtEl>
                                        <p:attrNameLst>
                                          <p:attrName>style.visibility</p:attrName>
                                        </p:attrNameLst>
                                      </p:cBhvr>
                                      <p:to>
                                        <p:strVal val="visible"/>
                                      </p:to>
                                    </p:set>
                                    <p:anim calcmode="lin" valueType="num">
                                      <p:cBhvr>
                                        <p:cTn id="92" dur="500" fill="hold"/>
                                        <p:tgtEl>
                                          <p:spTgt spid="281"/>
                                        </p:tgtEl>
                                        <p:attrNameLst>
                                          <p:attrName>ppt_w</p:attrName>
                                        </p:attrNameLst>
                                      </p:cBhvr>
                                      <p:tavLst>
                                        <p:tav tm="0">
                                          <p:val>
                                            <p:strVal val="4/3*#ppt_w"/>
                                          </p:val>
                                        </p:tav>
                                        <p:tav tm="100000">
                                          <p:val>
                                            <p:strVal val="#ppt_w"/>
                                          </p:val>
                                        </p:tav>
                                      </p:tavLst>
                                    </p:anim>
                                    <p:anim calcmode="lin" valueType="num">
                                      <p:cBhvr>
                                        <p:cTn id="93" dur="500" fill="hold"/>
                                        <p:tgtEl>
                                          <p:spTgt spid="281"/>
                                        </p:tgtEl>
                                        <p:attrNameLst>
                                          <p:attrName>ppt_h</p:attrName>
                                        </p:attrNameLst>
                                      </p:cBhvr>
                                      <p:tavLst>
                                        <p:tav tm="0">
                                          <p:val>
                                            <p:strVal val="4/3*#ppt_h"/>
                                          </p:val>
                                        </p:tav>
                                        <p:tav tm="100000">
                                          <p:val>
                                            <p:strVal val="#ppt_h"/>
                                          </p:val>
                                        </p:tav>
                                      </p:tavLst>
                                    </p:anim>
                                  </p:childTnLst>
                                </p:cTn>
                              </p:par>
                            </p:childTnLst>
                          </p:cTn>
                        </p:par>
                        <p:par>
                          <p:cTn id="94" fill="hold">
                            <p:stCondLst>
                              <p:cond delay="11000"/>
                            </p:stCondLst>
                            <p:childTnLst>
                              <p:par>
                                <p:cTn id="95" presetID="21" presetClass="entr" presetSubtype="1" fill="hold" grpId="0" nodeType="afterEffect">
                                  <p:stCondLst>
                                    <p:cond delay="0"/>
                                  </p:stCondLst>
                                  <p:childTnLst>
                                    <p:set>
                                      <p:cBhvr>
                                        <p:cTn id="96" dur="1" fill="hold">
                                          <p:stCondLst>
                                            <p:cond delay="0"/>
                                          </p:stCondLst>
                                        </p:cTn>
                                        <p:tgtEl>
                                          <p:spTgt spid="280"/>
                                        </p:tgtEl>
                                        <p:attrNameLst>
                                          <p:attrName>style.visibility</p:attrName>
                                        </p:attrNameLst>
                                      </p:cBhvr>
                                      <p:to>
                                        <p:strVal val="visible"/>
                                      </p:to>
                                    </p:set>
                                    <p:animEffect transition="in" filter="wheel(1)">
                                      <p:cBhvr>
                                        <p:cTn id="97" dur="300"/>
                                        <p:tgtEl>
                                          <p:spTgt spid="280"/>
                                        </p:tgtEl>
                                      </p:cBhvr>
                                    </p:animEffect>
                                  </p:childTnLst>
                                </p:cTn>
                              </p:par>
                            </p:childTnLst>
                          </p:cTn>
                        </p:par>
                        <p:par>
                          <p:cTn id="98" fill="hold">
                            <p:stCondLst>
                              <p:cond delay="11300"/>
                            </p:stCondLst>
                            <p:childTnLst>
                              <p:par>
                                <p:cTn id="99" presetID="10" presetClass="entr" presetSubtype="0" fill="hold" grpId="0" nodeType="afterEffect">
                                  <p:stCondLst>
                                    <p:cond delay="0"/>
                                  </p:stCondLst>
                                  <p:childTnLst>
                                    <p:set>
                                      <p:cBhvr>
                                        <p:cTn id="100" dur="1" fill="hold">
                                          <p:stCondLst>
                                            <p:cond delay="0"/>
                                          </p:stCondLst>
                                        </p:cTn>
                                        <p:tgtEl>
                                          <p:spTgt spid="282"/>
                                        </p:tgtEl>
                                        <p:attrNameLst>
                                          <p:attrName>style.visibility</p:attrName>
                                        </p:attrNameLst>
                                      </p:cBhvr>
                                      <p:to>
                                        <p:strVal val="visible"/>
                                      </p:to>
                                    </p:set>
                                    <p:animEffect transition="in" filter="fade">
                                      <p:cBhvr>
                                        <p:cTn id="101" dur="500"/>
                                        <p:tgtEl>
                                          <p:spTgt spid="282"/>
                                        </p:tgtEl>
                                      </p:cBhvr>
                                    </p:animEffect>
                                  </p:childTnLst>
                                </p:cTn>
                              </p:par>
                            </p:childTnLst>
                          </p:cTn>
                        </p:par>
                        <p:par>
                          <p:cTn id="102" fill="hold">
                            <p:stCondLst>
                              <p:cond delay="11800"/>
                            </p:stCondLst>
                            <p:childTnLst>
                              <p:par>
                                <p:cTn id="103" presetID="22" presetClass="entr" presetSubtype="8" fill="hold" nodeType="afterEffect">
                                  <p:stCondLst>
                                    <p:cond delay="0"/>
                                  </p:stCondLst>
                                  <p:childTnLst>
                                    <p:set>
                                      <p:cBhvr>
                                        <p:cTn id="104" dur="1" fill="hold">
                                          <p:stCondLst>
                                            <p:cond delay="0"/>
                                          </p:stCondLst>
                                        </p:cTn>
                                        <p:tgtEl>
                                          <p:spTgt spid="268"/>
                                        </p:tgtEl>
                                        <p:attrNameLst>
                                          <p:attrName>style.visibility</p:attrName>
                                        </p:attrNameLst>
                                      </p:cBhvr>
                                      <p:to>
                                        <p:strVal val="visible"/>
                                      </p:to>
                                    </p:set>
                                    <p:animEffect transition="in" filter="wipe(left)">
                                      <p:cBhvr>
                                        <p:cTn id="105" dur="500"/>
                                        <p:tgtEl>
                                          <p:spTgt spid="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p:bldP spid="146" grpId="0"/>
      <p:bldP spid="271" grpId="0" animBg="1"/>
      <p:bldP spid="272" grpId="0" animBg="1"/>
      <p:bldP spid="273" grpId="0"/>
      <p:bldP spid="274" grpId="0" animBg="1"/>
      <p:bldP spid="275" grpId="0" animBg="1"/>
      <p:bldP spid="276" grpId="0"/>
      <p:bldP spid="277" grpId="0" animBg="1"/>
      <p:bldP spid="278" grpId="0" animBg="1"/>
      <p:bldP spid="279" grpId="0"/>
      <p:bldP spid="280" grpId="0" animBg="1"/>
      <p:bldP spid="281" grpId="0" animBg="1"/>
      <p:bldP spid="28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6" name="直接连接符 135"/>
          <p:cNvCxnSpPr/>
          <p:nvPr/>
        </p:nvCxnSpPr>
        <p:spPr>
          <a:xfrm>
            <a:off x="1661359" y="1052062"/>
            <a:ext cx="9685166" cy="1597"/>
          </a:xfrm>
          <a:prstGeom prst="line">
            <a:avLst/>
          </a:prstGeom>
          <a:ln w="19050">
            <a:solidFill>
              <a:schemeClr val="bg2">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37" name="组合 136"/>
          <p:cNvGrpSpPr/>
          <p:nvPr/>
        </p:nvGrpSpPr>
        <p:grpSpPr>
          <a:xfrm>
            <a:off x="567138" y="369630"/>
            <a:ext cx="942567" cy="804941"/>
            <a:chOff x="-232427" y="-283585"/>
            <a:chExt cx="2596386" cy="2217283"/>
          </a:xfrm>
        </p:grpSpPr>
        <p:sp>
          <p:nvSpPr>
            <p:cNvPr id="138" name="椭圆 137"/>
            <p:cNvSpPr/>
            <p:nvPr/>
          </p:nvSpPr>
          <p:spPr>
            <a:xfrm>
              <a:off x="-232427" y="-181291"/>
              <a:ext cx="942567" cy="942567"/>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dirty="0">
                <a:ea typeface="华文细黑" panose="02010600040101010101" pitchFamily="2" charset="-122"/>
              </a:endParaRPr>
            </a:p>
          </p:txBody>
        </p:sp>
        <p:sp>
          <p:nvSpPr>
            <p:cNvPr id="139" name="椭圆 138"/>
            <p:cNvSpPr/>
            <p:nvPr/>
          </p:nvSpPr>
          <p:spPr>
            <a:xfrm>
              <a:off x="1360810" y="855446"/>
              <a:ext cx="927953" cy="927953"/>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140" name="椭圆 139"/>
            <p:cNvSpPr/>
            <p:nvPr/>
          </p:nvSpPr>
          <p:spPr>
            <a:xfrm>
              <a:off x="308145" y="808463"/>
              <a:ext cx="1125235" cy="1125235"/>
            </a:xfrm>
            <a:prstGeom prst="ellipse">
              <a:avLst/>
            </a:prstGeom>
            <a:gradFill flip="none" rotWithShape="1">
              <a:gsLst>
                <a:gs pos="0">
                  <a:schemeClr val="bg1"/>
                </a:gs>
                <a:gs pos="36000">
                  <a:schemeClr val="bg1"/>
                </a:gs>
                <a:gs pos="100000">
                  <a:srgbClr val="C7C7C7"/>
                </a:gs>
              </a:gsLst>
              <a:lin ang="13500000" scaled="1"/>
              <a:tileRect/>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141" name="椭圆 140"/>
            <p:cNvSpPr/>
            <p:nvPr/>
          </p:nvSpPr>
          <p:spPr>
            <a:xfrm>
              <a:off x="166801" y="-283585"/>
              <a:ext cx="2089723" cy="2089721"/>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2032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142" name="文本框 17"/>
            <p:cNvSpPr txBox="1"/>
            <p:nvPr/>
          </p:nvSpPr>
          <p:spPr>
            <a:xfrm>
              <a:off x="131421" y="168317"/>
              <a:ext cx="2125103" cy="1271698"/>
            </a:xfrm>
            <a:prstGeom prst="rect">
              <a:avLst/>
            </a:prstGeom>
            <a:noFill/>
          </p:spPr>
          <p:txBody>
            <a:bodyPr wrap="square" rtlCol="0">
              <a:spAutoFit/>
            </a:bodyPr>
            <a:lstStyle/>
            <a:p>
              <a:pPr algn="ctr"/>
              <a:r>
                <a:rPr lang="en-US" altLang="zh-CN" sz="2400" b="1" dirty="0">
                  <a:solidFill>
                    <a:schemeClr val="accent1"/>
                  </a:solidFill>
                  <a:latin typeface="华文细黑" panose="02010600040101010101" pitchFamily="2" charset="-122"/>
                  <a:ea typeface="华文细黑" panose="02010600040101010101" pitchFamily="2" charset="-122"/>
                </a:rPr>
                <a:t>01</a:t>
              </a:r>
              <a:endParaRPr lang="zh-CN" altLang="en-US" sz="3200" b="1" dirty="0">
                <a:solidFill>
                  <a:schemeClr val="accent1"/>
                </a:solidFill>
                <a:latin typeface="华文细黑" panose="02010600040101010101" pitchFamily="2" charset="-122"/>
                <a:ea typeface="华文细黑" panose="02010600040101010101" pitchFamily="2" charset="-122"/>
              </a:endParaRPr>
            </a:p>
          </p:txBody>
        </p:sp>
        <p:sp>
          <p:nvSpPr>
            <p:cNvPr id="143" name="椭圆 142"/>
            <p:cNvSpPr/>
            <p:nvPr/>
          </p:nvSpPr>
          <p:spPr>
            <a:xfrm>
              <a:off x="2149085" y="-283585"/>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ea typeface="华文细黑" panose="02010600040101010101" pitchFamily="2" charset="-122"/>
              </a:endParaRPr>
            </a:p>
          </p:txBody>
        </p:sp>
        <p:sp>
          <p:nvSpPr>
            <p:cNvPr id="144" name="椭圆 143"/>
            <p:cNvSpPr/>
            <p:nvPr/>
          </p:nvSpPr>
          <p:spPr>
            <a:xfrm>
              <a:off x="23983" y="1333840"/>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ea typeface="华文细黑" panose="02010600040101010101" pitchFamily="2" charset="-122"/>
              </a:endParaRPr>
            </a:p>
          </p:txBody>
        </p:sp>
      </p:grpSp>
      <p:sp>
        <p:nvSpPr>
          <p:cNvPr id="145" name="标题 1"/>
          <p:cNvSpPr txBox="1">
            <a:spLocks/>
          </p:cNvSpPr>
          <p:nvPr/>
        </p:nvSpPr>
        <p:spPr>
          <a:xfrm>
            <a:off x="1708744" y="616240"/>
            <a:ext cx="6911141" cy="683927"/>
          </a:xfrm>
          <a:prstGeom prst="rect">
            <a:avLst/>
          </a:prstGeom>
        </p:spPr>
        <p:txBody>
          <a:bodyPr>
            <a:normAutofit/>
          </a:bodyPr>
          <a:lstStyle>
            <a:lvl1pPr algn="ctr" defTabSz="914400" rtl="0" eaLnBrk="1" latinLnBrk="0" hangingPunct="1">
              <a:lnSpc>
                <a:spcPct val="90000"/>
              </a:lnSpc>
              <a:spcBef>
                <a:spcPct val="0"/>
              </a:spcBef>
              <a:buNone/>
              <a:defRPr sz="3600" b="0" kern="1200">
                <a:solidFill>
                  <a:schemeClr val="bg1">
                    <a:lumMod val="50000"/>
                  </a:schemeClr>
                </a:solidFill>
                <a:effectLst/>
                <a:latin typeface="+mj-ea"/>
                <a:ea typeface="+mj-ea"/>
                <a:cs typeface="+mj-cs"/>
              </a:defRPr>
            </a:lvl1pPr>
          </a:lstStyle>
          <a:p>
            <a:pPr algn="l"/>
            <a:r>
              <a:rPr lang="zh-CN" altLang="en-US" sz="1600" dirty="0">
                <a:solidFill>
                  <a:schemeClr val="accent1"/>
                </a:solidFill>
                <a:latin typeface="华文细黑" panose="02010600040101010101" pitchFamily="2" charset="-122"/>
                <a:ea typeface="华文细黑" panose="02010600040101010101" pitchFamily="2" charset="-122"/>
              </a:rPr>
              <a:t>点击输入您的主标题 </a:t>
            </a:r>
            <a:r>
              <a:rPr lang="en-US" altLang="zh-CN" sz="1600" dirty="0">
                <a:latin typeface="华文细黑" panose="02010600040101010101" pitchFamily="2" charset="-122"/>
                <a:ea typeface="华文细黑" panose="02010600040101010101" pitchFamily="2" charset="-122"/>
              </a:rPr>
              <a:t>/ </a:t>
            </a:r>
            <a:r>
              <a:rPr lang="zh-CN" altLang="en-US" sz="1600" dirty="0">
                <a:latin typeface="华文细黑" panose="02010600040101010101" pitchFamily="2" charset="-122"/>
                <a:ea typeface="华文细黑" panose="02010600040101010101" pitchFamily="2" charset="-122"/>
              </a:rPr>
              <a:t>或您公司</a:t>
            </a:r>
            <a:r>
              <a:rPr lang="en-US" altLang="zh-CN" sz="1600" dirty="0">
                <a:latin typeface="华文细黑" panose="02010600040101010101" pitchFamily="2" charset="-122"/>
                <a:ea typeface="华文细黑" panose="02010600040101010101" pitchFamily="2" charset="-122"/>
              </a:rPr>
              <a:t>LOGO</a:t>
            </a:r>
            <a:r>
              <a:rPr lang="zh-CN" altLang="en-US" sz="1600" dirty="0">
                <a:latin typeface="华文细黑" panose="02010600040101010101" pitchFamily="2" charset="-122"/>
                <a:ea typeface="华文细黑" panose="02010600040101010101" pitchFamily="2" charset="-122"/>
              </a:rPr>
              <a:t>名称</a:t>
            </a:r>
            <a:endParaRPr lang="en-US" altLang="zh-CN" sz="1600" dirty="0">
              <a:latin typeface="华文细黑" panose="02010600040101010101" pitchFamily="2" charset="-122"/>
              <a:ea typeface="华文细黑" panose="02010600040101010101" pitchFamily="2" charset="-122"/>
              <a:cs typeface="Lato Light"/>
            </a:endParaRPr>
          </a:p>
        </p:txBody>
      </p:sp>
      <p:sp>
        <p:nvSpPr>
          <p:cNvPr id="146" name="标题 1"/>
          <p:cNvSpPr txBox="1">
            <a:spLocks/>
          </p:cNvSpPr>
          <p:nvPr/>
        </p:nvSpPr>
        <p:spPr>
          <a:xfrm>
            <a:off x="10318678" y="635290"/>
            <a:ext cx="1046898" cy="683927"/>
          </a:xfrm>
          <a:prstGeom prst="rect">
            <a:avLst/>
          </a:prstGeom>
        </p:spPr>
        <p:txBody>
          <a:bodyPr>
            <a:normAutofit/>
          </a:bodyPr>
          <a:lstStyle>
            <a:lvl1pPr algn="ctr" defTabSz="914400" rtl="0" eaLnBrk="1" latinLnBrk="0" hangingPunct="1">
              <a:lnSpc>
                <a:spcPct val="90000"/>
              </a:lnSpc>
              <a:spcBef>
                <a:spcPct val="0"/>
              </a:spcBef>
              <a:buNone/>
              <a:defRPr sz="3600" b="0" kern="1200">
                <a:solidFill>
                  <a:schemeClr val="bg1">
                    <a:lumMod val="50000"/>
                  </a:schemeClr>
                </a:solidFill>
                <a:effectLst/>
                <a:latin typeface="+mj-ea"/>
                <a:ea typeface="+mj-ea"/>
                <a:cs typeface="+mj-cs"/>
              </a:defRPr>
            </a:lvl1pPr>
          </a:lstStyle>
          <a:p>
            <a:pPr algn="l"/>
            <a:r>
              <a:rPr lang="en-US" altLang="zh-CN" sz="1800" dirty="0">
                <a:solidFill>
                  <a:schemeClr val="bg2"/>
                </a:solidFill>
                <a:latin typeface="华文细黑" panose="02010600040101010101" pitchFamily="2" charset="-122"/>
                <a:ea typeface="华文细黑" panose="02010600040101010101" pitchFamily="2" charset="-122"/>
              </a:rPr>
              <a:t>LOGO</a:t>
            </a:r>
            <a:endParaRPr lang="en-US" altLang="zh-CN" sz="1800" dirty="0">
              <a:solidFill>
                <a:schemeClr val="bg2"/>
              </a:solidFill>
              <a:latin typeface="华文细黑" panose="02010600040101010101" pitchFamily="2" charset="-122"/>
              <a:ea typeface="华文细黑" panose="02010600040101010101" pitchFamily="2" charset="-122"/>
              <a:cs typeface="Lato Light"/>
            </a:endParaRPr>
          </a:p>
        </p:txBody>
      </p:sp>
      <p:pic>
        <p:nvPicPr>
          <p:cNvPr id="50" name="Picture 3"/>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40000"/>
                    </a14:imgEffect>
                  </a14:imgLayer>
                </a14:imgProps>
              </a:ext>
              <a:ext uri="{28A0092B-C50C-407E-A947-70E740481C1C}">
                <a14:useLocalDpi xmlns:a14="http://schemas.microsoft.com/office/drawing/2010/main" val="0"/>
              </a:ext>
            </a:extLst>
          </a:blip>
          <a:stretch>
            <a:fillRect/>
          </a:stretch>
        </p:blipFill>
        <p:spPr bwMode="auto">
          <a:xfrm>
            <a:off x="7770450" y="2008764"/>
            <a:ext cx="2714265" cy="1526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 name="Picture 3"/>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1000" contrast="28000"/>
                    </a14:imgEffect>
                  </a14:imgLayer>
                </a14:imgProps>
              </a:ext>
              <a:ext uri="{28A0092B-C50C-407E-A947-70E740481C1C}">
                <a14:useLocalDpi xmlns:a14="http://schemas.microsoft.com/office/drawing/2010/main" val="0"/>
              </a:ext>
            </a:extLst>
          </a:blip>
          <a:stretch>
            <a:fillRect/>
          </a:stretch>
        </p:blipFill>
        <p:spPr bwMode="auto">
          <a:xfrm>
            <a:off x="1754165" y="1957101"/>
            <a:ext cx="2688471" cy="1629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 name="Picture 3"/>
          <p:cNvPicPr>
            <a:picLocks noChangeAspect="1" noChangeArrowheads="1"/>
          </p:cNvPicPr>
          <p:nvPr/>
        </p:nvPicPr>
        <p:blipFill>
          <a:blip r:embed="rId7" cstate="print">
            <a:extLst>
              <a:ext uri="{BEBA8EAE-BF5A-486C-A8C5-ECC9F3942E4B}">
                <a14:imgProps xmlns:a14="http://schemas.microsoft.com/office/drawing/2010/main">
                  <a14:imgLayer r:embed="rId8">
                    <a14:imgEffect>
                      <a14:saturation sat="30000"/>
                    </a14:imgEffect>
                    <a14:imgEffect>
                      <a14:brightnessContrast bright="12000" contrast="21000"/>
                    </a14:imgEffect>
                  </a14:imgLayer>
                </a14:imgProps>
              </a:ext>
              <a:ext uri="{28A0092B-C50C-407E-A947-70E740481C1C}">
                <a14:useLocalDpi xmlns:a14="http://schemas.microsoft.com/office/drawing/2010/main" val="0"/>
              </a:ext>
            </a:extLst>
          </a:blip>
          <a:stretch>
            <a:fillRect/>
          </a:stretch>
        </p:blipFill>
        <p:spPr bwMode="auto">
          <a:xfrm>
            <a:off x="4704391" y="2008764"/>
            <a:ext cx="2714265" cy="1526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 name="圆角矩形 56"/>
          <p:cNvSpPr/>
          <p:nvPr/>
        </p:nvSpPr>
        <p:spPr>
          <a:xfrm>
            <a:off x="1728371" y="4835480"/>
            <a:ext cx="8733671" cy="969784"/>
          </a:xfrm>
          <a:prstGeom prst="roundRect">
            <a:avLst/>
          </a:prstGeom>
          <a:gradFill flip="none" rotWithShape="1">
            <a:gsLst>
              <a:gs pos="0">
                <a:schemeClr val="bg1"/>
              </a:gs>
              <a:gs pos="36000">
                <a:schemeClr val="bg1"/>
              </a:gs>
              <a:gs pos="100000">
                <a:schemeClr val="bg1">
                  <a:lumMod val="85000"/>
                </a:schemeClr>
              </a:gs>
            </a:gsLst>
            <a:lin ang="13500000" scaled="1"/>
            <a:tileRect/>
          </a:gradFill>
          <a:ln w="381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华文细黑" panose="02010600040101010101" pitchFamily="2" charset="-122"/>
            </a:endParaRPr>
          </a:p>
        </p:txBody>
      </p:sp>
      <p:sp>
        <p:nvSpPr>
          <p:cNvPr id="58" name="圆角矩形 57"/>
          <p:cNvSpPr/>
          <p:nvPr/>
        </p:nvSpPr>
        <p:spPr>
          <a:xfrm>
            <a:off x="1728371" y="1773449"/>
            <a:ext cx="2714265" cy="367303"/>
          </a:xfrm>
          <a:prstGeom prst="roundRect">
            <a:avLst/>
          </a:pr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华文细黑" panose="02010600040101010101" pitchFamily="2" charset="-122"/>
                <a:ea typeface="华文细黑" panose="02010600040101010101" pitchFamily="2" charset="-122"/>
              </a:rPr>
              <a:t>添加标题</a:t>
            </a:r>
          </a:p>
        </p:txBody>
      </p:sp>
      <p:sp>
        <p:nvSpPr>
          <p:cNvPr id="59" name="圆角矩形 58"/>
          <p:cNvSpPr/>
          <p:nvPr/>
        </p:nvSpPr>
        <p:spPr>
          <a:xfrm>
            <a:off x="4723441" y="1773449"/>
            <a:ext cx="2714265" cy="367303"/>
          </a:xfrm>
          <a:prstGeom prst="roundRect">
            <a:avLst/>
          </a:pr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华文细黑" panose="02010600040101010101" pitchFamily="2" charset="-122"/>
                <a:ea typeface="华文细黑" panose="02010600040101010101" pitchFamily="2" charset="-122"/>
              </a:rPr>
              <a:t>添加标题</a:t>
            </a:r>
          </a:p>
        </p:txBody>
      </p:sp>
      <p:sp>
        <p:nvSpPr>
          <p:cNvPr id="60" name="圆角矩形 59"/>
          <p:cNvSpPr/>
          <p:nvPr/>
        </p:nvSpPr>
        <p:spPr>
          <a:xfrm>
            <a:off x="7747777" y="1773449"/>
            <a:ext cx="2714265" cy="367303"/>
          </a:xfrm>
          <a:prstGeom prst="roundRect">
            <a:avLst/>
          </a:pr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华文细黑" panose="02010600040101010101" pitchFamily="2" charset="-122"/>
                <a:ea typeface="华文细黑" panose="02010600040101010101" pitchFamily="2" charset="-122"/>
              </a:rPr>
              <a:t>添加标题</a:t>
            </a:r>
          </a:p>
        </p:txBody>
      </p:sp>
      <p:sp>
        <p:nvSpPr>
          <p:cNvPr id="61" name="TextBox 60"/>
          <p:cNvSpPr txBox="1"/>
          <p:nvPr/>
        </p:nvSpPr>
        <p:spPr>
          <a:xfrm>
            <a:off x="1630713" y="3675504"/>
            <a:ext cx="2811925" cy="972574"/>
          </a:xfrm>
          <a:prstGeom prst="rect">
            <a:avLst/>
          </a:prstGeom>
          <a:noFill/>
        </p:spPr>
        <p:txBody>
          <a:bodyPr wrap="square" lIns="91415" tIns="45708" rIns="91415" bIns="45708" rtlCol="0">
            <a:spAutoFit/>
          </a:bodyPr>
          <a:lstStyle/>
          <a:p>
            <a:pPr algn="just">
              <a:lnSpc>
                <a:spcPct val="130000"/>
              </a:lnSpc>
              <a:defRPr/>
            </a:pPr>
            <a:r>
              <a:rPr lang="zh-CN" altLang="en-US" sz="1100" kern="0" dirty="0">
                <a:solidFill>
                  <a:schemeClr val="bg1">
                    <a:lumMod val="50000"/>
                  </a:schemeClr>
                </a:solidFill>
                <a:latin typeface="华文细黑" panose="02010600040101010101" pitchFamily="2" charset="-122"/>
                <a:ea typeface="华文细黑" panose="02010600040101010101" pitchFamily="2" charset="-122"/>
              </a:rPr>
              <a:t>您的内容打在这里，或者通过复制您的文本后，在此框中选择粘贴，并选择只保留文字。您的内容打在这里，或者通过复制您的文本后。</a:t>
            </a:r>
          </a:p>
        </p:txBody>
      </p:sp>
      <p:sp>
        <p:nvSpPr>
          <p:cNvPr id="62" name="TextBox 61"/>
          <p:cNvSpPr txBox="1"/>
          <p:nvPr/>
        </p:nvSpPr>
        <p:spPr>
          <a:xfrm>
            <a:off x="4709328" y="3675504"/>
            <a:ext cx="2728379" cy="752514"/>
          </a:xfrm>
          <a:prstGeom prst="rect">
            <a:avLst/>
          </a:prstGeom>
          <a:noFill/>
        </p:spPr>
        <p:txBody>
          <a:bodyPr wrap="square" lIns="91415" tIns="45708" rIns="91415" bIns="45708" rtlCol="0">
            <a:spAutoFit/>
          </a:bodyPr>
          <a:lstStyle/>
          <a:p>
            <a:pPr algn="just">
              <a:lnSpc>
                <a:spcPct val="130000"/>
              </a:lnSpc>
              <a:defRPr/>
            </a:pPr>
            <a:r>
              <a:rPr lang="zh-CN" altLang="en-US" sz="1100" kern="0" dirty="0">
                <a:solidFill>
                  <a:schemeClr val="bg1">
                    <a:lumMod val="50000"/>
                  </a:schemeClr>
                </a:solidFill>
                <a:latin typeface="华文细黑" panose="02010600040101010101" pitchFamily="2" charset="-122"/>
                <a:ea typeface="华文细黑" panose="02010600040101010101" pitchFamily="2" charset="-122"/>
              </a:rPr>
              <a:t>您的内容打在这里，或者通过复制您的文本后，在此框中选择粘贴，并选择只保留文字。</a:t>
            </a:r>
          </a:p>
        </p:txBody>
      </p:sp>
      <p:sp>
        <p:nvSpPr>
          <p:cNvPr id="63" name="TextBox 62"/>
          <p:cNvSpPr txBox="1"/>
          <p:nvPr/>
        </p:nvSpPr>
        <p:spPr>
          <a:xfrm>
            <a:off x="7747778" y="3675504"/>
            <a:ext cx="2714265" cy="752514"/>
          </a:xfrm>
          <a:prstGeom prst="rect">
            <a:avLst/>
          </a:prstGeom>
          <a:noFill/>
        </p:spPr>
        <p:txBody>
          <a:bodyPr wrap="square" lIns="91415" tIns="45708" rIns="91415" bIns="45708" rtlCol="0">
            <a:spAutoFit/>
          </a:bodyPr>
          <a:lstStyle/>
          <a:p>
            <a:pPr algn="just">
              <a:lnSpc>
                <a:spcPct val="130000"/>
              </a:lnSpc>
              <a:defRPr/>
            </a:pPr>
            <a:r>
              <a:rPr lang="zh-CN" altLang="en-US" sz="1100" kern="0" dirty="0">
                <a:solidFill>
                  <a:schemeClr val="bg1">
                    <a:lumMod val="50000"/>
                  </a:schemeClr>
                </a:solidFill>
                <a:latin typeface="华文细黑" panose="02010600040101010101" pitchFamily="2" charset="-122"/>
                <a:ea typeface="华文细黑" panose="02010600040101010101" pitchFamily="2" charset="-122"/>
              </a:rPr>
              <a:t>您的内容打在这里，或者通过复制您的文本后，在此框中选择粘贴，并选择只保留文字。</a:t>
            </a:r>
          </a:p>
        </p:txBody>
      </p:sp>
      <p:sp>
        <p:nvSpPr>
          <p:cNvPr id="64" name="矩形 30"/>
          <p:cNvSpPr>
            <a:spLocks noChangeArrowheads="1"/>
          </p:cNvSpPr>
          <p:nvPr/>
        </p:nvSpPr>
        <p:spPr bwMode="auto">
          <a:xfrm>
            <a:off x="3214886" y="5059061"/>
            <a:ext cx="5760640" cy="543633"/>
          </a:xfrm>
          <a:prstGeom prst="rect">
            <a:avLst/>
          </a:prstGeom>
          <a:noFill/>
          <a:ln w="9525">
            <a:noFill/>
            <a:miter lim="800000"/>
            <a:headEnd/>
            <a:tailEnd/>
          </a:ln>
        </p:spPr>
        <p:txBody>
          <a:bodyPr wrap="square" lIns="102889" tIns="51445" rIns="102889" bIns="51445">
            <a:spAutoFit/>
          </a:bodyPr>
          <a:lstStyle/>
          <a:p>
            <a:pPr algn="ctr">
              <a:lnSpc>
                <a:spcPct val="130000"/>
              </a:lnSpc>
              <a:defRPr/>
            </a:pPr>
            <a:r>
              <a:rPr lang="zh-CN" altLang="en-US" sz="1100" kern="0" dirty="0">
                <a:solidFill>
                  <a:schemeClr val="bg1">
                    <a:lumMod val="50000"/>
                  </a:schemeClr>
                </a:solidFill>
                <a:latin typeface="华文细黑" panose="02010600040101010101" pitchFamily="2" charset="-122"/>
                <a:ea typeface="华文细黑" panose="02010600040101010101" pitchFamily="2" charset="-122"/>
              </a:rPr>
              <a:t>您的内容打在这里，或者通过复制您的文本后，在此框中选择粘贴，并选择只保留文字。您的内容打在这里，或者通过复制您的文本后，在此框中选择粘贴。</a:t>
            </a:r>
          </a:p>
        </p:txBody>
      </p:sp>
    </p:spTree>
    <p:extLst>
      <p:ext uri="{BB962C8B-B14F-4D97-AF65-F5344CB8AC3E}">
        <p14:creationId xmlns:p14="http://schemas.microsoft.com/office/powerpoint/2010/main" val="1445098873"/>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fade">
                                      <p:cBhvr>
                                        <p:cTn id="7" dur="500"/>
                                        <p:tgtEl>
                                          <p:spTgt spid="13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Effect transition="in" filter="wipe(left)">
                                      <p:cBhvr>
                                        <p:cTn id="11" dur="500"/>
                                        <p:tgtEl>
                                          <p:spTgt spid="136"/>
                                        </p:tgtEl>
                                      </p:cBhvr>
                                    </p:animEffect>
                                  </p:childTnLst>
                                </p:cTn>
                              </p:par>
                            </p:childTnLst>
                          </p:cTn>
                        </p:par>
                        <p:par>
                          <p:cTn id="12" fill="hold">
                            <p:stCondLst>
                              <p:cond delay="1000"/>
                            </p:stCondLst>
                            <p:childTnLst>
                              <p:par>
                                <p:cTn id="13" presetID="2" presetClass="entr" presetSubtype="2" decel="100000" fill="hold" grpId="0" nodeType="afterEffect">
                                  <p:stCondLst>
                                    <p:cond delay="0"/>
                                  </p:stCondLst>
                                  <p:iterate type="lt">
                                    <p:tmPct val="10000"/>
                                  </p:iterate>
                                  <p:childTnLst>
                                    <p:set>
                                      <p:cBhvr>
                                        <p:cTn id="14" dur="1" fill="hold">
                                          <p:stCondLst>
                                            <p:cond delay="0"/>
                                          </p:stCondLst>
                                        </p:cTn>
                                        <p:tgtEl>
                                          <p:spTgt spid="145"/>
                                        </p:tgtEl>
                                        <p:attrNameLst>
                                          <p:attrName>style.visibility</p:attrName>
                                        </p:attrNameLst>
                                      </p:cBhvr>
                                      <p:to>
                                        <p:strVal val="visible"/>
                                      </p:to>
                                    </p:set>
                                    <p:anim calcmode="lin" valueType="num">
                                      <p:cBhvr additive="base">
                                        <p:cTn id="15" dur="500" fill="hold"/>
                                        <p:tgtEl>
                                          <p:spTgt spid="145"/>
                                        </p:tgtEl>
                                        <p:attrNameLst>
                                          <p:attrName>ppt_x</p:attrName>
                                        </p:attrNameLst>
                                      </p:cBhvr>
                                      <p:tavLst>
                                        <p:tav tm="0">
                                          <p:val>
                                            <p:strVal val="1+#ppt_w/2"/>
                                          </p:val>
                                        </p:tav>
                                        <p:tav tm="100000">
                                          <p:val>
                                            <p:strVal val="#ppt_x"/>
                                          </p:val>
                                        </p:tav>
                                      </p:tavLst>
                                    </p:anim>
                                    <p:anim calcmode="lin" valueType="num">
                                      <p:cBhvr additive="base">
                                        <p:cTn id="16" dur="500" fill="hold"/>
                                        <p:tgtEl>
                                          <p:spTgt spid="145"/>
                                        </p:tgtEl>
                                        <p:attrNameLst>
                                          <p:attrName>ppt_y</p:attrName>
                                        </p:attrNameLst>
                                      </p:cBhvr>
                                      <p:tavLst>
                                        <p:tav tm="0">
                                          <p:val>
                                            <p:strVal val="#ppt_y"/>
                                          </p:val>
                                        </p:tav>
                                        <p:tav tm="100000">
                                          <p:val>
                                            <p:strVal val="#ppt_y"/>
                                          </p:val>
                                        </p:tav>
                                      </p:tavLst>
                                    </p:anim>
                                  </p:childTnLst>
                                </p:cTn>
                              </p:par>
                            </p:childTnLst>
                          </p:cTn>
                        </p:par>
                        <p:par>
                          <p:cTn id="17" fill="hold">
                            <p:stCondLst>
                              <p:cond delay="2450"/>
                            </p:stCondLst>
                            <p:childTnLst>
                              <p:par>
                                <p:cTn id="18" presetID="2" presetClass="entr" presetSubtype="2" decel="100000" fill="hold" grpId="0" nodeType="afterEffect">
                                  <p:stCondLst>
                                    <p:cond delay="0"/>
                                  </p:stCondLst>
                                  <p:iterate type="lt">
                                    <p:tmPct val="10000"/>
                                  </p:iterate>
                                  <p:childTnLst>
                                    <p:set>
                                      <p:cBhvr>
                                        <p:cTn id="19" dur="1" fill="hold">
                                          <p:stCondLst>
                                            <p:cond delay="0"/>
                                          </p:stCondLst>
                                        </p:cTn>
                                        <p:tgtEl>
                                          <p:spTgt spid="146"/>
                                        </p:tgtEl>
                                        <p:attrNameLst>
                                          <p:attrName>style.visibility</p:attrName>
                                        </p:attrNameLst>
                                      </p:cBhvr>
                                      <p:to>
                                        <p:strVal val="visible"/>
                                      </p:to>
                                    </p:set>
                                    <p:anim calcmode="lin" valueType="num">
                                      <p:cBhvr additive="base">
                                        <p:cTn id="20" dur="500" fill="hold"/>
                                        <p:tgtEl>
                                          <p:spTgt spid="146"/>
                                        </p:tgtEl>
                                        <p:attrNameLst>
                                          <p:attrName>ppt_x</p:attrName>
                                        </p:attrNameLst>
                                      </p:cBhvr>
                                      <p:tavLst>
                                        <p:tav tm="0">
                                          <p:val>
                                            <p:strVal val="1+#ppt_w/2"/>
                                          </p:val>
                                        </p:tav>
                                        <p:tav tm="100000">
                                          <p:val>
                                            <p:strVal val="#ppt_x"/>
                                          </p:val>
                                        </p:tav>
                                      </p:tavLst>
                                    </p:anim>
                                    <p:anim calcmode="lin" valueType="num">
                                      <p:cBhvr additive="base">
                                        <p:cTn id="21" dur="500" fill="hold"/>
                                        <p:tgtEl>
                                          <p:spTgt spid="146"/>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additive="base">
                                        <p:cTn id="24" dur="500" fill="hold"/>
                                        <p:tgtEl>
                                          <p:spTgt spid="50"/>
                                        </p:tgtEl>
                                        <p:attrNameLst>
                                          <p:attrName>ppt_x</p:attrName>
                                        </p:attrNameLst>
                                      </p:cBhvr>
                                      <p:tavLst>
                                        <p:tav tm="0">
                                          <p:val>
                                            <p:strVal val="0-#ppt_w/2"/>
                                          </p:val>
                                        </p:tav>
                                        <p:tav tm="100000">
                                          <p:val>
                                            <p:strVal val="#ppt_x"/>
                                          </p:val>
                                        </p:tav>
                                      </p:tavLst>
                                    </p:anim>
                                    <p:anim calcmode="lin" valueType="num">
                                      <p:cBhvr additive="base">
                                        <p:cTn id="25" dur="500" fill="hold"/>
                                        <p:tgtEl>
                                          <p:spTgt spid="50"/>
                                        </p:tgtEl>
                                        <p:attrNameLst>
                                          <p:attrName>ppt_y</p:attrName>
                                        </p:attrNameLst>
                                      </p:cBhvr>
                                      <p:tavLst>
                                        <p:tav tm="0">
                                          <p:val>
                                            <p:strVal val="#ppt_y"/>
                                          </p:val>
                                        </p:tav>
                                        <p:tav tm="100000">
                                          <p:val>
                                            <p:strVal val="#ppt_y"/>
                                          </p:val>
                                        </p:tav>
                                      </p:tavLst>
                                    </p:anim>
                                  </p:childTnLst>
                                </p:cTn>
                              </p:par>
                              <p:par>
                                <p:cTn id="26" presetID="2" presetClass="entr" presetSubtype="1" fill="hold" nodeType="withEffect">
                                  <p:stCondLst>
                                    <p:cond delay="0"/>
                                  </p:stCondLst>
                                  <p:childTnLst>
                                    <p:set>
                                      <p:cBhvr>
                                        <p:cTn id="27" dur="1" fill="hold">
                                          <p:stCondLst>
                                            <p:cond delay="0"/>
                                          </p:stCondLst>
                                        </p:cTn>
                                        <p:tgtEl>
                                          <p:spTgt spid="56"/>
                                        </p:tgtEl>
                                        <p:attrNameLst>
                                          <p:attrName>style.visibility</p:attrName>
                                        </p:attrNameLst>
                                      </p:cBhvr>
                                      <p:to>
                                        <p:strVal val="visible"/>
                                      </p:to>
                                    </p:set>
                                    <p:anim calcmode="lin" valueType="num">
                                      <p:cBhvr additive="base">
                                        <p:cTn id="28" dur="500" fill="hold"/>
                                        <p:tgtEl>
                                          <p:spTgt spid="56"/>
                                        </p:tgtEl>
                                        <p:attrNameLst>
                                          <p:attrName>ppt_x</p:attrName>
                                        </p:attrNameLst>
                                      </p:cBhvr>
                                      <p:tavLst>
                                        <p:tav tm="0">
                                          <p:val>
                                            <p:strVal val="#ppt_x"/>
                                          </p:val>
                                        </p:tav>
                                        <p:tav tm="100000">
                                          <p:val>
                                            <p:strVal val="#ppt_x"/>
                                          </p:val>
                                        </p:tav>
                                      </p:tavLst>
                                    </p:anim>
                                    <p:anim calcmode="lin" valueType="num">
                                      <p:cBhvr additive="base">
                                        <p:cTn id="29" dur="500" fill="hold"/>
                                        <p:tgtEl>
                                          <p:spTgt spid="56"/>
                                        </p:tgtEl>
                                        <p:attrNameLst>
                                          <p:attrName>ppt_y</p:attrName>
                                        </p:attrNameLst>
                                      </p:cBhvr>
                                      <p:tavLst>
                                        <p:tav tm="0">
                                          <p:val>
                                            <p:strVal val="0-#ppt_h/2"/>
                                          </p:val>
                                        </p:tav>
                                        <p:tav tm="100000">
                                          <p:val>
                                            <p:strVal val="#ppt_y"/>
                                          </p:val>
                                        </p:tav>
                                      </p:tavLst>
                                    </p:anim>
                                  </p:childTnLst>
                                </p:cTn>
                              </p:par>
                              <p:par>
                                <p:cTn id="30" presetID="2" presetClass="entr" presetSubtype="2" fill="hold" nodeType="with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1+#ppt_w/2"/>
                                          </p:val>
                                        </p:tav>
                                        <p:tav tm="100000">
                                          <p:val>
                                            <p:strVal val="#ppt_x"/>
                                          </p:val>
                                        </p:tav>
                                      </p:tavLst>
                                    </p:anim>
                                    <p:anim calcmode="lin" valueType="num">
                                      <p:cBhvr additive="base">
                                        <p:cTn id="33" dur="500" fill="hold"/>
                                        <p:tgtEl>
                                          <p:spTgt spid="55"/>
                                        </p:tgtEl>
                                        <p:attrNameLst>
                                          <p:attrName>ppt_y</p:attrName>
                                        </p:attrNameLst>
                                      </p:cBhvr>
                                      <p:tavLst>
                                        <p:tav tm="0">
                                          <p:val>
                                            <p:strVal val="#ppt_y"/>
                                          </p:val>
                                        </p:tav>
                                        <p:tav tm="100000">
                                          <p:val>
                                            <p:strVal val="#ppt_y"/>
                                          </p:val>
                                        </p:tav>
                                      </p:tavLst>
                                    </p:anim>
                                  </p:childTnLst>
                                </p:cTn>
                              </p:par>
                            </p:childTnLst>
                          </p:cTn>
                        </p:par>
                        <p:par>
                          <p:cTn id="34" fill="hold">
                            <p:stCondLst>
                              <p:cond delay="3100"/>
                            </p:stCondLst>
                            <p:childTnLst>
                              <p:par>
                                <p:cTn id="35" presetID="12" presetClass="entr" presetSubtype="1" fill="hold" grpId="0"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p:tgtEl>
                                          <p:spTgt spid="58"/>
                                        </p:tgtEl>
                                        <p:attrNameLst>
                                          <p:attrName>ppt_y</p:attrName>
                                        </p:attrNameLst>
                                      </p:cBhvr>
                                      <p:tavLst>
                                        <p:tav tm="0">
                                          <p:val>
                                            <p:strVal val="#ppt_y-#ppt_h*1.125000"/>
                                          </p:val>
                                        </p:tav>
                                        <p:tav tm="100000">
                                          <p:val>
                                            <p:strVal val="#ppt_y"/>
                                          </p:val>
                                        </p:tav>
                                      </p:tavLst>
                                    </p:anim>
                                    <p:animEffect transition="in" filter="wipe(down)">
                                      <p:cBhvr>
                                        <p:cTn id="38" dur="500"/>
                                        <p:tgtEl>
                                          <p:spTgt spid="58"/>
                                        </p:tgtEl>
                                      </p:cBhvr>
                                    </p:animEffect>
                                  </p:childTnLst>
                                </p:cTn>
                              </p:par>
                              <p:par>
                                <p:cTn id="39" presetID="12" presetClass="entr" presetSubtype="1"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500"/>
                                        <p:tgtEl>
                                          <p:spTgt spid="59"/>
                                        </p:tgtEl>
                                        <p:attrNameLst>
                                          <p:attrName>ppt_y</p:attrName>
                                        </p:attrNameLst>
                                      </p:cBhvr>
                                      <p:tavLst>
                                        <p:tav tm="0">
                                          <p:val>
                                            <p:strVal val="#ppt_y-#ppt_h*1.125000"/>
                                          </p:val>
                                        </p:tav>
                                        <p:tav tm="100000">
                                          <p:val>
                                            <p:strVal val="#ppt_y"/>
                                          </p:val>
                                        </p:tav>
                                      </p:tavLst>
                                    </p:anim>
                                    <p:animEffect transition="in" filter="wipe(down)">
                                      <p:cBhvr>
                                        <p:cTn id="42" dur="500"/>
                                        <p:tgtEl>
                                          <p:spTgt spid="59"/>
                                        </p:tgtEl>
                                      </p:cBhvr>
                                    </p:animEffect>
                                  </p:childTnLst>
                                </p:cTn>
                              </p:par>
                              <p:par>
                                <p:cTn id="43" presetID="12" presetClass="entr" presetSubtype="1" fill="hold" grpId="0" nodeType="withEffect">
                                  <p:stCondLst>
                                    <p:cond delay="0"/>
                                  </p:stCondLst>
                                  <p:childTnLst>
                                    <p:set>
                                      <p:cBhvr>
                                        <p:cTn id="44" dur="1" fill="hold">
                                          <p:stCondLst>
                                            <p:cond delay="0"/>
                                          </p:stCondLst>
                                        </p:cTn>
                                        <p:tgtEl>
                                          <p:spTgt spid="60"/>
                                        </p:tgtEl>
                                        <p:attrNameLst>
                                          <p:attrName>style.visibility</p:attrName>
                                        </p:attrNameLst>
                                      </p:cBhvr>
                                      <p:to>
                                        <p:strVal val="visible"/>
                                      </p:to>
                                    </p:set>
                                    <p:anim calcmode="lin" valueType="num">
                                      <p:cBhvr additive="base">
                                        <p:cTn id="45" dur="500"/>
                                        <p:tgtEl>
                                          <p:spTgt spid="60"/>
                                        </p:tgtEl>
                                        <p:attrNameLst>
                                          <p:attrName>ppt_y</p:attrName>
                                        </p:attrNameLst>
                                      </p:cBhvr>
                                      <p:tavLst>
                                        <p:tav tm="0">
                                          <p:val>
                                            <p:strVal val="#ppt_y-#ppt_h*1.125000"/>
                                          </p:val>
                                        </p:tav>
                                        <p:tav tm="100000">
                                          <p:val>
                                            <p:strVal val="#ppt_y"/>
                                          </p:val>
                                        </p:tav>
                                      </p:tavLst>
                                    </p:anim>
                                    <p:animEffect transition="in" filter="wipe(down)">
                                      <p:cBhvr>
                                        <p:cTn id="46" dur="500"/>
                                        <p:tgtEl>
                                          <p:spTgt spid="60"/>
                                        </p:tgtEl>
                                      </p:cBhvr>
                                    </p:animEffect>
                                  </p:childTnLst>
                                </p:cTn>
                              </p:par>
                            </p:childTnLst>
                          </p:cTn>
                        </p:par>
                        <p:par>
                          <p:cTn id="47" fill="hold">
                            <p:stCondLst>
                              <p:cond delay="3600"/>
                            </p:stCondLst>
                            <p:childTnLst>
                              <p:par>
                                <p:cTn id="48" presetID="14" presetClass="entr" presetSubtype="10" fill="hold" grpId="0" nodeType="afterEffect">
                                  <p:stCondLst>
                                    <p:cond delay="0"/>
                                  </p:stCondLst>
                                  <p:iterate type="lt">
                                    <p:tmPct val="10000"/>
                                  </p:iterate>
                                  <p:childTnLst>
                                    <p:set>
                                      <p:cBhvr>
                                        <p:cTn id="49" dur="1" fill="hold">
                                          <p:stCondLst>
                                            <p:cond delay="0"/>
                                          </p:stCondLst>
                                        </p:cTn>
                                        <p:tgtEl>
                                          <p:spTgt spid="61"/>
                                        </p:tgtEl>
                                        <p:attrNameLst>
                                          <p:attrName>style.visibility</p:attrName>
                                        </p:attrNameLst>
                                      </p:cBhvr>
                                      <p:to>
                                        <p:strVal val="visible"/>
                                      </p:to>
                                    </p:set>
                                    <p:animEffect transition="in" filter="randombar(horizontal)">
                                      <p:cBhvr>
                                        <p:cTn id="50" dur="200"/>
                                        <p:tgtEl>
                                          <p:spTgt spid="61"/>
                                        </p:tgtEl>
                                      </p:cBhvr>
                                    </p:animEffect>
                                  </p:childTnLst>
                                </p:cTn>
                              </p:par>
                              <p:par>
                                <p:cTn id="51" presetID="14" presetClass="entr" presetSubtype="10" fill="hold" grpId="0" nodeType="withEffect">
                                  <p:stCondLst>
                                    <p:cond delay="0"/>
                                  </p:stCondLst>
                                  <p:iterate type="lt">
                                    <p:tmPct val="10000"/>
                                  </p:iterate>
                                  <p:childTnLst>
                                    <p:set>
                                      <p:cBhvr>
                                        <p:cTn id="52" dur="1" fill="hold">
                                          <p:stCondLst>
                                            <p:cond delay="0"/>
                                          </p:stCondLst>
                                        </p:cTn>
                                        <p:tgtEl>
                                          <p:spTgt spid="62"/>
                                        </p:tgtEl>
                                        <p:attrNameLst>
                                          <p:attrName>style.visibility</p:attrName>
                                        </p:attrNameLst>
                                      </p:cBhvr>
                                      <p:to>
                                        <p:strVal val="visible"/>
                                      </p:to>
                                    </p:set>
                                    <p:animEffect transition="in" filter="randombar(horizontal)">
                                      <p:cBhvr>
                                        <p:cTn id="53" dur="200"/>
                                        <p:tgtEl>
                                          <p:spTgt spid="62"/>
                                        </p:tgtEl>
                                      </p:cBhvr>
                                    </p:animEffect>
                                  </p:childTnLst>
                                </p:cTn>
                              </p:par>
                              <p:par>
                                <p:cTn id="54" presetID="14" presetClass="entr" presetSubtype="10" fill="hold" grpId="0" nodeType="withEffect">
                                  <p:stCondLst>
                                    <p:cond delay="0"/>
                                  </p:stCondLst>
                                  <p:iterate type="lt">
                                    <p:tmPct val="10000"/>
                                  </p:iterate>
                                  <p:childTnLst>
                                    <p:set>
                                      <p:cBhvr>
                                        <p:cTn id="55" dur="1" fill="hold">
                                          <p:stCondLst>
                                            <p:cond delay="0"/>
                                          </p:stCondLst>
                                        </p:cTn>
                                        <p:tgtEl>
                                          <p:spTgt spid="63"/>
                                        </p:tgtEl>
                                        <p:attrNameLst>
                                          <p:attrName>style.visibility</p:attrName>
                                        </p:attrNameLst>
                                      </p:cBhvr>
                                      <p:to>
                                        <p:strVal val="visible"/>
                                      </p:to>
                                    </p:set>
                                    <p:animEffect transition="in" filter="randombar(horizontal)">
                                      <p:cBhvr>
                                        <p:cTn id="56" dur="200"/>
                                        <p:tgtEl>
                                          <p:spTgt spid="63"/>
                                        </p:tgtEl>
                                      </p:cBhvr>
                                    </p:animEffect>
                                  </p:childTnLst>
                                </p:cTn>
                              </p:par>
                              <p:par>
                                <p:cTn id="57" presetID="2" presetClass="entr" presetSubtype="4" decel="100000" fill="hold" grpId="0" nodeType="withEffect">
                                  <p:stCondLst>
                                    <p:cond delay="0"/>
                                  </p:stCondLst>
                                  <p:childTnLst>
                                    <p:set>
                                      <p:cBhvr>
                                        <p:cTn id="58" dur="1" fill="hold">
                                          <p:stCondLst>
                                            <p:cond delay="0"/>
                                          </p:stCondLst>
                                        </p:cTn>
                                        <p:tgtEl>
                                          <p:spTgt spid="57"/>
                                        </p:tgtEl>
                                        <p:attrNameLst>
                                          <p:attrName>style.visibility</p:attrName>
                                        </p:attrNameLst>
                                      </p:cBhvr>
                                      <p:to>
                                        <p:strVal val="visible"/>
                                      </p:to>
                                    </p:set>
                                    <p:anim calcmode="lin" valueType="num">
                                      <p:cBhvr additive="base">
                                        <p:cTn id="59" dur="1000" fill="hold"/>
                                        <p:tgtEl>
                                          <p:spTgt spid="57"/>
                                        </p:tgtEl>
                                        <p:attrNameLst>
                                          <p:attrName>ppt_x</p:attrName>
                                        </p:attrNameLst>
                                      </p:cBhvr>
                                      <p:tavLst>
                                        <p:tav tm="0">
                                          <p:val>
                                            <p:strVal val="#ppt_x"/>
                                          </p:val>
                                        </p:tav>
                                        <p:tav tm="100000">
                                          <p:val>
                                            <p:strVal val="#ppt_x"/>
                                          </p:val>
                                        </p:tav>
                                      </p:tavLst>
                                    </p:anim>
                                    <p:anim calcmode="lin" valueType="num">
                                      <p:cBhvr additive="base">
                                        <p:cTn id="60" dur="1000" fill="hold"/>
                                        <p:tgtEl>
                                          <p:spTgt spid="57"/>
                                        </p:tgtEl>
                                        <p:attrNameLst>
                                          <p:attrName>ppt_y</p:attrName>
                                        </p:attrNameLst>
                                      </p:cBhvr>
                                      <p:tavLst>
                                        <p:tav tm="0">
                                          <p:val>
                                            <p:strVal val="1+#ppt_h/2"/>
                                          </p:val>
                                        </p:tav>
                                        <p:tav tm="100000">
                                          <p:val>
                                            <p:strVal val="#ppt_y"/>
                                          </p:val>
                                        </p:tav>
                                      </p:tavLst>
                                    </p:anim>
                                  </p:childTnLst>
                                </p:cTn>
                              </p:par>
                            </p:childTnLst>
                          </p:cTn>
                        </p:par>
                        <p:par>
                          <p:cTn id="61" fill="hold">
                            <p:stCondLst>
                              <p:cond delay="4980"/>
                            </p:stCondLst>
                            <p:childTnLst>
                              <p:par>
                                <p:cTn id="62" presetID="14" presetClass="entr" presetSubtype="10" fill="hold" grpId="0" nodeType="afterEffect">
                                  <p:stCondLst>
                                    <p:cond delay="0"/>
                                  </p:stCondLst>
                                  <p:iterate type="lt">
                                    <p:tmPct val="10000"/>
                                  </p:iterate>
                                  <p:childTnLst>
                                    <p:set>
                                      <p:cBhvr>
                                        <p:cTn id="63" dur="1" fill="hold">
                                          <p:stCondLst>
                                            <p:cond delay="0"/>
                                          </p:stCondLst>
                                        </p:cTn>
                                        <p:tgtEl>
                                          <p:spTgt spid="64"/>
                                        </p:tgtEl>
                                        <p:attrNameLst>
                                          <p:attrName>style.visibility</p:attrName>
                                        </p:attrNameLst>
                                      </p:cBhvr>
                                      <p:to>
                                        <p:strVal val="visible"/>
                                      </p:to>
                                    </p:set>
                                    <p:animEffect transition="in" filter="randombar(horizontal)">
                                      <p:cBhvr>
                                        <p:cTn id="64" dur="2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p:bldP spid="146" grpId="0"/>
      <p:bldP spid="57" grpId="0" animBg="1"/>
      <p:bldP spid="58" grpId="0" animBg="1"/>
      <p:bldP spid="59" grpId="0" animBg="1"/>
      <p:bldP spid="60" grpId="0" animBg="1"/>
      <p:bldP spid="61" grpId="0"/>
      <p:bldP spid="62" grpId="0"/>
      <p:bldP spid="63" grpId="0"/>
      <p:bldP spid="6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5" name="直接连接符 54"/>
          <p:cNvCxnSpPr/>
          <p:nvPr/>
        </p:nvCxnSpPr>
        <p:spPr>
          <a:xfrm>
            <a:off x="1661359" y="1052062"/>
            <a:ext cx="9685166" cy="1597"/>
          </a:xfrm>
          <a:prstGeom prst="line">
            <a:avLst/>
          </a:prstGeom>
          <a:ln w="19050">
            <a:solidFill>
              <a:schemeClr val="bg2">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56" name="组合 55"/>
          <p:cNvGrpSpPr/>
          <p:nvPr/>
        </p:nvGrpSpPr>
        <p:grpSpPr>
          <a:xfrm>
            <a:off x="567138" y="369630"/>
            <a:ext cx="942567" cy="804941"/>
            <a:chOff x="-232427" y="-283585"/>
            <a:chExt cx="2596386" cy="2217283"/>
          </a:xfrm>
        </p:grpSpPr>
        <p:sp>
          <p:nvSpPr>
            <p:cNvPr id="57" name="椭圆 56"/>
            <p:cNvSpPr/>
            <p:nvPr/>
          </p:nvSpPr>
          <p:spPr>
            <a:xfrm>
              <a:off x="-232427" y="-181291"/>
              <a:ext cx="942567" cy="942567"/>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dirty="0">
                <a:ea typeface="华文细黑" panose="02010600040101010101" pitchFamily="2" charset="-122"/>
              </a:endParaRPr>
            </a:p>
          </p:txBody>
        </p:sp>
        <p:sp>
          <p:nvSpPr>
            <p:cNvPr id="58" name="椭圆 57"/>
            <p:cNvSpPr/>
            <p:nvPr/>
          </p:nvSpPr>
          <p:spPr>
            <a:xfrm>
              <a:off x="1360810" y="855446"/>
              <a:ext cx="927953" cy="927953"/>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64" name="椭圆 63"/>
            <p:cNvSpPr/>
            <p:nvPr/>
          </p:nvSpPr>
          <p:spPr>
            <a:xfrm>
              <a:off x="308145" y="808463"/>
              <a:ext cx="1125235" cy="1125235"/>
            </a:xfrm>
            <a:prstGeom prst="ellipse">
              <a:avLst/>
            </a:prstGeom>
            <a:gradFill flip="none" rotWithShape="1">
              <a:gsLst>
                <a:gs pos="0">
                  <a:schemeClr val="bg1"/>
                </a:gs>
                <a:gs pos="36000">
                  <a:schemeClr val="bg1"/>
                </a:gs>
                <a:gs pos="100000">
                  <a:srgbClr val="C7C7C7"/>
                </a:gs>
              </a:gsLst>
              <a:lin ang="13500000" scaled="1"/>
              <a:tileRect/>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65" name="椭圆 64"/>
            <p:cNvSpPr/>
            <p:nvPr/>
          </p:nvSpPr>
          <p:spPr>
            <a:xfrm>
              <a:off x="166801" y="-283585"/>
              <a:ext cx="2089723" cy="2089721"/>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2032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66" name="文本框 17"/>
            <p:cNvSpPr txBox="1"/>
            <p:nvPr/>
          </p:nvSpPr>
          <p:spPr>
            <a:xfrm>
              <a:off x="131421" y="168317"/>
              <a:ext cx="2125103" cy="1271698"/>
            </a:xfrm>
            <a:prstGeom prst="rect">
              <a:avLst/>
            </a:prstGeom>
            <a:noFill/>
          </p:spPr>
          <p:txBody>
            <a:bodyPr wrap="square" rtlCol="0">
              <a:spAutoFit/>
            </a:bodyPr>
            <a:lstStyle/>
            <a:p>
              <a:pPr algn="ctr"/>
              <a:r>
                <a:rPr lang="en-US" altLang="zh-CN" sz="2400" b="1" dirty="0">
                  <a:solidFill>
                    <a:schemeClr val="accent1"/>
                  </a:solidFill>
                  <a:latin typeface="华文细黑" panose="02010600040101010101" pitchFamily="2" charset="-122"/>
                  <a:ea typeface="华文细黑" panose="02010600040101010101" pitchFamily="2" charset="-122"/>
                </a:rPr>
                <a:t>01</a:t>
              </a:r>
              <a:endParaRPr lang="zh-CN" altLang="en-US" sz="3200" b="1" dirty="0">
                <a:solidFill>
                  <a:schemeClr val="accent1"/>
                </a:solidFill>
                <a:latin typeface="华文细黑" panose="02010600040101010101" pitchFamily="2" charset="-122"/>
                <a:ea typeface="华文细黑" panose="02010600040101010101" pitchFamily="2" charset="-122"/>
              </a:endParaRPr>
            </a:p>
          </p:txBody>
        </p:sp>
        <p:sp>
          <p:nvSpPr>
            <p:cNvPr id="67" name="椭圆 66"/>
            <p:cNvSpPr/>
            <p:nvPr/>
          </p:nvSpPr>
          <p:spPr>
            <a:xfrm>
              <a:off x="2149085" y="-283585"/>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ea typeface="华文细黑" panose="02010600040101010101" pitchFamily="2" charset="-122"/>
              </a:endParaRPr>
            </a:p>
          </p:txBody>
        </p:sp>
        <p:sp>
          <p:nvSpPr>
            <p:cNvPr id="68" name="椭圆 67"/>
            <p:cNvSpPr/>
            <p:nvPr/>
          </p:nvSpPr>
          <p:spPr>
            <a:xfrm>
              <a:off x="23983" y="1333840"/>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ea typeface="华文细黑" panose="02010600040101010101" pitchFamily="2" charset="-122"/>
              </a:endParaRPr>
            </a:p>
          </p:txBody>
        </p:sp>
      </p:grpSp>
      <p:sp>
        <p:nvSpPr>
          <p:cNvPr id="69" name="标题 1"/>
          <p:cNvSpPr txBox="1">
            <a:spLocks/>
          </p:cNvSpPr>
          <p:nvPr/>
        </p:nvSpPr>
        <p:spPr>
          <a:xfrm>
            <a:off x="1708744" y="616240"/>
            <a:ext cx="6911141" cy="683927"/>
          </a:xfrm>
          <a:prstGeom prst="rect">
            <a:avLst/>
          </a:prstGeom>
        </p:spPr>
        <p:txBody>
          <a:bodyPr>
            <a:normAutofit/>
          </a:bodyPr>
          <a:lstStyle>
            <a:lvl1pPr algn="ctr" defTabSz="914400" rtl="0" eaLnBrk="1" latinLnBrk="0" hangingPunct="1">
              <a:lnSpc>
                <a:spcPct val="90000"/>
              </a:lnSpc>
              <a:spcBef>
                <a:spcPct val="0"/>
              </a:spcBef>
              <a:buNone/>
              <a:defRPr sz="3600" b="0" kern="1200">
                <a:solidFill>
                  <a:schemeClr val="bg1">
                    <a:lumMod val="50000"/>
                  </a:schemeClr>
                </a:solidFill>
                <a:effectLst/>
                <a:latin typeface="+mj-ea"/>
                <a:ea typeface="+mj-ea"/>
                <a:cs typeface="+mj-cs"/>
              </a:defRPr>
            </a:lvl1pPr>
          </a:lstStyle>
          <a:p>
            <a:pPr algn="l"/>
            <a:r>
              <a:rPr lang="zh-CN" altLang="en-US" sz="1600" dirty="0">
                <a:solidFill>
                  <a:schemeClr val="accent1"/>
                </a:solidFill>
                <a:latin typeface="华文细黑" panose="02010600040101010101" pitchFamily="2" charset="-122"/>
                <a:ea typeface="华文细黑" panose="02010600040101010101" pitchFamily="2" charset="-122"/>
              </a:rPr>
              <a:t>点击输入您的主标题 </a:t>
            </a:r>
            <a:r>
              <a:rPr lang="en-US" altLang="zh-CN" sz="1600" dirty="0">
                <a:latin typeface="华文细黑" panose="02010600040101010101" pitchFamily="2" charset="-122"/>
                <a:ea typeface="华文细黑" panose="02010600040101010101" pitchFamily="2" charset="-122"/>
              </a:rPr>
              <a:t>/ </a:t>
            </a:r>
            <a:r>
              <a:rPr lang="zh-CN" altLang="en-US" sz="1600" dirty="0">
                <a:latin typeface="华文细黑" panose="02010600040101010101" pitchFamily="2" charset="-122"/>
                <a:ea typeface="华文细黑" panose="02010600040101010101" pitchFamily="2" charset="-122"/>
              </a:rPr>
              <a:t>或您公司</a:t>
            </a:r>
            <a:r>
              <a:rPr lang="en-US" altLang="zh-CN" sz="1600" dirty="0">
                <a:latin typeface="华文细黑" panose="02010600040101010101" pitchFamily="2" charset="-122"/>
                <a:ea typeface="华文细黑" panose="02010600040101010101" pitchFamily="2" charset="-122"/>
              </a:rPr>
              <a:t>LOGO</a:t>
            </a:r>
            <a:r>
              <a:rPr lang="zh-CN" altLang="en-US" sz="1600" dirty="0">
                <a:latin typeface="华文细黑" panose="02010600040101010101" pitchFamily="2" charset="-122"/>
                <a:ea typeface="华文细黑" panose="02010600040101010101" pitchFamily="2" charset="-122"/>
              </a:rPr>
              <a:t>名称</a:t>
            </a:r>
            <a:endParaRPr lang="en-US" altLang="zh-CN" sz="1600" dirty="0">
              <a:latin typeface="华文细黑" panose="02010600040101010101" pitchFamily="2" charset="-122"/>
              <a:ea typeface="华文细黑" panose="02010600040101010101" pitchFamily="2" charset="-122"/>
              <a:cs typeface="Lato Light"/>
            </a:endParaRPr>
          </a:p>
        </p:txBody>
      </p:sp>
      <p:sp>
        <p:nvSpPr>
          <p:cNvPr id="70" name="标题 1"/>
          <p:cNvSpPr txBox="1">
            <a:spLocks/>
          </p:cNvSpPr>
          <p:nvPr/>
        </p:nvSpPr>
        <p:spPr>
          <a:xfrm>
            <a:off x="10318678" y="635290"/>
            <a:ext cx="1046898" cy="683927"/>
          </a:xfrm>
          <a:prstGeom prst="rect">
            <a:avLst/>
          </a:prstGeom>
        </p:spPr>
        <p:txBody>
          <a:bodyPr>
            <a:normAutofit/>
          </a:bodyPr>
          <a:lstStyle>
            <a:lvl1pPr algn="ctr" defTabSz="914400" rtl="0" eaLnBrk="1" latinLnBrk="0" hangingPunct="1">
              <a:lnSpc>
                <a:spcPct val="90000"/>
              </a:lnSpc>
              <a:spcBef>
                <a:spcPct val="0"/>
              </a:spcBef>
              <a:buNone/>
              <a:defRPr sz="3600" b="0" kern="1200">
                <a:solidFill>
                  <a:schemeClr val="bg1">
                    <a:lumMod val="50000"/>
                  </a:schemeClr>
                </a:solidFill>
                <a:effectLst/>
                <a:latin typeface="+mj-ea"/>
                <a:ea typeface="+mj-ea"/>
                <a:cs typeface="+mj-cs"/>
              </a:defRPr>
            </a:lvl1pPr>
          </a:lstStyle>
          <a:p>
            <a:pPr algn="l"/>
            <a:r>
              <a:rPr lang="en-US" altLang="zh-CN" sz="1800" dirty="0">
                <a:solidFill>
                  <a:schemeClr val="bg2"/>
                </a:solidFill>
                <a:latin typeface="华文细黑" panose="02010600040101010101" pitchFamily="2" charset="-122"/>
                <a:ea typeface="华文细黑" panose="02010600040101010101" pitchFamily="2" charset="-122"/>
              </a:rPr>
              <a:t>LOGO</a:t>
            </a:r>
            <a:endParaRPr lang="en-US" altLang="zh-CN" sz="1800" dirty="0">
              <a:solidFill>
                <a:schemeClr val="bg2"/>
              </a:solidFill>
              <a:latin typeface="华文细黑" panose="02010600040101010101" pitchFamily="2" charset="-122"/>
              <a:ea typeface="华文细黑" panose="02010600040101010101" pitchFamily="2" charset="-122"/>
              <a:cs typeface="Lato Light"/>
            </a:endParaRPr>
          </a:p>
        </p:txBody>
      </p:sp>
      <p:grpSp>
        <p:nvGrpSpPr>
          <p:cNvPr id="40" name="组合 39"/>
          <p:cNvGrpSpPr/>
          <p:nvPr/>
        </p:nvGrpSpPr>
        <p:grpSpPr>
          <a:xfrm>
            <a:off x="924653" y="2652039"/>
            <a:ext cx="2589994" cy="2295494"/>
            <a:chOff x="943748" y="2545721"/>
            <a:chExt cx="2814093" cy="2494111"/>
          </a:xfrm>
        </p:grpSpPr>
        <p:grpSp>
          <p:nvGrpSpPr>
            <p:cNvPr id="50" name="组合 49"/>
            <p:cNvGrpSpPr/>
            <p:nvPr/>
          </p:nvGrpSpPr>
          <p:grpSpPr>
            <a:xfrm>
              <a:off x="943748" y="2545721"/>
              <a:ext cx="2814093" cy="2494111"/>
              <a:chOff x="3047319" y="2392254"/>
              <a:chExt cx="3255222" cy="2885080"/>
            </a:xfrm>
          </p:grpSpPr>
          <p:sp>
            <p:nvSpPr>
              <p:cNvPr id="77" name="Freeform 5"/>
              <p:cNvSpPr>
                <a:spLocks/>
              </p:cNvSpPr>
              <p:nvPr/>
            </p:nvSpPr>
            <p:spPr bwMode="auto">
              <a:xfrm rot="10800000">
                <a:off x="3047319" y="2392254"/>
                <a:ext cx="3255222" cy="288508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0F0F0"/>
                  </a:gs>
                  <a:gs pos="73000">
                    <a:srgbClr val="ECECEC"/>
                  </a:gs>
                  <a:gs pos="100000">
                    <a:srgbClr val="D9D9D9"/>
                  </a:gs>
                </a:gsLst>
                <a:lin ang="2700000" scaled="1"/>
                <a:tileRect/>
              </a:gradFill>
              <a:ln w="25400">
                <a:gradFill flip="none" rotWithShape="1">
                  <a:gsLst>
                    <a:gs pos="100000">
                      <a:srgbClr val="B2B2B2"/>
                    </a:gs>
                    <a:gs pos="0">
                      <a:schemeClr val="bg1"/>
                    </a:gs>
                  </a:gsLst>
                  <a:lin ang="2700000" scaled="1"/>
                  <a:tileRect/>
                </a:gradFill>
              </a:ln>
              <a:effectLst>
                <a:innerShdw blurRad="152400" dist="63500" dir="2700000">
                  <a:prstClr val="black">
                    <a:alpha val="50000"/>
                  </a:prstClr>
                </a:innerShdw>
              </a:effectLst>
            </p:spPr>
            <p:txBody>
              <a:bodyPr vert="horz" wrap="square" lIns="91440" tIns="45720" rIns="91440" bIns="45720" numCol="1" anchor="t" anchorCtr="0" compatLnSpc="1">
                <a:prstTxWarp prst="textNoShape">
                  <a:avLst/>
                </a:prstTxWarp>
              </a:bodyPr>
              <a:lstStyle/>
              <a:p>
                <a:endParaRPr lang="zh-CN" altLang="en-US">
                  <a:solidFill>
                    <a:prstClr val="black"/>
                  </a:solidFill>
                  <a:ea typeface="华文细黑" panose="02010600040101010101" pitchFamily="2" charset="-122"/>
                </a:endParaRPr>
              </a:p>
            </p:txBody>
          </p:sp>
          <p:sp>
            <p:nvSpPr>
              <p:cNvPr id="78" name="Freeform 5"/>
              <p:cNvSpPr>
                <a:spLocks/>
              </p:cNvSpPr>
              <p:nvPr/>
            </p:nvSpPr>
            <p:spPr bwMode="auto">
              <a:xfrm rot="10800000">
                <a:off x="3349873" y="2660405"/>
                <a:ext cx="2650113" cy="234877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12700">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p>
                <a:pPr defTabSz="914263" fontAlgn="base">
                  <a:spcBef>
                    <a:spcPct val="0"/>
                  </a:spcBef>
                  <a:spcAft>
                    <a:spcPct val="0"/>
                  </a:spcAft>
                  <a:buFont typeface="Arial" pitchFamily="34" charset="0"/>
                </a:pPr>
                <a:endParaRPr lang="zh-CN" altLang="en-US" sz="2000" b="1">
                  <a:solidFill>
                    <a:schemeClr val="bg1"/>
                  </a:solidFill>
                  <a:latin typeface="DIN Mittelschrift Std" pitchFamily="50" charset="0"/>
                  <a:ea typeface="华文细黑" panose="02010600040101010101" pitchFamily="2" charset="-122"/>
                </a:endParaRPr>
              </a:p>
            </p:txBody>
          </p:sp>
        </p:grpSp>
        <p:grpSp>
          <p:nvGrpSpPr>
            <p:cNvPr id="74" name="组合 73"/>
            <p:cNvGrpSpPr/>
            <p:nvPr/>
          </p:nvGrpSpPr>
          <p:grpSpPr>
            <a:xfrm>
              <a:off x="1677677" y="3185434"/>
              <a:ext cx="1315334" cy="1307686"/>
              <a:chOff x="4900755" y="3171783"/>
              <a:chExt cx="1315334" cy="1307686"/>
            </a:xfrm>
          </p:grpSpPr>
          <p:sp>
            <p:nvSpPr>
              <p:cNvPr id="75" name="KSO_Shape"/>
              <p:cNvSpPr>
                <a:spLocks/>
              </p:cNvSpPr>
              <p:nvPr/>
            </p:nvSpPr>
            <p:spPr bwMode="auto">
              <a:xfrm>
                <a:off x="5242728" y="3171783"/>
                <a:ext cx="672818" cy="705754"/>
              </a:xfrm>
              <a:custGeom>
                <a:avLst/>
                <a:gdLst>
                  <a:gd name="T0" fmla="*/ 1052180 w 1822450"/>
                  <a:gd name="T1" fmla="*/ 1891814 h 1912938"/>
                  <a:gd name="T2" fmla="*/ 834486 w 1822450"/>
                  <a:gd name="T3" fmla="*/ 1843067 h 1912938"/>
                  <a:gd name="T4" fmla="*/ 702457 w 1822450"/>
                  <a:gd name="T5" fmla="*/ 1904601 h 1912938"/>
                  <a:gd name="T6" fmla="*/ 1654740 w 1822450"/>
                  <a:gd name="T7" fmla="*/ 1644404 h 1912938"/>
                  <a:gd name="T8" fmla="*/ 1553494 w 1822450"/>
                  <a:gd name="T9" fmla="*/ 1640423 h 1912938"/>
                  <a:gd name="T10" fmla="*/ 1385313 w 1822450"/>
                  <a:gd name="T11" fmla="*/ 1639229 h 1912938"/>
                  <a:gd name="T12" fmla="*/ 1338497 w 1822450"/>
                  <a:gd name="T13" fmla="*/ 1607788 h 1912938"/>
                  <a:gd name="T14" fmla="*/ 436229 w 1822450"/>
                  <a:gd name="T15" fmla="*/ 1649976 h 1912938"/>
                  <a:gd name="T16" fmla="*/ 265376 w 1822450"/>
                  <a:gd name="T17" fmla="*/ 1639229 h 1912938"/>
                  <a:gd name="T18" fmla="*/ 148309 w 1822450"/>
                  <a:gd name="T19" fmla="*/ 1649577 h 1912938"/>
                  <a:gd name="T20" fmla="*/ 624432 w 1822450"/>
                  <a:gd name="T21" fmla="*/ 1289910 h 1912938"/>
                  <a:gd name="T22" fmla="*/ 583933 w 1822450"/>
                  <a:gd name="T23" fmla="*/ 1302672 h 1912938"/>
                  <a:gd name="T24" fmla="*/ 1245239 w 1822450"/>
                  <a:gd name="T25" fmla="*/ 1301091 h 1912938"/>
                  <a:gd name="T26" fmla="*/ 1203152 w 1822450"/>
                  <a:gd name="T27" fmla="*/ 1281551 h 1912938"/>
                  <a:gd name="T28" fmla="*/ 110393 w 1822450"/>
                  <a:gd name="T29" fmla="*/ 1147347 h 1912938"/>
                  <a:gd name="T30" fmla="*/ 86508 w 1822450"/>
                  <a:gd name="T31" fmla="*/ 1182918 h 1912938"/>
                  <a:gd name="T32" fmla="*/ 1760008 w 1822450"/>
                  <a:gd name="T33" fmla="*/ 1169884 h 1912938"/>
                  <a:gd name="T34" fmla="*/ 1709636 w 1822450"/>
                  <a:gd name="T35" fmla="*/ 1166651 h 1912938"/>
                  <a:gd name="T36" fmla="*/ 366123 w 1822450"/>
                  <a:gd name="T37" fmla="*/ 583339 h 1912938"/>
                  <a:gd name="T38" fmla="*/ 468306 w 1822450"/>
                  <a:gd name="T39" fmla="*/ 1328065 h 1912938"/>
                  <a:gd name="T40" fmla="*/ 96264 w 1822450"/>
                  <a:gd name="T41" fmla="*/ 768237 h 1912938"/>
                  <a:gd name="T42" fmla="*/ 1183 w 1822450"/>
                  <a:gd name="T43" fmla="*/ 654059 h 1912938"/>
                  <a:gd name="T44" fmla="*/ 1654601 w 1822450"/>
                  <a:gd name="T45" fmla="*/ 539486 h 1912938"/>
                  <a:gd name="T46" fmla="*/ 1777799 w 1822450"/>
                  <a:gd name="T47" fmla="*/ 1076207 h 1912938"/>
                  <a:gd name="T48" fmla="*/ 1669211 w 1822450"/>
                  <a:gd name="T49" fmla="*/ 1082926 h 1912938"/>
                  <a:gd name="T50" fmla="*/ 1379381 w 1822450"/>
                  <a:gd name="T51" fmla="*/ 1258406 h 1912938"/>
                  <a:gd name="T52" fmla="*/ 1596951 w 1822450"/>
                  <a:gd name="T53" fmla="*/ 534744 h 1912938"/>
                  <a:gd name="T54" fmla="*/ 1341509 w 1822450"/>
                  <a:gd name="T55" fmla="*/ 631970 h 1912938"/>
                  <a:gd name="T56" fmla="*/ 1211058 w 1822450"/>
                  <a:gd name="T57" fmla="*/ 878592 h 1912938"/>
                  <a:gd name="T58" fmla="*/ 913390 w 1822450"/>
                  <a:gd name="T59" fmla="*/ 1388436 h 1912938"/>
                  <a:gd name="T60" fmla="*/ 620862 w 1822450"/>
                  <a:gd name="T61" fmla="*/ 1012575 h 1912938"/>
                  <a:gd name="T62" fmla="*/ 490410 w 1822450"/>
                  <a:gd name="T63" fmla="*/ 658450 h 1912938"/>
                  <a:gd name="T64" fmla="*/ 791239 w 1822450"/>
                  <a:gd name="T65" fmla="*/ 477436 h 1912938"/>
                  <a:gd name="T66" fmla="*/ 930565 w 1822450"/>
                  <a:gd name="T67" fmla="*/ 340686 h 1912938"/>
                  <a:gd name="T68" fmla="*/ 1525019 w 1822450"/>
                  <a:gd name="T69" fmla="*/ 348987 h 1912938"/>
                  <a:gd name="T70" fmla="*/ 1543211 w 1822450"/>
                  <a:gd name="T71" fmla="*/ 320925 h 1912938"/>
                  <a:gd name="T72" fmla="*/ 361253 w 1822450"/>
                  <a:gd name="T73" fmla="*/ 309859 h 1912938"/>
                  <a:gd name="T74" fmla="*/ 388900 w 1822450"/>
                  <a:gd name="T75" fmla="*/ 340686 h 1912938"/>
                  <a:gd name="T76" fmla="*/ 1589483 w 1822450"/>
                  <a:gd name="T77" fmla="*/ 183386 h 1912938"/>
                  <a:gd name="T78" fmla="*/ 1537279 w 1822450"/>
                  <a:gd name="T79" fmla="*/ 257688 h 1912938"/>
                  <a:gd name="T80" fmla="*/ 1630219 w 1822450"/>
                  <a:gd name="T81" fmla="*/ 376257 h 1912938"/>
                  <a:gd name="T82" fmla="*/ 1556658 w 1822450"/>
                  <a:gd name="T83" fmla="*/ 503916 h 1912938"/>
                  <a:gd name="T84" fmla="*/ 1370381 w 1822450"/>
                  <a:gd name="T85" fmla="*/ 446213 h 1912938"/>
                  <a:gd name="T86" fmla="*/ 1339928 w 1822450"/>
                  <a:gd name="T87" fmla="*/ 311439 h 1912938"/>
                  <a:gd name="T88" fmla="*/ 1371963 w 1822450"/>
                  <a:gd name="T89" fmla="*/ 194056 h 1912938"/>
                  <a:gd name="T90" fmla="*/ 478954 w 1822450"/>
                  <a:gd name="T91" fmla="*/ 223304 h 1912938"/>
                  <a:gd name="T92" fmla="*/ 457626 w 1822450"/>
                  <a:gd name="T93" fmla="*/ 275474 h 1912938"/>
                  <a:gd name="T94" fmla="*/ 476585 w 1822450"/>
                  <a:gd name="T95" fmla="*/ 405900 h 1912938"/>
                  <a:gd name="T96" fmla="*/ 374682 w 1822450"/>
                  <a:gd name="T97" fmla="*/ 531187 h 1912938"/>
                  <a:gd name="T98" fmla="*/ 206423 w 1822450"/>
                  <a:gd name="T99" fmla="*/ 401156 h 1912938"/>
                  <a:gd name="T100" fmla="*/ 203659 w 1822450"/>
                  <a:gd name="T101" fmla="*/ 280612 h 1912938"/>
                  <a:gd name="T102" fmla="*/ 318991 w 1822450"/>
                  <a:gd name="T103" fmla="*/ 160462 h 1912938"/>
                  <a:gd name="T104" fmla="*/ 951483 w 1822450"/>
                  <a:gd name="T105" fmla="*/ 193267 h 1912938"/>
                  <a:gd name="T106" fmla="*/ 978320 w 1822450"/>
                  <a:gd name="T107" fmla="*/ 240299 h 1912938"/>
                  <a:gd name="T108" fmla="*/ 1028839 w 1822450"/>
                  <a:gd name="T109" fmla="*/ 19762 h 1912938"/>
                  <a:gd name="T110" fmla="*/ 985031 w 1822450"/>
                  <a:gd name="T111" fmla="*/ 122916 h 1912938"/>
                  <a:gd name="T112" fmla="*/ 1097906 w 1822450"/>
                  <a:gd name="T113" fmla="*/ 194847 h 1912938"/>
                  <a:gd name="T114" fmla="*/ 1067122 w 1822450"/>
                  <a:gd name="T115" fmla="*/ 354520 h 1912938"/>
                  <a:gd name="T116" fmla="*/ 893862 w 1822450"/>
                  <a:gd name="T117" fmla="*/ 476646 h 1912938"/>
                  <a:gd name="T118" fmla="*/ 745465 w 1822450"/>
                  <a:gd name="T119" fmla="*/ 315392 h 1912938"/>
                  <a:gd name="T120" fmla="*/ 746649 w 1822450"/>
                  <a:gd name="T121" fmla="*/ 154929 h 1912938"/>
                  <a:gd name="T122" fmla="*/ 892678 w 1822450"/>
                  <a:gd name="T123" fmla="*/ 3162 h 191293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822450" h="1912938">
                    <a:moveTo>
                      <a:pt x="987425" y="1839913"/>
                    </a:moveTo>
                    <a:lnTo>
                      <a:pt x="1085699" y="1839913"/>
                    </a:lnTo>
                    <a:lnTo>
                      <a:pt x="1094850" y="1845932"/>
                    </a:lnTo>
                    <a:lnTo>
                      <a:pt x="1104399" y="1852753"/>
                    </a:lnTo>
                    <a:lnTo>
                      <a:pt x="1115141" y="1860778"/>
                    </a:lnTo>
                    <a:lnTo>
                      <a:pt x="1126282" y="1870407"/>
                    </a:lnTo>
                    <a:lnTo>
                      <a:pt x="1131454" y="1874821"/>
                    </a:lnTo>
                    <a:lnTo>
                      <a:pt x="1135831" y="1879636"/>
                    </a:lnTo>
                    <a:lnTo>
                      <a:pt x="1139809" y="1884450"/>
                    </a:lnTo>
                    <a:lnTo>
                      <a:pt x="1142594" y="1888864"/>
                    </a:lnTo>
                    <a:lnTo>
                      <a:pt x="1144982" y="1893679"/>
                    </a:lnTo>
                    <a:lnTo>
                      <a:pt x="1145777" y="1895685"/>
                    </a:lnTo>
                    <a:lnTo>
                      <a:pt x="1146175" y="1897691"/>
                    </a:lnTo>
                    <a:lnTo>
                      <a:pt x="1145777" y="1900500"/>
                    </a:lnTo>
                    <a:lnTo>
                      <a:pt x="1144982" y="1902907"/>
                    </a:lnTo>
                    <a:lnTo>
                      <a:pt x="1142992" y="1905315"/>
                    </a:lnTo>
                    <a:lnTo>
                      <a:pt x="1140605" y="1907321"/>
                    </a:lnTo>
                    <a:lnTo>
                      <a:pt x="1137422" y="1908926"/>
                    </a:lnTo>
                    <a:lnTo>
                      <a:pt x="1133046" y="1910531"/>
                    </a:lnTo>
                    <a:lnTo>
                      <a:pt x="1127475" y="1911735"/>
                    </a:lnTo>
                    <a:lnTo>
                      <a:pt x="1120712" y="1912537"/>
                    </a:lnTo>
                    <a:lnTo>
                      <a:pt x="1112754" y="1912938"/>
                    </a:lnTo>
                    <a:lnTo>
                      <a:pt x="1105195" y="1912938"/>
                    </a:lnTo>
                    <a:lnTo>
                      <a:pt x="1098033" y="1912537"/>
                    </a:lnTo>
                    <a:lnTo>
                      <a:pt x="1091269" y="1911735"/>
                    </a:lnTo>
                    <a:lnTo>
                      <a:pt x="1084903" y="1910130"/>
                    </a:lnTo>
                    <a:lnTo>
                      <a:pt x="1078537" y="1908525"/>
                    </a:lnTo>
                    <a:lnTo>
                      <a:pt x="1072569" y="1906920"/>
                    </a:lnTo>
                    <a:lnTo>
                      <a:pt x="1066601" y="1904914"/>
                    </a:lnTo>
                    <a:lnTo>
                      <a:pt x="1061031" y="1902105"/>
                    </a:lnTo>
                    <a:lnTo>
                      <a:pt x="1055859" y="1899697"/>
                    </a:lnTo>
                    <a:lnTo>
                      <a:pt x="1045514" y="1893679"/>
                    </a:lnTo>
                    <a:lnTo>
                      <a:pt x="1035965" y="1887259"/>
                    </a:lnTo>
                    <a:lnTo>
                      <a:pt x="1026416" y="1880438"/>
                    </a:lnTo>
                    <a:lnTo>
                      <a:pt x="1022438" y="1878031"/>
                    </a:lnTo>
                    <a:lnTo>
                      <a:pt x="1019255" y="1876827"/>
                    </a:lnTo>
                    <a:lnTo>
                      <a:pt x="1018459" y="1876827"/>
                    </a:lnTo>
                    <a:lnTo>
                      <a:pt x="1017663" y="1876827"/>
                    </a:lnTo>
                    <a:lnTo>
                      <a:pt x="1016470" y="1877629"/>
                    </a:lnTo>
                    <a:lnTo>
                      <a:pt x="1015674" y="1878833"/>
                    </a:lnTo>
                    <a:lnTo>
                      <a:pt x="1015276" y="1880037"/>
                    </a:lnTo>
                    <a:lnTo>
                      <a:pt x="1014083" y="1880839"/>
                    </a:lnTo>
                    <a:lnTo>
                      <a:pt x="1013685" y="1881241"/>
                    </a:lnTo>
                    <a:lnTo>
                      <a:pt x="1012889" y="1881241"/>
                    </a:lnTo>
                    <a:lnTo>
                      <a:pt x="1002146" y="1880839"/>
                    </a:lnTo>
                    <a:lnTo>
                      <a:pt x="995781" y="1880438"/>
                    </a:lnTo>
                    <a:lnTo>
                      <a:pt x="993393" y="1880037"/>
                    </a:lnTo>
                    <a:lnTo>
                      <a:pt x="991802" y="1879234"/>
                    </a:lnTo>
                    <a:lnTo>
                      <a:pt x="989812" y="1870006"/>
                    </a:lnTo>
                    <a:lnTo>
                      <a:pt x="988619" y="1861580"/>
                    </a:lnTo>
                    <a:lnTo>
                      <a:pt x="988221" y="1855160"/>
                    </a:lnTo>
                    <a:lnTo>
                      <a:pt x="988221" y="1850747"/>
                    </a:lnTo>
                    <a:lnTo>
                      <a:pt x="988221" y="1847136"/>
                    </a:lnTo>
                    <a:lnTo>
                      <a:pt x="988619" y="1844728"/>
                    </a:lnTo>
                    <a:lnTo>
                      <a:pt x="989017" y="1843123"/>
                    </a:lnTo>
                    <a:lnTo>
                      <a:pt x="987425" y="1839913"/>
                    </a:lnTo>
                    <a:close/>
                    <a:moveTo>
                      <a:pt x="739926" y="1839913"/>
                    </a:moveTo>
                    <a:lnTo>
                      <a:pt x="838200" y="1839913"/>
                    </a:lnTo>
                    <a:lnTo>
                      <a:pt x="836608" y="1843123"/>
                    </a:lnTo>
                    <a:lnTo>
                      <a:pt x="837006" y="1844728"/>
                    </a:lnTo>
                    <a:lnTo>
                      <a:pt x="837404" y="1847136"/>
                    </a:lnTo>
                    <a:lnTo>
                      <a:pt x="837404" y="1850747"/>
                    </a:lnTo>
                    <a:lnTo>
                      <a:pt x="837404" y="1855160"/>
                    </a:lnTo>
                    <a:lnTo>
                      <a:pt x="837006" y="1861580"/>
                    </a:lnTo>
                    <a:lnTo>
                      <a:pt x="835813" y="1870006"/>
                    </a:lnTo>
                    <a:lnTo>
                      <a:pt x="833823" y="1879234"/>
                    </a:lnTo>
                    <a:lnTo>
                      <a:pt x="831834" y="1880037"/>
                    </a:lnTo>
                    <a:lnTo>
                      <a:pt x="829447" y="1880438"/>
                    </a:lnTo>
                    <a:lnTo>
                      <a:pt x="823479" y="1880839"/>
                    </a:lnTo>
                    <a:lnTo>
                      <a:pt x="812338" y="1881241"/>
                    </a:lnTo>
                    <a:lnTo>
                      <a:pt x="811542" y="1881241"/>
                    </a:lnTo>
                    <a:lnTo>
                      <a:pt x="810747" y="1880839"/>
                    </a:lnTo>
                    <a:lnTo>
                      <a:pt x="810349" y="1880037"/>
                    </a:lnTo>
                    <a:lnTo>
                      <a:pt x="809553" y="1878833"/>
                    </a:lnTo>
                    <a:lnTo>
                      <a:pt x="809155" y="1877629"/>
                    </a:lnTo>
                    <a:lnTo>
                      <a:pt x="807962" y="1876827"/>
                    </a:lnTo>
                    <a:lnTo>
                      <a:pt x="807166" y="1876827"/>
                    </a:lnTo>
                    <a:lnTo>
                      <a:pt x="806370" y="1876827"/>
                    </a:lnTo>
                    <a:lnTo>
                      <a:pt x="803187" y="1878031"/>
                    </a:lnTo>
                    <a:lnTo>
                      <a:pt x="799209" y="1880438"/>
                    </a:lnTo>
                    <a:lnTo>
                      <a:pt x="789660" y="1887259"/>
                    </a:lnTo>
                    <a:lnTo>
                      <a:pt x="780111" y="1893679"/>
                    </a:lnTo>
                    <a:lnTo>
                      <a:pt x="769368" y="1899697"/>
                    </a:lnTo>
                    <a:lnTo>
                      <a:pt x="764594" y="1902105"/>
                    </a:lnTo>
                    <a:lnTo>
                      <a:pt x="758626" y="1904914"/>
                    </a:lnTo>
                    <a:lnTo>
                      <a:pt x="753056" y="1906920"/>
                    </a:lnTo>
                    <a:lnTo>
                      <a:pt x="747088" y="1908525"/>
                    </a:lnTo>
                    <a:lnTo>
                      <a:pt x="740722" y="1910130"/>
                    </a:lnTo>
                    <a:lnTo>
                      <a:pt x="733958" y="1911735"/>
                    </a:lnTo>
                    <a:lnTo>
                      <a:pt x="727194" y="1912537"/>
                    </a:lnTo>
                    <a:lnTo>
                      <a:pt x="720032" y="1912938"/>
                    </a:lnTo>
                    <a:lnTo>
                      <a:pt x="712473" y="1912938"/>
                    </a:lnTo>
                    <a:lnTo>
                      <a:pt x="704913" y="1912537"/>
                    </a:lnTo>
                    <a:lnTo>
                      <a:pt x="700139" y="1912136"/>
                    </a:lnTo>
                    <a:lnTo>
                      <a:pt x="695365" y="1911333"/>
                    </a:lnTo>
                    <a:lnTo>
                      <a:pt x="691386" y="1909728"/>
                    </a:lnTo>
                    <a:lnTo>
                      <a:pt x="687805" y="1908926"/>
                    </a:lnTo>
                    <a:lnTo>
                      <a:pt x="685020" y="1907321"/>
                    </a:lnTo>
                    <a:lnTo>
                      <a:pt x="683031" y="1905716"/>
                    </a:lnTo>
                    <a:lnTo>
                      <a:pt x="681041" y="1903710"/>
                    </a:lnTo>
                    <a:lnTo>
                      <a:pt x="680245" y="1902105"/>
                    </a:lnTo>
                    <a:lnTo>
                      <a:pt x="679450" y="1900099"/>
                    </a:lnTo>
                    <a:lnTo>
                      <a:pt x="679450" y="1898093"/>
                    </a:lnTo>
                    <a:lnTo>
                      <a:pt x="679848" y="1895685"/>
                    </a:lnTo>
                    <a:lnTo>
                      <a:pt x="680245" y="1893679"/>
                    </a:lnTo>
                    <a:lnTo>
                      <a:pt x="681439" y="1891673"/>
                    </a:lnTo>
                    <a:lnTo>
                      <a:pt x="684224" y="1886457"/>
                    </a:lnTo>
                    <a:lnTo>
                      <a:pt x="687805" y="1881642"/>
                    </a:lnTo>
                    <a:lnTo>
                      <a:pt x="692182" y="1876827"/>
                    </a:lnTo>
                    <a:lnTo>
                      <a:pt x="697354" y="1872012"/>
                    </a:lnTo>
                    <a:lnTo>
                      <a:pt x="702526" y="1866796"/>
                    </a:lnTo>
                    <a:lnTo>
                      <a:pt x="708494" y="1861981"/>
                    </a:lnTo>
                    <a:lnTo>
                      <a:pt x="720032" y="1853555"/>
                    </a:lnTo>
                    <a:lnTo>
                      <a:pt x="729581" y="1846333"/>
                    </a:lnTo>
                    <a:lnTo>
                      <a:pt x="739926" y="1839913"/>
                    </a:lnTo>
                    <a:close/>
                    <a:moveTo>
                      <a:pt x="1538288" y="1614488"/>
                    </a:moveTo>
                    <a:lnTo>
                      <a:pt x="1616076" y="1614488"/>
                    </a:lnTo>
                    <a:lnTo>
                      <a:pt x="1619648" y="1616486"/>
                    </a:lnTo>
                    <a:lnTo>
                      <a:pt x="1628379" y="1622880"/>
                    </a:lnTo>
                    <a:lnTo>
                      <a:pt x="1640286" y="1631273"/>
                    </a:lnTo>
                    <a:lnTo>
                      <a:pt x="1646239" y="1636069"/>
                    </a:lnTo>
                    <a:lnTo>
                      <a:pt x="1651795" y="1641264"/>
                    </a:lnTo>
                    <a:lnTo>
                      <a:pt x="1656557" y="1646060"/>
                    </a:lnTo>
                    <a:lnTo>
                      <a:pt x="1660526" y="1651256"/>
                    </a:lnTo>
                    <a:lnTo>
                      <a:pt x="1661717" y="1653653"/>
                    </a:lnTo>
                    <a:lnTo>
                      <a:pt x="1662907" y="1656451"/>
                    </a:lnTo>
                    <a:lnTo>
                      <a:pt x="1663701" y="1658449"/>
                    </a:lnTo>
                    <a:lnTo>
                      <a:pt x="1663701" y="1660448"/>
                    </a:lnTo>
                    <a:lnTo>
                      <a:pt x="1663304" y="1662845"/>
                    </a:lnTo>
                    <a:lnTo>
                      <a:pt x="1662511" y="1664444"/>
                    </a:lnTo>
                    <a:lnTo>
                      <a:pt x="1661320" y="1666043"/>
                    </a:lnTo>
                    <a:lnTo>
                      <a:pt x="1659336" y="1668041"/>
                    </a:lnTo>
                    <a:lnTo>
                      <a:pt x="1656161" y="1669240"/>
                    </a:lnTo>
                    <a:lnTo>
                      <a:pt x="1652986" y="1670039"/>
                    </a:lnTo>
                    <a:lnTo>
                      <a:pt x="1648620" y="1670838"/>
                    </a:lnTo>
                    <a:lnTo>
                      <a:pt x="1643461" y="1671238"/>
                    </a:lnTo>
                    <a:lnTo>
                      <a:pt x="1637904" y="1671638"/>
                    </a:lnTo>
                    <a:lnTo>
                      <a:pt x="1631951" y="1671638"/>
                    </a:lnTo>
                    <a:lnTo>
                      <a:pt x="1625998" y="1671238"/>
                    </a:lnTo>
                    <a:lnTo>
                      <a:pt x="1620442" y="1670838"/>
                    </a:lnTo>
                    <a:lnTo>
                      <a:pt x="1615282" y="1669640"/>
                    </a:lnTo>
                    <a:lnTo>
                      <a:pt x="1610520" y="1668441"/>
                    </a:lnTo>
                    <a:lnTo>
                      <a:pt x="1605757" y="1666842"/>
                    </a:lnTo>
                    <a:lnTo>
                      <a:pt x="1600995" y="1665243"/>
                    </a:lnTo>
                    <a:lnTo>
                      <a:pt x="1592660" y="1661646"/>
                    </a:lnTo>
                    <a:lnTo>
                      <a:pt x="1584723" y="1656851"/>
                    </a:lnTo>
                    <a:lnTo>
                      <a:pt x="1576785" y="1651655"/>
                    </a:lnTo>
                    <a:lnTo>
                      <a:pt x="1569245" y="1646060"/>
                    </a:lnTo>
                    <a:lnTo>
                      <a:pt x="1566070" y="1644062"/>
                    </a:lnTo>
                    <a:lnTo>
                      <a:pt x="1564085" y="1643263"/>
                    </a:lnTo>
                    <a:lnTo>
                      <a:pt x="1562101" y="1643263"/>
                    </a:lnTo>
                    <a:lnTo>
                      <a:pt x="1561307" y="1643662"/>
                    </a:lnTo>
                    <a:lnTo>
                      <a:pt x="1560513" y="1645660"/>
                    </a:lnTo>
                    <a:lnTo>
                      <a:pt x="1559720" y="1646460"/>
                    </a:lnTo>
                    <a:lnTo>
                      <a:pt x="1558926" y="1647259"/>
                    </a:lnTo>
                    <a:lnTo>
                      <a:pt x="1550195" y="1646460"/>
                    </a:lnTo>
                    <a:lnTo>
                      <a:pt x="1545035" y="1646060"/>
                    </a:lnTo>
                    <a:lnTo>
                      <a:pt x="1543448" y="1645660"/>
                    </a:lnTo>
                    <a:lnTo>
                      <a:pt x="1541860" y="1645261"/>
                    </a:lnTo>
                    <a:lnTo>
                      <a:pt x="1540273" y="1637667"/>
                    </a:lnTo>
                    <a:lnTo>
                      <a:pt x="1539479" y="1631273"/>
                    </a:lnTo>
                    <a:lnTo>
                      <a:pt x="1539082" y="1626877"/>
                    </a:lnTo>
                    <a:lnTo>
                      <a:pt x="1539082" y="1622880"/>
                    </a:lnTo>
                    <a:lnTo>
                      <a:pt x="1539082" y="1618085"/>
                    </a:lnTo>
                    <a:lnTo>
                      <a:pt x="1539479" y="1616486"/>
                    </a:lnTo>
                    <a:lnTo>
                      <a:pt x="1538288" y="1614488"/>
                    </a:lnTo>
                    <a:close/>
                    <a:moveTo>
                      <a:pt x="1343177" y="1614488"/>
                    </a:moveTo>
                    <a:lnTo>
                      <a:pt x="1420813" y="1614488"/>
                    </a:lnTo>
                    <a:lnTo>
                      <a:pt x="1419619" y="1616486"/>
                    </a:lnTo>
                    <a:lnTo>
                      <a:pt x="1420017" y="1618085"/>
                    </a:lnTo>
                    <a:lnTo>
                      <a:pt x="1420415" y="1622880"/>
                    </a:lnTo>
                    <a:lnTo>
                      <a:pt x="1420415" y="1626877"/>
                    </a:lnTo>
                    <a:lnTo>
                      <a:pt x="1420017" y="1631273"/>
                    </a:lnTo>
                    <a:lnTo>
                      <a:pt x="1419221" y="1637667"/>
                    </a:lnTo>
                    <a:lnTo>
                      <a:pt x="1417628" y="1645261"/>
                    </a:lnTo>
                    <a:lnTo>
                      <a:pt x="1416434" y="1645660"/>
                    </a:lnTo>
                    <a:lnTo>
                      <a:pt x="1414045" y="1646060"/>
                    </a:lnTo>
                    <a:lnTo>
                      <a:pt x="1409665" y="1646460"/>
                    </a:lnTo>
                    <a:lnTo>
                      <a:pt x="1400508" y="1647259"/>
                    </a:lnTo>
                    <a:lnTo>
                      <a:pt x="1399712" y="1646460"/>
                    </a:lnTo>
                    <a:lnTo>
                      <a:pt x="1398916" y="1645660"/>
                    </a:lnTo>
                    <a:lnTo>
                      <a:pt x="1398119" y="1643662"/>
                    </a:lnTo>
                    <a:lnTo>
                      <a:pt x="1397323" y="1643263"/>
                    </a:lnTo>
                    <a:lnTo>
                      <a:pt x="1395731" y="1643263"/>
                    </a:lnTo>
                    <a:lnTo>
                      <a:pt x="1393342" y="1644062"/>
                    </a:lnTo>
                    <a:lnTo>
                      <a:pt x="1390157" y="1646060"/>
                    </a:lnTo>
                    <a:lnTo>
                      <a:pt x="1382592" y="1651655"/>
                    </a:lnTo>
                    <a:lnTo>
                      <a:pt x="1375028" y="1656851"/>
                    </a:lnTo>
                    <a:lnTo>
                      <a:pt x="1366667" y="1661646"/>
                    </a:lnTo>
                    <a:lnTo>
                      <a:pt x="1357908" y="1665243"/>
                    </a:lnTo>
                    <a:lnTo>
                      <a:pt x="1353528" y="1666842"/>
                    </a:lnTo>
                    <a:lnTo>
                      <a:pt x="1348751" y="1668441"/>
                    </a:lnTo>
                    <a:lnTo>
                      <a:pt x="1343973" y="1669640"/>
                    </a:lnTo>
                    <a:lnTo>
                      <a:pt x="1338399" y="1670838"/>
                    </a:lnTo>
                    <a:lnTo>
                      <a:pt x="1333223" y="1671238"/>
                    </a:lnTo>
                    <a:lnTo>
                      <a:pt x="1327649" y="1671638"/>
                    </a:lnTo>
                    <a:lnTo>
                      <a:pt x="1321677" y="1671638"/>
                    </a:lnTo>
                    <a:lnTo>
                      <a:pt x="1315307" y="1671238"/>
                    </a:lnTo>
                    <a:lnTo>
                      <a:pt x="1310131" y="1670838"/>
                    </a:lnTo>
                    <a:lnTo>
                      <a:pt x="1306548" y="1670039"/>
                    </a:lnTo>
                    <a:lnTo>
                      <a:pt x="1302567" y="1669240"/>
                    </a:lnTo>
                    <a:lnTo>
                      <a:pt x="1300178" y="1668041"/>
                    </a:lnTo>
                    <a:lnTo>
                      <a:pt x="1297789" y="1666043"/>
                    </a:lnTo>
                    <a:lnTo>
                      <a:pt x="1296595" y="1664444"/>
                    </a:lnTo>
                    <a:lnTo>
                      <a:pt x="1295798" y="1662845"/>
                    </a:lnTo>
                    <a:lnTo>
                      <a:pt x="1295400" y="1660448"/>
                    </a:lnTo>
                    <a:lnTo>
                      <a:pt x="1295400" y="1658449"/>
                    </a:lnTo>
                    <a:lnTo>
                      <a:pt x="1296197" y="1656451"/>
                    </a:lnTo>
                    <a:lnTo>
                      <a:pt x="1296993" y="1653653"/>
                    </a:lnTo>
                    <a:lnTo>
                      <a:pt x="1298585" y="1651256"/>
                    </a:lnTo>
                    <a:lnTo>
                      <a:pt x="1302567" y="1646060"/>
                    </a:lnTo>
                    <a:lnTo>
                      <a:pt x="1307742" y="1641264"/>
                    </a:lnTo>
                    <a:lnTo>
                      <a:pt x="1312918" y="1636069"/>
                    </a:lnTo>
                    <a:lnTo>
                      <a:pt x="1318890" y="1631273"/>
                    </a:lnTo>
                    <a:lnTo>
                      <a:pt x="1330436" y="1622880"/>
                    </a:lnTo>
                    <a:lnTo>
                      <a:pt x="1339195" y="1616486"/>
                    </a:lnTo>
                    <a:lnTo>
                      <a:pt x="1343177" y="1614488"/>
                    </a:lnTo>
                    <a:close/>
                    <a:moveTo>
                      <a:pt x="392113" y="1614488"/>
                    </a:moveTo>
                    <a:lnTo>
                      <a:pt x="469901" y="1614488"/>
                    </a:lnTo>
                    <a:lnTo>
                      <a:pt x="473472" y="1616486"/>
                    </a:lnTo>
                    <a:lnTo>
                      <a:pt x="482204" y="1622880"/>
                    </a:lnTo>
                    <a:lnTo>
                      <a:pt x="493713" y="1631273"/>
                    </a:lnTo>
                    <a:lnTo>
                      <a:pt x="499269" y="1636069"/>
                    </a:lnTo>
                    <a:lnTo>
                      <a:pt x="505223" y="1641264"/>
                    </a:lnTo>
                    <a:lnTo>
                      <a:pt x="509985" y="1646060"/>
                    </a:lnTo>
                    <a:lnTo>
                      <a:pt x="514351" y="1651256"/>
                    </a:lnTo>
                    <a:lnTo>
                      <a:pt x="515541" y="1653653"/>
                    </a:lnTo>
                    <a:lnTo>
                      <a:pt x="516732" y="1656451"/>
                    </a:lnTo>
                    <a:lnTo>
                      <a:pt x="517129" y="1658449"/>
                    </a:lnTo>
                    <a:lnTo>
                      <a:pt x="517526" y="1660448"/>
                    </a:lnTo>
                    <a:lnTo>
                      <a:pt x="517129" y="1662845"/>
                    </a:lnTo>
                    <a:lnTo>
                      <a:pt x="516335" y="1664444"/>
                    </a:lnTo>
                    <a:lnTo>
                      <a:pt x="515144" y="1666043"/>
                    </a:lnTo>
                    <a:lnTo>
                      <a:pt x="512763" y="1668041"/>
                    </a:lnTo>
                    <a:lnTo>
                      <a:pt x="509985" y="1669240"/>
                    </a:lnTo>
                    <a:lnTo>
                      <a:pt x="506413" y="1670039"/>
                    </a:lnTo>
                    <a:lnTo>
                      <a:pt x="502444" y="1670838"/>
                    </a:lnTo>
                    <a:lnTo>
                      <a:pt x="497285" y="1671238"/>
                    </a:lnTo>
                    <a:lnTo>
                      <a:pt x="490935" y="1671638"/>
                    </a:lnTo>
                    <a:lnTo>
                      <a:pt x="484982" y="1671638"/>
                    </a:lnTo>
                    <a:lnTo>
                      <a:pt x="479426" y="1671238"/>
                    </a:lnTo>
                    <a:lnTo>
                      <a:pt x="474266" y="1670838"/>
                    </a:lnTo>
                    <a:lnTo>
                      <a:pt x="469107" y="1669640"/>
                    </a:lnTo>
                    <a:lnTo>
                      <a:pt x="463947" y="1668441"/>
                    </a:lnTo>
                    <a:lnTo>
                      <a:pt x="459582" y="1666842"/>
                    </a:lnTo>
                    <a:lnTo>
                      <a:pt x="454819" y="1665243"/>
                    </a:lnTo>
                    <a:lnTo>
                      <a:pt x="446088" y="1661646"/>
                    </a:lnTo>
                    <a:lnTo>
                      <a:pt x="437754" y="1656851"/>
                    </a:lnTo>
                    <a:lnTo>
                      <a:pt x="430213" y="1651655"/>
                    </a:lnTo>
                    <a:lnTo>
                      <a:pt x="422672" y="1646060"/>
                    </a:lnTo>
                    <a:lnTo>
                      <a:pt x="419497" y="1644062"/>
                    </a:lnTo>
                    <a:lnTo>
                      <a:pt x="417116" y="1643263"/>
                    </a:lnTo>
                    <a:lnTo>
                      <a:pt x="415925" y="1643263"/>
                    </a:lnTo>
                    <a:lnTo>
                      <a:pt x="415132" y="1643662"/>
                    </a:lnTo>
                    <a:lnTo>
                      <a:pt x="413941" y="1645660"/>
                    </a:lnTo>
                    <a:lnTo>
                      <a:pt x="413544" y="1646460"/>
                    </a:lnTo>
                    <a:lnTo>
                      <a:pt x="412750" y="1647259"/>
                    </a:lnTo>
                    <a:lnTo>
                      <a:pt x="403622" y="1646460"/>
                    </a:lnTo>
                    <a:lnTo>
                      <a:pt x="398860" y="1646060"/>
                    </a:lnTo>
                    <a:lnTo>
                      <a:pt x="396875" y="1645660"/>
                    </a:lnTo>
                    <a:lnTo>
                      <a:pt x="395685" y="1645261"/>
                    </a:lnTo>
                    <a:lnTo>
                      <a:pt x="394097" y="1637667"/>
                    </a:lnTo>
                    <a:lnTo>
                      <a:pt x="393303" y="1631273"/>
                    </a:lnTo>
                    <a:lnTo>
                      <a:pt x="392510" y="1626877"/>
                    </a:lnTo>
                    <a:lnTo>
                      <a:pt x="392510" y="1622880"/>
                    </a:lnTo>
                    <a:lnTo>
                      <a:pt x="392907" y="1618085"/>
                    </a:lnTo>
                    <a:lnTo>
                      <a:pt x="393303" y="1616486"/>
                    </a:lnTo>
                    <a:lnTo>
                      <a:pt x="392113" y="1614488"/>
                    </a:lnTo>
                    <a:close/>
                    <a:moveTo>
                      <a:pt x="195660" y="1614488"/>
                    </a:moveTo>
                    <a:lnTo>
                      <a:pt x="273051" y="1614488"/>
                    </a:lnTo>
                    <a:lnTo>
                      <a:pt x="271860" y="1616486"/>
                    </a:lnTo>
                    <a:lnTo>
                      <a:pt x="272257" y="1618085"/>
                    </a:lnTo>
                    <a:lnTo>
                      <a:pt x="272654" y="1622880"/>
                    </a:lnTo>
                    <a:lnTo>
                      <a:pt x="272654" y="1626877"/>
                    </a:lnTo>
                    <a:lnTo>
                      <a:pt x="271860" y="1631273"/>
                    </a:lnTo>
                    <a:lnTo>
                      <a:pt x="271066" y="1637667"/>
                    </a:lnTo>
                    <a:lnTo>
                      <a:pt x="269479" y="1645261"/>
                    </a:lnTo>
                    <a:lnTo>
                      <a:pt x="267891" y="1645660"/>
                    </a:lnTo>
                    <a:lnTo>
                      <a:pt x="266304" y="1646060"/>
                    </a:lnTo>
                    <a:lnTo>
                      <a:pt x="261541" y="1646460"/>
                    </a:lnTo>
                    <a:lnTo>
                      <a:pt x="252810" y="1647259"/>
                    </a:lnTo>
                    <a:lnTo>
                      <a:pt x="251619" y="1646460"/>
                    </a:lnTo>
                    <a:lnTo>
                      <a:pt x="251223" y="1645660"/>
                    </a:lnTo>
                    <a:lnTo>
                      <a:pt x="250032" y="1643662"/>
                    </a:lnTo>
                    <a:lnTo>
                      <a:pt x="249238" y="1643263"/>
                    </a:lnTo>
                    <a:lnTo>
                      <a:pt x="247651" y="1643263"/>
                    </a:lnTo>
                    <a:lnTo>
                      <a:pt x="245666" y="1644062"/>
                    </a:lnTo>
                    <a:lnTo>
                      <a:pt x="242491" y="1646060"/>
                    </a:lnTo>
                    <a:lnTo>
                      <a:pt x="234554" y="1651655"/>
                    </a:lnTo>
                    <a:lnTo>
                      <a:pt x="227013" y="1656851"/>
                    </a:lnTo>
                    <a:lnTo>
                      <a:pt x="219076" y="1661646"/>
                    </a:lnTo>
                    <a:lnTo>
                      <a:pt x="210344" y="1665243"/>
                    </a:lnTo>
                    <a:lnTo>
                      <a:pt x="205582" y="1666842"/>
                    </a:lnTo>
                    <a:lnTo>
                      <a:pt x="200819" y="1668441"/>
                    </a:lnTo>
                    <a:lnTo>
                      <a:pt x="196057" y="1669640"/>
                    </a:lnTo>
                    <a:lnTo>
                      <a:pt x="190897" y="1670838"/>
                    </a:lnTo>
                    <a:lnTo>
                      <a:pt x="185341" y="1671238"/>
                    </a:lnTo>
                    <a:lnTo>
                      <a:pt x="179785" y="1671638"/>
                    </a:lnTo>
                    <a:lnTo>
                      <a:pt x="173832" y="1671638"/>
                    </a:lnTo>
                    <a:lnTo>
                      <a:pt x="167482" y="1671238"/>
                    </a:lnTo>
                    <a:lnTo>
                      <a:pt x="162719" y="1670838"/>
                    </a:lnTo>
                    <a:lnTo>
                      <a:pt x="158353" y="1670039"/>
                    </a:lnTo>
                    <a:lnTo>
                      <a:pt x="155178" y="1669240"/>
                    </a:lnTo>
                    <a:lnTo>
                      <a:pt x="152003" y="1668041"/>
                    </a:lnTo>
                    <a:lnTo>
                      <a:pt x="150416" y="1666043"/>
                    </a:lnTo>
                    <a:lnTo>
                      <a:pt x="148828" y="1664444"/>
                    </a:lnTo>
                    <a:lnTo>
                      <a:pt x="148035" y="1662845"/>
                    </a:lnTo>
                    <a:lnTo>
                      <a:pt x="147638" y="1660448"/>
                    </a:lnTo>
                    <a:lnTo>
                      <a:pt x="148035" y="1658449"/>
                    </a:lnTo>
                    <a:lnTo>
                      <a:pt x="148828" y="1656451"/>
                    </a:lnTo>
                    <a:lnTo>
                      <a:pt x="149622" y="1653653"/>
                    </a:lnTo>
                    <a:lnTo>
                      <a:pt x="151210" y="1651256"/>
                    </a:lnTo>
                    <a:lnTo>
                      <a:pt x="155178" y="1646060"/>
                    </a:lnTo>
                    <a:lnTo>
                      <a:pt x="159544" y="1641264"/>
                    </a:lnTo>
                    <a:lnTo>
                      <a:pt x="165497" y="1636069"/>
                    </a:lnTo>
                    <a:lnTo>
                      <a:pt x="171450" y="1631273"/>
                    </a:lnTo>
                    <a:lnTo>
                      <a:pt x="182960" y="1622880"/>
                    </a:lnTo>
                    <a:lnTo>
                      <a:pt x="191691" y="1616486"/>
                    </a:lnTo>
                    <a:lnTo>
                      <a:pt x="195660" y="1614488"/>
                    </a:lnTo>
                    <a:close/>
                    <a:moveTo>
                      <a:pt x="538163" y="1219200"/>
                    </a:moveTo>
                    <a:lnTo>
                      <a:pt x="618247" y="1234417"/>
                    </a:lnTo>
                    <a:lnTo>
                      <a:pt x="620638" y="1235218"/>
                    </a:lnTo>
                    <a:lnTo>
                      <a:pt x="623427" y="1236419"/>
                    </a:lnTo>
                    <a:lnTo>
                      <a:pt x="625419" y="1238421"/>
                    </a:lnTo>
                    <a:lnTo>
                      <a:pt x="627013" y="1241225"/>
                    </a:lnTo>
                    <a:lnTo>
                      <a:pt x="629404" y="1244428"/>
                    </a:lnTo>
                    <a:lnTo>
                      <a:pt x="630599" y="1248032"/>
                    </a:lnTo>
                    <a:lnTo>
                      <a:pt x="632193" y="1252037"/>
                    </a:lnTo>
                    <a:lnTo>
                      <a:pt x="633388" y="1256442"/>
                    </a:lnTo>
                    <a:lnTo>
                      <a:pt x="635380" y="1266052"/>
                    </a:lnTo>
                    <a:lnTo>
                      <a:pt x="637372" y="1276464"/>
                    </a:lnTo>
                    <a:lnTo>
                      <a:pt x="639364" y="1296487"/>
                    </a:lnTo>
                    <a:lnTo>
                      <a:pt x="639763" y="1300491"/>
                    </a:lnTo>
                    <a:lnTo>
                      <a:pt x="639364" y="1303294"/>
                    </a:lnTo>
                    <a:lnTo>
                      <a:pt x="638567" y="1304896"/>
                    </a:lnTo>
                    <a:lnTo>
                      <a:pt x="637771" y="1305697"/>
                    </a:lnTo>
                    <a:lnTo>
                      <a:pt x="636177" y="1305697"/>
                    </a:lnTo>
                    <a:lnTo>
                      <a:pt x="634185" y="1304496"/>
                    </a:lnTo>
                    <a:lnTo>
                      <a:pt x="632591" y="1302894"/>
                    </a:lnTo>
                    <a:lnTo>
                      <a:pt x="630599" y="1300491"/>
                    </a:lnTo>
                    <a:lnTo>
                      <a:pt x="626615" y="1295285"/>
                    </a:lnTo>
                    <a:lnTo>
                      <a:pt x="623029" y="1288878"/>
                    </a:lnTo>
                    <a:lnTo>
                      <a:pt x="620240" y="1282471"/>
                    </a:lnTo>
                    <a:lnTo>
                      <a:pt x="619841" y="1279668"/>
                    </a:lnTo>
                    <a:lnTo>
                      <a:pt x="619443" y="1277265"/>
                    </a:lnTo>
                    <a:lnTo>
                      <a:pt x="619443" y="1275263"/>
                    </a:lnTo>
                    <a:lnTo>
                      <a:pt x="619044" y="1273261"/>
                    </a:lnTo>
                    <a:lnTo>
                      <a:pt x="618646" y="1271659"/>
                    </a:lnTo>
                    <a:lnTo>
                      <a:pt x="617849" y="1270457"/>
                    </a:lnTo>
                    <a:lnTo>
                      <a:pt x="617052" y="1269657"/>
                    </a:lnTo>
                    <a:lnTo>
                      <a:pt x="616255" y="1268856"/>
                    </a:lnTo>
                    <a:lnTo>
                      <a:pt x="615060" y="1268455"/>
                    </a:lnTo>
                    <a:lnTo>
                      <a:pt x="613865" y="1268455"/>
                    </a:lnTo>
                    <a:lnTo>
                      <a:pt x="613068" y="1268856"/>
                    </a:lnTo>
                    <a:lnTo>
                      <a:pt x="612271" y="1269256"/>
                    </a:lnTo>
                    <a:lnTo>
                      <a:pt x="611076" y="1270457"/>
                    </a:lnTo>
                    <a:lnTo>
                      <a:pt x="610677" y="1271659"/>
                    </a:lnTo>
                    <a:lnTo>
                      <a:pt x="609880" y="1273661"/>
                    </a:lnTo>
                    <a:lnTo>
                      <a:pt x="609482" y="1276064"/>
                    </a:lnTo>
                    <a:lnTo>
                      <a:pt x="609084" y="1278466"/>
                    </a:lnTo>
                    <a:lnTo>
                      <a:pt x="609084" y="1281670"/>
                    </a:lnTo>
                    <a:lnTo>
                      <a:pt x="608287" y="1285675"/>
                    </a:lnTo>
                    <a:lnTo>
                      <a:pt x="607888" y="1289279"/>
                    </a:lnTo>
                    <a:lnTo>
                      <a:pt x="607091" y="1292482"/>
                    </a:lnTo>
                    <a:lnTo>
                      <a:pt x="606295" y="1295686"/>
                    </a:lnTo>
                    <a:lnTo>
                      <a:pt x="604701" y="1298489"/>
                    </a:lnTo>
                    <a:lnTo>
                      <a:pt x="603107" y="1300892"/>
                    </a:lnTo>
                    <a:lnTo>
                      <a:pt x="600716" y="1302894"/>
                    </a:lnTo>
                    <a:lnTo>
                      <a:pt x="598724" y="1304896"/>
                    </a:lnTo>
                    <a:lnTo>
                      <a:pt x="594740" y="1306498"/>
                    </a:lnTo>
                    <a:lnTo>
                      <a:pt x="591154" y="1307699"/>
                    </a:lnTo>
                    <a:lnTo>
                      <a:pt x="585975" y="1308100"/>
                    </a:lnTo>
                    <a:lnTo>
                      <a:pt x="580396" y="1308100"/>
                    </a:lnTo>
                    <a:lnTo>
                      <a:pt x="578404" y="1307699"/>
                    </a:lnTo>
                    <a:lnTo>
                      <a:pt x="576014" y="1307299"/>
                    </a:lnTo>
                    <a:lnTo>
                      <a:pt x="571631" y="1305697"/>
                    </a:lnTo>
                    <a:lnTo>
                      <a:pt x="568045" y="1303294"/>
                    </a:lnTo>
                    <a:lnTo>
                      <a:pt x="564459" y="1299690"/>
                    </a:lnTo>
                    <a:lnTo>
                      <a:pt x="560475" y="1295285"/>
                    </a:lnTo>
                    <a:lnTo>
                      <a:pt x="557287" y="1290079"/>
                    </a:lnTo>
                    <a:lnTo>
                      <a:pt x="554498" y="1284073"/>
                    </a:lnTo>
                    <a:lnTo>
                      <a:pt x="551311" y="1277666"/>
                    </a:lnTo>
                    <a:lnTo>
                      <a:pt x="548920" y="1271258"/>
                    </a:lnTo>
                    <a:lnTo>
                      <a:pt x="546530" y="1264451"/>
                    </a:lnTo>
                    <a:lnTo>
                      <a:pt x="543342" y="1251236"/>
                    </a:lnTo>
                    <a:lnTo>
                      <a:pt x="540952" y="1238822"/>
                    </a:lnTo>
                    <a:lnTo>
                      <a:pt x="539358" y="1228811"/>
                    </a:lnTo>
                    <a:lnTo>
                      <a:pt x="538163" y="1219200"/>
                    </a:lnTo>
                    <a:close/>
                    <a:moveTo>
                      <a:pt x="1292225" y="1217613"/>
                    </a:moveTo>
                    <a:lnTo>
                      <a:pt x="1290632" y="1227624"/>
                    </a:lnTo>
                    <a:lnTo>
                      <a:pt x="1289436" y="1237635"/>
                    </a:lnTo>
                    <a:lnTo>
                      <a:pt x="1287046" y="1250049"/>
                    </a:lnTo>
                    <a:lnTo>
                      <a:pt x="1283061" y="1263665"/>
                    </a:lnTo>
                    <a:lnTo>
                      <a:pt x="1281069" y="1270472"/>
                    </a:lnTo>
                    <a:lnTo>
                      <a:pt x="1278679" y="1276879"/>
                    </a:lnTo>
                    <a:lnTo>
                      <a:pt x="1275491" y="1283287"/>
                    </a:lnTo>
                    <a:lnTo>
                      <a:pt x="1272702" y="1289293"/>
                    </a:lnTo>
                    <a:lnTo>
                      <a:pt x="1269116" y="1294099"/>
                    </a:lnTo>
                    <a:lnTo>
                      <a:pt x="1265530" y="1298504"/>
                    </a:lnTo>
                    <a:lnTo>
                      <a:pt x="1261546" y="1302108"/>
                    </a:lnTo>
                    <a:lnTo>
                      <a:pt x="1258359" y="1304110"/>
                    </a:lnTo>
                    <a:lnTo>
                      <a:pt x="1253976" y="1305712"/>
                    </a:lnTo>
                    <a:lnTo>
                      <a:pt x="1249593" y="1306513"/>
                    </a:lnTo>
                    <a:lnTo>
                      <a:pt x="1244015" y="1306513"/>
                    </a:lnTo>
                    <a:lnTo>
                      <a:pt x="1239632" y="1306112"/>
                    </a:lnTo>
                    <a:lnTo>
                      <a:pt x="1235250" y="1304911"/>
                    </a:lnTo>
                    <a:lnTo>
                      <a:pt x="1232062" y="1303309"/>
                    </a:lnTo>
                    <a:lnTo>
                      <a:pt x="1229273" y="1301707"/>
                    </a:lnTo>
                    <a:lnTo>
                      <a:pt x="1227281" y="1299305"/>
                    </a:lnTo>
                    <a:lnTo>
                      <a:pt x="1225687" y="1296902"/>
                    </a:lnTo>
                    <a:lnTo>
                      <a:pt x="1223695" y="1294099"/>
                    </a:lnTo>
                    <a:lnTo>
                      <a:pt x="1222898" y="1291296"/>
                    </a:lnTo>
                    <a:lnTo>
                      <a:pt x="1222101" y="1288092"/>
                    </a:lnTo>
                    <a:lnTo>
                      <a:pt x="1221703" y="1284088"/>
                    </a:lnTo>
                    <a:lnTo>
                      <a:pt x="1221304" y="1280083"/>
                    </a:lnTo>
                    <a:lnTo>
                      <a:pt x="1221304" y="1276879"/>
                    </a:lnTo>
                    <a:lnTo>
                      <a:pt x="1220906" y="1274477"/>
                    </a:lnTo>
                    <a:lnTo>
                      <a:pt x="1220508" y="1272074"/>
                    </a:lnTo>
                    <a:lnTo>
                      <a:pt x="1219711" y="1270072"/>
                    </a:lnTo>
                    <a:lnTo>
                      <a:pt x="1219312" y="1268870"/>
                    </a:lnTo>
                    <a:lnTo>
                      <a:pt x="1218117" y="1267669"/>
                    </a:lnTo>
                    <a:lnTo>
                      <a:pt x="1216922" y="1266868"/>
                    </a:lnTo>
                    <a:lnTo>
                      <a:pt x="1216125" y="1266468"/>
                    </a:lnTo>
                    <a:lnTo>
                      <a:pt x="1214930" y="1266468"/>
                    </a:lnTo>
                    <a:lnTo>
                      <a:pt x="1214133" y="1266868"/>
                    </a:lnTo>
                    <a:lnTo>
                      <a:pt x="1213336" y="1268070"/>
                    </a:lnTo>
                    <a:lnTo>
                      <a:pt x="1212539" y="1268870"/>
                    </a:lnTo>
                    <a:lnTo>
                      <a:pt x="1211742" y="1270072"/>
                    </a:lnTo>
                    <a:lnTo>
                      <a:pt x="1211344" y="1271674"/>
                    </a:lnTo>
                    <a:lnTo>
                      <a:pt x="1210945" y="1273275"/>
                    </a:lnTo>
                    <a:lnTo>
                      <a:pt x="1210945" y="1275678"/>
                    </a:lnTo>
                    <a:lnTo>
                      <a:pt x="1210945" y="1278081"/>
                    </a:lnTo>
                    <a:lnTo>
                      <a:pt x="1209750" y="1280483"/>
                    </a:lnTo>
                    <a:lnTo>
                      <a:pt x="1207359" y="1286891"/>
                    </a:lnTo>
                    <a:lnTo>
                      <a:pt x="1203773" y="1293298"/>
                    </a:lnTo>
                    <a:lnTo>
                      <a:pt x="1199789" y="1298904"/>
                    </a:lnTo>
                    <a:lnTo>
                      <a:pt x="1197797" y="1300906"/>
                    </a:lnTo>
                    <a:lnTo>
                      <a:pt x="1195805" y="1302909"/>
                    </a:lnTo>
                    <a:lnTo>
                      <a:pt x="1194211" y="1304110"/>
                    </a:lnTo>
                    <a:lnTo>
                      <a:pt x="1192617" y="1304110"/>
                    </a:lnTo>
                    <a:lnTo>
                      <a:pt x="1191821" y="1303710"/>
                    </a:lnTo>
                    <a:lnTo>
                      <a:pt x="1191024" y="1302108"/>
                    </a:lnTo>
                    <a:lnTo>
                      <a:pt x="1190625" y="1298904"/>
                    </a:lnTo>
                    <a:lnTo>
                      <a:pt x="1191024" y="1294900"/>
                    </a:lnTo>
                    <a:lnTo>
                      <a:pt x="1193016" y="1274877"/>
                    </a:lnTo>
                    <a:lnTo>
                      <a:pt x="1194610" y="1264465"/>
                    </a:lnTo>
                    <a:lnTo>
                      <a:pt x="1197000" y="1254855"/>
                    </a:lnTo>
                    <a:lnTo>
                      <a:pt x="1198195" y="1250450"/>
                    </a:lnTo>
                    <a:lnTo>
                      <a:pt x="1199789" y="1246045"/>
                    </a:lnTo>
                    <a:lnTo>
                      <a:pt x="1200984" y="1242841"/>
                    </a:lnTo>
                    <a:lnTo>
                      <a:pt x="1202977" y="1239237"/>
                    </a:lnTo>
                    <a:lnTo>
                      <a:pt x="1204969" y="1236834"/>
                    </a:lnTo>
                    <a:lnTo>
                      <a:pt x="1206961" y="1234832"/>
                    </a:lnTo>
                    <a:lnTo>
                      <a:pt x="1209352" y="1233631"/>
                    </a:lnTo>
                    <a:lnTo>
                      <a:pt x="1212141" y="1232429"/>
                    </a:lnTo>
                    <a:lnTo>
                      <a:pt x="1292225" y="1217613"/>
                    </a:lnTo>
                    <a:close/>
                    <a:moveTo>
                      <a:pt x="36513" y="1122363"/>
                    </a:moveTo>
                    <a:lnTo>
                      <a:pt x="98598" y="1134269"/>
                    </a:lnTo>
                    <a:lnTo>
                      <a:pt x="100956" y="1135063"/>
                    </a:lnTo>
                    <a:lnTo>
                      <a:pt x="102921" y="1135857"/>
                    </a:lnTo>
                    <a:lnTo>
                      <a:pt x="104492" y="1137444"/>
                    </a:lnTo>
                    <a:lnTo>
                      <a:pt x="105671" y="1139825"/>
                    </a:lnTo>
                    <a:lnTo>
                      <a:pt x="107636" y="1142207"/>
                    </a:lnTo>
                    <a:lnTo>
                      <a:pt x="108815" y="1145382"/>
                    </a:lnTo>
                    <a:lnTo>
                      <a:pt x="110779" y="1152128"/>
                    </a:lnTo>
                    <a:lnTo>
                      <a:pt x="112351" y="1159272"/>
                    </a:lnTo>
                    <a:lnTo>
                      <a:pt x="113923" y="1167210"/>
                    </a:lnTo>
                    <a:lnTo>
                      <a:pt x="115495" y="1183085"/>
                    </a:lnTo>
                    <a:lnTo>
                      <a:pt x="115888" y="1186260"/>
                    </a:lnTo>
                    <a:lnTo>
                      <a:pt x="115495" y="1188641"/>
                    </a:lnTo>
                    <a:lnTo>
                      <a:pt x="115102" y="1189832"/>
                    </a:lnTo>
                    <a:lnTo>
                      <a:pt x="114316" y="1190228"/>
                    </a:lnTo>
                    <a:lnTo>
                      <a:pt x="112744" y="1190228"/>
                    </a:lnTo>
                    <a:lnTo>
                      <a:pt x="111565" y="1189435"/>
                    </a:lnTo>
                    <a:lnTo>
                      <a:pt x="109994" y="1188244"/>
                    </a:lnTo>
                    <a:lnTo>
                      <a:pt x="108422" y="1186657"/>
                    </a:lnTo>
                    <a:lnTo>
                      <a:pt x="105278" y="1181894"/>
                    </a:lnTo>
                    <a:lnTo>
                      <a:pt x="102528" y="1177132"/>
                    </a:lnTo>
                    <a:lnTo>
                      <a:pt x="100563" y="1172369"/>
                    </a:lnTo>
                    <a:lnTo>
                      <a:pt x="100170" y="1169988"/>
                    </a:lnTo>
                    <a:lnTo>
                      <a:pt x="100170" y="1168003"/>
                    </a:lnTo>
                    <a:lnTo>
                      <a:pt x="99384" y="1164828"/>
                    </a:lnTo>
                    <a:lnTo>
                      <a:pt x="98598" y="1162447"/>
                    </a:lnTo>
                    <a:lnTo>
                      <a:pt x="97026" y="1161257"/>
                    </a:lnTo>
                    <a:lnTo>
                      <a:pt x="96633" y="1161257"/>
                    </a:lnTo>
                    <a:lnTo>
                      <a:pt x="95848" y="1161257"/>
                    </a:lnTo>
                    <a:lnTo>
                      <a:pt x="95062" y="1161257"/>
                    </a:lnTo>
                    <a:lnTo>
                      <a:pt x="94276" y="1161653"/>
                    </a:lnTo>
                    <a:lnTo>
                      <a:pt x="92704" y="1163638"/>
                    </a:lnTo>
                    <a:lnTo>
                      <a:pt x="91525" y="1167210"/>
                    </a:lnTo>
                    <a:lnTo>
                      <a:pt x="91525" y="1171178"/>
                    </a:lnTo>
                    <a:lnTo>
                      <a:pt x="91132" y="1176338"/>
                    </a:lnTo>
                    <a:lnTo>
                      <a:pt x="90346" y="1181100"/>
                    </a:lnTo>
                    <a:lnTo>
                      <a:pt x="89167" y="1184275"/>
                    </a:lnTo>
                    <a:lnTo>
                      <a:pt x="87989" y="1186260"/>
                    </a:lnTo>
                    <a:lnTo>
                      <a:pt x="86810" y="1187847"/>
                    </a:lnTo>
                    <a:lnTo>
                      <a:pt x="85238" y="1189038"/>
                    </a:lnTo>
                    <a:lnTo>
                      <a:pt x="83666" y="1189832"/>
                    </a:lnTo>
                    <a:lnTo>
                      <a:pt x="82094" y="1191022"/>
                    </a:lnTo>
                    <a:lnTo>
                      <a:pt x="80130" y="1191419"/>
                    </a:lnTo>
                    <a:lnTo>
                      <a:pt x="75414" y="1192213"/>
                    </a:lnTo>
                    <a:lnTo>
                      <a:pt x="69520" y="1192213"/>
                    </a:lnTo>
                    <a:lnTo>
                      <a:pt x="67163" y="1191816"/>
                    </a:lnTo>
                    <a:lnTo>
                      <a:pt x="64412" y="1191022"/>
                    </a:lnTo>
                    <a:lnTo>
                      <a:pt x="62447" y="1190228"/>
                    </a:lnTo>
                    <a:lnTo>
                      <a:pt x="60482" y="1188641"/>
                    </a:lnTo>
                    <a:lnTo>
                      <a:pt x="58125" y="1187053"/>
                    </a:lnTo>
                    <a:lnTo>
                      <a:pt x="56160" y="1185069"/>
                    </a:lnTo>
                    <a:lnTo>
                      <a:pt x="53016" y="1180703"/>
                    </a:lnTo>
                    <a:lnTo>
                      <a:pt x="49873" y="1175147"/>
                    </a:lnTo>
                    <a:lnTo>
                      <a:pt x="47122" y="1169194"/>
                    </a:lnTo>
                    <a:lnTo>
                      <a:pt x="44765" y="1162844"/>
                    </a:lnTo>
                    <a:lnTo>
                      <a:pt x="42800" y="1156494"/>
                    </a:lnTo>
                    <a:lnTo>
                      <a:pt x="41228" y="1150144"/>
                    </a:lnTo>
                    <a:lnTo>
                      <a:pt x="40049" y="1143794"/>
                    </a:lnTo>
                    <a:lnTo>
                      <a:pt x="37692" y="1133475"/>
                    </a:lnTo>
                    <a:lnTo>
                      <a:pt x="36513" y="1125538"/>
                    </a:lnTo>
                    <a:lnTo>
                      <a:pt x="36513" y="1122363"/>
                    </a:lnTo>
                    <a:close/>
                    <a:moveTo>
                      <a:pt x="1779588" y="1120775"/>
                    </a:moveTo>
                    <a:lnTo>
                      <a:pt x="1779588" y="1123616"/>
                    </a:lnTo>
                    <a:lnTo>
                      <a:pt x="1778404" y="1131734"/>
                    </a:lnTo>
                    <a:lnTo>
                      <a:pt x="1776824" y="1142693"/>
                    </a:lnTo>
                    <a:lnTo>
                      <a:pt x="1775244" y="1149188"/>
                    </a:lnTo>
                    <a:lnTo>
                      <a:pt x="1773665" y="1155682"/>
                    </a:lnTo>
                    <a:lnTo>
                      <a:pt x="1771690" y="1162176"/>
                    </a:lnTo>
                    <a:lnTo>
                      <a:pt x="1769321" y="1168671"/>
                    </a:lnTo>
                    <a:lnTo>
                      <a:pt x="1766162" y="1174759"/>
                    </a:lnTo>
                    <a:lnTo>
                      <a:pt x="1763397" y="1180442"/>
                    </a:lnTo>
                    <a:lnTo>
                      <a:pt x="1760238" y="1184907"/>
                    </a:lnTo>
                    <a:lnTo>
                      <a:pt x="1757869" y="1186530"/>
                    </a:lnTo>
                    <a:lnTo>
                      <a:pt x="1755894" y="1188560"/>
                    </a:lnTo>
                    <a:lnTo>
                      <a:pt x="1753920" y="1189777"/>
                    </a:lnTo>
                    <a:lnTo>
                      <a:pt x="1751550" y="1190995"/>
                    </a:lnTo>
                    <a:lnTo>
                      <a:pt x="1749181" y="1191807"/>
                    </a:lnTo>
                    <a:lnTo>
                      <a:pt x="1746812" y="1192213"/>
                    </a:lnTo>
                    <a:lnTo>
                      <a:pt x="1740888" y="1192213"/>
                    </a:lnTo>
                    <a:lnTo>
                      <a:pt x="1736149" y="1191401"/>
                    </a:lnTo>
                    <a:lnTo>
                      <a:pt x="1734175" y="1190589"/>
                    </a:lnTo>
                    <a:lnTo>
                      <a:pt x="1732200" y="1189777"/>
                    </a:lnTo>
                    <a:lnTo>
                      <a:pt x="1730621" y="1188966"/>
                    </a:lnTo>
                    <a:lnTo>
                      <a:pt x="1729436" y="1187748"/>
                    </a:lnTo>
                    <a:lnTo>
                      <a:pt x="1728251" y="1185718"/>
                    </a:lnTo>
                    <a:lnTo>
                      <a:pt x="1727461" y="1184095"/>
                    </a:lnTo>
                    <a:lnTo>
                      <a:pt x="1725487" y="1180442"/>
                    </a:lnTo>
                    <a:lnTo>
                      <a:pt x="1724697" y="1175977"/>
                    </a:lnTo>
                    <a:lnTo>
                      <a:pt x="1724697" y="1170700"/>
                    </a:lnTo>
                    <a:lnTo>
                      <a:pt x="1724302" y="1166235"/>
                    </a:lnTo>
                    <a:lnTo>
                      <a:pt x="1723117" y="1162988"/>
                    </a:lnTo>
                    <a:lnTo>
                      <a:pt x="1721933" y="1160959"/>
                    </a:lnTo>
                    <a:lnTo>
                      <a:pt x="1721143" y="1160553"/>
                    </a:lnTo>
                    <a:lnTo>
                      <a:pt x="1720748" y="1160147"/>
                    </a:lnTo>
                    <a:lnTo>
                      <a:pt x="1719958" y="1160553"/>
                    </a:lnTo>
                    <a:lnTo>
                      <a:pt x="1718774" y="1160553"/>
                    </a:lnTo>
                    <a:lnTo>
                      <a:pt x="1717589" y="1161770"/>
                    </a:lnTo>
                    <a:lnTo>
                      <a:pt x="1716404" y="1164206"/>
                    </a:lnTo>
                    <a:lnTo>
                      <a:pt x="1716009" y="1167453"/>
                    </a:lnTo>
                    <a:lnTo>
                      <a:pt x="1716009" y="1169482"/>
                    </a:lnTo>
                    <a:lnTo>
                      <a:pt x="1715614" y="1171512"/>
                    </a:lnTo>
                    <a:lnTo>
                      <a:pt x="1713640" y="1176383"/>
                    </a:lnTo>
                    <a:lnTo>
                      <a:pt x="1710481" y="1181659"/>
                    </a:lnTo>
                    <a:lnTo>
                      <a:pt x="1707716" y="1186124"/>
                    </a:lnTo>
                    <a:lnTo>
                      <a:pt x="1706137" y="1188154"/>
                    </a:lnTo>
                    <a:lnTo>
                      <a:pt x="1704557" y="1189371"/>
                    </a:lnTo>
                    <a:lnTo>
                      <a:pt x="1702978" y="1190183"/>
                    </a:lnTo>
                    <a:lnTo>
                      <a:pt x="1702188" y="1190183"/>
                    </a:lnTo>
                    <a:lnTo>
                      <a:pt x="1701003" y="1189777"/>
                    </a:lnTo>
                    <a:lnTo>
                      <a:pt x="1700608" y="1188560"/>
                    </a:lnTo>
                    <a:lnTo>
                      <a:pt x="1700213" y="1185718"/>
                    </a:lnTo>
                    <a:lnTo>
                      <a:pt x="1700608" y="1182877"/>
                    </a:lnTo>
                    <a:lnTo>
                      <a:pt x="1702188" y="1166641"/>
                    </a:lnTo>
                    <a:lnTo>
                      <a:pt x="1703767" y="1158117"/>
                    </a:lnTo>
                    <a:lnTo>
                      <a:pt x="1704952" y="1150811"/>
                    </a:lnTo>
                    <a:lnTo>
                      <a:pt x="1707716" y="1143911"/>
                    </a:lnTo>
                    <a:lnTo>
                      <a:pt x="1708901" y="1141070"/>
                    </a:lnTo>
                    <a:lnTo>
                      <a:pt x="1710086" y="1138634"/>
                    </a:lnTo>
                    <a:lnTo>
                      <a:pt x="1711665" y="1136199"/>
                    </a:lnTo>
                    <a:lnTo>
                      <a:pt x="1713640" y="1134575"/>
                    </a:lnTo>
                    <a:lnTo>
                      <a:pt x="1715219" y="1133763"/>
                    </a:lnTo>
                    <a:lnTo>
                      <a:pt x="1717194" y="1132952"/>
                    </a:lnTo>
                    <a:lnTo>
                      <a:pt x="1779588" y="1120775"/>
                    </a:lnTo>
                    <a:close/>
                    <a:moveTo>
                      <a:pt x="233586" y="538163"/>
                    </a:moveTo>
                    <a:lnTo>
                      <a:pt x="238336" y="538163"/>
                    </a:lnTo>
                    <a:lnTo>
                      <a:pt x="300494" y="768264"/>
                    </a:lnTo>
                    <a:lnTo>
                      <a:pt x="301682" y="758743"/>
                    </a:lnTo>
                    <a:lnTo>
                      <a:pt x="323061" y="601242"/>
                    </a:lnTo>
                    <a:lnTo>
                      <a:pt x="317122" y="585770"/>
                    </a:lnTo>
                    <a:lnTo>
                      <a:pt x="328999" y="565140"/>
                    </a:lnTo>
                    <a:lnTo>
                      <a:pt x="355921" y="565140"/>
                    </a:lnTo>
                    <a:lnTo>
                      <a:pt x="367403" y="585770"/>
                    </a:lnTo>
                    <a:lnTo>
                      <a:pt x="362256" y="604416"/>
                    </a:lnTo>
                    <a:lnTo>
                      <a:pt x="381259" y="770645"/>
                    </a:lnTo>
                    <a:lnTo>
                      <a:pt x="394720" y="710739"/>
                    </a:lnTo>
                    <a:lnTo>
                      <a:pt x="395908" y="741287"/>
                    </a:lnTo>
                    <a:lnTo>
                      <a:pt x="397096" y="773818"/>
                    </a:lnTo>
                    <a:lnTo>
                      <a:pt x="401055" y="844039"/>
                    </a:lnTo>
                    <a:lnTo>
                      <a:pt x="405806" y="918227"/>
                    </a:lnTo>
                    <a:lnTo>
                      <a:pt x="410952" y="992018"/>
                    </a:lnTo>
                    <a:lnTo>
                      <a:pt x="416891" y="1061048"/>
                    </a:lnTo>
                    <a:lnTo>
                      <a:pt x="423226" y="1122541"/>
                    </a:lnTo>
                    <a:lnTo>
                      <a:pt x="426393" y="1148725"/>
                    </a:lnTo>
                    <a:lnTo>
                      <a:pt x="428768" y="1171338"/>
                    </a:lnTo>
                    <a:lnTo>
                      <a:pt x="431936" y="1190381"/>
                    </a:lnTo>
                    <a:lnTo>
                      <a:pt x="434311" y="1204663"/>
                    </a:lnTo>
                    <a:lnTo>
                      <a:pt x="435499" y="1210218"/>
                    </a:lnTo>
                    <a:lnTo>
                      <a:pt x="436687" y="1215375"/>
                    </a:lnTo>
                    <a:lnTo>
                      <a:pt x="439062" y="1220532"/>
                    </a:lnTo>
                    <a:lnTo>
                      <a:pt x="440646" y="1225293"/>
                    </a:lnTo>
                    <a:lnTo>
                      <a:pt x="440646" y="1228467"/>
                    </a:lnTo>
                    <a:lnTo>
                      <a:pt x="441833" y="1238385"/>
                    </a:lnTo>
                    <a:lnTo>
                      <a:pt x="443021" y="1248700"/>
                    </a:lnTo>
                    <a:lnTo>
                      <a:pt x="444605" y="1258221"/>
                    </a:lnTo>
                    <a:lnTo>
                      <a:pt x="446584" y="1268140"/>
                    </a:lnTo>
                    <a:lnTo>
                      <a:pt x="448564" y="1277264"/>
                    </a:lnTo>
                    <a:lnTo>
                      <a:pt x="450939" y="1285992"/>
                    </a:lnTo>
                    <a:lnTo>
                      <a:pt x="453711" y="1295117"/>
                    </a:lnTo>
                    <a:lnTo>
                      <a:pt x="456086" y="1303448"/>
                    </a:lnTo>
                    <a:lnTo>
                      <a:pt x="459649" y="1311383"/>
                    </a:lnTo>
                    <a:lnTo>
                      <a:pt x="462816" y="1318921"/>
                    </a:lnTo>
                    <a:lnTo>
                      <a:pt x="466380" y="1326458"/>
                    </a:lnTo>
                    <a:lnTo>
                      <a:pt x="469943" y="1333599"/>
                    </a:lnTo>
                    <a:lnTo>
                      <a:pt x="473902" y="1340344"/>
                    </a:lnTo>
                    <a:lnTo>
                      <a:pt x="477861" y="1346691"/>
                    </a:lnTo>
                    <a:lnTo>
                      <a:pt x="482612" y="1353039"/>
                    </a:lnTo>
                    <a:lnTo>
                      <a:pt x="487363" y="1358990"/>
                    </a:lnTo>
                    <a:lnTo>
                      <a:pt x="469151" y="1598613"/>
                    </a:lnTo>
                    <a:lnTo>
                      <a:pt x="383239" y="1598613"/>
                    </a:lnTo>
                    <a:lnTo>
                      <a:pt x="340481" y="1260999"/>
                    </a:lnTo>
                    <a:lnTo>
                      <a:pt x="334938" y="1261395"/>
                    </a:lnTo>
                    <a:lnTo>
                      <a:pt x="329395" y="1261792"/>
                    </a:lnTo>
                    <a:lnTo>
                      <a:pt x="326228" y="1261792"/>
                    </a:lnTo>
                    <a:lnTo>
                      <a:pt x="322269" y="1261395"/>
                    </a:lnTo>
                    <a:lnTo>
                      <a:pt x="282282" y="1597423"/>
                    </a:lnTo>
                    <a:lnTo>
                      <a:pt x="193203" y="1598613"/>
                    </a:lnTo>
                    <a:lnTo>
                      <a:pt x="160738" y="1168165"/>
                    </a:lnTo>
                    <a:lnTo>
                      <a:pt x="154800" y="1158246"/>
                    </a:lnTo>
                    <a:lnTo>
                      <a:pt x="149257" y="1148725"/>
                    </a:lnTo>
                    <a:lnTo>
                      <a:pt x="144110" y="1139203"/>
                    </a:lnTo>
                    <a:lnTo>
                      <a:pt x="140151" y="1128889"/>
                    </a:lnTo>
                    <a:lnTo>
                      <a:pt x="139755" y="1124921"/>
                    </a:lnTo>
                    <a:lnTo>
                      <a:pt x="134609" y="1066999"/>
                    </a:lnTo>
                    <a:lnTo>
                      <a:pt x="128670" y="1003920"/>
                    </a:lnTo>
                    <a:lnTo>
                      <a:pt x="122335" y="924971"/>
                    </a:lnTo>
                    <a:lnTo>
                      <a:pt x="108875" y="730972"/>
                    </a:lnTo>
                    <a:lnTo>
                      <a:pt x="103728" y="726608"/>
                    </a:lnTo>
                    <a:lnTo>
                      <a:pt x="98185" y="721054"/>
                    </a:lnTo>
                    <a:lnTo>
                      <a:pt x="97789" y="721450"/>
                    </a:lnTo>
                    <a:lnTo>
                      <a:pt x="96997" y="723434"/>
                    </a:lnTo>
                    <a:lnTo>
                      <a:pt x="96601" y="727798"/>
                    </a:lnTo>
                    <a:lnTo>
                      <a:pt x="96601" y="733352"/>
                    </a:lnTo>
                    <a:lnTo>
                      <a:pt x="96205" y="749618"/>
                    </a:lnTo>
                    <a:lnTo>
                      <a:pt x="96601" y="771438"/>
                    </a:lnTo>
                    <a:lnTo>
                      <a:pt x="97789" y="826980"/>
                    </a:lnTo>
                    <a:lnTo>
                      <a:pt x="100165" y="893630"/>
                    </a:lnTo>
                    <a:lnTo>
                      <a:pt x="103332" y="962660"/>
                    </a:lnTo>
                    <a:lnTo>
                      <a:pt x="106499" y="1027327"/>
                    </a:lnTo>
                    <a:lnTo>
                      <a:pt x="109666" y="1079694"/>
                    </a:lnTo>
                    <a:lnTo>
                      <a:pt x="112042" y="1112226"/>
                    </a:lnTo>
                    <a:lnTo>
                      <a:pt x="97393" y="1112623"/>
                    </a:lnTo>
                    <a:lnTo>
                      <a:pt x="87891" y="1112623"/>
                    </a:lnTo>
                    <a:lnTo>
                      <a:pt x="76806" y="1111433"/>
                    </a:lnTo>
                    <a:lnTo>
                      <a:pt x="65325" y="1109449"/>
                    </a:lnTo>
                    <a:lnTo>
                      <a:pt x="59386" y="1108259"/>
                    </a:lnTo>
                    <a:lnTo>
                      <a:pt x="53843" y="1107069"/>
                    </a:lnTo>
                    <a:lnTo>
                      <a:pt x="47905" y="1104688"/>
                    </a:lnTo>
                    <a:lnTo>
                      <a:pt x="41966" y="1102308"/>
                    </a:lnTo>
                    <a:lnTo>
                      <a:pt x="36027" y="1099928"/>
                    </a:lnTo>
                    <a:lnTo>
                      <a:pt x="30485" y="1096357"/>
                    </a:lnTo>
                    <a:lnTo>
                      <a:pt x="27713" y="1079298"/>
                    </a:lnTo>
                    <a:lnTo>
                      <a:pt x="24546" y="1056684"/>
                    </a:lnTo>
                    <a:lnTo>
                      <a:pt x="21775" y="1030104"/>
                    </a:lnTo>
                    <a:lnTo>
                      <a:pt x="18607" y="1000349"/>
                    </a:lnTo>
                    <a:lnTo>
                      <a:pt x="15836" y="967024"/>
                    </a:lnTo>
                    <a:lnTo>
                      <a:pt x="13065" y="932509"/>
                    </a:lnTo>
                    <a:lnTo>
                      <a:pt x="7918" y="860305"/>
                    </a:lnTo>
                    <a:lnTo>
                      <a:pt x="3563" y="790084"/>
                    </a:lnTo>
                    <a:lnTo>
                      <a:pt x="2375" y="757949"/>
                    </a:lnTo>
                    <a:lnTo>
                      <a:pt x="1187" y="728591"/>
                    </a:lnTo>
                    <a:lnTo>
                      <a:pt x="396" y="702804"/>
                    </a:lnTo>
                    <a:lnTo>
                      <a:pt x="0" y="681778"/>
                    </a:lnTo>
                    <a:lnTo>
                      <a:pt x="396" y="666305"/>
                    </a:lnTo>
                    <a:lnTo>
                      <a:pt x="792" y="660751"/>
                    </a:lnTo>
                    <a:lnTo>
                      <a:pt x="1187" y="656784"/>
                    </a:lnTo>
                    <a:lnTo>
                      <a:pt x="1979" y="650436"/>
                    </a:lnTo>
                    <a:lnTo>
                      <a:pt x="3167" y="644089"/>
                    </a:lnTo>
                    <a:lnTo>
                      <a:pt x="5147" y="638535"/>
                    </a:lnTo>
                    <a:lnTo>
                      <a:pt x="7918" y="632584"/>
                    </a:lnTo>
                    <a:lnTo>
                      <a:pt x="11085" y="626633"/>
                    </a:lnTo>
                    <a:lnTo>
                      <a:pt x="15044" y="621475"/>
                    </a:lnTo>
                    <a:lnTo>
                      <a:pt x="19003" y="615921"/>
                    </a:lnTo>
                    <a:lnTo>
                      <a:pt x="24150" y="610764"/>
                    </a:lnTo>
                    <a:lnTo>
                      <a:pt x="29693" y="606003"/>
                    </a:lnTo>
                    <a:lnTo>
                      <a:pt x="35631" y="601242"/>
                    </a:lnTo>
                    <a:lnTo>
                      <a:pt x="41966" y="596482"/>
                    </a:lnTo>
                    <a:lnTo>
                      <a:pt x="48696" y="592514"/>
                    </a:lnTo>
                    <a:lnTo>
                      <a:pt x="55427" y="588150"/>
                    </a:lnTo>
                    <a:lnTo>
                      <a:pt x="62949" y="584580"/>
                    </a:lnTo>
                    <a:lnTo>
                      <a:pt x="70867" y="580612"/>
                    </a:lnTo>
                    <a:lnTo>
                      <a:pt x="78785" y="576645"/>
                    </a:lnTo>
                    <a:lnTo>
                      <a:pt x="96205" y="569504"/>
                    </a:lnTo>
                    <a:lnTo>
                      <a:pt x="114417" y="563950"/>
                    </a:lnTo>
                    <a:lnTo>
                      <a:pt x="132629" y="557999"/>
                    </a:lnTo>
                    <a:lnTo>
                      <a:pt x="152029" y="552842"/>
                    </a:lnTo>
                    <a:lnTo>
                      <a:pt x="171428" y="548478"/>
                    </a:lnTo>
                    <a:lnTo>
                      <a:pt x="190828" y="544510"/>
                    </a:lnTo>
                    <a:lnTo>
                      <a:pt x="210227" y="540940"/>
                    </a:lnTo>
                    <a:lnTo>
                      <a:pt x="229627" y="538559"/>
                    </a:lnTo>
                    <a:lnTo>
                      <a:pt x="233586" y="538163"/>
                    </a:lnTo>
                    <a:close/>
                    <a:moveTo>
                      <a:pt x="1612045" y="536575"/>
                    </a:moveTo>
                    <a:lnTo>
                      <a:pt x="1621555" y="536972"/>
                    </a:lnTo>
                    <a:lnTo>
                      <a:pt x="1631461" y="537369"/>
                    </a:lnTo>
                    <a:lnTo>
                      <a:pt x="1640970" y="538559"/>
                    </a:lnTo>
                    <a:lnTo>
                      <a:pt x="1650480" y="540147"/>
                    </a:lnTo>
                    <a:lnTo>
                      <a:pt x="1660386" y="541734"/>
                    </a:lnTo>
                    <a:lnTo>
                      <a:pt x="1669896" y="544512"/>
                    </a:lnTo>
                    <a:lnTo>
                      <a:pt x="1679406" y="546894"/>
                    </a:lnTo>
                    <a:lnTo>
                      <a:pt x="1688916" y="550465"/>
                    </a:lnTo>
                    <a:lnTo>
                      <a:pt x="1698030" y="553640"/>
                    </a:lnTo>
                    <a:lnTo>
                      <a:pt x="1707539" y="557212"/>
                    </a:lnTo>
                    <a:lnTo>
                      <a:pt x="1716257" y="560784"/>
                    </a:lnTo>
                    <a:lnTo>
                      <a:pt x="1724974" y="565150"/>
                    </a:lnTo>
                    <a:lnTo>
                      <a:pt x="1742409" y="573484"/>
                    </a:lnTo>
                    <a:lnTo>
                      <a:pt x="1758259" y="582215"/>
                    </a:lnTo>
                    <a:lnTo>
                      <a:pt x="1772523" y="591344"/>
                    </a:lnTo>
                    <a:lnTo>
                      <a:pt x="1785600" y="600472"/>
                    </a:lnTo>
                    <a:lnTo>
                      <a:pt x="1797091" y="608806"/>
                    </a:lnTo>
                    <a:lnTo>
                      <a:pt x="1806997" y="616744"/>
                    </a:lnTo>
                    <a:lnTo>
                      <a:pt x="1814129" y="623887"/>
                    </a:lnTo>
                    <a:lnTo>
                      <a:pt x="1816903" y="627062"/>
                    </a:lnTo>
                    <a:lnTo>
                      <a:pt x="1818884" y="629840"/>
                    </a:lnTo>
                    <a:lnTo>
                      <a:pt x="1820865" y="632619"/>
                    </a:lnTo>
                    <a:lnTo>
                      <a:pt x="1821658" y="634603"/>
                    </a:lnTo>
                    <a:lnTo>
                      <a:pt x="1822054" y="638572"/>
                    </a:lnTo>
                    <a:lnTo>
                      <a:pt x="1822450" y="644128"/>
                    </a:lnTo>
                    <a:lnTo>
                      <a:pt x="1822450" y="660797"/>
                    </a:lnTo>
                    <a:lnTo>
                      <a:pt x="1821658" y="682625"/>
                    </a:lnTo>
                    <a:lnTo>
                      <a:pt x="1819677" y="710009"/>
                    </a:lnTo>
                    <a:lnTo>
                      <a:pt x="1818092" y="741362"/>
                    </a:lnTo>
                    <a:lnTo>
                      <a:pt x="1815714" y="775494"/>
                    </a:lnTo>
                    <a:lnTo>
                      <a:pt x="1809374" y="850106"/>
                    </a:lnTo>
                    <a:lnTo>
                      <a:pt x="1802242" y="926306"/>
                    </a:lnTo>
                    <a:lnTo>
                      <a:pt x="1794713" y="998141"/>
                    </a:lnTo>
                    <a:lnTo>
                      <a:pt x="1790751" y="1029494"/>
                    </a:lnTo>
                    <a:lnTo>
                      <a:pt x="1787581" y="1057672"/>
                    </a:lnTo>
                    <a:lnTo>
                      <a:pt x="1784015" y="1080691"/>
                    </a:lnTo>
                    <a:lnTo>
                      <a:pt x="1781241" y="1097756"/>
                    </a:lnTo>
                    <a:lnTo>
                      <a:pt x="1770146" y="1102122"/>
                    </a:lnTo>
                    <a:lnTo>
                      <a:pt x="1759844" y="1106091"/>
                    </a:lnTo>
                    <a:lnTo>
                      <a:pt x="1749938" y="1108472"/>
                    </a:lnTo>
                    <a:lnTo>
                      <a:pt x="1740824" y="1110456"/>
                    </a:lnTo>
                    <a:lnTo>
                      <a:pt x="1731710" y="1112044"/>
                    </a:lnTo>
                    <a:lnTo>
                      <a:pt x="1724182" y="1112441"/>
                    </a:lnTo>
                    <a:lnTo>
                      <a:pt x="1720616" y="1112044"/>
                    </a:lnTo>
                    <a:lnTo>
                      <a:pt x="1717446" y="1111250"/>
                    </a:lnTo>
                    <a:lnTo>
                      <a:pt x="1714276" y="1110853"/>
                    </a:lnTo>
                    <a:lnTo>
                      <a:pt x="1711502" y="1110059"/>
                    </a:lnTo>
                    <a:lnTo>
                      <a:pt x="1712691" y="1096566"/>
                    </a:lnTo>
                    <a:lnTo>
                      <a:pt x="1713879" y="1077119"/>
                    </a:lnTo>
                    <a:lnTo>
                      <a:pt x="1715464" y="1025128"/>
                    </a:lnTo>
                    <a:lnTo>
                      <a:pt x="1717049" y="960041"/>
                    </a:lnTo>
                    <a:lnTo>
                      <a:pt x="1718238" y="890587"/>
                    </a:lnTo>
                    <a:lnTo>
                      <a:pt x="1719031" y="823912"/>
                    </a:lnTo>
                    <a:lnTo>
                      <a:pt x="1718238" y="794544"/>
                    </a:lnTo>
                    <a:lnTo>
                      <a:pt x="1717842" y="768747"/>
                    </a:lnTo>
                    <a:lnTo>
                      <a:pt x="1717446" y="747315"/>
                    </a:lnTo>
                    <a:lnTo>
                      <a:pt x="1716257" y="731440"/>
                    </a:lnTo>
                    <a:lnTo>
                      <a:pt x="1715464" y="726281"/>
                    </a:lnTo>
                    <a:lnTo>
                      <a:pt x="1715068" y="722312"/>
                    </a:lnTo>
                    <a:lnTo>
                      <a:pt x="1713879" y="720725"/>
                    </a:lnTo>
                    <a:lnTo>
                      <a:pt x="1713483" y="720328"/>
                    </a:lnTo>
                    <a:lnTo>
                      <a:pt x="1713087" y="720725"/>
                    </a:lnTo>
                    <a:lnTo>
                      <a:pt x="1707539" y="727869"/>
                    </a:lnTo>
                    <a:lnTo>
                      <a:pt x="1702388" y="735409"/>
                    </a:lnTo>
                    <a:lnTo>
                      <a:pt x="1701200" y="737394"/>
                    </a:lnTo>
                    <a:lnTo>
                      <a:pt x="1683765" y="992584"/>
                    </a:lnTo>
                    <a:lnTo>
                      <a:pt x="1675047" y="1087438"/>
                    </a:lnTo>
                    <a:lnTo>
                      <a:pt x="1671877" y="1124744"/>
                    </a:lnTo>
                    <a:lnTo>
                      <a:pt x="1671085" y="1128316"/>
                    </a:lnTo>
                    <a:lnTo>
                      <a:pt x="1669104" y="1134269"/>
                    </a:lnTo>
                    <a:lnTo>
                      <a:pt x="1667123" y="1140222"/>
                    </a:lnTo>
                    <a:lnTo>
                      <a:pt x="1664349" y="1145778"/>
                    </a:lnTo>
                    <a:lnTo>
                      <a:pt x="1661971" y="1151334"/>
                    </a:lnTo>
                    <a:lnTo>
                      <a:pt x="1655631" y="1162447"/>
                    </a:lnTo>
                    <a:lnTo>
                      <a:pt x="1648499" y="1173956"/>
                    </a:lnTo>
                    <a:lnTo>
                      <a:pt x="1616403" y="1598613"/>
                    </a:lnTo>
                    <a:lnTo>
                      <a:pt x="1531211" y="1598613"/>
                    </a:lnTo>
                    <a:lnTo>
                      <a:pt x="1488020" y="1260872"/>
                    </a:lnTo>
                    <a:lnTo>
                      <a:pt x="1482869" y="1261269"/>
                    </a:lnTo>
                    <a:lnTo>
                      <a:pt x="1477322" y="1261666"/>
                    </a:lnTo>
                    <a:lnTo>
                      <a:pt x="1473359" y="1261666"/>
                    </a:lnTo>
                    <a:lnTo>
                      <a:pt x="1470189" y="1261269"/>
                    </a:lnTo>
                    <a:lnTo>
                      <a:pt x="1429772" y="1597422"/>
                    </a:lnTo>
                    <a:lnTo>
                      <a:pt x="1340617" y="1598613"/>
                    </a:lnTo>
                    <a:lnTo>
                      <a:pt x="1323975" y="1376760"/>
                    </a:lnTo>
                    <a:lnTo>
                      <a:pt x="1330315" y="1370806"/>
                    </a:lnTo>
                    <a:lnTo>
                      <a:pt x="1336655" y="1364456"/>
                    </a:lnTo>
                    <a:lnTo>
                      <a:pt x="1342995" y="1357710"/>
                    </a:lnTo>
                    <a:lnTo>
                      <a:pt x="1348542" y="1350566"/>
                    </a:lnTo>
                    <a:lnTo>
                      <a:pt x="1354090" y="1342628"/>
                    </a:lnTo>
                    <a:lnTo>
                      <a:pt x="1358845" y="1334294"/>
                    </a:lnTo>
                    <a:lnTo>
                      <a:pt x="1363600" y="1325563"/>
                    </a:lnTo>
                    <a:lnTo>
                      <a:pt x="1368355" y="1316435"/>
                    </a:lnTo>
                    <a:lnTo>
                      <a:pt x="1371921" y="1306513"/>
                    </a:lnTo>
                    <a:lnTo>
                      <a:pt x="1375883" y="1296591"/>
                    </a:lnTo>
                    <a:lnTo>
                      <a:pt x="1379053" y="1285875"/>
                    </a:lnTo>
                    <a:lnTo>
                      <a:pt x="1381827" y="1275160"/>
                    </a:lnTo>
                    <a:lnTo>
                      <a:pt x="1384204" y="1263650"/>
                    </a:lnTo>
                    <a:lnTo>
                      <a:pt x="1386186" y="1251347"/>
                    </a:lnTo>
                    <a:lnTo>
                      <a:pt x="1388563" y="1239044"/>
                    </a:lnTo>
                    <a:lnTo>
                      <a:pt x="1389752" y="1226344"/>
                    </a:lnTo>
                    <a:lnTo>
                      <a:pt x="1389752" y="1222375"/>
                    </a:lnTo>
                    <a:lnTo>
                      <a:pt x="1389752" y="1218009"/>
                    </a:lnTo>
                    <a:lnTo>
                      <a:pt x="1389356" y="1209675"/>
                    </a:lnTo>
                    <a:lnTo>
                      <a:pt x="1390148" y="1207294"/>
                    </a:lnTo>
                    <a:lnTo>
                      <a:pt x="1392129" y="1194594"/>
                    </a:lnTo>
                    <a:lnTo>
                      <a:pt x="1394903" y="1177925"/>
                    </a:lnTo>
                    <a:lnTo>
                      <a:pt x="1400450" y="1134269"/>
                    </a:lnTo>
                    <a:lnTo>
                      <a:pt x="1407186" y="1078309"/>
                    </a:lnTo>
                    <a:lnTo>
                      <a:pt x="1413923" y="1013619"/>
                    </a:lnTo>
                    <a:lnTo>
                      <a:pt x="1421055" y="943769"/>
                    </a:lnTo>
                    <a:lnTo>
                      <a:pt x="1427791" y="871537"/>
                    </a:lnTo>
                    <a:lnTo>
                      <a:pt x="1433735" y="800894"/>
                    </a:lnTo>
                    <a:lnTo>
                      <a:pt x="1438886" y="734219"/>
                    </a:lnTo>
                    <a:lnTo>
                      <a:pt x="1447603" y="767953"/>
                    </a:lnTo>
                    <a:lnTo>
                      <a:pt x="1449188" y="758428"/>
                    </a:lnTo>
                    <a:lnTo>
                      <a:pt x="1470586" y="600869"/>
                    </a:lnTo>
                    <a:lnTo>
                      <a:pt x="1464642" y="585390"/>
                    </a:lnTo>
                    <a:lnTo>
                      <a:pt x="1476529" y="564753"/>
                    </a:lnTo>
                    <a:lnTo>
                      <a:pt x="1503870" y="564753"/>
                    </a:lnTo>
                    <a:lnTo>
                      <a:pt x="1514569" y="585390"/>
                    </a:lnTo>
                    <a:lnTo>
                      <a:pt x="1509814" y="604044"/>
                    </a:lnTo>
                    <a:lnTo>
                      <a:pt x="1528833" y="770334"/>
                    </a:lnTo>
                    <a:lnTo>
                      <a:pt x="1579949" y="545306"/>
                    </a:lnTo>
                    <a:lnTo>
                      <a:pt x="1585893" y="542131"/>
                    </a:lnTo>
                    <a:lnTo>
                      <a:pt x="1589855" y="540147"/>
                    </a:lnTo>
                    <a:lnTo>
                      <a:pt x="1592629" y="538559"/>
                    </a:lnTo>
                    <a:lnTo>
                      <a:pt x="1593025" y="538162"/>
                    </a:lnTo>
                    <a:lnTo>
                      <a:pt x="1602535" y="536972"/>
                    </a:lnTo>
                    <a:lnTo>
                      <a:pt x="1612045" y="536575"/>
                    </a:lnTo>
                    <a:close/>
                    <a:moveTo>
                      <a:pt x="1080417" y="477838"/>
                    </a:moveTo>
                    <a:lnTo>
                      <a:pt x="1092318" y="478235"/>
                    </a:lnTo>
                    <a:lnTo>
                      <a:pt x="1104616" y="478632"/>
                    </a:lnTo>
                    <a:lnTo>
                      <a:pt x="1116913" y="480219"/>
                    </a:lnTo>
                    <a:lnTo>
                      <a:pt x="1128814" y="482600"/>
                    </a:lnTo>
                    <a:lnTo>
                      <a:pt x="1141111" y="484982"/>
                    </a:lnTo>
                    <a:lnTo>
                      <a:pt x="1153409" y="487760"/>
                    </a:lnTo>
                    <a:lnTo>
                      <a:pt x="1165706" y="491332"/>
                    </a:lnTo>
                    <a:lnTo>
                      <a:pt x="1178003" y="494903"/>
                    </a:lnTo>
                    <a:lnTo>
                      <a:pt x="1189507" y="499269"/>
                    </a:lnTo>
                    <a:lnTo>
                      <a:pt x="1201011" y="504032"/>
                    </a:lnTo>
                    <a:lnTo>
                      <a:pt x="1212515" y="508397"/>
                    </a:lnTo>
                    <a:lnTo>
                      <a:pt x="1223623" y="513557"/>
                    </a:lnTo>
                    <a:lnTo>
                      <a:pt x="1234730" y="519113"/>
                    </a:lnTo>
                    <a:lnTo>
                      <a:pt x="1245441" y="524669"/>
                    </a:lnTo>
                    <a:lnTo>
                      <a:pt x="1255358" y="530225"/>
                    </a:lnTo>
                    <a:lnTo>
                      <a:pt x="1265672" y="536178"/>
                    </a:lnTo>
                    <a:lnTo>
                      <a:pt x="1283920" y="547291"/>
                    </a:lnTo>
                    <a:lnTo>
                      <a:pt x="1300581" y="558403"/>
                    </a:lnTo>
                    <a:lnTo>
                      <a:pt x="1314862" y="569119"/>
                    </a:lnTo>
                    <a:lnTo>
                      <a:pt x="1327159" y="579438"/>
                    </a:lnTo>
                    <a:lnTo>
                      <a:pt x="1331919" y="584200"/>
                    </a:lnTo>
                    <a:lnTo>
                      <a:pt x="1336283" y="588169"/>
                    </a:lnTo>
                    <a:lnTo>
                      <a:pt x="1339456" y="592535"/>
                    </a:lnTo>
                    <a:lnTo>
                      <a:pt x="1342630" y="595710"/>
                    </a:lnTo>
                    <a:lnTo>
                      <a:pt x="1344217" y="599282"/>
                    </a:lnTo>
                    <a:lnTo>
                      <a:pt x="1345407" y="601663"/>
                    </a:lnTo>
                    <a:lnTo>
                      <a:pt x="1346200" y="606822"/>
                    </a:lnTo>
                    <a:lnTo>
                      <a:pt x="1346200" y="613966"/>
                    </a:lnTo>
                    <a:lnTo>
                      <a:pt x="1346200" y="634603"/>
                    </a:lnTo>
                    <a:lnTo>
                      <a:pt x="1345407" y="662782"/>
                    </a:lnTo>
                    <a:lnTo>
                      <a:pt x="1343820" y="696913"/>
                    </a:lnTo>
                    <a:lnTo>
                      <a:pt x="1341043" y="736600"/>
                    </a:lnTo>
                    <a:lnTo>
                      <a:pt x="1337870" y="779860"/>
                    </a:lnTo>
                    <a:lnTo>
                      <a:pt x="1334299" y="825897"/>
                    </a:lnTo>
                    <a:lnTo>
                      <a:pt x="1330333" y="873919"/>
                    </a:lnTo>
                    <a:lnTo>
                      <a:pt x="1325572" y="922735"/>
                    </a:lnTo>
                    <a:lnTo>
                      <a:pt x="1321209" y="970757"/>
                    </a:lnTo>
                    <a:lnTo>
                      <a:pt x="1316448" y="1017588"/>
                    </a:lnTo>
                    <a:lnTo>
                      <a:pt x="1311291" y="1061244"/>
                    </a:lnTo>
                    <a:lnTo>
                      <a:pt x="1306928" y="1101328"/>
                    </a:lnTo>
                    <a:lnTo>
                      <a:pt x="1302564" y="1136253"/>
                    </a:lnTo>
                    <a:lnTo>
                      <a:pt x="1298201" y="1166019"/>
                    </a:lnTo>
                    <a:lnTo>
                      <a:pt x="1294630" y="1187847"/>
                    </a:lnTo>
                    <a:lnTo>
                      <a:pt x="1280746" y="1193403"/>
                    </a:lnTo>
                    <a:lnTo>
                      <a:pt x="1267655" y="1197372"/>
                    </a:lnTo>
                    <a:lnTo>
                      <a:pt x="1254961" y="1201341"/>
                    </a:lnTo>
                    <a:lnTo>
                      <a:pt x="1243061" y="1203722"/>
                    </a:lnTo>
                    <a:lnTo>
                      <a:pt x="1232350" y="1205310"/>
                    </a:lnTo>
                    <a:lnTo>
                      <a:pt x="1227193" y="1205310"/>
                    </a:lnTo>
                    <a:lnTo>
                      <a:pt x="1222433" y="1205707"/>
                    </a:lnTo>
                    <a:lnTo>
                      <a:pt x="1217672" y="1205310"/>
                    </a:lnTo>
                    <a:lnTo>
                      <a:pt x="1213706" y="1204913"/>
                    </a:lnTo>
                    <a:lnTo>
                      <a:pt x="1209739" y="1204119"/>
                    </a:lnTo>
                    <a:lnTo>
                      <a:pt x="1206565" y="1202928"/>
                    </a:lnTo>
                    <a:lnTo>
                      <a:pt x="1207755" y="1186260"/>
                    </a:lnTo>
                    <a:lnTo>
                      <a:pt x="1208945" y="1161653"/>
                    </a:lnTo>
                    <a:lnTo>
                      <a:pt x="1211722" y="1094978"/>
                    </a:lnTo>
                    <a:lnTo>
                      <a:pt x="1213706" y="1013222"/>
                    </a:lnTo>
                    <a:lnTo>
                      <a:pt x="1214896" y="925116"/>
                    </a:lnTo>
                    <a:lnTo>
                      <a:pt x="1215292" y="882253"/>
                    </a:lnTo>
                    <a:lnTo>
                      <a:pt x="1215292" y="841375"/>
                    </a:lnTo>
                    <a:lnTo>
                      <a:pt x="1215292" y="804069"/>
                    </a:lnTo>
                    <a:lnTo>
                      <a:pt x="1214499" y="771128"/>
                    </a:lnTo>
                    <a:lnTo>
                      <a:pt x="1213706" y="744141"/>
                    </a:lnTo>
                    <a:lnTo>
                      <a:pt x="1212515" y="724297"/>
                    </a:lnTo>
                    <a:lnTo>
                      <a:pt x="1211722" y="717153"/>
                    </a:lnTo>
                    <a:lnTo>
                      <a:pt x="1210532" y="712788"/>
                    </a:lnTo>
                    <a:lnTo>
                      <a:pt x="1209739" y="711200"/>
                    </a:lnTo>
                    <a:lnTo>
                      <a:pt x="1209342" y="710407"/>
                    </a:lnTo>
                    <a:lnTo>
                      <a:pt x="1208945" y="710010"/>
                    </a:lnTo>
                    <a:lnTo>
                      <a:pt x="1208152" y="710407"/>
                    </a:lnTo>
                    <a:lnTo>
                      <a:pt x="1201408" y="719932"/>
                    </a:lnTo>
                    <a:lnTo>
                      <a:pt x="1194664" y="729457"/>
                    </a:lnTo>
                    <a:lnTo>
                      <a:pt x="1193078" y="731838"/>
                    </a:lnTo>
                    <a:lnTo>
                      <a:pt x="1171260" y="1054497"/>
                    </a:lnTo>
                    <a:lnTo>
                      <a:pt x="1165309" y="1121966"/>
                    </a:lnTo>
                    <a:lnTo>
                      <a:pt x="1160549" y="1174750"/>
                    </a:lnTo>
                    <a:lnTo>
                      <a:pt x="1155789" y="1221582"/>
                    </a:lnTo>
                    <a:lnTo>
                      <a:pt x="1155392" y="1225947"/>
                    </a:lnTo>
                    <a:lnTo>
                      <a:pt x="1153012" y="1233488"/>
                    </a:lnTo>
                    <a:lnTo>
                      <a:pt x="1149838" y="1241028"/>
                    </a:lnTo>
                    <a:lnTo>
                      <a:pt x="1147062" y="1248172"/>
                    </a:lnTo>
                    <a:lnTo>
                      <a:pt x="1143888" y="1255316"/>
                    </a:lnTo>
                    <a:lnTo>
                      <a:pt x="1139921" y="1262460"/>
                    </a:lnTo>
                    <a:lnTo>
                      <a:pt x="1135557" y="1269603"/>
                    </a:lnTo>
                    <a:lnTo>
                      <a:pt x="1131591" y="1276350"/>
                    </a:lnTo>
                    <a:lnTo>
                      <a:pt x="1126830" y="1283494"/>
                    </a:lnTo>
                    <a:lnTo>
                      <a:pt x="1086368" y="1820863"/>
                    </a:lnTo>
                    <a:lnTo>
                      <a:pt x="977674" y="1820863"/>
                    </a:lnTo>
                    <a:lnTo>
                      <a:pt x="923328" y="1393428"/>
                    </a:lnTo>
                    <a:lnTo>
                      <a:pt x="916584" y="1394222"/>
                    </a:lnTo>
                    <a:lnTo>
                      <a:pt x="909840" y="1394619"/>
                    </a:lnTo>
                    <a:lnTo>
                      <a:pt x="905080" y="1394222"/>
                    </a:lnTo>
                    <a:lnTo>
                      <a:pt x="900716" y="1393825"/>
                    </a:lnTo>
                    <a:lnTo>
                      <a:pt x="849543" y="1819275"/>
                    </a:lnTo>
                    <a:lnTo>
                      <a:pt x="736486" y="1820863"/>
                    </a:lnTo>
                    <a:lnTo>
                      <a:pt x="695627" y="1276350"/>
                    </a:lnTo>
                    <a:lnTo>
                      <a:pt x="687693" y="1264047"/>
                    </a:lnTo>
                    <a:lnTo>
                      <a:pt x="680553" y="1251744"/>
                    </a:lnTo>
                    <a:lnTo>
                      <a:pt x="677776" y="1245394"/>
                    </a:lnTo>
                    <a:lnTo>
                      <a:pt x="674602" y="1239044"/>
                    </a:lnTo>
                    <a:lnTo>
                      <a:pt x="671826" y="1232694"/>
                    </a:lnTo>
                    <a:lnTo>
                      <a:pt x="669842" y="1226741"/>
                    </a:lnTo>
                    <a:lnTo>
                      <a:pt x="669049" y="1221582"/>
                    </a:lnTo>
                    <a:lnTo>
                      <a:pt x="661908" y="1148160"/>
                    </a:lnTo>
                    <a:lnTo>
                      <a:pt x="654768" y="1068388"/>
                    </a:lnTo>
                    <a:lnTo>
                      <a:pt x="646437" y="968375"/>
                    </a:lnTo>
                    <a:lnTo>
                      <a:pt x="630173" y="723503"/>
                    </a:lnTo>
                    <a:lnTo>
                      <a:pt x="626603" y="720725"/>
                    </a:lnTo>
                    <a:lnTo>
                      <a:pt x="623826" y="717550"/>
                    </a:lnTo>
                    <a:lnTo>
                      <a:pt x="616686" y="710407"/>
                    </a:lnTo>
                    <a:lnTo>
                      <a:pt x="616289" y="710407"/>
                    </a:lnTo>
                    <a:lnTo>
                      <a:pt x="615892" y="710803"/>
                    </a:lnTo>
                    <a:lnTo>
                      <a:pt x="614702" y="713978"/>
                    </a:lnTo>
                    <a:lnTo>
                      <a:pt x="614305" y="719138"/>
                    </a:lnTo>
                    <a:lnTo>
                      <a:pt x="613909" y="726678"/>
                    </a:lnTo>
                    <a:lnTo>
                      <a:pt x="613909" y="746919"/>
                    </a:lnTo>
                    <a:lnTo>
                      <a:pt x="613909" y="774303"/>
                    </a:lnTo>
                    <a:lnTo>
                      <a:pt x="614702" y="807641"/>
                    </a:lnTo>
                    <a:lnTo>
                      <a:pt x="615892" y="844947"/>
                    </a:lnTo>
                    <a:lnTo>
                      <a:pt x="619066" y="929085"/>
                    </a:lnTo>
                    <a:lnTo>
                      <a:pt x="623033" y="1016794"/>
                    </a:lnTo>
                    <a:lnTo>
                      <a:pt x="627000" y="1098550"/>
                    </a:lnTo>
                    <a:lnTo>
                      <a:pt x="630966" y="1164035"/>
                    </a:lnTo>
                    <a:lnTo>
                      <a:pt x="632553" y="1188641"/>
                    </a:lnTo>
                    <a:lnTo>
                      <a:pt x="634140" y="1205310"/>
                    </a:lnTo>
                    <a:lnTo>
                      <a:pt x="625810" y="1205310"/>
                    </a:lnTo>
                    <a:lnTo>
                      <a:pt x="615099" y="1205707"/>
                    </a:lnTo>
                    <a:lnTo>
                      <a:pt x="603198" y="1205310"/>
                    </a:lnTo>
                    <a:lnTo>
                      <a:pt x="589711" y="1204516"/>
                    </a:lnTo>
                    <a:lnTo>
                      <a:pt x="582570" y="1203325"/>
                    </a:lnTo>
                    <a:lnTo>
                      <a:pt x="575033" y="1202135"/>
                    </a:lnTo>
                    <a:lnTo>
                      <a:pt x="567496" y="1200944"/>
                    </a:lnTo>
                    <a:lnTo>
                      <a:pt x="559959" y="1198563"/>
                    </a:lnTo>
                    <a:lnTo>
                      <a:pt x="552422" y="1196182"/>
                    </a:lnTo>
                    <a:lnTo>
                      <a:pt x="544885" y="1193403"/>
                    </a:lnTo>
                    <a:lnTo>
                      <a:pt x="537744" y="1189435"/>
                    </a:lnTo>
                    <a:lnTo>
                      <a:pt x="530604" y="1185466"/>
                    </a:lnTo>
                    <a:lnTo>
                      <a:pt x="528620" y="1175544"/>
                    </a:lnTo>
                    <a:lnTo>
                      <a:pt x="526637" y="1163638"/>
                    </a:lnTo>
                    <a:lnTo>
                      <a:pt x="523067" y="1135460"/>
                    </a:lnTo>
                    <a:lnTo>
                      <a:pt x="519100" y="1101725"/>
                    </a:lnTo>
                    <a:lnTo>
                      <a:pt x="515530" y="1064022"/>
                    </a:lnTo>
                    <a:lnTo>
                      <a:pt x="511959" y="1021953"/>
                    </a:lnTo>
                    <a:lnTo>
                      <a:pt x="508389" y="978297"/>
                    </a:lnTo>
                    <a:lnTo>
                      <a:pt x="504819" y="932657"/>
                    </a:lnTo>
                    <a:lnTo>
                      <a:pt x="502042" y="886619"/>
                    </a:lnTo>
                    <a:lnTo>
                      <a:pt x="498868" y="841772"/>
                    </a:lnTo>
                    <a:lnTo>
                      <a:pt x="496885" y="798116"/>
                    </a:lnTo>
                    <a:lnTo>
                      <a:pt x="494902" y="757238"/>
                    </a:lnTo>
                    <a:lnTo>
                      <a:pt x="492918" y="720328"/>
                    </a:lnTo>
                    <a:lnTo>
                      <a:pt x="492125" y="687785"/>
                    </a:lnTo>
                    <a:lnTo>
                      <a:pt x="492125" y="661194"/>
                    </a:lnTo>
                    <a:lnTo>
                      <a:pt x="492125" y="641350"/>
                    </a:lnTo>
                    <a:lnTo>
                      <a:pt x="492521" y="634603"/>
                    </a:lnTo>
                    <a:lnTo>
                      <a:pt x="493315" y="629444"/>
                    </a:lnTo>
                    <a:lnTo>
                      <a:pt x="494505" y="621507"/>
                    </a:lnTo>
                    <a:lnTo>
                      <a:pt x="496092" y="613569"/>
                    </a:lnTo>
                    <a:lnTo>
                      <a:pt x="498472" y="606028"/>
                    </a:lnTo>
                    <a:lnTo>
                      <a:pt x="502042" y="598885"/>
                    </a:lnTo>
                    <a:lnTo>
                      <a:pt x="506009" y="591741"/>
                    </a:lnTo>
                    <a:lnTo>
                      <a:pt x="510769" y="584597"/>
                    </a:lnTo>
                    <a:lnTo>
                      <a:pt x="516323" y="578247"/>
                    </a:lnTo>
                    <a:lnTo>
                      <a:pt x="522670" y="571500"/>
                    </a:lnTo>
                    <a:lnTo>
                      <a:pt x="529414" y="565547"/>
                    </a:lnTo>
                    <a:lnTo>
                      <a:pt x="536951" y="559594"/>
                    </a:lnTo>
                    <a:lnTo>
                      <a:pt x="544885" y="553641"/>
                    </a:lnTo>
                    <a:lnTo>
                      <a:pt x="553215" y="548085"/>
                    </a:lnTo>
                    <a:lnTo>
                      <a:pt x="562339" y="542925"/>
                    </a:lnTo>
                    <a:lnTo>
                      <a:pt x="571860" y="537766"/>
                    </a:lnTo>
                    <a:lnTo>
                      <a:pt x="581777" y="533003"/>
                    </a:lnTo>
                    <a:lnTo>
                      <a:pt x="592091" y="528241"/>
                    </a:lnTo>
                    <a:lnTo>
                      <a:pt x="602801" y="523875"/>
                    </a:lnTo>
                    <a:lnTo>
                      <a:pt x="613512" y="519510"/>
                    </a:lnTo>
                    <a:lnTo>
                      <a:pt x="625016" y="515144"/>
                    </a:lnTo>
                    <a:lnTo>
                      <a:pt x="636520" y="511572"/>
                    </a:lnTo>
                    <a:lnTo>
                      <a:pt x="659925" y="504428"/>
                    </a:lnTo>
                    <a:lnTo>
                      <a:pt x="684520" y="498078"/>
                    </a:lnTo>
                    <a:lnTo>
                      <a:pt x="709115" y="492522"/>
                    </a:lnTo>
                    <a:lnTo>
                      <a:pt x="733709" y="487363"/>
                    </a:lnTo>
                    <a:lnTo>
                      <a:pt x="758701" y="483394"/>
                    </a:lnTo>
                    <a:lnTo>
                      <a:pt x="782502" y="479425"/>
                    </a:lnTo>
                    <a:lnTo>
                      <a:pt x="788056" y="479028"/>
                    </a:lnTo>
                    <a:lnTo>
                      <a:pt x="794006" y="479425"/>
                    </a:lnTo>
                    <a:lnTo>
                      <a:pt x="872948" y="770335"/>
                    </a:lnTo>
                    <a:lnTo>
                      <a:pt x="874138" y="758428"/>
                    </a:lnTo>
                    <a:lnTo>
                      <a:pt x="901510" y="559197"/>
                    </a:lnTo>
                    <a:lnTo>
                      <a:pt x="893576" y="539353"/>
                    </a:lnTo>
                    <a:lnTo>
                      <a:pt x="908650" y="513557"/>
                    </a:lnTo>
                    <a:lnTo>
                      <a:pt x="943162" y="513160"/>
                    </a:lnTo>
                    <a:lnTo>
                      <a:pt x="957443" y="539353"/>
                    </a:lnTo>
                    <a:lnTo>
                      <a:pt x="950699" y="563166"/>
                    </a:lnTo>
                    <a:lnTo>
                      <a:pt x="975294" y="773510"/>
                    </a:lnTo>
                    <a:lnTo>
                      <a:pt x="1039558" y="488950"/>
                    </a:lnTo>
                    <a:lnTo>
                      <a:pt x="1046699" y="485378"/>
                    </a:lnTo>
                    <a:lnTo>
                      <a:pt x="1052252" y="482600"/>
                    </a:lnTo>
                    <a:lnTo>
                      <a:pt x="1055823" y="480219"/>
                    </a:lnTo>
                    <a:lnTo>
                      <a:pt x="1056616" y="479822"/>
                    </a:lnTo>
                    <a:lnTo>
                      <a:pt x="1056616" y="479425"/>
                    </a:lnTo>
                    <a:lnTo>
                      <a:pt x="1068120" y="478235"/>
                    </a:lnTo>
                    <a:lnTo>
                      <a:pt x="1080417" y="477838"/>
                    </a:lnTo>
                    <a:close/>
                    <a:moveTo>
                      <a:pt x="1485107" y="451247"/>
                    </a:moveTo>
                    <a:lnTo>
                      <a:pt x="1485107" y="475853"/>
                    </a:lnTo>
                    <a:lnTo>
                      <a:pt x="1508523" y="475853"/>
                    </a:lnTo>
                    <a:lnTo>
                      <a:pt x="1508523" y="451247"/>
                    </a:lnTo>
                    <a:lnTo>
                      <a:pt x="1485107" y="451247"/>
                    </a:lnTo>
                    <a:close/>
                    <a:moveTo>
                      <a:pt x="328429" y="426244"/>
                    </a:moveTo>
                    <a:lnTo>
                      <a:pt x="328429" y="449263"/>
                    </a:lnTo>
                    <a:lnTo>
                      <a:pt x="350229" y="449263"/>
                    </a:lnTo>
                    <a:lnTo>
                      <a:pt x="350229" y="426244"/>
                    </a:lnTo>
                    <a:lnTo>
                      <a:pt x="328429" y="426244"/>
                    </a:lnTo>
                    <a:close/>
                    <a:moveTo>
                      <a:pt x="904908" y="342106"/>
                    </a:moveTo>
                    <a:lnTo>
                      <a:pt x="904908" y="371872"/>
                    </a:lnTo>
                    <a:lnTo>
                      <a:pt x="933819" y="371872"/>
                    </a:lnTo>
                    <a:lnTo>
                      <a:pt x="933819" y="342106"/>
                    </a:lnTo>
                    <a:lnTo>
                      <a:pt x="904908" y="342106"/>
                    </a:lnTo>
                    <a:close/>
                    <a:moveTo>
                      <a:pt x="1494632" y="300037"/>
                    </a:moveTo>
                    <a:lnTo>
                      <a:pt x="1489473" y="300434"/>
                    </a:lnTo>
                    <a:lnTo>
                      <a:pt x="1483123" y="301228"/>
                    </a:lnTo>
                    <a:lnTo>
                      <a:pt x="1477169" y="302419"/>
                    </a:lnTo>
                    <a:lnTo>
                      <a:pt x="1465660" y="304800"/>
                    </a:lnTo>
                    <a:lnTo>
                      <a:pt x="1460501" y="306784"/>
                    </a:lnTo>
                    <a:lnTo>
                      <a:pt x="1456532" y="307975"/>
                    </a:lnTo>
                    <a:lnTo>
                      <a:pt x="1456532" y="331391"/>
                    </a:lnTo>
                    <a:lnTo>
                      <a:pt x="1457723" y="331391"/>
                    </a:lnTo>
                    <a:lnTo>
                      <a:pt x="1460898" y="329406"/>
                    </a:lnTo>
                    <a:lnTo>
                      <a:pt x="1465263" y="327819"/>
                    </a:lnTo>
                    <a:lnTo>
                      <a:pt x="1475582" y="323453"/>
                    </a:lnTo>
                    <a:lnTo>
                      <a:pt x="1480741" y="321866"/>
                    </a:lnTo>
                    <a:lnTo>
                      <a:pt x="1486694" y="320675"/>
                    </a:lnTo>
                    <a:lnTo>
                      <a:pt x="1492648" y="319484"/>
                    </a:lnTo>
                    <a:lnTo>
                      <a:pt x="1498998" y="319484"/>
                    </a:lnTo>
                    <a:lnTo>
                      <a:pt x="1505744" y="320278"/>
                    </a:lnTo>
                    <a:lnTo>
                      <a:pt x="1511698" y="321469"/>
                    </a:lnTo>
                    <a:lnTo>
                      <a:pt x="1517254" y="323056"/>
                    </a:lnTo>
                    <a:lnTo>
                      <a:pt x="1519635" y="324644"/>
                    </a:lnTo>
                    <a:lnTo>
                      <a:pt x="1521619" y="325834"/>
                    </a:lnTo>
                    <a:lnTo>
                      <a:pt x="1524001" y="327819"/>
                    </a:lnTo>
                    <a:lnTo>
                      <a:pt x="1525588" y="329803"/>
                    </a:lnTo>
                    <a:lnTo>
                      <a:pt x="1527176" y="331787"/>
                    </a:lnTo>
                    <a:lnTo>
                      <a:pt x="1528366" y="334169"/>
                    </a:lnTo>
                    <a:lnTo>
                      <a:pt x="1529160" y="336550"/>
                    </a:lnTo>
                    <a:lnTo>
                      <a:pt x="1530351" y="339328"/>
                    </a:lnTo>
                    <a:lnTo>
                      <a:pt x="1530748" y="342503"/>
                    </a:lnTo>
                    <a:lnTo>
                      <a:pt x="1530748" y="345281"/>
                    </a:lnTo>
                    <a:lnTo>
                      <a:pt x="1530351" y="350441"/>
                    </a:lnTo>
                    <a:lnTo>
                      <a:pt x="1529954" y="354806"/>
                    </a:lnTo>
                    <a:lnTo>
                      <a:pt x="1528366" y="358378"/>
                    </a:lnTo>
                    <a:lnTo>
                      <a:pt x="1526779" y="361950"/>
                    </a:lnTo>
                    <a:lnTo>
                      <a:pt x="1524794" y="365125"/>
                    </a:lnTo>
                    <a:lnTo>
                      <a:pt x="1522413" y="368300"/>
                    </a:lnTo>
                    <a:lnTo>
                      <a:pt x="1519635" y="371475"/>
                    </a:lnTo>
                    <a:lnTo>
                      <a:pt x="1516857" y="374650"/>
                    </a:lnTo>
                    <a:lnTo>
                      <a:pt x="1513285" y="377031"/>
                    </a:lnTo>
                    <a:lnTo>
                      <a:pt x="1510110" y="379413"/>
                    </a:lnTo>
                    <a:lnTo>
                      <a:pt x="1502569" y="384572"/>
                    </a:lnTo>
                    <a:lnTo>
                      <a:pt x="1485901" y="393700"/>
                    </a:lnTo>
                    <a:lnTo>
                      <a:pt x="1485901" y="429419"/>
                    </a:lnTo>
                    <a:lnTo>
                      <a:pt x="1506538" y="429419"/>
                    </a:lnTo>
                    <a:lnTo>
                      <a:pt x="1506538" y="403225"/>
                    </a:lnTo>
                    <a:lnTo>
                      <a:pt x="1515666" y="397669"/>
                    </a:lnTo>
                    <a:lnTo>
                      <a:pt x="1524794" y="392113"/>
                    </a:lnTo>
                    <a:lnTo>
                      <a:pt x="1532732" y="386159"/>
                    </a:lnTo>
                    <a:lnTo>
                      <a:pt x="1539479" y="379413"/>
                    </a:lnTo>
                    <a:lnTo>
                      <a:pt x="1542654" y="376238"/>
                    </a:lnTo>
                    <a:lnTo>
                      <a:pt x="1545432" y="372269"/>
                    </a:lnTo>
                    <a:lnTo>
                      <a:pt x="1547813" y="368300"/>
                    </a:lnTo>
                    <a:lnTo>
                      <a:pt x="1550194" y="363934"/>
                    </a:lnTo>
                    <a:lnTo>
                      <a:pt x="1552179" y="359172"/>
                    </a:lnTo>
                    <a:lnTo>
                      <a:pt x="1553369" y="354806"/>
                    </a:lnTo>
                    <a:lnTo>
                      <a:pt x="1553766" y="349250"/>
                    </a:lnTo>
                    <a:lnTo>
                      <a:pt x="1554163" y="343694"/>
                    </a:lnTo>
                    <a:lnTo>
                      <a:pt x="1553766" y="338931"/>
                    </a:lnTo>
                    <a:lnTo>
                      <a:pt x="1553369" y="334566"/>
                    </a:lnTo>
                    <a:lnTo>
                      <a:pt x="1552179" y="330200"/>
                    </a:lnTo>
                    <a:lnTo>
                      <a:pt x="1550591" y="325834"/>
                    </a:lnTo>
                    <a:lnTo>
                      <a:pt x="1548607" y="322262"/>
                    </a:lnTo>
                    <a:lnTo>
                      <a:pt x="1546226" y="318294"/>
                    </a:lnTo>
                    <a:lnTo>
                      <a:pt x="1543448" y="315119"/>
                    </a:lnTo>
                    <a:lnTo>
                      <a:pt x="1539876" y="311944"/>
                    </a:lnTo>
                    <a:lnTo>
                      <a:pt x="1535907" y="309166"/>
                    </a:lnTo>
                    <a:lnTo>
                      <a:pt x="1531938" y="306784"/>
                    </a:lnTo>
                    <a:lnTo>
                      <a:pt x="1527573" y="304403"/>
                    </a:lnTo>
                    <a:lnTo>
                      <a:pt x="1522413" y="302816"/>
                    </a:lnTo>
                    <a:lnTo>
                      <a:pt x="1517651" y="301625"/>
                    </a:lnTo>
                    <a:lnTo>
                      <a:pt x="1512491" y="300831"/>
                    </a:lnTo>
                    <a:lnTo>
                      <a:pt x="1506538" y="300037"/>
                    </a:lnTo>
                    <a:lnTo>
                      <a:pt x="1500585" y="300037"/>
                    </a:lnTo>
                    <a:lnTo>
                      <a:pt x="1494632" y="300037"/>
                    </a:lnTo>
                    <a:close/>
                    <a:moveTo>
                      <a:pt x="342698" y="286941"/>
                    </a:moveTo>
                    <a:lnTo>
                      <a:pt x="337545" y="287337"/>
                    </a:lnTo>
                    <a:lnTo>
                      <a:pt x="332393" y="287734"/>
                    </a:lnTo>
                    <a:lnTo>
                      <a:pt x="321295" y="289322"/>
                    </a:lnTo>
                    <a:lnTo>
                      <a:pt x="310593" y="291703"/>
                    </a:lnTo>
                    <a:lnTo>
                      <a:pt x="302270" y="294481"/>
                    </a:lnTo>
                    <a:lnTo>
                      <a:pt x="302270" y="316309"/>
                    </a:lnTo>
                    <a:lnTo>
                      <a:pt x="303063" y="316309"/>
                    </a:lnTo>
                    <a:lnTo>
                      <a:pt x="306630" y="314325"/>
                    </a:lnTo>
                    <a:lnTo>
                      <a:pt x="310197" y="312341"/>
                    </a:lnTo>
                    <a:lnTo>
                      <a:pt x="319709" y="308769"/>
                    </a:lnTo>
                    <a:lnTo>
                      <a:pt x="324862" y="307181"/>
                    </a:lnTo>
                    <a:lnTo>
                      <a:pt x="330015" y="305991"/>
                    </a:lnTo>
                    <a:lnTo>
                      <a:pt x="335564" y="305197"/>
                    </a:lnTo>
                    <a:lnTo>
                      <a:pt x="341509" y="305197"/>
                    </a:lnTo>
                    <a:lnTo>
                      <a:pt x="347454" y="305197"/>
                    </a:lnTo>
                    <a:lnTo>
                      <a:pt x="353003" y="306784"/>
                    </a:lnTo>
                    <a:lnTo>
                      <a:pt x="357759" y="308372"/>
                    </a:lnTo>
                    <a:lnTo>
                      <a:pt x="362516" y="311150"/>
                    </a:lnTo>
                    <a:lnTo>
                      <a:pt x="364101" y="312341"/>
                    </a:lnTo>
                    <a:lnTo>
                      <a:pt x="366083" y="314722"/>
                    </a:lnTo>
                    <a:lnTo>
                      <a:pt x="367272" y="316309"/>
                    </a:lnTo>
                    <a:lnTo>
                      <a:pt x="368461" y="318294"/>
                    </a:lnTo>
                    <a:lnTo>
                      <a:pt x="369254" y="321072"/>
                    </a:lnTo>
                    <a:lnTo>
                      <a:pt x="370046" y="323453"/>
                    </a:lnTo>
                    <a:lnTo>
                      <a:pt x="370443" y="325834"/>
                    </a:lnTo>
                    <a:lnTo>
                      <a:pt x="370443" y="329009"/>
                    </a:lnTo>
                    <a:lnTo>
                      <a:pt x="370046" y="333772"/>
                    </a:lnTo>
                    <a:lnTo>
                      <a:pt x="369650" y="337344"/>
                    </a:lnTo>
                    <a:lnTo>
                      <a:pt x="368461" y="341312"/>
                    </a:lnTo>
                    <a:lnTo>
                      <a:pt x="367272" y="344091"/>
                    </a:lnTo>
                    <a:lnTo>
                      <a:pt x="365290" y="347266"/>
                    </a:lnTo>
                    <a:lnTo>
                      <a:pt x="362912" y="350044"/>
                    </a:lnTo>
                    <a:lnTo>
                      <a:pt x="360534" y="352822"/>
                    </a:lnTo>
                    <a:lnTo>
                      <a:pt x="357363" y="355600"/>
                    </a:lnTo>
                    <a:lnTo>
                      <a:pt x="351814" y="360759"/>
                    </a:lnTo>
                    <a:lnTo>
                      <a:pt x="344283" y="365125"/>
                    </a:lnTo>
                    <a:lnTo>
                      <a:pt x="329222" y="373459"/>
                    </a:lnTo>
                    <a:lnTo>
                      <a:pt x="329222" y="406400"/>
                    </a:lnTo>
                    <a:lnTo>
                      <a:pt x="348643" y="406400"/>
                    </a:lnTo>
                    <a:lnTo>
                      <a:pt x="348643" y="382588"/>
                    </a:lnTo>
                    <a:lnTo>
                      <a:pt x="356967" y="377428"/>
                    </a:lnTo>
                    <a:lnTo>
                      <a:pt x="365290" y="371872"/>
                    </a:lnTo>
                    <a:lnTo>
                      <a:pt x="372424" y="366316"/>
                    </a:lnTo>
                    <a:lnTo>
                      <a:pt x="378370" y="360759"/>
                    </a:lnTo>
                    <a:lnTo>
                      <a:pt x="381541" y="357188"/>
                    </a:lnTo>
                    <a:lnTo>
                      <a:pt x="384315" y="354013"/>
                    </a:lnTo>
                    <a:lnTo>
                      <a:pt x="386693" y="350044"/>
                    </a:lnTo>
                    <a:lnTo>
                      <a:pt x="388675" y="346075"/>
                    </a:lnTo>
                    <a:lnTo>
                      <a:pt x="390260" y="342106"/>
                    </a:lnTo>
                    <a:lnTo>
                      <a:pt x="391053" y="337344"/>
                    </a:lnTo>
                    <a:lnTo>
                      <a:pt x="391846" y="332581"/>
                    </a:lnTo>
                    <a:lnTo>
                      <a:pt x="392638" y="327819"/>
                    </a:lnTo>
                    <a:lnTo>
                      <a:pt x="391846" y="323056"/>
                    </a:lnTo>
                    <a:lnTo>
                      <a:pt x="391449" y="318691"/>
                    </a:lnTo>
                    <a:lnTo>
                      <a:pt x="390260" y="314722"/>
                    </a:lnTo>
                    <a:lnTo>
                      <a:pt x="389071" y="310753"/>
                    </a:lnTo>
                    <a:lnTo>
                      <a:pt x="387089" y="307578"/>
                    </a:lnTo>
                    <a:lnTo>
                      <a:pt x="384711" y="304006"/>
                    </a:lnTo>
                    <a:lnTo>
                      <a:pt x="381937" y="301228"/>
                    </a:lnTo>
                    <a:lnTo>
                      <a:pt x="379162" y="298053"/>
                    </a:lnTo>
                    <a:lnTo>
                      <a:pt x="375595" y="295672"/>
                    </a:lnTo>
                    <a:lnTo>
                      <a:pt x="372028" y="293291"/>
                    </a:lnTo>
                    <a:lnTo>
                      <a:pt x="367668" y="291306"/>
                    </a:lnTo>
                    <a:lnTo>
                      <a:pt x="363308" y="289719"/>
                    </a:lnTo>
                    <a:lnTo>
                      <a:pt x="358948" y="288528"/>
                    </a:lnTo>
                    <a:lnTo>
                      <a:pt x="353796" y="287734"/>
                    </a:lnTo>
                    <a:lnTo>
                      <a:pt x="348247" y="287337"/>
                    </a:lnTo>
                    <a:lnTo>
                      <a:pt x="342698" y="286941"/>
                    </a:lnTo>
                    <a:close/>
                    <a:moveTo>
                      <a:pt x="1500585" y="158750"/>
                    </a:moveTo>
                    <a:lnTo>
                      <a:pt x="1511301" y="159147"/>
                    </a:lnTo>
                    <a:lnTo>
                      <a:pt x="1521223" y="159940"/>
                    </a:lnTo>
                    <a:lnTo>
                      <a:pt x="1531541" y="161528"/>
                    </a:lnTo>
                    <a:lnTo>
                      <a:pt x="1540669" y="163115"/>
                    </a:lnTo>
                    <a:lnTo>
                      <a:pt x="1550194" y="165894"/>
                    </a:lnTo>
                    <a:lnTo>
                      <a:pt x="1558529" y="168275"/>
                    </a:lnTo>
                    <a:lnTo>
                      <a:pt x="1566863" y="171450"/>
                    </a:lnTo>
                    <a:lnTo>
                      <a:pt x="1574404" y="174228"/>
                    </a:lnTo>
                    <a:lnTo>
                      <a:pt x="1581548" y="177403"/>
                    </a:lnTo>
                    <a:lnTo>
                      <a:pt x="1588294" y="180975"/>
                    </a:lnTo>
                    <a:lnTo>
                      <a:pt x="1595041" y="184150"/>
                    </a:lnTo>
                    <a:lnTo>
                      <a:pt x="1606154" y="191690"/>
                    </a:lnTo>
                    <a:lnTo>
                      <a:pt x="1615679" y="198437"/>
                    </a:lnTo>
                    <a:lnTo>
                      <a:pt x="1622823" y="203994"/>
                    </a:lnTo>
                    <a:lnTo>
                      <a:pt x="1628379" y="208756"/>
                    </a:lnTo>
                    <a:lnTo>
                      <a:pt x="1632744" y="213122"/>
                    </a:lnTo>
                    <a:lnTo>
                      <a:pt x="1631554" y="216297"/>
                    </a:lnTo>
                    <a:lnTo>
                      <a:pt x="1629173" y="219869"/>
                    </a:lnTo>
                    <a:lnTo>
                      <a:pt x="1626791" y="224234"/>
                    </a:lnTo>
                    <a:lnTo>
                      <a:pt x="1623219" y="229394"/>
                    </a:lnTo>
                    <a:lnTo>
                      <a:pt x="1619251" y="234950"/>
                    </a:lnTo>
                    <a:lnTo>
                      <a:pt x="1614091" y="240903"/>
                    </a:lnTo>
                    <a:lnTo>
                      <a:pt x="1607741" y="246459"/>
                    </a:lnTo>
                    <a:lnTo>
                      <a:pt x="1604566" y="248840"/>
                    </a:lnTo>
                    <a:lnTo>
                      <a:pt x="1600994" y="251222"/>
                    </a:lnTo>
                    <a:lnTo>
                      <a:pt x="1597423" y="253603"/>
                    </a:lnTo>
                    <a:lnTo>
                      <a:pt x="1593057" y="255587"/>
                    </a:lnTo>
                    <a:lnTo>
                      <a:pt x="1588691" y="257175"/>
                    </a:lnTo>
                    <a:lnTo>
                      <a:pt x="1584723" y="258762"/>
                    </a:lnTo>
                    <a:lnTo>
                      <a:pt x="1579563" y="259953"/>
                    </a:lnTo>
                    <a:lnTo>
                      <a:pt x="1574801" y="260747"/>
                    </a:lnTo>
                    <a:lnTo>
                      <a:pt x="1569244" y="261144"/>
                    </a:lnTo>
                    <a:lnTo>
                      <a:pt x="1564085" y="261144"/>
                    </a:lnTo>
                    <a:lnTo>
                      <a:pt x="1558529" y="260747"/>
                    </a:lnTo>
                    <a:lnTo>
                      <a:pt x="1552179" y="259953"/>
                    </a:lnTo>
                    <a:lnTo>
                      <a:pt x="1545829" y="257969"/>
                    </a:lnTo>
                    <a:lnTo>
                      <a:pt x="1539479" y="255984"/>
                    </a:lnTo>
                    <a:lnTo>
                      <a:pt x="1532732" y="253603"/>
                    </a:lnTo>
                    <a:lnTo>
                      <a:pt x="1525588" y="250031"/>
                    </a:lnTo>
                    <a:lnTo>
                      <a:pt x="1517651" y="246062"/>
                    </a:lnTo>
                    <a:lnTo>
                      <a:pt x="1509316" y="242490"/>
                    </a:lnTo>
                    <a:lnTo>
                      <a:pt x="1542654" y="258762"/>
                    </a:lnTo>
                    <a:lnTo>
                      <a:pt x="1558926" y="266303"/>
                    </a:lnTo>
                    <a:lnTo>
                      <a:pt x="1566069" y="269081"/>
                    </a:lnTo>
                    <a:lnTo>
                      <a:pt x="1573610" y="271462"/>
                    </a:lnTo>
                    <a:lnTo>
                      <a:pt x="1580754" y="273844"/>
                    </a:lnTo>
                    <a:lnTo>
                      <a:pt x="1587501" y="275431"/>
                    </a:lnTo>
                    <a:lnTo>
                      <a:pt x="1593851" y="276622"/>
                    </a:lnTo>
                    <a:lnTo>
                      <a:pt x="1599804" y="277019"/>
                    </a:lnTo>
                    <a:lnTo>
                      <a:pt x="1605757" y="276622"/>
                    </a:lnTo>
                    <a:lnTo>
                      <a:pt x="1611313" y="275431"/>
                    </a:lnTo>
                    <a:lnTo>
                      <a:pt x="1615679" y="273844"/>
                    </a:lnTo>
                    <a:lnTo>
                      <a:pt x="1618457" y="271859"/>
                    </a:lnTo>
                    <a:lnTo>
                      <a:pt x="1620441" y="270669"/>
                    </a:lnTo>
                    <a:lnTo>
                      <a:pt x="1621632" y="282178"/>
                    </a:lnTo>
                    <a:lnTo>
                      <a:pt x="1622029" y="292497"/>
                    </a:lnTo>
                    <a:lnTo>
                      <a:pt x="1621632" y="302419"/>
                    </a:lnTo>
                    <a:lnTo>
                      <a:pt x="1621235" y="311944"/>
                    </a:lnTo>
                    <a:lnTo>
                      <a:pt x="1622823" y="310356"/>
                    </a:lnTo>
                    <a:lnTo>
                      <a:pt x="1623616" y="309959"/>
                    </a:lnTo>
                    <a:lnTo>
                      <a:pt x="1625204" y="309562"/>
                    </a:lnTo>
                    <a:lnTo>
                      <a:pt x="1626394" y="309959"/>
                    </a:lnTo>
                    <a:lnTo>
                      <a:pt x="1627188" y="310753"/>
                    </a:lnTo>
                    <a:lnTo>
                      <a:pt x="1628379" y="311944"/>
                    </a:lnTo>
                    <a:lnTo>
                      <a:pt x="1629569" y="313928"/>
                    </a:lnTo>
                    <a:lnTo>
                      <a:pt x="1631951" y="317897"/>
                    </a:lnTo>
                    <a:lnTo>
                      <a:pt x="1633538" y="323850"/>
                    </a:lnTo>
                    <a:lnTo>
                      <a:pt x="1634729" y="331391"/>
                    </a:lnTo>
                    <a:lnTo>
                      <a:pt x="1635919" y="339328"/>
                    </a:lnTo>
                    <a:lnTo>
                      <a:pt x="1636316" y="348853"/>
                    </a:lnTo>
                    <a:lnTo>
                      <a:pt x="1636713" y="358775"/>
                    </a:lnTo>
                    <a:lnTo>
                      <a:pt x="1636316" y="368697"/>
                    </a:lnTo>
                    <a:lnTo>
                      <a:pt x="1635919" y="377825"/>
                    </a:lnTo>
                    <a:lnTo>
                      <a:pt x="1634729" y="385763"/>
                    </a:lnTo>
                    <a:lnTo>
                      <a:pt x="1633538" y="393303"/>
                    </a:lnTo>
                    <a:lnTo>
                      <a:pt x="1631951" y="399256"/>
                    </a:lnTo>
                    <a:lnTo>
                      <a:pt x="1629569" y="404019"/>
                    </a:lnTo>
                    <a:lnTo>
                      <a:pt x="1628379" y="405209"/>
                    </a:lnTo>
                    <a:lnTo>
                      <a:pt x="1627188" y="406400"/>
                    </a:lnTo>
                    <a:lnTo>
                      <a:pt x="1626394" y="407194"/>
                    </a:lnTo>
                    <a:lnTo>
                      <a:pt x="1625204" y="407591"/>
                    </a:lnTo>
                    <a:lnTo>
                      <a:pt x="1623616" y="407194"/>
                    </a:lnTo>
                    <a:lnTo>
                      <a:pt x="1622426" y="406400"/>
                    </a:lnTo>
                    <a:lnTo>
                      <a:pt x="1621235" y="405209"/>
                    </a:lnTo>
                    <a:lnTo>
                      <a:pt x="1620044" y="403622"/>
                    </a:lnTo>
                    <a:lnTo>
                      <a:pt x="1618060" y="398463"/>
                    </a:lnTo>
                    <a:lnTo>
                      <a:pt x="1616076" y="392113"/>
                    </a:lnTo>
                    <a:lnTo>
                      <a:pt x="1614885" y="400447"/>
                    </a:lnTo>
                    <a:lnTo>
                      <a:pt x="1613694" y="409178"/>
                    </a:lnTo>
                    <a:lnTo>
                      <a:pt x="1612107" y="417116"/>
                    </a:lnTo>
                    <a:lnTo>
                      <a:pt x="1609726" y="425053"/>
                    </a:lnTo>
                    <a:lnTo>
                      <a:pt x="1607344" y="432594"/>
                    </a:lnTo>
                    <a:lnTo>
                      <a:pt x="1604963" y="440135"/>
                    </a:lnTo>
                    <a:lnTo>
                      <a:pt x="1601788" y="447278"/>
                    </a:lnTo>
                    <a:lnTo>
                      <a:pt x="1599010" y="454025"/>
                    </a:lnTo>
                    <a:lnTo>
                      <a:pt x="1595438" y="460772"/>
                    </a:lnTo>
                    <a:lnTo>
                      <a:pt x="1592263" y="467519"/>
                    </a:lnTo>
                    <a:lnTo>
                      <a:pt x="1588294" y="473869"/>
                    </a:lnTo>
                    <a:lnTo>
                      <a:pt x="1584326" y="479822"/>
                    </a:lnTo>
                    <a:lnTo>
                      <a:pt x="1579960" y="485775"/>
                    </a:lnTo>
                    <a:lnTo>
                      <a:pt x="1575594" y="491331"/>
                    </a:lnTo>
                    <a:lnTo>
                      <a:pt x="1571626" y="496491"/>
                    </a:lnTo>
                    <a:lnTo>
                      <a:pt x="1566863" y="501253"/>
                    </a:lnTo>
                    <a:lnTo>
                      <a:pt x="1562101" y="506016"/>
                    </a:lnTo>
                    <a:lnTo>
                      <a:pt x="1557735" y="510778"/>
                    </a:lnTo>
                    <a:lnTo>
                      <a:pt x="1552576" y="514747"/>
                    </a:lnTo>
                    <a:lnTo>
                      <a:pt x="1547416" y="518716"/>
                    </a:lnTo>
                    <a:lnTo>
                      <a:pt x="1542257" y="521891"/>
                    </a:lnTo>
                    <a:lnTo>
                      <a:pt x="1537494" y="525463"/>
                    </a:lnTo>
                    <a:lnTo>
                      <a:pt x="1532335" y="528241"/>
                    </a:lnTo>
                    <a:lnTo>
                      <a:pt x="1527176" y="531416"/>
                    </a:lnTo>
                    <a:lnTo>
                      <a:pt x="1522016" y="533400"/>
                    </a:lnTo>
                    <a:lnTo>
                      <a:pt x="1517254" y="535385"/>
                    </a:lnTo>
                    <a:lnTo>
                      <a:pt x="1512094" y="537766"/>
                    </a:lnTo>
                    <a:lnTo>
                      <a:pt x="1506935" y="538957"/>
                    </a:lnTo>
                    <a:lnTo>
                      <a:pt x="1502569" y="540147"/>
                    </a:lnTo>
                    <a:lnTo>
                      <a:pt x="1497410" y="540941"/>
                    </a:lnTo>
                    <a:lnTo>
                      <a:pt x="1492648" y="541338"/>
                    </a:lnTo>
                    <a:lnTo>
                      <a:pt x="1487488" y="541338"/>
                    </a:lnTo>
                    <a:lnTo>
                      <a:pt x="1483916" y="541338"/>
                    </a:lnTo>
                    <a:lnTo>
                      <a:pt x="1479948" y="540941"/>
                    </a:lnTo>
                    <a:lnTo>
                      <a:pt x="1475979" y="540147"/>
                    </a:lnTo>
                    <a:lnTo>
                      <a:pt x="1471613" y="538957"/>
                    </a:lnTo>
                    <a:lnTo>
                      <a:pt x="1466851" y="537369"/>
                    </a:lnTo>
                    <a:lnTo>
                      <a:pt x="1462485" y="535385"/>
                    </a:lnTo>
                    <a:lnTo>
                      <a:pt x="1452960" y="531019"/>
                    </a:lnTo>
                    <a:lnTo>
                      <a:pt x="1443435" y="525066"/>
                    </a:lnTo>
                    <a:lnTo>
                      <a:pt x="1433513" y="517922"/>
                    </a:lnTo>
                    <a:lnTo>
                      <a:pt x="1423988" y="509985"/>
                    </a:lnTo>
                    <a:lnTo>
                      <a:pt x="1414066" y="500460"/>
                    </a:lnTo>
                    <a:lnTo>
                      <a:pt x="1404938" y="490538"/>
                    </a:lnTo>
                    <a:lnTo>
                      <a:pt x="1395810" y="479425"/>
                    </a:lnTo>
                    <a:lnTo>
                      <a:pt x="1386682" y="467519"/>
                    </a:lnTo>
                    <a:lnTo>
                      <a:pt x="1378744" y="454819"/>
                    </a:lnTo>
                    <a:lnTo>
                      <a:pt x="1375173" y="448072"/>
                    </a:lnTo>
                    <a:lnTo>
                      <a:pt x="1371601" y="441325"/>
                    </a:lnTo>
                    <a:lnTo>
                      <a:pt x="1368426" y="434578"/>
                    </a:lnTo>
                    <a:lnTo>
                      <a:pt x="1364854" y="427434"/>
                    </a:lnTo>
                    <a:lnTo>
                      <a:pt x="1362076" y="420291"/>
                    </a:lnTo>
                    <a:lnTo>
                      <a:pt x="1359298" y="412750"/>
                    </a:lnTo>
                    <a:lnTo>
                      <a:pt x="1356916" y="405209"/>
                    </a:lnTo>
                    <a:lnTo>
                      <a:pt x="1354932" y="397669"/>
                    </a:lnTo>
                    <a:lnTo>
                      <a:pt x="1352948" y="402828"/>
                    </a:lnTo>
                    <a:lnTo>
                      <a:pt x="1350963" y="406400"/>
                    </a:lnTo>
                    <a:lnTo>
                      <a:pt x="1350169" y="408384"/>
                    </a:lnTo>
                    <a:lnTo>
                      <a:pt x="1349376" y="409178"/>
                    </a:lnTo>
                    <a:lnTo>
                      <a:pt x="1348185" y="409972"/>
                    </a:lnTo>
                    <a:lnTo>
                      <a:pt x="1346994" y="409972"/>
                    </a:lnTo>
                    <a:lnTo>
                      <a:pt x="1345407" y="409972"/>
                    </a:lnTo>
                    <a:lnTo>
                      <a:pt x="1344613" y="409178"/>
                    </a:lnTo>
                    <a:lnTo>
                      <a:pt x="1343423" y="407591"/>
                    </a:lnTo>
                    <a:lnTo>
                      <a:pt x="1342232" y="406003"/>
                    </a:lnTo>
                    <a:lnTo>
                      <a:pt x="1340248" y="401638"/>
                    </a:lnTo>
                    <a:lnTo>
                      <a:pt x="1338263" y="395684"/>
                    </a:lnTo>
                    <a:lnTo>
                      <a:pt x="1337073" y="388541"/>
                    </a:lnTo>
                    <a:lnTo>
                      <a:pt x="1335882" y="379809"/>
                    </a:lnTo>
                    <a:lnTo>
                      <a:pt x="1335088" y="371078"/>
                    </a:lnTo>
                    <a:lnTo>
                      <a:pt x="1335088" y="361156"/>
                    </a:lnTo>
                    <a:lnTo>
                      <a:pt x="1335088" y="351234"/>
                    </a:lnTo>
                    <a:lnTo>
                      <a:pt x="1335882" y="342106"/>
                    </a:lnTo>
                    <a:lnTo>
                      <a:pt x="1337073" y="333772"/>
                    </a:lnTo>
                    <a:lnTo>
                      <a:pt x="1338263" y="326231"/>
                    </a:lnTo>
                    <a:lnTo>
                      <a:pt x="1340248" y="320675"/>
                    </a:lnTo>
                    <a:lnTo>
                      <a:pt x="1342232" y="315912"/>
                    </a:lnTo>
                    <a:lnTo>
                      <a:pt x="1343423" y="314325"/>
                    </a:lnTo>
                    <a:lnTo>
                      <a:pt x="1344613" y="312737"/>
                    </a:lnTo>
                    <a:lnTo>
                      <a:pt x="1345407" y="312341"/>
                    </a:lnTo>
                    <a:lnTo>
                      <a:pt x="1346994" y="311944"/>
                    </a:lnTo>
                    <a:lnTo>
                      <a:pt x="1347788" y="311944"/>
                    </a:lnTo>
                    <a:lnTo>
                      <a:pt x="1348582" y="312341"/>
                    </a:lnTo>
                    <a:lnTo>
                      <a:pt x="1348979" y="300037"/>
                    </a:lnTo>
                    <a:lnTo>
                      <a:pt x="1349773" y="294084"/>
                    </a:lnTo>
                    <a:lnTo>
                      <a:pt x="1350566" y="288528"/>
                    </a:lnTo>
                    <a:lnTo>
                      <a:pt x="1350169" y="281781"/>
                    </a:lnTo>
                    <a:lnTo>
                      <a:pt x="1349773" y="275431"/>
                    </a:lnTo>
                    <a:lnTo>
                      <a:pt x="1349773" y="269081"/>
                    </a:lnTo>
                    <a:lnTo>
                      <a:pt x="1350169" y="263525"/>
                    </a:lnTo>
                    <a:lnTo>
                      <a:pt x="1350566" y="257969"/>
                    </a:lnTo>
                    <a:lnTo>
                      <a:pt x="1351360" y="253206"/>
                    </a:lnTo>
                    <a:lnTo>
                      <a:pt x="1352154" y="248444"/>
                    </a:lnTo>
                    <a:lnTo>
                      <a:pt x="1353741" y="243681"/>
                    </a:lnTo>
                    <a:lnTo>
                      <a:pt x="1355329" y="240109"/>
                    </a:lnTo>
                    <a:lnTo>
                      <a:pt x="1356916" y="236140"/>
                    </a:lnTo>
                    <a:lnTo>
                      <a:pt x="1358901" y="232569"/>
                    </a:lnTo>
                    <a:lnTo>
                      <a:pt x="1361282" y="229394"/>
                    </a:lnTo>
                    <a:lnTo>
                      <a:pt x="1363663" y="226615"/>
                    </a:lnTo>
                    <a:lnTo>
                      <a:pt x="1366044" y="223837"/>
                    </a:lnTo>
                    <a:lnTo>
                      <a:pt x="1369219" y="221456"/>
                    </a:lnTo>
                    <a:lnTo>
                      <a:pt x="1371998" y="219472"/>
                    </a:lnTo>
                    <a:lnTo>
                      <a:pt x="1358504" y="219869"/>
                    </a:lnTo>
                    <a:lnTo>
                      <a:pt x="1348582" y="219869"/>
                    </a:lnTo>
                    <a:lnTo>
                      <a:pt x="1339454" y="220662"/>
                    </a:lnTo>
                    <a:lnTo>
                      <a:pt x="1345407" y="217090"/>
                    </a:lnTo>
                    <a:lnTo>
                      <a:pt x="1351757" y="213122"/>
                    </a:lnTo>
                    <a:lnTo>
                      <a:pt x="1358107" y="208756"/>
                    </a:lnTo>
                    <a:lnTo>
                      <a:pt x="1364457" y="203597"/>
                    </a:lnTo>
                    <a:lnTo>
                      <a:pt x="1376760" y="194865"/>
                    </a:lnTo>
                    <a:lnTo>
                      <a:pt x="1382316" y="190897"/>
                    </a:lnTo>
                    <a:lnTo>
                      <a:pt x="1387476" y="187722"/>
                    </a:lnTo>
                    <a:lnTo>
                      <a:pt x="1401763" y="180975"/>
                    </a:lnTo>
                    <a:lnTo>
                      <a:pt x="1415257" y="175022"/>
                    </a:lnTo>
                    <a:lnTo>
                      <a:pt x="1428751" y="170259"/>
                    </a:lnTo>
                    <a:lnTo>
                      <a:pt x="1441054" y="166687"/>
                    </a:lnTo>
                    <a:lnTo>
                      <a:pt x="1453754" y="163115"/>
                    </a:lnTo>
                    <a:lnTo>
                      <a:pt x="1466057" y="161131"/>
                    </a:lnTo>
                    <a:lnTo>
                      <a:pt x="1477963" y="159544"/>
                    </a:lnTo>
                    <a:lnTo>
                      <a:pt x="1489473" y="159147"/>
                    </a:lnTo>
                    <a:lnTo>
                      <a:pt x="1500585" y="158750"/>
                    </a:lnTo>
                    <a:close/>
                    <a:moveTo>
                      <a:pt x="354192" y="158750"/>
                    </a:moveTo>
                    <a:lnTo>
                      <a:pt x="365290" y="159147"/>
                    </a:lnTo>
                    <a:lnTo>
                      <a:pt x="375199" y="159940"/>
                    </a:lnTo>
                    <a:lnTo>
                      <a:pt x="385108" y="161528"/>
                    </a:lnTo>
                    <a:lnTo>
                      <a:pt x="394620" y="163115"/>
                    </a:lnTo>
                    <a:lnTo>
                      <a:pt x="403340" y="165894"/>
                    </a:lnTo>
                    <a:lnTo>
                      <a:pt x="412060" y="168275"/>
                    </a:lnTo>
                    <a:lnTo>
                      <a:pt x="420383" y="171450"/>
                    </a:lnTo>
                    <a:lnTo>
                      <a:pt x="428310" y="174228"/>
                    </a:lnTo>
                    <a:lnTo>
                      <a:pt x="435445" y="177403"/>
                    </a:lnTo>
                    <a:lnTo>
                      <a:pt x="442183" y="180975"/>
                    </a:lnTo>
                    <a:lnTo>
                      <a:pt x="448524" y="184150"/>
                    </a:lnTo>
                    <a:lnTo>
                      <a:pt x="460019" y="191690"/>
                    </a:lnTo>
                    <a:lnTo>
                      <a:pt x="469135" y="198437"/>
                    </a:lnTo>
                    <a:lnTo>
                      <a:pt x="476665" y="203994"/>
                    </a:lnTo>
                    <a:lnTo>
                      <a:pt x="482214" y="208756"/>
                    </a:lnTo>
                    <a:lnTo>
                      <a:pt x="486178" y="213122"/>
                    </a:lnTo>
                    <a:lnTo>
                      <a:pt x="484592" y="216297"/>
                    </a:lnTo>
                    <a:lnTo>
                      <a:pt x="483007" y="219869"/>
                    </a:lnTo>
                    <a:lnTo>
                      <a:pt x="480629" y="224234"/>
                    </a:lnTo>
                    <a:lnTo>
                      <a:pt x="477062" y="229394"/>
                    </a:lnTo>
                    <a:lnTo>
                      <a:pt x="472306" y="234950"/>
                    </a:lnTo>
                    <a:lnTo>
                      <a:pt x="467549" y="240903"/>
                    </a:lnTo>
                    <a:lnTo>
                      <a:pt x="461604" y="246459"/>
                    </a:lnTo>
                    <a:lnTo>
                      <a:pt x="458037" y="248840"/>
                    </a:lnTo>
                    <a:lnTo>
                      <a:pt x="454866" y="251222"/>
                    </a:lnTo>
                    <a:lnTo>
                      <a:pt x="450902" y="253603"/>
                    </a:lnTo>
                    <a:lnTo>
                      <a:pt x="446939" y="255587"/>
                    </a:lnTo>
                    <a:lnTo>
                      <a:pt x="442579" y="257175"/>
                    </a:lnTo>
                    <a:lnTo>
                      <a:pt x="437823" y="258762"/>
                    </a:lnTo>
                    <a:lnTo>
                      <a:pt x="433463" y="259953"/>
                    </a:lnTo>
                    <a:lnTo>
                      <a:pt x="428310" y="260747"/>
                    </a:lnTo>
                    <a:lnTo>
                      <a:pt x="423158" y="261144"/>
                    </a:lnTo>
                    <a:lnTo>
                      <a:pt x="417609" y="261144"/>
                    </a:lnTo>
                    <a:lnTo>
                      <a:pt x="411663" y="260747"/>
                    </a:lnTo>
                    <a:lnTo>
                      <a:pt x="406114" y="259953"/>
                    </a:lnTo>
                    <a:lnTo>
                      <a:pt x="399773" y="257969"/>
                    </a:lnTo>
                    <a:lnTo>
                      <a:pt x="393431" y="255984"/>
                    </a:lnTo>
                    <a:lnTo>
                      <a:pt x="386693" y="253603"/>
                    </a:lnTo>
                    <a:lnTo>
                      <a:pt x="379559" y="250031"/>
                    </a:lnTo>
                    <a:lnTo>
                      <a:pt x="371235" y="246062"/>
                    </a:lnTo>
                    <a:lnTo>
                      <a:pt x="362912" y="242490"/>
                    </a:lnTo>
                    <a:lnTo>
                      <a:pt x="396602" y="258762"/>
                    </a:lnTo>
                    <a:lnTo>
                      <a:pt x="412060" y="266303"/>
                    </a:lnTo>
                    <a:lnTo>
                      <a:pt x="419987" y="269081"/>
                    </a:lnTo>
                    <a:lnTo>
                      <a:pt x="427518" y="271462"/>
                    </a:lnTo>
                    <a:lnTo>
                      <a:pt x="434256" y="273844"/>
                    </a:lnTo>
                    <a:lnTo>
                      <a:pt x="440994" y="275431"/>
                    </a:lnTo>
                    <a:lnTo>
                      <a:pt x="447732" y="276622"/>
                    </a:lnTo>
                    <a:lnTo>
                      <a:pt x="453677" y="277019"/>
                    </a:lnTo>
                    <a:lnTo>
                      <a:pt x="459226" y="276622"/>
                    </a:lnTo>
                    <a:lnTo>
                      <a:pt x="464378" y="275431"/>
                    </a:lnTo>
                    <a:lnTo>
                      <a:pt x="469531" y="273844"/>
                    </a:lnTo>
                    <a:lnTo>
                      <a:pt x="471513" y="271859"/>
                    </a:lnTo>
                    <a:lnTo>
                      <a:pt x="473891" y="270669"/>
                    </a:lnTo>
                    <a:lnTo>
                      <a:pt x="475080" y="282178"/>
                    </a:lnTo>
                    <a:lnTo>
                      <a:pt x="475476" y="292497"/>
                    </a:lnTo>
                    <a:lnTo>
                      <a:pt x="475476" y="302419"/>
                    </a:lnTo>
                    <a:lnTo>
                      <a:pt x="475080" y="311944"/>
                    </a:lnTo>
                    <a:lnTo>
                      <a:pt x="476665" y="310356"/>
                    </a:lnTo>
                    <a:lnTo>
                      <a:pt x="477458" y="309959"/>
                    </a:lnTo>
                    <a:lnTo>
                      <a:pt x="478251" y="309562"/>
                    </a:lnTo>
                    <a:lnTo>
                      <a:pt x="479440" y="309959"/>
                    </a:lnTo>
                    <a:lnTo>
                      <a:pt x="481025" y="310753"/>
                    </a:lnTo>
                    <a:lnTo>
                      <a:pt x="482214" y="311944"/>
                    </a:lnTo>
                    <a:lnTo>
                      <a:pt x="483007" y="313928"/>
                    </a:lnTo>
                    <a:lnTo>
                      <a:pt x="484989" y="317897"/>
                    </a:lnTo>
                    <a:lnTo>
                      <a:pt x="486574" y="323850"/>
                    </a:lnTo>
                    <a:lnTo>
                      <a:pt x="488556" y="331391"/>
                    </a:lnTo>
                    <a:lnTo>
                      <a:pt x="489349" y="339328"/>
                    </a:lnTo>
                    <a:lnTo>
                      <a:pt x="490141" y="348853"/>
                    </a:lnTo>
                    <a:lnTo>
                      <a:pt x="490538" y="358775"/>
                    </a:lnTo>
                    <a:lnTo>
                      <a:pt x="490141" y="368697"/>
                    </a:lnTo>
                    <a:lnTo>
                      <a:pt x="489349" y="377825"/>
                    </a:lnTo>
                    <a:lnTo>
                      <a:pt x="488556" y="385763"/>
                    </a:lnTo>
                    <a:lnTo>
                      <a:pt x="486574" y="393303"/>
                    </a:lnTo>
                    <a:lnTo>
                      <a:pt x="484989" y="399256"/>
                    </a:lnTo>
                    <a:lnTo>
                      <a:pt x="483007" y="404019"/>
                    </a:lnTo>
                    <a:lnTo>
                      <a:pt x="482214" y="405209"/>
                    </a:lnTo>
                    <a:lnTo>
                      <a:pt x="481025" y="406400"/>
                    </a:lnTo>
                    <a:lnTo>
                      <a:pt x="479440" y="407194"/>
                    </a:lnTo>
                    <a:lnTo>
                      <a:pt x="478251" y="407591"/>
                    </a:lnTo>
                    <a:lnTo>
                      <a:pt x="477062" y="407194"/>
                    </a:lnTo>
                    <a:lnTo>
                      <a:pt x="475873" y="406400"/>
                    </a:lnTo>
                    <a:lnTo>
                      <a:pt x="475080" y="405209"/>
                    </a:lnTo>
                    <a:lnTo>
                      <a:pt x="473891" y="403622"/>
                    </a:lnTo>
                    <a:lnTo>
                      <a:pt x="471513" y="398463"/>
                    </a:lnTo>
                    <a:lnTo>
                      <a:pt x="469927" y="392113"/>
                    </a:lnTo>
                    <a:lnTo>
                      <a:pt x="468738" y="400447"/>
                    </a:lnTo>
                    <a:lnTo>
                      <a:pt x="467549" y="409178"/>
                    </a:lnTo>
                    <a:lnTo>
                      <a:pt x="465171" y="417116"/>
                    </a:lnTo>
                    <a:lnTo>
                      <a:pt x="463586" y="425053"/>
                    </a:lnTo>
                    <a:lnTo>
                      <a:pt x="461208" y="432594"/>
                    </a:lnTo>
                    <a:lnTo>
                      <a:pt x="458433" y="440135"/>
                    </a:lnTo>
                    <a:lnTo>
                      <a:pt x="455659" y="447278"/>
                    </a:lnTo>
                    <a:lnTo>
                      <a:pt x="452488" y="454025"/>
                    </a:lnTo>
                    <a:lnTo>
                      <a:pt x="449317" y="460772"/>
                    </a:lnTo>
                    <a:lnTo>
                      <a:pt x="445353" y="467519"/>
                    </a:lnTo>
                    <a:lnTo>
                      <a:pt x="441786" y="473869"/>
                    </a:lnTo>
                    <a:lnTo>
                      <a:pt x="437823" y="479822"/>
                    </a:lnTo>
                    <a:lnTo>
                      <a:pt x="433859" y="485775"/>
                    </a:lnTo>
                    <a:lnTo>
                      <a:pt x="429499" y="491331"/>
                    </a:lnTo>
                    <a:lnTo>
                      <a:pt x="424743" y="496491"/>
                    </a:lnTo>
                    <a:lnTo>
                      <a:pt x="420780" y="501253"/>
                    </a:lnTo>
                    <a:lnTo>
                      <a:pt x="416023" y="506016"/>
                    </a:lnTo>
                    <a:lnTo>
                      <a:pt x="410871" y="510778"/>
                    </a:lnTo>
                    <a:lnTo>
                      <a:pt x="406511" y="514747"/>
                    </a:lnTo>
                    <a:lnTo>
                      <a:pt x="401358" y="518716"/>
                    </a:lnTo>
                    <a:lnTo>
                      <a:pt x="396206" y="521891"/>
                    </a:lnTo>
                    <a:lnTo>
                      <a:pt x="391053" y="525463"/>
                    </a:lnTo>
                    <a:lnTo>
                      <a:pt x="386297" y="528241"/>
                    </a:lnTo>
                    <a:lnTo>
                      <a:pt x="381144" y="531416"/>
                    </a:lnTo>
                    <a:lnTo>
                      <a:pt x="375992" y="533400"/>
                    </a:lnTo>
                    <a:lnTo>
                      <a:pt x="370839" y="535385"/>
                    </a:lnTo>
                    <a:lnTo>
                      <a:pt x="366083" y="537766"/>
                    </a:lnTo>
                    <a:lnTo>
                      <a:pt x="360930" y="538957"/>
                    </a:lnTo>
                    <a:lnTo>
                      <a:pt x="355778" y="540147"/>
                    </a:lnTo>
                    <a:lnTo>
                      <a:pt x="351021" y="540941"/>
                    </a:lnTo>
                    <a:lnTo>
                      <a:pt x="346265" y="541338"/>
                    </a:lnTo>
                    <a:lnTo>
                      <a:pt x="341509" y="541338"/>
                    </a:lnTo>
                    <a:lnTo>
                      <a:pt x="337545" y="541338"/>
                    </a:lnTo>
                    <a:lnTo>
                      <a:pt x="333582" y="540941"/>
                    </a:lnTo>
                    <a:lnTo>
                      <a:pt x="329222" y="540147"/>
                    </a:lnTo>
                    <a:lnTo>
                      <a:pt x="325258" y="538957"/>
                    </a:lnTo>
                    <a:lnTo>
                      <a:pt x="320898" y="537369"/>
                    </a:lnTo>
                    <a:lnTo>
                      <a:pt x="316142" y="535385"/>
                    </a:lnTo>
                    <a:lnTo>
                      <a:pt x="307026" y="531019"/>
                    </a:lnTo>
                    <a:lnTo>
                      <a:pt x="297117" y="525066"/>
                    </a:lnTo>
                    <a:lnTo>
                      <a:pt x="287605" y="517922"/>
                    </a:lnTo>
                    <a:lnTo>
                      <a:pt x="278092" y="509985"/>
                    </a:lnTo>
                    <a:lnTo>
                      <a:pt x="268183" y="500460"/>
                    </a:lnTo>
                    <a:lnTo>
                      <a:pt x="258671" y="490538"/>
                    </a:lnTo>
                    <a:lnTo>
                      <a:pt x="249555" y="479425"/>
                    </a:lnTo>
                    <a:lnTo>
                      <a:pt x="240835" y="467519"/>
                    </a:lnTo>
                    <a:lnTo>
                      <a:pt x="232908" y="454819"/>
                    </a:lnTo>
                    <a:lnTo>
                      <a:pt x="228944" y="448072"/>
                    </a:lnTo>
                    <a:lnTo>
                      <a:pt x="225377" y="441325"/>
                    </a:lnTo>
                    <a:lnTo>
                      <a:pt x="221810" y="434578"/>
                    </a:lnTo>
                    <a:lnTo>
                      <a:pt x="219036" y="427434"/>
                    </a:lnTo>
                    <a:lnTo>
                      <a:pt x="215865" y="420291"/>
                    </a:lnTo>
                    <a:lnTo>
                      <a:pt x="213090" y="412750"/>
                    </a:lnTo>
                    <a:lnTo>
                      <a:pt x="211109" y="405209"/>
                    </a:lnTo>
                    <a:lnTo>
                      <a:pt x="208730" y="397669"/>
                    </a:lnTo>
                    <a:lnTo>
                      <a:pt x="207145" y="402828"/>
                    </a:lnTo>
                    <a:lnTo>
                      <a:pt x="205163" y="406400"/>
                    </a:lnTo>
                    <a:lnTo>
                      <a:pt x="204371" y="408384"/>
                    </a:lnTo>
                    <a:lnTo>
                      <a:pt x="203181" y="409178"/>
                    </a:lnTo>
                    <a:lnTo>
                      <a:pt x="201992" y="409972"/>
                    </a:lnTo>
                    <a:lnTo>
                      <a:pt x="200803" y="409972"/>
                    </a:lnTo>
                    <a:lnTo>
                      <a:pt x="199614" y="409972"/>
                    </a:lnTo>
                    <a:lnTo>
                      <a:pt x="198425" y="409178"/>
                    </a:lnTo>
                    <a:lnTo>
                      <a:pt x="197236" y="407591"/>
                    </a:lnTo>
                    <a:lnTo>
                      <a:pt x="196443" y="406003"/>
                    </a:lnTo>
                    <a:lnTo>
                      <a:pt x="194065" y="401638"/>
                    </a:lnTo>
                    <a:lnTo>
                      <a:pt x="192480" y="395684"/>
                    </a:lnTo>
                    <a:lnTo>
                      <a:pt x="190895" y="388541"/>
                    </a:lnTo>
                    <a:lnTo>
                      <a:pt x="190102" y="379809"/>
                    </a:lnTo>
                    <a:lnTo>
                      <a:pt x="188913" y="371078"/>
                    </a:lnTo>
                    <a:lnTo>
                      <a:pt x="188913" y="361156"/>
                    </a:lnTo>
                    <a:lnTo>
                      <a:pt x="188913" y="351234"/>
                    </a:lnTo>
                    <a:lnTo>
                      <a:pt x="190102" y="342106"/>
                    </a:lnTo>
                    <a:lnTo>
                      <a:pt x="190895" y="333772"/>
                    </a:lnTo>
                    <a:lnTo>
                      <a:pt x="192480" y="326231"/>
                    </a:lnTo>
                    <a:lnTo>
                      <a:pt x="194065" y="320675"/>
                    </a:lnTo>
                    <a:lnTo>
                      <a:pt x="196443" y="315912"/>
                    </a:lnTo>
                    <a:lnTo>
                      <a:pt x="197236" y="314325"/>
                    </a:lnTo>
                    <a:lnTo>
                      <a:pt x="198425" y="312737"/>
                    </a:lnTo>
                    <a:lnTo>
                      <a:pt x="199614" y="312341"/>
                    </a:lnTo>
                    <a:lnTo>
                      <a:pt x="200803" y="311944"/>
                    </a:lnTo>
                    <a:lnTo>
                      <a:pt x="201596" y="311944"/>
                    </a:lnTo>
                    <a:lnTo>
                      <a:pt x="201992" y="312341"/>
                    </a:lnTo>
                    <a:lnTo>
                      <a:pt x="203181" y="300037"/>
                    </a:lnTo>
                    <a:lnTo>
                      <a:pt x="203974" y="294084"/>
                    </a:lnTo>
                    <a:lnTo>
                      <a:pt x="204767" y="288528"/>
                    </a:lnTo>
                    <a:lnTo>
                      <a:pt x="204371" y="281781"/>
                    </a:lnTo>
                    <a:lnTo>
                      <a:pt x="203974" y="275431"/>
                    </a:lnTo>
                    <a:lnTo>
                      <a:pt x="203974" y="269081"/>
                    </a:lnTo>
                    <a:lnTo>
                      <a:pt x="203974" y="263525"/>
                    </a:lnTo>
                    <a:lnTo>
                      <a:pt x="204767" y="257969"/>
                    </a:lnTo>
                    <a:lnTo>
                      <a:pt x="205560" y="253206"/>
                    </a:lnTo>
                    <a:lnTo>
                      <a:pt x="206352" y="248444"/>
                    </a:lnTo>
                    <a:lnTo>
                      <a:pt x="207541" y="243681"/>
                    </a:lnTo>
                    <a:lnTo>
                      <a:pt x="209127" y="240109"/>
                    </a:lnTo>
                    <a:lnTo>
                      <a:pt x="211109" y="236140"/>
                    </a:lnTo>
                    <a:lnTo>
                      <a:pt x="213090" y="232569"/>
                    </a:lnTo>
                    <a:lnTo>
                      <a:pt x="215072" y="229394"/>
                    </a:lnTo>
                    <a:lnTo>
                      <a:pt x="217847" y="226615"/>
                    </a:lnTo>
                    <a:lnTo>
                      <a:pt x="220225" y="223837"/>
                    </a:lnTo>
                    <a:lnTo>
                      <a:pt x="222603" y="221456"/>
                    </a:lnTo>
                    <a:lnTo>
                      <a:pt x="225774" y="219472"/>
                    </a:lnTo>
                    <a:lnTo>
                      <a:pt x="212694" y="219869"/>
                    </a:lnTo>
                    <a:lnTo>
                      <a:pt x="201992" y="219869"/>
                    </a:lnTo>
                    <a:lnTo>
                      <a:pt x="193273" y="220662"/>
                    </a:lnTo>
                    <a:lnTo>
                      <a:pt x="199614" y="217090"/>
                    </a:lnTo>
                    <a:lnTo>
                      <a:pt x="205956" y="213122"/>
                    </a:lnTo>
                    <a:lnTo>
                      <a:pt x="212298" y="208756"/>
                    </a:lnTo>
                    <a:lnTo>
                      <a:pt x="218639" y="203597"/>
                    </a:lnTo>
                    <a:lnTo>
                      <a:pt x="230926" y="194865"/>
                    </a:lnTo>
                    <a:lnTo>
                      <a:pt x="236079" y="190897"/>
                    </a:lnTo>
                    <a:lnTo>
                      <a:pt x="241231" y="187722"/>
                    </a:lnTo>
                    <a:lnTo>
                      <a:pt x="255104" y="180975"/>
                    </a:lnTo>
                    <a:lnTo>
                      <a:pt x="268976" y="175022"/>
                    </a:lnTo>
                    <a:lnTo>
                      <a:pt x="282056" y="170259"/>
                    </a:lnTo>
                    <a:lnTo>
                      <a:pt x="295135" y="166687"/>
                    </a:lnTo>
                    <a:lnTo>
                      <a:pt x="307819" y="163115"/>
                    </a:lnTo>
                    <a:lnTo>
                      <a:pt x="320106" y="161131"/>
                    </a:lnTo>
                    <a:lnTo>
                      <a:pt x="331996" y="159544"/>
                    </a:lnTo>
                    <a:lnTo>
                      <a:pt x="343094" y="159147"/>
                    </a:lnTo>
                    <a:lnTo>
                      <a:pt x="354192" y="158750"/>
                    </a:lnTo>
                    <a:close/>
                    <a:moveTo>
                      <a:pt x="923918" y="157956"/>
                    </a:moveTo>
                    <a:lnTo>
                      <a:pt x="917185" y="158353"/>
                    </a:lnTo>
                    <a:lnTo>
                      <a:pt x="910056" y="158750"/>
                    </a:lnTo>
                    <a:lnTo>
                      <a:pt x="902928" y="159544"/>
                    </a:lnTo>
                    <a:lnTo>
                      <a:pt x="895403" y="161131"/>
                    </a:lnTo>
                    <a:lnTo>
                      <a:pt x="881937" y="164306"/>
                    </a:lnTo>
                    <a:lnTo>
                      <a:pt x="875996" y="165894"/>
                    </a:lnTo>
                    <a:lnTo>
                      <a:pt x="870451" y="167878"/>
                    </a:lnTo>
                    <a:lnTo>
                      <a:pt x="870451" y="196453"/>
                    </a:lnTo>
                    <a:lnTo>
                      <a:pt x="871640" y="196453"/>
                    </a:lnTo>
                    <a:lnTo>
                      <a:pt x="876392" y="194072"/>
                    </a:lnTo>
                    <a:lnTo>
                      <a:pt x="881145" y="191691"/>
                    </a:lnTo>
                    <a:lnTo>
                      <a:pt x="887086" y="189309"/>
                    </a:lnTo>
                    <a:lnTo>
                      <a:pt x="893422" y="186928"/>
                    </a:lnTo>
                    <a:lnTo>
                      <a:pt x="900551" y="184944"/>
                    </a:lnTo>
                    <a:lnTo>
                      <a:pt x="907680" y="182959"/>
                    </a:lnTo>
                    <a:lnTo>
                      <a:pt x="914809" y="182166"/>
                    </a:lnTo>
                    <a:lnTo>
                      <a:pt x="922334" y="182166"/>
                    </a:lnTo>
                    <a:lnTo>
                      <a:pt x="926294" y="182166"/>
                    </a:lnTo>
                    <a:lnTo>
                      <a:pt x="930255" y="182562"/>
                    </a:lnTo>
                    <a:lnTo>
                      <a:pt x="934215" y="182959"/>
                    </a:lnTo>
                    <a:lnTo>
                      <a:pt x="937384" y="183753"/>
                    </a:lnTo>
                    <a:lnTo>
                      <a:pt x="940948" y="185341"/>
                    </a:lnTo>
                    <a:lnTo>
                      <a:pt x="944117" y="186531"/>
                    </a:lnTo>
                    <a:lnTo>
                      <a:pt x="947285" y="188119"/>
                    </a:lnTo>
                    <a:lnTo>
                      <a:pt x="950057" y="189706"/>
                    </a:lnTo>
                    <a:lnTo>
                      <a:pt x="952434" y="192087"/>
                    </a:lnTo>
                    <a:lnTo>
                      <a:pt x="954810" y="194072"/>
                    </a:lnTo>
                    <a:lnTo>
                      <a:pt x="956394" y="196850"/>
                    </a:lnTo>
                    <a:lnTo>
                      <a:pt x="957978" y="199628"/>
                    </a:lnTo>
                    <a:lnTo>
                      <a:pt x="959167" y="202803"/>
                    </a:lnTo>
                    <a:lnTo>
                      <a:pt x="959959" y="206375"/>
                    </a:lnTo>
                    <a:lnTo>
                      <a:pt x="960751" y="209550"/>
                    </a:lnTo>
                    <a:lnTo>
                      <a:pt x="960751" y="213519"/>
                    </a:lnTo>
                    <a:lnTo>
                      <a:pt x="959959" y="219472"/>
                    </a:lnTo>
                    <a:lnTo>
                      <a:pt x="959167" y="224234"/>
                    </a:lnTo>
                    <a:lnTo>
                      <a:pt x="957978" y="229394"/>
                    </a:lnTo>
                    <a:lnTo>
                      <a:pt x="955998" y="233759"/>
                    </a:lnTo>
                    <a:lnTo>
                      <a:pt x="954018" y="237331"/>
                    </a:lnTo>
                    <a:lnTo>
                      <a:pt x="950850" y="241300"/>
                    </a:lnTo>
                    <a:lnTo>
                      <a:pt x="947681" y="245269"/>
                    </a:lnTo>
                    <a:lnTo>
                      <a:pt x="943325" y="248444"/>
                    </a:lnTo>
                    <a:lnTo>
                      <a:pt x="939760" y="252016"/>
                    </a:lnTo>
                    <a:lnTo>
                      <a:pt x="935800" y="254794"/>
                    </a:lnTo>
                    <a:lnTo>
                      <a:pt x="931047" y="257969"/>
                    </a:lnTo>
                    <a:lnTo>
                      <a:pt x="925898" y="261144"/>
                    </a:lnTo>
                    <a:lnTo>
                      <a:pt x="906096" y="272653"/>
                    </a:lnTo>
                    <a:lnTo>
                      <a:pt x="906096" y="315516"/>
                    </a:lnTo>
                    <a:lnTo>
                      <a:pt x="931443" y="315516"/>
                    </a:lnTo>
                    <a:lnTo>
                      <a:pt x="931443" y="283766"/>
                    </a:lnTo>
                    <a:lnTo>
                      <a:pt x="942929" y="277019"/>
                    </a:lnTo>
                    <a:lnTo>
                      <a:pt x="953226" y="270272"/>
                    </a:lnTo>
                    <a:lnTo>
                      <a:pt x="958374" y="266700"/>
                    </a:lnTo>
                    <a:lnTo>
                      <a:pt x="963127" y="262731"/>
                    </a:lnTo>
                    <a:lnTo>
                      <a:pt x="967484" y="259159"/>
                    </a:lnTo>
                    <a:lnTo>
                      <a:pt x="971444" y="255191"/>
                    </a:lnTo>
                    <a:lnTo>
                      <a:pt x="975405" y="250825"/>
                    </a:lnTo>
                    <a:lnTo>
                      <a:pt x="978573" y="246459"/>
                    </a:lnTo>
                    <a:lnTo>
                      <a:pt x="981741" y="241300"/>
                    </a:lnTo>
                    <a:lnTo>
                      <a:pt x="984514" y="236141"/>
                    </a:lnTo>
                    <a:lnTo>
                      <a:pt x="986494" y="230187"/>
                    </a:lnTo>
                    <a:lnTo>
                      <a:pt x="988079" y="224234"/>
                    </a:lnTo>
                    <a:lnTo>
                      <a:pt x="989267" y="218281"/>
                    </a:lnTo>
                    <a:lnTo>
                      <a:pt x="989267" y="211534"/>
                    </a:lnTo>
                    <a:lnTo>
                      <a:pt x="989267" y="205581"/>
                    </a:lnTo>
                    <a:lnTo>
                      <a:pt x="988475" y="200025"/>
                    </a:lnTo>
                    <a:lnTo>
                      <a:pt x="986494" y="194866"/>
                    </a:lnTo>
                    <a:lnTo>
                      <a:pt x="984910" y="189706"/>
                    </a:lnTo>
                    <a:lnTo>
                      <a:pt x="982534" y="185341"/>
                    </a:lnTo>
                    <a:lnTo>
                      <a:pt x="979365" y="180578"/>
                    </a:lnTo>
                    <a:lnTo>
                      <a:pt x="975801" y="176212"/>
                    </a:lnTo>
                    <a:lnTo>
                      <a:pt x="971840" y="172641"/>
                    </a:lnTo>
                    <a:lnTo>
                      <a:pt x="967484" y="169069"/>
                    </a:lnTo>
                    <a:lnTo>
                      <a:pt x="962335" y="166291"/>
                    </a:lnTo>
                    <a:lnTo>
                      <a:pt x="956790" y="163512"/>
                    </a:lnTo>
                    <a:lnTo>
                      <a:pt x="951246" y="161528"/>
                    </a:lnTo>
                    <a:lnTo>
                      <a:pt x="944909" y="159941"/>
                    </a:lnTo>
                    <a:lnTo>
                      <a:pt x="938176" y="159147"/>
                    </a:lnTo>
                    <a:lnTo>
                      <a:pt x="931443" y="158353"/>
                    </a:lnTo>
                    <a:lnTo>
                      <a:pt x="923918" y="157956"/>
                    </a:lnTo>
                    <a:close/>
                    <a:moveTo>
                      <a:pt x="925106" y="0"/>
                    </a:moveTo>
                    <a:lnTo>
                      <a:pt x="938968" y="0"/>
                    </a:lnTo>
                    <a:lnTo>
                      <a:pt x="952434" y="397"/>
                    </a:lnTo>
                    <a:lnTo>
                      <a:pt x="965503" y="1984"/>
                    </a:lnTo>
                    <a:lnTo>
                      <a:pt x="978177" y="3572"/>
                    </a:lnTo>
                    <a:lnTo>
                      <a:pt x="990059" y="5953"/>
                    </a:lnTo>
                    <a:lnTo>
                      <a:pt x="1001544" y="9128"/>
                    </a:lnTo>
                    <a:lnTo>
                      <a:pt x="1012238" y="12303"/>
                    </a:lnTo>
                    <a:lnTo>
                      <a:pt x="1022931" y="15875"/>
                    </a:lnTo>
                    <a:lnTo>
                      <a:pt x="1032436" y="19844"/>
                    </a:lnTo>
                    <a:lnTo>
                      <a:pt x="1041942" y="24209"/>
                    </a:lnTo>
                    <a:lnTo>
                      <a:pt x="1050259" y="28178"/>
                    </a:lnTo>
                    <a:lnTo>
                      <a:pt x="1058180" y="32544"/>
                    </a:lnTo>
                    <a:lnTo>
                      <a:pt x="1065704" y="37306"/>
                    </a:lnTo>
                    <a:lnTo>
                      <a:pt x="1072437" y="41275"/>
                    </a:lnTo>
                    <a:lnTo>
                      <a:pt x="1084715" y="50006"/>
                    </a:lnTo>
                    <a:lnTo>
                      <a:pt x="1093824" y="57547"/>
                    </a:lnTo>
                    <a:lnTo>
                      <a:pt x="1100557" y="63500"/>
                    </a:lnTo>
                    <a:lnTo>
                      <a:pt x="1106102" y="68659"/>
                    </a:lnTo>
                    <a:lnTo>
                      <a:pt x="1104121" y="73025"/>
                    </a:lnTo>
                    <a:lnTo>
                      <a:pt x="1101745" y="77390"/>
                    </a:lnTo>
                    <a:lnTo>
                      <a:pt x="1098577" y="83344"/>
                    </a:lnTo>
                    <a:lnTo>
                      <a:pt x="1094220" y="89694"/>
                    </a:lnTo>
                    <a:lnTo>
                      <a:pt x="1089071" y="96837"/>
                    </a:lnTo>
                    <a:lnTo>
                      <a:pt x="1082339" y="103981"/>
                    </a:lnTo>
                    <a:lnTo>
                      <a:pt x="1078774" y="107156"/>
                    </a:lnTo>
                    <a:lnTo>
                      <a:pt x="1074418" y="111125"/>
                    </a:lnTo>
                    <a:lnTo>
                      <a:pt x="1070457" y="113903"/>
                    </a:lnTo>
                    <a:lnTo>
                      <a:pt x="1066101" y="117475"/>
                    </a:lnTo>
                    <a:lnTo>
                      <a:pt x="1060952" y="119856"/>
                    </a:lnTo>
                    <a:lnTo>
                      <a:pt x="1056199" y="122237"/>
                    </a:lnTo>
                    <a:lnTo>
                      <a:pt x="1050655" y="125016"/>
                    </a:lnTo>
                    <a:lnTo>
                      <a:pt x="1045110" y="126603"/>
                    </a:lnTo>
                    <a:lnTo>
                      <a:pt x="1039169" y="128191"/>
                    </a:lnTo>
                    <a:lnTo>
                      <a:pt x="1032832" y="128984"/>
                    </a:lnTo>
                    <a:lnTo>
                      <a:pt x="1026100" y="129381"/>
                    </a:lnTo>
                    <a:lnTo>
                      <a:pt x="1018971" y="129381"/>
                    </a:lnTo>
                    <a:lnTo>
                      <a:pt x="1011842" y="128984"/>
                    </a:lnTo>
                    <a:lnTo>
                      <a:pt x="1004317" y="127794"/>
                    </a:lnTo>
                    <a:lnTo>
                      <a:pt x="996792" y="125809"/>
                    </a:lnTo>
                    <a:lnTo>
                      <a:pt x="988475" y="123428"/>
                    </a:lnTo>
                    <a:lnTo>
                      <a:pt x="979761" y="119856"/>
                    </a:lnTo>
                    <a:lnTo>
                      <a:pt x="971048" y="115490"/>
                    </a:lnTo>
                    <a:lnTo>
                      <a:pt x="960751" y="110728"/>
                    </a:lnTo>
                    <a:lnTo>
                      <a:pt x="950057" y="105965"/>
                    </a:lnTo>
                    <a:lnTo>
                      <a:pt x="992435" y="126603"/>
                    </a:lnTo>
                    <a:lnTo>
                      <a:pt x="1012634" y="135334"/>
                    </a:lnTo>
                    <a:lnTo>
                      <a:pt x="1022139" y="139700"/>
                    </a:lnTo>
                    <a:lnTo>
                      <a:pt x="1031248" y="142875"/>
                    </a:lnTo>
                    <a:lnTo>
                      <a:pt x="1039961" y="145653"/>
                    </a:lnTo>
                    <a:lnTo>
                      <a:pt x="1049070" y="147637"/>
                    </a:lnTo>
                    <a:lnTo>
                      <a:pt x="1056991" y="149225"/>
                    </a:lnTo>
                    <a:lnTo>
                      <a:pt x="1064516" y="149622"/>
                    </a:lnTo>
                    <a:lnTo>
                      <a:pt x="1068081" y="149622"/>
                    </a:lnTo>
                    <a:lnTo>
                      <a:pt x="1071645" y="149225"/>
                    </a:lnTo>
                    <a:lnTo>
                      <a:pt x="1075606" y="148431"/>
                    </a:lnTo>
                    <a:lnTo>
                      <a:pt x="1078378" y="147637"/>
                    </a:lnTo>
                    <a:lnTo>
                      <a:pt x="1081546" y="146844"/>
                    </a:lnTo>
                    <a:lnTo>
                      <a:pt x="1084715" y="145256"/>
                    </a:lnTo>
                    <a:lnTo>
                      <a:pt x="1087487" y="143272"/>
                    </a:lnTo>
                    <a:lnTo>
                      <a:pt x="1090260" y="141287"/>
                    </a:lnTo>
                    <a:lnTo>
                      <a:pt x="1091844" y="155972"/>
                    </a:lnTo>
                    <a:lnTo>
                      <a:pt x="1092240" y="169069"/>
                    </a:lnTo>
                    <a:lnTo>
                      <a:pt x="1092240" y="181769"/>
                    </a:lnTo>
                    <a:lnTo>
                      <a:pt x="1091448" y="194072"/>
                    </a:lnTo>
                    <a:lnTo>
                      <a:pt x="1093824" y="192087"/>
                    </a:lnTo>
                    <a:lnTo>
                      <a:pt x="1094616" y="191294"/>
                    </a:lnTo>
                    <a:lnTo>
                      <a:pt x="1096200" y="191294"/>
                    </a:lnTo>
                    <a:lnTo>
                      <a:pt x="1097785" y="191691"/>
                    </a:lnTo>
                    <a:lnTo>
                      <a:pt x="1098973" y="192484"/>
                    </a:lnTo>
                    <a:lnTo>
                      <a:pt x="1100557" y="194072"/>
                    </a:lnTo>
                    <a:lnTo>
                      <a:pt x="1101745" y="195659"/>
                    </a:lnTo>
                    <a:lnTo>
                      <a:pt x="1103329" y="198834"/>
                    </a:lnTo>
                    <a:lnTo>
                      <a:pt x="1104517" y="201612"/>
                    </a:lnTo>
                    <a:lnTo>
                      <a:pt x="1106894" y="209153"/>
                    </a:lnTo>
                    <a:lnTo>
                      <a:pt x="1108478" y="218678"/>
                    </a:lnTo>
                    <a:lnTo>
                      <a:pt x="1110062" y="228997"/>
                    </a:lnTo>
                    <a:lnTo>
                      <a:pt x="1110854" y="240506"/>
                    </a:lnTo>
                    <a:lnTo>
                      <a:pt x="1111250" y="253206"/>
                    </a:lnTo>
                    <a:lnTo>
                      <a:pt x="1110854" y="265113"/>
                    </a:lnTo>
                    <a:lnTo>
                      <a:pt x="1110062" y="277019"/>
                    </a:lnTo>
                    <a:lnTo>
                      <a:pt x="1108478" y="287734"/>
                    </a:lnTo>
                    <a:lnTo>
                      <a:pt x="1106894" y="296466"/>
                    </a:lnTo>
                    <a:lnTo>
                      <a:pt x="1104517" y="304006"/>
                    </a:lnTo>
                    <a:lnTo>
                      <a:pt x="1103329" y="307578"/>
                    </a:lnTo>
                    <a:lnTo>
                      <a:pt x="1101745" y="309959"/>
                    </a:lnTo>
                    <a:lnTo>
                      <a:pt x="1100557" y="311944"/>
                    </a:lnTo>
                    <a:lnTo>
                      <a:pt x="1098973" y="313531"/>
                    </a:lnTo>
                    <a:lnTo>
                      <a:pt x="1097785" y="314722"/>
                    </a:lnTo>
                    <a:lnTo>
                      <a:pt x="1096200" y="314722"/>
                    </a:lnTo>
                    <a:lnTo>
                      <a:pt x="1094220" y="314722"/>
                    </a:lnTo>
                    <a:lnTo>
                      <a:pt x="1093032" y="313531"/>
                    </a:lnTo>
                    <a:lnTo>
                      <a:pt x="1091448" y="311547"/>
                    </a:lnTo>
                    <a:lnTo>
                      <a:pt x="1090260" y="309563"/>
                    </a:lnTo>
                    <a:lnTo>
                      <a:pt x="1088279" y="306784"/>
                    </a:lnTo>
                    <a:lnTo>
                      <a:pt x="1087091" y="303213"/>
                    </a:lnTo>
                    <a:lnTo>
                      <a:pt x="1085111" y="295275"/>
                    </a:lnTo>
                    <a:lnTo>
                      <a:pt x="1083923" y="305594"/>
                    </a:lnTo>
                    <a:lnTo>
                      <a:pt x="1081546" y="316309"/>
                    </a:lnTo>
                    <a:lnTo>
                      <a:pt x="1079566" y="327025"/>
                    </a:lnTo>
                    <a:lnTo>
                      <a:pt x="1077190" y="336550"/>
                    </a:lnTo>
                    <a:lnTo>
                      <a:pt x="1074022" y="346075"/>
                    </a:lnTo>
                    <a:lnTo>
                      <a:pt x="1070853" y="355997"/>
                    </a:lnTo>
                    <a:lnTo>
                      <a:pt x="1067289" y="364728"/>
                    </a:lnTo>
                    <a:lnTo>
                      <a:pt x="1063328" y="373460"/>
                    </a:lnTo>
                    <a:lnTo>
                      <a:pt x="1058972" y="382588"/>
                    </a:lnTo>
                    <a:lnTo>
                      <a:pt x="1054219" y="390525"/>
                    </a:lnTo>
                    <a:lnTo>
                      <a:pt x="1049863" y="398463"/>
                    </a:lnTo>
                    <a:lnTo>
                      <a:pt x="1044714" y="406003"/>
                    </a:lnTo>
                    <a:lnTo>
                      <a:pt x="1039565" y="413147"/>
                    </a:lnTo>
                    <a:lnTo>
                      <a:pt x="1034021" y="420291"/>
                    </a:lnTo>
                    <a:lnTo>
                      <a:pt x="1028872" y="427038"/>
                    </a:lnTo>
                    <a:lnTo>
                      <a:pt x="1022931" y="433388"/>
                    </a:lnTo>
                    <a:lnTo>
                      <a:pt x="1016990" y="439341"/>
                    </a:lnTo>
                    <a:lnTo>
                      <a:pt x="1011050" y="444897"/>
                    </a:lnTo>
                    <a:lnTo>
                      <a:pt x="1004713" y="450453"/>
                    </a:lnTo>
                    <a:lnTo>
                      <a:pt x="998376" y="455216"/>
                    </a:lnTo>
                    <a:lnTo>
                      <a:pt x="992039" y="459581"/>
                    </a:lnTo>
                    <a:lnTo>
                      <a:pt x="985702" y="463947"/>
                    </a:lnTo>
                    <a:lnTo>
                      <a:pt x="979365" y="467519"/>
                    </a:lnTo>
                    <a:lnTo>
                      <a:pt x="973028" y="471091"/>
                    </a:lnTo>
                    <a:lnTo>
                      <a:pt x="966692" y="473869"/>
                    </a:lnTo>
                    <a:lnTo>
                      <a:pt x="959959" y="477044"/>
                    </a:lnTo>
                    <a:lnTo>
                      <a:pt x="954018" y="479028"/>
                    </a:lnTo>
                    <a:lnTo>
                      <a:pt x="947681" y="480616"/>
                    </a:lnTo>
                    <a:lnTo>
                      <a:pt x="941344" y="482600"/>
                    </a:lnTo>
                    <a:lnTo>
                      <a:pt x="935404" y="483394"/>
                    </a:lnTo>
                    <a:lnTo>
                      <a:pt x="929067" y="484188"/>
                    </a:lnTo>
                    <a:lnTo>
                      <a:pt x="923126" y="484188"/>
                    </a:lnTo>
                    <a:lnTo>
                      <a:pt x="917977" y="484188"/>
                    </a:lnTo>
                    <a:lnTo>
                      <a:pt x="912829" y="483394"/>
                    </a:lnTo>
                    <a:lnTo>
                      <a:pt x="908076" y="482203"/>
                    </a:lnTo>
                    <a:lnTo>
                      <a:pt x="902531" y="480616"/>
                    </a:lnTo>
                    <a:lnTo>
                      <a:pt x="896987" y="478632"/>
                    </a:lnTo>
                    <a:lnTo>
                      <a:pt x="891046" y="476647"/>
                    </a:lnTo>
                    <a:lnTo>
                      <a:pt x="885105" y="473472"/>
                    </a:lnTo>
                    <a:lnTo>
                      <a:pt x="879561" y="470694"/>
                    </a:lnTo>
                    <a:lnTo>
                      <a:pt x="873620" y="466725"/>
                    </a:lnTo>
                    <a:lnTo>
                      <a:pt x="867283" y="463153"/>
                    </a:lnTo>
                    <a:lnTo>
                      <a:pt x="861342" y="458788"/>
                    </a:lnTo>
                    <a:lnTo>
                      <a:pt x="855005" y="454025"/>
                    </a:lnTo>
                    <a:lnTo>
                      <a:pt x="848669" y="449263"/>
                    </a:lnTo>
                    <a:lnTo>
                      <a:pt x="842728" y="444103"/>
                    </a:lnTo>
                    <a:lnTo>
                      <a:pt x="836391" y="438150"/>
                    </a:lnTo>
                    <a:lnTo>
                      <a:pt x="830450" y="432197"/>
                    </a:lnTo>
                    <a:lnTo>
                      <a:pt x="824114" y="425847"/>
                    </a:lnTo>
                    <a:lnTo>
                      <a:pt x="818173" y="419497"/>
                    </a:lnTo>
                    <a:lnTo>
                      <a:pt x="812628" y="412750"/>
                    </a:lnTo>
                    <a:lnTo>
                      <a:pt x="807083" y="405606"/>
                    </a:lnTo>
                    <a:lnTo>
                      <a:pt x="801539" y="398463"/>
                    </a:lnTo>
                    <a:lnTo>
                      <a:pt x="795994" y="390525"/>
                    </a:lnTo>
                    <a:lnTo>
                      <a:pt x="790845" y="382985"/>
                    </a:lnTo>
                    <a:lnTo>
                      <a:pt x="786093" y="374650"/>
                    </a:lnTo>
                    <a:lnTo>
                      <a:pt x="780944" y="366316"/>
                    </a:lnTo>
                    <a:lnTo>
                      <a:pt x="776588" y="357585"/>
                    </a:lnTo>
                    <a:lnTo>
                      <a:pt x="772231" y="349250"/>
                    </a:lnTo>
                    <a:lnTo>
                      <a:pt x="768271" y="340122"/>
                    </a:lnTo>
                    <a:lnTo>
                      <a:pt x="764706" y="330597"/>
                    </a:lnTo>
                    <a:lnTo>
                      <a:pt x="761142" y="321469"/>
                    </a:lnTo>
                    <a:lnTo>
                      <a:pt x="758369" y="311944"/>
                    </a:lnTo>
                    <a:lnTo>
                      <a:pt x="755201" y="302419"/>
                    </a:lnTo>
                    <a:lnTo>
                      <a:pt x="753221" y="308769"/>
                    </a:lnTo>
                    <a:lnTo>
                      <a:pt x="750448" y="313531"/>
                    </a:lnTo>
                    <a:lnTo>
                      <a:pt x="749260" y="315516"/>
                    </a:lnTo>
                    <a:lnTo>
                      <a:pt x="748072" y="316706"/>
                    </a:lnTo>
                    <a:lnTo>
                      <a:pt x="746884" y="317500"/>
                    </a:lnTo>
                    <a:lnTo>
                      <a:pt x="745696" y="317500"/>
                    </a:lnTo>
                    <a:lnTo>
                      <a:pt x="743715" y="317500"/>
                    </a:lnTo>
                    <a:lnTo>
                      <a:pt x="742131" y="316309"/>
                    </a:lnTo>
                    <a:lnTo>
                      <a:pt x="740943" y="315119"/>
                    </a:lnTo>
                    <a:lnTo>
                      <a:pt x="739755" y="313134"/>
                    </a:lnTo>
                    <a:lnTo>
                      <a:pt x="738567" y="310356"/>
                    </a:lnTo>
                    <a:lnTo>
                      <a:pt x="736983" y="307181"/>
                    </a:lnTo>
                    <a:lnTo>
                      <a:pt x="734606" y="299641"/>
                    </a:lnTo>
                    <a:lnTo>
                      <a:pt x="733022" y="290513"/>
                    </a:lnTo>
                    <a:lnTo>
                      <a:pt x="731834" y="280194"/>
                    </a:lnTo>
                    <a:lnTo>
                      <a:pt x="730250" y="268288"/>
                    </a:lnTo>
                    <a:lnTo>
                      <a:pt x="730250" y="255984"/>
                    </a:lnTo>
                    <a:lnTo>
                      <a:pt x="730250" y="243284"/>
                    </a:lnTo>
                    <a:lnTo>
                      <a:pt x="731834" y="231775"/>
                    </a:lnTo>
                    <a:lnTo>
                      <a:pt x="733022" y="221456"/>
                    </a:lnTo>
                    <a:lnTo>
                      <a:pt x="734606" y="212328"/>
                    </a:lnTo>
                    <a:lnTo>
                      <a:pt x="736983" y="204787"/>
                    </a:lnTo>
                    <a:lnTo>
                      <a:pt x="738567" y="201612"/>
                    </a:lnTo>
                    <a:lnTo>
                      <a:pt x="739755" y="198834"/>
                    </a:lnTo>
                    <a:lnTo>
                      <a:pt x="740943" y="196453"/>
                    </a:lnTo>
                    <a:lnTo>
                      <a:pt x="742131" y="195262"/>
                    </a:lnTo>
                    <a:lnTo>
                      <a:pt x="743715" y="194469"/>
                    </a:lnTo>
                    <a:lnTo>
                      <a:pt x="745696" y="194072"/>
                    </a:lnTo>
                    <a:lnTo>
                      <a:pt x="746488" y="194072"/>
                    </a:lnTo>
                    <a:lnTo>
                      <a:pt x="747280" y="194866"/>
                    </a:lnTo>
                    <a:lnTo>
                      <a:pt x="747676" y="186531"/>
                    </a:lnTo>
                    <a:lnTo>
                      <a:pt x="748072" y="178594"/>
                    </a:lnTo>
                    <a:lnTo>
                      <a:pt x="748864" y="171450"/>
                    </a:lnTo>
                    <a:lnTo>
                      <a:pt x="750052" y="164306"/>
                    </a:lnTo>
                    <a:lnTo>
                      <a:pt x="749260" y="155575"/>
                    </a:lnTo>
                    <a:lnTo>
                      <a:pt x="748864" y="147637"/>
                    </a:lnTo>
                    <a:lnTo>
                      <a:pt x="748864" y="139700"/>
                    </a:lnTo>
                    <a:lnTo>
                      <a:pt x="749260" y="132556"/>
                    </a:lnTo>
                    <a:lnTo>
                      <a:pt x="750052" y="125809"/>
                    </a:lnTo>
                    <a:lnTo>
                      <a:pt x="751240" y="119459"/>
                    </a:lnTo>
                    <a:lnTo>
                      <a:pt x="752429" y="113506"/>
                    </a:lnTo>
                    <a:lnTo>
                      <a:pt x="754013" y="107553"/>
                    </a:lnTo>
                    <a:lnTo>
                      <a:pt x="755993" y="102394"/>
                    </a:lnTo>
                    <a:lnTo>
                      <a:pt x="758369" y="98028"/>
                    </a:lnTo>
                    <a:lnTo>
                      <a:pt x="760746" y="93265"/>
                    </a:lnTo>
                    <a:lnTo>
                      <a:pt x="763122" y="89694"/>
                    </a:lnTo>
                    <a:lnTo>
                      <a:pt x="766686" y="85725"/>
                    </a:lnTo>
                    <a:lnTo>
                      <a:pt x="769459" y="82153"/>
                    </a:lnTo>
                    <a:lnTo>
                      <a:pt x="773419" y="79375"/>
                    </a:lnTo>
                    <a:lnTo>
                      <a:pt x="776984" y="76994"/>
                    </a:lnTo>
                    <a:lnTo>
                      <a:pt x="760350" y="76994"/>
                    </a:lnTo>
                    <a:lnTo>
                      <a:pt x="747280" y="77390"/>
                    </a:lnTo>
                    <a:lnTo>
                      <a:pt x="735794" y="78184"/>
                    </a:lnTo>
                    <a:lnTo>
                      <a:pt x="743715" y="73819"/>
                    </a:lnTo>
                    <a:lnTo>
                      <a:pt x="752032" y="68659"/>
                    </a:lnTo>
                    <a:lnTo>
                      <a:pt x="759953" y="63500"/>
                    </a:lnTo>
                    <a:lnTo>
                      <a:pt x="767874" y="57150"/>
                    </a:lnTo>
                    <a:lnTo>
                      <a:pt x="782924" y="45640"/>
                    </a:lnTo>
                    <a:lnTo>
                      <a:pt x="790053" y="40878"/>
                    </a:lnTo>
                    <a:lnTo>
                      <a:pt x="796390" y="36909"/>
                    </a:lnTo>
                    <a:lnTo>
                      <a:pt x="814212" y="28178"/>
                    </a:lnTo>
                    <a:lnTo>
                      <a:pt x="831242" y="21034"/>
                    </a:lnTo>
                    <a:lnTo>
                      <a:pt x="848273" y="15081"/>
                    </a:lnTo>
                    <a:lnTo>
                      <a:pt x="864511" y="9922"/>
                    </a:lnTo>
                    <a:lnTo>
                      <a:pt x="880749" y="5953"/>
                    </a:lnTo>
                    <a:lnTo>
                      <a:pt x="895799" y="3175"/>
                    </a:lnTo>
                    <a:lnTo>
                      <a:pt x="910849" y="1587"/>
                    </a:lnTo>
                    <a:lnTo>
                      <a:pt x="925106"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华文细黑" panose="02010600040101010101" pitchFamily="2" charset="-122"/>
                  <a:ea typeface="华文细黑" panose="02010600040101010101" pitchFamily="2" charset="-122"/>
                </a:endParaRPr>
              </a:p>
            </p:txBody>
          </p:sp>
          <p:sp>
            <p:nvSpPr>
              <p:cNvPr id="76" name="矩形 75"/>
              <p:cNvSpPr/>
              <p:nvPr/>
            </p:nvSpPr>
            <p:spPr>
              <a:xfrm>
                <a:off x="4900755" y="3877537"/>
                <a:ext cx="1315334" cy="601932"/>
              </a:xfrm>
              <a:prstGeom prst="rect">
                <a:avLst/>
              </a:prstGeom>
            </p:spPr>
            <p:txBody>
              <a:bodyPr wrap="none">
                <a:spAutoFit/>
              </a:bodyPr>
              <a:lstStyle/>
              <a:p>
                <a:pPr algn="ctr">
                  <a:lnSpc>
                    <a:spcPct val="150000"/>
                  </a:lnSpc>
                </a:pPr>
                <a:r>
                  <a:rPr lang="zh-CN" altLang="en-US" sz="2000" dirty="0">
                    <a:solidFill>
                      <a:schemeClr val="bg1"/>
                    </a:solidFill>
                    <a:latin typeface="华文细黑" panose="02010600040101010101" pitchFamily="2" charset="-122"/>
                    <a:ea typeface="华文细黑" panose="02010600040101010101" pitchFamily="2" charset="-122"/>
                  </a:rPr>
                  <a:t>输入标题</a:t>
                </a:r>
                <a:endParaRPr lang="en-US" altLang="zh-CN" sz="2000" dirty="0">
                  <a:solidFill>
                    <a:schemeClr val="bg1"/>
                  </a:solidFill>
                  <a:latin typeface="华文细黑" panose="02010600040101010101" pitchFamily="2" charset="-122"/>
                  <a:ea typeface="华文细黑" panose="02010600040101010101" pitchFamily="2" charset="-122"/>
                </a:endParaRPr>
              </a:p>
            </p:txBody>
          </p:sp>
        </p:grpSp>
      </p:grpSp>
      <p:grpSp>
        <p:nvGrpSpPr>
          <p:cNvPr id="79" name="组合 78"/>
          <p:cNvGrpSpPr/>
          <p:nvPr/>
        </p:nvGrpSpPr>
        <p:grpSpPr>
          <a:xfrm>
            <a:off x="4539180" y="1873575"/>
            <a:ext cx="5887946" cy="1053466"/>
            <a:chOff x="3980318" y="1642239"/>
            <a:chExt cx="6397399" cy="1144619"/>
          </a:xfrm>
        </p:grpSpPr>
        <p:cxnSp>
          <p:nvCxnSpPr>
            <p:cNvPr id="80" name="直接连接符 79"/>
            <p:cNvCxnSpPr/>
            <p:nvPr/>
          </p:nvCxnSpPr>
          <p:spPr>
            <a:xfrm>
              <a:off x="3980318" y="2251530"/>
              <a:ext cx="1228725"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1" name="左中括号 80"/>
            <p:cNvSpPr/>
            <p:nvPr/>
          </p:nvSpPr>
          <p:spPr>
            <a:xfrm>
              <a:off x="5264605" y="1744778"/>
              <a:ext cx="123825" cy="1042080"/>
            </a:xfrm>
            <a:prstGeom prst="leftBracket">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lnSpc>
                  <a:spcPct val="200000"/>
                </a:lnSpc>
                <a:defRPr/>
              </a:pPr>
              <a:endParaRPr lang="zh-CN" altLang="en-US">
                <a:latin typeface="华文细黑" panose="02010600040101010101" pitchFamily="2" charset="-122"/>
                <a:ea typeface="华文细黑" panose="02010600040101010101" pitchFamily="2" charset="-122"/>
              </a:endParaRPr>
            </a:p>
          </p:txBody>
        </p:sp>
        <p:sp>
          <p:nvSpPr>
            <p:cNvPr id="82" name="Rectangle 5"/>
            <p:cNvSpPr>
              <a:spLocks/>
            </p:cNvSpPr>
            <p:nvPr/>
          </p:nvSpPr>
          <p:spPr bwMode="auto">
            <a:xfrm>
              <a:off x="5580519" y="1642239"/>
              <a:ext cx="4797198" cy="1011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fontAlgn="base">
                <a:lnSpc>
                  <a:spcPct val="200000"/>
                </a:lnSpc>
                <a:spcBef>
                  <a:spcPct val="0"/>
                </a:spcBef>
                <a:spcAft>
                  <a:spcPct val="0"/>
                </a:spcAft>
              </a:pPr>
              <a:r>
                <a:rPr lang="zh-CN" altLang="en-US" sz="1200" dirty="0">
                  <a:solidFill>
                    <a:schemeClr val="bg1">
                      <a:lumMod val="50000"/>
                    </a:schemeClr>
                  </a:solidFill>
                  <a:latin typeface="华文细黑" panose="02010600040101010101" pitchFamily="2" charset="-122"/>
                  <a:ea typeface="华文细黑" panose="02010600040101010101" pitchFamily="2" charset="-122"/>
                  <a:sym typeface="Gill Sans" charset="0"/>
                </a:rPr>
                <a:t>此处添加详细文本描述，建议与标题相关并符合整体语言风格，语言描述尽量简洁生动。尽量将每页幻灯片的字数控制在  </a:t>
              </a:r>
              <a:r>
                <a:rPr lang="en-US" altLang="zh-CN" sz="1200" dirty="0">
                  <a:solidFill>
                    <a:schemeClr val="bg1">
                      <a:lumMod val="50000"/>
                    </a:schemeClr>
                  </a:solidFill>
                  <a:latin typeface="华文细黑" panose="02010600040101010101" pitchFamily="2" charset="-122"/>
                  <a:ea typeface="华文细黑" panose="02010600040101010101" pitchFamily="2" charset="-122"/>
                  <a:sym typeface="Gill Sans" charset="0"/>
                </a:rPr>
                <a:t>200</a:t>
              </a:r>
              <a:r>
                <a:rPr lang="zh-CN" altLang="en-US" sz="1200" dirty="0">
                  <a:solidFill>
                    <a:schemeClr val="bg1">
                      <a:lumMod val="50000"/>
                    </a:schemeClr>
                  </a:solidFill>
                  <a:latin typeface="华文细黑" panose="02010600040101010101" pitchFamily="2" charset="-122"/>
                  <a:ea typeface="华文细黑" panose="02010600040101010101" pitchFamily="2" charset="-122"/>
                  <a:sym typeface="Gill Sans" charset="0"/>
                </a:rPr>
                <a:t>字以内，据统计每页幻灯片的最好控制在</a:t>
              </a:r>
              <a:r>
                <a:rPr lang="en-US" altLang="zh-CN" sz="1200" dirty="0">
                  <a:solidFill>
                    <a:schemeClr val="bg1">
                      <a:lumMod val="50000"/>
                    </a:schemeClr>
                  </a:solidFill>
                  <a:latin typeface="华文细黑" panose="02010600040101010101" pitchFamily="2" charset="-122"/>
                  <a:ea typeface="华文细黑" panose="02010600040101010101" pitchFamily="2" charset="-122"/>
                  <a:sym typeface="Gill Sans" charset="0"/>
                </a:rPr>
                <a:t>5</a:t>
              </a:r>
              <a:r>
                <a:rPr lang="zh-CN" altLang="en-US" sz="1200" dirty="0">
                  <a:solidFill>
                    <a:schemeClr val="bg1">
                      <a:lumMod val="50000"/>
                    </a:schemeClr>
                  </a:solidFill>
                  <a:latin typeface="华文细黑" panose="02010600040101010101" pitchFamily="2" charset="-122"/>
                  <a:ea typeface="华文细黑" panose="02010600040101010101" pitchFamily="2" charset="-122"/>
                  <a:sym typeface="Gill Sans" charset="0"/>
                </a:rPr>
                <a:t>分钟之内。</a:t>
              </a:r>
              <a:endParaRPr lang="en-US" altLang="zh-CN" sz="1200" dirty="0">
                <a:solidFill>
                  <a:schemeClr val="bg1">
                    <a:lumMod val="50000"/>
                  </a:schemeClr>
                </a:solidFill>
                <a:latin typeface="华文细黑" panose="02010600040101010101" pitchFamily="2" charset="-122"/>
                <a:ea typeface="华文细黑" panose="02010600040101010101" pitchFamily="2" charset="-122"/>
                <a:cs typeface="Lato Light" charset="0"/>
                <a:sym typeface="Lato Light" charset="0"/>
              </a:endParaRPr>
            </a:p>
          </p:txBody>
        </p:sp>
      </p:grpSp>
      <p:cxnSp>
        <p:nvCxnSpPr>
          <p:cNvPr id="83" name="直接箭头连接符 82"/>
          <p:cNvCxnSpPr/>
          <p:nvPr/>
        </p:nvCxnSpPr>
        <p:spPr>
          <a:xfrm flipV="1">
            <a:off x="3493463" y="3808351"/>
            <a:ext cx="766440" cy="12838"/>
          </a:xfrm>
          <a:prstGeom prst="straightConnector1">
            <a:avLst/>
          </a:prstGeom>
          <a:ln w="1905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grpSp>
        <p:nvGrpSpPr>
          <p:cNvPr id="84" name="组合 83"/>
          <p:cNvGrpSpPr/>
          <p:nvPr/>
        </p:nvGrpSpPr>
        <p:grpSpPr>
          <a:xfrm>
            <a:off x="2973095" y="2470873"/>
            <a:ext cx="537678" cy="322899"/>
            <a:chOff x="2132468" y="2251530"/>
            <a:chExt cx="584200" cy="350838"/>
          </a:xfrm>
        </p:grpSpPr>
        <p:cxnSp>
          <p:nvCxnSpPr>
            <p:cNvPr id="85" name="直接连接符 84"/>
            <p:cNvCxnSpPr/>
            <p:nvPr/>
          </p:nvCxnSpPr>
          <p:spPr bwMode="auto">
            <a:xfrm flipV="1">
              <a:off x="2132468" y="2251530"/>
              <a:ext cx="265112" cy="350838"/>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bwMode="auto">
            <a:xfrm>
              <a:off x="2389643" y="2251530"/>
              <a:ext cx="327025"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87" name="组合 86"/>
          <p:cNvGrpSpPr/>
          <p:nvPr/>
        </p:nvGrpSpPr>
        <p:grpSpPr>
          <a:xfrm>
            <a:off x="5618420" y="3326717"/>
            <a:ext cx="5427078" cy="992414"/>
            <a:chOff x="5453518" y="3221121"/>
            <a:chExt cx="5896655" cy="1078284"/>
          </a:xfrm>
        </p:grpSpPr>
        <p:cxnSp>
          <p:nvCxnSpPr>
            <p:cNvPr id="88" name="直接连接符 87"/>
            <p:cNvCxnSpPr/>
            <p:nvPr/>
          </p:nvCxnSpPr>
          <p:spPr>
            <a:xfrm flipH="1">
              <a:off x="5453518" y="3806372"/>
              <a:ext cx="893762"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9" name="左中括号 88"/>
            <p:cNvSpPr/>
            <p:nvPr/>
          </p:nvSpPr>
          <p:spPr>
            <a:xfrm>
              <a:off x="6411915" y="3309485"/>
              <a:ext cx="123825" cy="989920"/>
            </a:xfrm>
            <a:prstGeom prst="leftBracket">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lnSpc>
                  <a:spcPct val="200000"/>
                </a:lnSpc>
                <a:defRPr/>
              </a:pPr>
              <a:endParaRPr lang="zh-CN" altLang="en-US">
                <a:latin typeface="华文细黑" panose="02010600040101010101" pitchFamily="2" charset="-122"/>
                <a:ea typeface="华文细黑" panose="02010600040101010101" pitchFamily="2" charset="-122"/>
              </a:endParaRPr>
            </a:p>
          </p:txBody>
        </p:sp>
        <p:sp>
          <p:nvSpPr>
            <p:cNvPr id="90" name="Rectangle 5"/>
            <p:cNvSpPr>
              <a:spLocks/>
            </p:cNvSpPr>
            <p:nvPr/>
          </p:nvSpPr>
          <p:spPr bwMode="auto">
            <a:xfrm>
              <a:off x="6654802" y="3221121"/>
              <a:ext cx="4695371" cy="1011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fontAlgn="base">
                <a:lnSpc>
                  <a:spcPct val="200000"/>
                </a:lnSpc>
                <a:spcBef>
                  <a:spcPct val="0"/>
                </a:spcBef>
                <a:spcAft>
                  <a:spcPct val="0"/>
                </a:spcAft>
              </a:pPr>
              <a:r>
                <a:rPr lang="zh-CN" altLang="en-US" sz="1200" dirty="0">
                  <a:solidFill>
                    <a:schemeClr val="bg1">
                      <a:lumMod val="50000"/>
                    </a:schemeClr>
                  </a:solidFill>
                  <a:latin typeface="华文细黑" panose="02010600040101010101" pitchFamily="2" charset="-122"/>
                  <a:ea typeface="华文细黑" panose="02010600040101010101" pitchFamily="2" charset="-122"/>
                  <a:sym typeface="Gill Sans" charset="0"/>
                </a:rPr>
                <a:t>此处添加详细文本描述，建议与标题相关并符合整体语言风格，语言描述尽量简洁生动。尽量将每页幻灯片的字数控制在  </a:t>
              </a:r>
              <a:r>
                <a:rPr lang="en-US" altLang="zh-CN" sz="1200" dirty="0">
                  <a:solidFill>
                    <a:schemeClr val="bg1">
                      <a:lumMod val="50000"/>
                    </a:schemeClr>
                  </a:solidFill>
                  <a:latin typeface="华文细黑" panose="02010600040101010101" pitchFamily="2" charset="-122"/>
                  <a:ea typeface="华文细黑" panose="02010600040101010101" pitchFamily="2" charset="-122"/>
                  <a:sym typeface="Gill Sans" charset="0"/>
                </a:rPr>
                <a:t>200</a:t>
              </a:r>
              <a:r>
                <a:rPr lang="zh-CN" altLang="en-US" sz="1200" dirty="0">
                  <a:solidFill>
                    <a:schemeClr val="bg1">
                      <a:lumMod val="50000"/>
                    </a:schemeClr>
                  </a:solidFill>
                  <a:latin typeface="华文细黑" panose="02010600040101010101" pitchFamily="2" charset="-122"/>
                  <a:ea typeface="华文细黑" panose="02010600040101010101" pitchFamily="2" charset="-122"/>
                  <a:sym typeface="Gill Sans" charset="0"/>
                </a:rPr>
                <a:t>字以内，据统计每页幻灯片的最好控制在</a:t>
              </a:r>
              <a:r>
                <a:rPr lang="en-US" altLang="zh-CN" sz="1200" dirty="0">
                  <a:solidFill>
                    <a:schemeClr val="bg1">
                      <a:lumMod val="50000"/>
                    </a:schemeClr>
                  </a:solidFill>
                  <a:latin typeface="华文细黑" panose="02010600040101010101" pitchFamily="2" charset="-122"/>
                  <a:ea typeface="华文细黑" panose="02010600040101010101" pitchFamily="2" charset="-122"/>
                  <a:sym typeface="Gill Sans" charset="0"/>
                </a:rPr>
                <a:t>5</a:t>
              </a:r>
              <a:r>
                <a:rPr lang="zh-CN" altLang="en-US" sz="1200" dirty="0">
                  <a:solidFill>
                    <a:schemeClr val="bg1">
                      <a:lumMod val="50000"/>
                    </a:schemeClr>
                  </a:solidFill>
                  <a:latin typeface="华文细黑" panose="02010600040101010101" pitchFamily="2" charset="-122"/>
                  <a:ea typeface="华文细黑" panose="02010600040101010101" pitchFamily="2" charset="-122"/>
                  <a:sym typeface="Gill Sans" charset="0"/>
                </a:rPr>
                <a:t>分钟之内。</a:t>
              </a:r>
              <a:endParaRPr lang="en-US" altLang="zh-CN" sz="1200" dirty="0">
                <a:solidFill>
                  <a:schemeClr val="bg1">
                    <a:lumMod val="50000"/>
                  </a:schemeClr>
                </a:solidFill>
                <a:latin typeface="华文细黑" panose="02010600040101010101" pitchFamily="2" charset="-122"/>
                <a:ea typeface="华文细黑" panose="02010600040101010101" pitchFamily="2" charset="-122"/>
                <a:cs typeface="Lato Light" charset="0"/>
                <a:sym typeface="Lato Light" charset="0"/>
              </a:endParaRPr>
            </a:p>
          </p:txBody>
        </p:sp>
      </p:grpSp>
      <p:grpSp>
        <p:nvGrpSpPr>
          <p:cNvPr id="91" name="组合 90"/>
          <p:cNvGrpSpPr/>
          <p:nvPr/>
        </p:nvGrpSpPr>
        <p:grpSpPr>
          <a:xfrm>
            <a:off x="4870097" y="4736290"/>
            <a:ext cx="5629335" cy="981727"/>
            <a:chOff x="4333875" y="4791038"/>
            <a:chExt cx="6116412" cy="1066672"/>
          </a:xfrm>
        </p:grpSpPr>
        <p:cxnSp>
          <p:nvCxnSpPr>
            <p:cNvPr id="92" name="直接连接符 91"/>
            <p:cNvCxnSpPr/>
            <p:nvPr/>
          </p:nvCxnSpPr>
          <p:spPr>
            <a:xfrm flipH="1">
              <a:off x="4333875" y="5361443"/>
              <a:ext cx="893763"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3" name="左中括号 92"/>
            <p:cNvSpPr/>
            <p:nvPr/>
          </p:nvSpPr>
          <p:spPr>
            <a:xfrm>
              <a:off x="5327650" y="4865176"/>
              <a:ext cx="123825" cy="992534"/>
            </a:xfrm>
            <a:prstGeom prst="leftBracket">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lnSpc>
                  <a:spcPct val="200000"/>
                </a:lnSpc>
                <a:defRPr/>
              </a:pPr>
              <a:endParaRPr lang="zh-CN" altLang="en-US">
                <a:latin typeface="华文细黑" panose="02010600040101010101" pitchFamily="2" charset="-122"/>
                <a:ea typeface="华文细黑" panose="02010600040101010101" pitchFamily="2" charset="-122"/>
              </a:endParaRPr>
            </a:p>
          </p:txBody>
        </p:sp>
        <p:sp>
          <p:nvSpPr>
            <p:cNvPr id="94" name="Rectangle 5"/>
            <p:cNvSpPr>
              <a:spLocks/>
            </p:cNvSpPr>
            <p:nvPr/>
          </p:nvSpPr>
          <p:spPr bwMode="auto">
            <a:xfrm>
              <a:off x="5653089" y="4791038"/>
              <a:ext cx="4797198" cy="1011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fontAlgn="base">
                <a:lnSpc>
                  <a:spcPct val="200000"/>
                </a:lnSpc>
                <a:spcBef>
                  <a:spcPct val="0"/>
                </a:spcBef>
                <a:spcAft>
                  <a:spcPct val="0"/>
                </a:spcAft>
              </a:pPr>
              <a:r>
                <a:rPr lang="zh-CN" altLang="en-US" sz="1200" dirty="0">
                  <a:solidFill>
                    <a:schemeClr val="bg1">
                      <a:lumMod val="50000"/>
                    </a:schemeClr>
                  </a:solidFill>
                  <a:latin typeface="华文细黑" panose="02010600040101010101" pitchFamily="2" charset="-122"/>
                  <a:ea typeface="华文细黑" panose="02010600040101010101" pitchFamily="2" charset="-122"/>
                  <a:sym typeface="Gill Sans" charset="0"/>
                </a:rPr>
                <a:t>此处添加详细文本描述，建议与标题相关并符合整体语言风格，语言描述尽量简洁生动。尽量将每页幻灯片的字数控制在  </a:t>
              </a:r>
              <a:r>
                <a:rPr lang="en-US" altLang="zh-CN" sz="1200" dirty="0">
                  <a:solidFill>
                    <a:schemeClr val="bg1">
                      <a:lumMod val="50000"/>
                    </a:schemeClr>
                  </a:solidFill>
                  <a:latin typeface="华文细黑" panose="02010600040101010101" pitchFamily="2" charset="-122"/>
                  <a:ea typeface="华文细黑" panose="02010600040101010101" pitchFamily="2" charset="-122"/>
                  <a:sym typeface="Gill Sans" charset="0"/>
                </a:rPr>
                <a:t>200</a:t>
              </a:r>
              <a:r>
                <a:rPr lang="zh-CN" altLang="en-US" sz="1200" dirty="0">
                  <a:solidFill>
                    <a:schemeClr val="bg1">
                      <a:lumMod val="50000"/>
                    </a:schemeClr>
                  </a:solidFill>
                  <a:latin typeface="华文细黑" panose="02010600040101010101" pitchFamily="2" charset="-122"/>
                  <a:ea typeface="华文细黑" panose="02010600040101010101" pitchFamily="2" charset="-122"/>
                  <a:sym typeface="Gill Sans" charset="0"/>
                </a:rPr>
                <a:t>字以内，据统计每页幻灯片的最好控制在</a:t>
              </a:r>
              <a:r>
                <a:rPr lang="en-US" altLang="zh-CN" sz="1200" dirty="0">
                  <a:solidFill>
                    <a:schemeClr val="bg1">
                      <a:lumMod val="50000"/>
                    </a:schemeClr>
                  </a:solidFill>
                  <a:latin typeface="华文细黑" panose="02010600040101010101" pitchFamily="2" charset="-122"/>
                  <a:ea typeface="华文细黑" panose="02010600040101010101" pitchFamily="2" charset="-122"/>
                  <a:sym typeface="Gill Sans" charset="0"/>
                </a:rPr>
                <a:t>5</a:t>
              </a:r>
              <a:r>
                <a:rPr lang="zh-CN" altLang="en-US" sz="1200" dirty="0">
                  <a:solidFill>
                    <a:schemeClr val="bg1">
                      <a:lumMod val="50000"/>
                    </a:schemeClr>
                  </a:solidFill>
                  <a:latin typeface="华文细黑" panose="02010600040101010101" pitchFamily="2" charset="-122"/>
                  <a:ea typeface="华文细黑" panose="02010600040101010101" pitchFamily="2" charset="-122"/>
                  <a:sym typeface="Gill Sans" charset="0"/>
                </a:rPr>
                <a:t>分钟之内。</a:t>
              </a:r>
              <a:endParaRPr lang="en-US" altLang="zh-CN" sz="1200" dirty="0">
                <a:solidFill>
                  <a:schemeClr val="bg1">
                    <a:lumMod val="50000"/>
                  </a:schemeClr>
                </a:solidFill>
                <a:latin typeface="华文细黑" panose="02010600040101010101" pitchFamily="2" charset="-122"/>
                <a:ea typeface="华文细黑" panose="02010600040101010101" pitchFamily="2" charset="-122"/>
                <a:cs typeface="Lato Light" charset="0"/>
                <a:sym typeface="Lato Light" charset="0"/>
              </a:endParaRPr>
            </a:p>
          </p:txBody>
        </p:sp>
      </p:grpSp>
      <p:grpSp>
        <p:nvGrpSpPr>
          <p:cNvPr id="95" name="组合 94"/>
          <p:cNvGrpSpPr/>
          <p:nvPr/>
        </p:nvGrpSpPr>
        <p:grpSpPr>
          <a:xfrm flipV="1">
            <a:off x="2976969" y="4823391"/>
            <a:ext cx="537678" cy="322899"/>
            <a:chOff x="2132468" y="2251530"/>
            <a:chExt cx="584200" cy="350838"/>
          </a:xfrm>
        </p:grpSpPr>
        <p:cxnSp>
          <p:nvCxnSpPr>
            <p:cNvPr id="96" name="直接连接符 95"/>
            <p:cNvCxnSpPr/>
            <p:nvPr/>
          </p:nvCxnSpPr>
          <p:spPr bwMode="auto">
            <a:xfrm flipV="1">
              <a:off x="2132468" y="2251530"/>
              <a:ext cx="265112" cy="350838"/>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bwMode="auto">
            <a:xfrm>
              <a:off x="2389643" y="2251530"/>
              <a:ext cx="327025"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98" name="组合 97"/>
          <p:cNvGrpSpPr/>
          <p:nvPr/>
        </p:nvGrpSpPr>
        <p:grpSpPr>
          <a:xfrm>
            <a:off x="3532640" y="1823539"/>
            <a:ext cx="1408007" cy="1247908"/>
            <a:chOff x="3628279" y="1777502"/>
            <a:chExt cx="1408007" cy="1247908"/>
          </a:xfrm>
        </p:grpSpPr>
        <p:grpSp>
          <p:nvGrpSpPr>
            <p:cNvPr id="99" name="组合 98"/>
            <p:cNvGrpSpPr/>
            <p:nvPr/>
          </p:nvGrpSpPr>
          <p:grpSpPr>
            <a:xfrm>
              <a:off x="3628279" y="1777502"/>
              <a:ext cx="1408007" cy="1247908"/>
              <a:chOff x="4065381" y="1654018"/>
              <a:chExt cx="1155488" cy="1024101"/>
            </a:xfrm>
          </p:grpSpPr>
          <p:sp>
            <p:nvSpPr>
              <p:cNvPr id="101" name="Freeform 5"/>
              <p:cNvSpPr>
                <a:spLocks/>
              </p:cNvSpPr>
              <p:nvPr/>
            </p:nvSpPr>
            <p:spPr bwMode="auto">
              <a:xfrm rot="10800000">
                <a:off x="4065381" y="1654018"/>
                <a:ext cx="1155488" cy="102410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0F0F0"/>
                  </a:gs>
                  <a:gs pos="73000">
                    <a:srgbClr val="ECECEC"/>
                  </a:gs>
                  <a:gs pos="100000">
                    <a:srgbClr val="D9D9D9"/>
                  </a:gs>
                </a:gsLst>
                <a:lin ang="2700000" scaled="1"/>
                <a:tileRect/>
              </a:gradFill>
              <a:ln w="25400">
                <a:gradFill flip="none" rotWithShape="1">
                  <a:gsLst>
                    <a:gs pos="100000">
                      <a:srgbClr val="B2B2B2"/>
                    </a:gs>
                    <a:gs pos="0">
                      <a:schemeClr val="bg1"/>
                    </a:gs>
                  </a:gsLst>
                  <a:lin ang="2700000" scaled="1"/>
                  <a:tileRect/>
                </a:gradFill>
              </a:ln>
              <a:effectLst>
                <a:innerShdw blurRad="152400" dist="63500" dir="2700000">
                  <a:prstClr val="black">
                    <a:alpha val="50000"/>
                  </a:prstClr>
                </a:innerShdw>
              </a:effectLst>
            </p:spPr>
            <p:txBody>
              <a:bodyPr vert="horz" wrap="square" lIns="91440" tIns="45720" rIns="91440" bIns="45720" numCol="1" anchor="t" anchorCtr="0" compatLnSpc="1">
                <a:prstTxWarp prst="textNoShape">
                  <a:avLst/>
                </a:prstTxWarp>
              </a:bodyPr>
              <a:lstStyle/>
              <a:p>
                <a:endParaRPr lang="zh-CN" altLang="en-US">
                  <a:solidFill>
                    <a:srgbClr val="00AABC"/>
                  </a:solidFill>
                  <a:latin typeface="华文细黑" panose="02010600040101010101" pitchFamily="2" charset="-122"/>
                  <a:ea typeface="华文细黑" panose="02010600040101010101" pitchFamily="2" charset="-122"/>
                </a:endParaRPr>
              </a:p>
            </p:txBody>
          </p:sp>
          <p:sp>
            <p:nvSpPr>
              <p:cNvPr id="102" name="Freeform 5"/>
              <p:cNvSpPr>
                <a:spLocks/>
              </p:cNvSpPr>
              <p:nvPr/>
            </p:nvSpPr>
            <p:spPr bwMode="auto">
              <a:xfrm rot="10800000">
                <a:off x="4214765" y="1786416"/>
                <a:ext cx="856720" cy="75930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12700">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p>
                <a:pPr defTabSz="914263" fontAlgn="base">
                  <a:spcBef>
                    <a:spcPct val="0"/>
                  </a:spcBef>
                  <a:spcAft>
                    <a:spcPct val="0"/>
                  </a:spcAft>
                  <a:buFont typeface="Arial" pitchFamily="34" charset="0"/>
                </a:pPr>
                <a:endParaRPr lang="zh-CN" altLang="en-US" sz="2000" b="1">
                  <a:solidFill>
                    <a:schemeClr val="bg1"/>
                  </a:solidFill>
                  <a:latin typeface="DIN Mittelschrift Std" pitchFamily="50" charset="0"/>
                  <a:ea typeface="华文细黑" panose="02010600040101010101" pitchFamily="2" charset="-122"/>
                </a:endParaRPr>
              </a:p>
            </p:txBody>
          </p:sp>
        </p:grpSp>
        <p:sp>
          <p:nvSpPr>
            <p:cNvPr id="100" name="文本框 11"/>
            <p:cNvSpPr txBox="1"/>
            <p:nvPr/>
          </p:nvSpPr>
          <p:spPr>
            <a:xfrm>
              <a:off x="3944008" y="2219042"/>
              <a:ext cx="800170" cy="338530"/>
            </a:xfrm>
            <a:prstGeom prst="rect">
              <a:avLst/>
            </a:prstGeom>
            <a:noFill/>
          </p:spPr>
          <p:txBody>
            <a:bodyPr wrap="none" lIns="91415" tIns="45708" rIns="91415" bIns="45708" rtlCol="0">
              <a:spAutoFit/>
            </a:bodyPr>
            <a:lstStyle/>
            <a:p>
              <a:pPr lvl="0" algn="ctr"/>
              <a:r>
                <a:rPr lang="zh-CN" altLang="en-US" sz="1600" dirty="0">
                  <a:solidFill>
                    <a:schemeClr val="bg1"/>
                  </a:solidFill>
                  <a:latin typeface="DIN Mittelschrift Std" pitchFamily="50" charset="0"/>
                  <a:ea typeface="华文细黑" panose="02010600040101010101" pitchFamily="2" charset="-122"/>
                </a:rPr>
                <a:t>小文字</a:t>
              </a:r>
            </a:p>
          </p:txBody>
        </p:sp>
      </p:grpSp>
      <p:grpSp>
        <p:nvGrpSpPr>
          <p:cNvPr id="103" name="组合 102"/>
          <p:cNvGrpSpPr/>
          <p:nvPr/>
        </p:nvGrpSpPr>
        <p:grpSpPr>
          <a:xfrm>
            <a:off x="4210414" y="3158437"/>
            <a:ext cx="1408007" cy="1247908"/>
            <a:chOff x="4306053" y="3112400"/>
            <a:chExt cx="1408007" cy="1247908"/>
          </a:xfrm>
        </p:grpSpPr>
        <p:grpSp>
          <p:nvGrpSpPr>
            <p:cNvPr id="104" name="组合 103"/>
            <p:cNvGrpSpPr/>
            <p:nvPr/>
          </p:nvGrpSpPr>
          <p:grpSpPr>
            <a:xfrm>
              <a:off x="4306053" y="3112400"/>
              <a:ext cx="1408007" cy="1247908"/>
              <a:chOff x="4065381" y="1654018"/>
              <a:chExt cx="1155488" cy="1024101"/>
            </a:xfrm>
          </p:grpSpPr>
          <p:sp>
            <p:nvSpPr>
              <p:cNvPr id="106" name="Freeform 5"/>
              <p:cNvSpPr>
                <a:spLocks/>
              </p:cNvSpPr>
              <p:nvPr/>
            </p:nvSpPr>
            <p:spPr bwMode="auto">
              <a:xfrm rot="10800000">
                <a:off x="4065381" y="1654018"/>
                <a:ext cx="1155488" cy="102410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0F0F0"/>
                  </a:gs>
                  <a:gs pos="73000">
                    <a:srgbClr val="ECECEC"/>
                  </a:gs>
                  <a:gs pos="100000">
                    <a:srgbClr val="D9D9D9"/>
                  </a:gs>
                </a:gsLst>
                <a:lin ang="2700000" scaled="1"/>
                <a:tileRect/>
              </a:gradFill>
              <a:ln w="25400">
                <a:gradFill flip="none" rotWithShape="1">
                  <a:gsLst>
                    <a:gs pos="100000">
                      <a:srgbClr val="B2B2B2"/>
                    </a:gs>
                    <a:gs pos="0">
                      <a:schemeClr val="bg1"/>
                    </a:gs>
                  </a:gsLst>
                  <a:lin ang="2700000" scaled="1"/>
                  <a:tileRect/>
                </a:gradFill>
              </a:ln>
              <a:effectLst>
                <a:innerShdw blurRad="152400" dist="63500" dir="2700000">
                  <a:prstClr val="black">
                    <a:alpha val="50000"/>
                  </a:prstClr>
                </a:innerShdw>
              </a:effectLst>
            </p:spPr>
            <p:txBody>
              <a:bodyPr vert="horz" wrap="square" lIns="91440" tIns="45720" rIns="91440" bIns="45720" numCol="1" anchor="t" anchorCtr="0" compatLnSpc="1">
                <a:prstTxWarp prst="textNoShape">
                  <a:avLst/>
                </a:prstTxWarp>
              </a:bodyPr>
              <a:lstStyle/>
              <a:p>
                <a:endParaRPr lang="zh-CN" altLang="en-US">
                  <a:solidFill>
                    <a:srgbClr val="00AABC"/>
                  </a:solidFill>
                  <a:latin typeface="华文细黑" panose="02010600040101010101" pitchFamily="2" charset="-122"/>
                  <a:ea typeface="华文细黑" panose="02010600040101010101" pitchFamily="2" charset="-122"/>
                </a:endParaRPr>
              </a:p>
            </p:txBody>
          </p:sp>
          <p:sp>
            <p:nvSpPr>
              <p:cNvPr id="107" name="Freeform 5"/>
              <p:cNvSpPr>
                <a:spLocks/>
              </p:cNvSpPr>
              <p:nvPr/>
            </p:nvSpPr>
            <p:spPr bwMode="auto">
              <a:xfrm rot="10800000">
                <a:off x="4214765" y="1786416"/>
                <a:ext cx="856720" cy="75930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12700">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p>
                <a:pPr defTabSz="914263" fontAlgn="base">
                  <a:spcBef>
                    <a:spcPct val="0"/>
                  </a:spcBef>
                  <a:spcAft>
                    <a:spcPct val="0"/>
                  </a:spcAft>
                  <a:buFont typeface="Arial" pitchFamily="34" charset="0"/>
                </a:pPr>
                <a:endParaRPr lang="zh-CN" altLang="en-US" sz="2000" b="1">
                  <a:solidFill>
                    <a:schemeClr val="bg1"/>
                  </a:solidFill>
                  <a:latin typeface="DIN Mittelschrift Std" pitchFamily="50" charset="0"/>
                  <a:ea typeface="华文细黑" panose="02010600040101010101" pitchFamily="2" charset="-122"/>
                </a:endParaRPr>
              </a:p>
            </p:txBody>
          </p:sp>
        </p:grpSp>
        <p:sp>
          <p:nvSpPr>
            <p:cNvPr id="105" name="文本框 11"/>
            <p:cNvSpPr txBox="1"/>
            <p:nvPr/>
          </p:nvSpPr>
          <p:spPr>
            <a:xfrm>
              <a:off x="4614961" y="3579163"/>
              <a:ext cx="800169" cy="338530"/>
            </a:xfrm>
            <a:prstGeom prst="rect">
              <a:avLst/>
            </a:prstGeom>
            <a:noFill/>
          </p:spPr>
          <p:txBody>
            <a:bodyPr wrap="none" lIns="91415" tIns="45708" rIns="91415" bIns="45708" rtlCol="0">
              <a:spAutoFit/>
            </a:bodyPr>
            <a:lstStyle/>
            <a:p>
              <a:pPr lvl="0" algn="ctr"/>
              <a:r>
                <a:rPr lang="zh-CN" altLang="en-US" sz="1600" dirty="0">
                  <a:solidFill>
                    <a:schemeClr val="bg1"/>
                  </a:solidFill>
                  <a:latin typeface="DIN Mittelschrift Std" pitchFamily="50" charset="0"/>
                  <a:ea typeface="华文细黑" panose="02010600040101010101" pitchFamily="2" charset="-122"/>
                </a:rPr>
                <a:t>小文字</a:t>
              </a:r>
            </a:p>
          </p:txBody>
        </p:sp>
      </p:grpSp>
      <p:grpSp>
        <p:nvGrpSpPr>
          <p:cNvPr id="108" name="组合 107"/>
          <p:cNvGrpSpPr/>
          <p:nvPr/>
        </p:nvGrpSpPr>
        <p:grpSpPr>
          <a:xfrm>
            <a:off x="3532640" y="4506378"/>
            <a:ext cx="1408007" cy="1247908"/>
            <a:chOff x="3628279" y="4460341"/>
            <a:chExt cx="1408007" cy="1247908"/>
          </a:xfrm>
        </p:grpSpPr>
        <p:grpSp>
          <p:nvGrpSpPr>
            <p:cNvPr id="109" name="组合 108"/>
            <p:cNvGrpSpPr/>
            <p:nvPr/>
          </p:nvGrpSpPr>
          <p:grpSpPr>
            <a:xfrm>
              <a:off x="3628279" y="4460341"/>
              <a:ext cx="1408007" cy="1247908"/>
              <a:chOff x="4065381" y="1654018"/>
              <a:chExt cx="1155488" cy="1024101"/>
            </a:xfrm>
          </p:grpSpPr>
          <p:sp>
            <p:nvSpPr>
              <p:cNvPr id="111" name="Freeform 5"/>
              <p:cNvSpPr>
                <a:spLocks/>
              </p:cNvSpPr>
              <p:nvPr/>
            </p:nvSpPr>
            <p:spPr bwMode="auto">
              <a:xfrm rot="10800000">
                <a:off x="4065381" y="1654018"/>
                <a:ext cx="1155488" cy="102410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0F0F0"/>
                  </a:gs>
                  <a:gs pos="73000">
                    <a:srgbClr val="ECECEC"/>
                  </a:gs>
                  <a:gs pos="100000">
                    <a:srgbClr val="D9D9D9"/>
                  </a:gs>
                </a:gsLst>
                <a:lin ang="2700000" scaled="1"/>
                <a:tileRect/>
              </a:gradFill>
              <a:ln w="25400">
                <a:gradFill flip="none" rotWithShape="1">
                  <a:gsLst>
                    <a:gs pos="100000">
                      <a:srgbClr val="B2B2B2"/>
                    </a:gs>
                    <a:gs pos="0">
                      <a:schemeClr val="bg1"/>
                    </a:gs>
                  </a:gsLst>
                  <a:lin ang="2700000" scaled="1"/>
                  <a:tileRect/>
                </a:gradFill>
              </a:ln>
              <a:effectLst>
                <a:innerShdw blurRad="152400" dist="63500" dir="2700000">
                  <a:prstClr val="black">
                    <a:alpha val="50000"/>
                  </a:prstClr>
                </a:innerShdw>
              </a:effectLst>
            </p:spPr>
            <p:txBody>
              <a:bodyPr vert="horz" wrap="square" lIns="91440" tIns="45720" rIns="91440" bIns="45720" numCol="1" anchor="t" anchorCtr="0" compatLnSpc="1">
                <a:prstTxWarp prst="textNoShape">
                  <a:avLst/>
                </a:prstTxWarp>
              </a:bodyPr>
              <a:lstStyle/>
              <a:p>
                <a:endParaRPr lang="zh-CN" altLang="en-US">
                  <a:solidFill>
                    <a:srgbClr val="00AABC"/>
                  </a:solidFill>
                  <a:latin typeface="华文细黑" panose="02010600040101010101" pitchFamily="2" charset="-122"/>
                  <a:ea typeface="华文细黑" panose="02010600040101010101" pitchFamily="2" charset="-122"/>
                </a:endParaRPr>
              </a:p>
            </p:txBody>
          </p:sp>
          <p:sp>
            <p:nvSpPr>
              <p:cNvPr id="112" name="Freeform 5"/>
              <p:cNvSpPr>
                <a:spLocks/>
              </p:cNvSpPr>
              <p:nvPr/>
            </p:nvSpPr>
            <p:spPr bwMode="auto">
              <a:xfrm rot="10800000">
                <a:off x="4214765" y="1786416"/>
                <a:ext cx="856720" cy="75930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12700">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p>
                <a:pPr defTabSz="914263" fontAlgn="base">
                  <a:spcBef>
                    <a:spcPct val="0"/>
                  </a:spcBef>
                  <a:spcAft>
                    <a:spcPct val="0"/>
                  </a:spcAft>
                  <a:buFont typeface="Arial" pitchFamily="34" charset="0"/>
                </a:pPr>
                <a:endParaRPr lang="zh-CN" altLang="en-US" sz="2000" b="1">
                  <a:solidFill>
                    <a:schemeClr val="bg1"/>
                  </a:solidFill>
                  <a:latin typeface="DIN Mittelschrift Std" pitchFamily="50" charset="0"/>
                  <a:ea typeface="华文细黑" panose="02010600040101010101" pitchFamily="2" charset="-122"/>
                </a:endParaRPr>
              </a:p>
            </p:txBody>
          </p:sp>
        </p:grpSp>
        <p:sp>
          <p:nvSpPr>
            <p:cNvPr id="110" name="文本框 11"/>
            <p:cNvSpPr txBox="1"/>
            <p:nvPr/>
          </p:nvSpPr>
          <p:spPr>
            <a:xfrm>
              <a:off x="3889737" y="4930988"/>
              <a:ext cx="800169" cy="338530"/>
            </a:xfrm>
            <a:prstGeom prst="rect">
              <a:avLst/>
            </a:prstGeom>
            <a:noFill/>
          </p:spPr>
          <p:txBody>
            <a:bodyPr wrap="none" lIns="91415" tIns="45708" rIns="91415" bIns="45708" rtlCol="0">
              <a:spAutoFit/>
            </a:bodyPr>
            <a:lstStyle/>
            <a:p>
              <a:pPr lvl="0" algn="ctr"/>
              <a:r>
                <a:rPr lang="zh-CN" altLang="en-US" sz="1600" dirty="0">
                  <a:solidFill>
                    <a:schemeClr val="bg1"/>
                  </a:solidFill>
                  <a:latin typeface="DIN Mittelschrift Std" pitchFamily="50" charset="0"/>
                  <a:ea typeface="华文细黑" panose="02010600040101010101" pitchFamily="2" charset="-122"/>
                </a:rPr>
                <a:t>小文字</a:t>
              </a:r>
            </a:p>
          </p:txBody>
        </p:sp>
      </p:grpSp>
    </p:spTree>
    <p:extLst>
      <p:ext uri="{BB962C8B-B14F-4D97-AF65-F5344CB8AC3E}">
        <p14:creationId xmlns:p14="http://schemas.microsoft.com/office/powerpoint/2010/main" val="1478577265"/>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wipe(left)">
                                      <p:cBhvr>
                                        <p:cTn id="11" dur="500"/>
                                        <p:tgtEl>
                                          <p:spTgt spid="55"/>
                                        </p:tgtEl>
                                      </p:cBhvr>
                                    </p:animEffect>
                                  </p:childTnLst>
                                </p:cTn>
                              </p:par>
                            </p:childTnLst>
                          </p:cTn>
                        </p:par>
                        <p:par>
                          <p:cTn id="12" fill="hold">
                            <p:stCondLst>
                              <p:cond delay="1000"/>
                            </p:stCondLst>
                            <p:childTnLst>
                              <p:par>
                                <p:cTn id="13" presetID="2" presetClass="entr" presetSubtype="2" decel="100000" fill="hold" grpId="0" nodeType="afterEffect">
                                  <p:stCondLst>
                                    <p:cond delay="0"/>
                                  </p:stCondLst>
                                  <p:iterate type="lt">
                                    <p:tmPct val="10000"/>
                                  </p:iterate>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1+#ppt_w/2"/>
                                          </p:val>
                                        </p:tav>
                                        <p:tav tm="100000">
                                          <p:val>
                                            <p:strVal val="#ppt_x"/>
                                          </p:val>
                                        </p:tav>
                                      </p:tavLst>
                                    </p:anim>
                                    <p:anim calcmode="lin" valueType="num">
                                      <p:cBhvr additive="base">
                                        <p:cTn id="16" dur="500" fill="hold"/>
                                        <p:tgtEl>
                                          <p:spTgt spid="69"/>
                                        </p:tgtEl>
                                        <p:attrNameLst>
                                          <p:attrName>ppt_y</p:attrName>
                                        </p:attrNameLst>
                                      </p:cBhvr>
                                      <p:tavLst>
                                        <p:tav tm="0">
                                          <p:val>
                                            <p:strVal val="#ppt_y"/>
                                          </p:val>
                                        </p:tav>
                                        <p:tav tm="100000">
                                          <p:val>
                                            <p:strVal val="#ppt_y"/>
                                          </p:val>
                                        </p:tav>
                                      </p:tavLst>
                                    </p:anim>
                                  </p:childTnLst>
                                </p:cTn>
                              </p:par>
                            </p:childTnLst>
                          </p:cTn>
                        </p:par>
                        <p:par>
                          <p:cTn id="17" fill="hold">
                            <p:stCondLst>
                              <p:cond delay="2450"/>
                            </p:stCondLst>
                            <p:childTnLst>
                              <p:par>
                                <p:cTn id="18" presetID="2" presetClass="entr" presetSubtype="2" decel="100000" fill="hold" grpId="0" nodeType="afterEffect">
                                  <p:stCondLst>
                                    <p:cond delay="0"/>
                                  </p:stCondLst>
                                  <p:iterate type="lt">
                                    <p:tmPct val="10000"/>
                                  </p:iterate>
                                  <p:childTnLst>
                                    <p:set>
                                      <p:cBhvr>
                                        <p:cTn id="19" dur="1" fill="hold">
                                          <p:stCondLst>
                                            <p:cond delay="0"/>
                                          </p:stCondLst>
                                        </p:cTn>
                                        <p:tgtEl>
                                          <p:spTgt spid="70"/>
                                        </p:tgtEl>
                                        <p:attrNameLst>
                                          <p:attrName>style.visibility</p:attrName>
                                        </p:attrNameLst>
                                      </p:cBhvr>
                                      <p:to>
                                        <p:strVal val="visible"/>
                                      </p:to>
                                    </p:set>
                                    <p:anim calcmode="lin" valueType="num">
                                      <p:cBhvr additive="base">
                                        <p:cTn id="20" dur="500" fill="hold"/>
                                        <p:tgtEl>
                                          <p:spTgt spid="70"/>
                                        </p:tgtEl>
                                        <p:attrNameLst>
                                          <p:attrName>ppt_x</p:attrName>
                                        </p:attrNameLst>
                                      </p:cBhvr>
                                      <p:tavLst>
                                        <p:tav tm="0">
                                          <p:val>
                                            <p:strVal val="1+#ppt_w/2"/>
                                          </p:val>
                                        </p:tav>
                                        <p:tav tm="100000">
                                          <p:val>
                                            <p:strVal val="#ppt_x"/>
                                          </p:val>
                                        </p:tav>
                                      </p:tavLst>
                                    </p:anim>
                                    <p:anim calcmode="lin" valueType="num">
                                      <p:cBhvr additive="base">
                                        <p:cTn id="21" dur="500" fill="hold"/>
                                        <p:tgtEl>
                                          <p:spTgt spid="70"/>
                                        </p:tgtEl>
                                        <p:attrNameLst>
                                          <p:attrName>ppt_y</p:attrName>
                                        </p:attrNameLst>
                                      </p:cBhvr>
                                      <p:tavLst>
                                        <p:tav tm="0">
                                          <p:val>
                                            <p:strVal val="#ppt_y"/>
                                          </p:val>
                                        </p:tav>
                                        <p:tav tm="100000">
                                          <p:val>
                                            <p:strVal val="#ppt_y"/>
                                          </p:val>
                                        </p:tav>
                                      </p:tavLst>
                                    </p:anim>
                                  </p:childTnLst>
                                </p:cTn>
                              </p:par>
                            </p:childTnLst>
                          </p:cTn>
                        </p:par>
                        <p:par>
                          <p:cTn id="22" fill="hold">
                            <p:stCondLst>
                              <p:cond delay="3100"/>
                            </p:stCondLst>
                            <p:childTnLst>
                              <p:par>
                                <p:cTn id="23" presetID="23" presetClass="entr" presetSubtype="288" fill="hold"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strVal val="4/3*#ppt_w"/>
                                          </p:val>
                                        </p:tav>
                                        <p:tav tm="100000">
                                          <p:val>
                                            <p:strVal val="#ppt_w"/>
                                          </p:val>
                                        </p:tav>
                                      </p:tavLst>
                                    </p:anim>
                                    <p:anim calcmode="lin" valueType="num">
                                      <p:cBhvr>
                                        <p:cTn id="26" dur="500" fill="hold"/>
                                        <p:tgtEl>
                                          <p:spTgt spid="40"/>
                                        </p:tgtEl>
                                        <p:attrNameLst>
                                          <p:attrName>ppt_h</p:attrName>
                                        </p:attrNameLst>
                                      </p:cBhvr>
                                      <p:tavLst>
                                        <p:tav tm="0">
                                          <p:val>
                                            <p:strVal val="4/3*#ppt_h"/>
                                          </p:val>
                                        </p:tav>
                                        <p:tav tm="100000">
                                          <p:val>
                                            <p:strVal val="#ppt_h"/>
                                          </p:val>
                                        </p:tav>
                                      </p:tavLst>
                                    </p:anim>
                                  </p:childTnLst>
                                </p:cTn>
                              </p:par>
                            </p:childTnLst>
                          </p:cTn>
                        </p:par>
                        <p:par>
                          <p:cTn id="27" fill="hold">
                            <p:stCondLst>
                              <p:cond delay="3600"/>
                            </p:stCondLst>
                            <p:childTnLst>
                              <p:par>
                                <p:cTn id="28" presetID="22" presetClass="entr" presetSubtype="8" fill="hold" nodeType="afterEffect">
                                  <p:stCondLst>
                                    <p:cond delay="0"/>
                                  </p:stCondLst>
                                  <p:childTnLst>
                                    <p:set>
                                      <p:cBhvr>
                                        <p:cTn id="29" dur="1" fill="hold">
                                          <p:stCondLst>
                                            <p:cond delay="0"/>
                                          </p:stCondLst>
                                        </p:cTn>
                                        <p:tgtEl>
                                          <p:spTgt spid="84"/>
                                        </p:tgtEl>
                                        <p:attrNameLst>
                                          <p:attrName>style.visibility</p:attrName>
                                        </p:attrNameLst>
                                      </p:cBhvr>
                                      <p:to>
                                        <p:strVal val="visible"/>
                                      </p:to>
                                    </p:set>
                                    <p:animEffect transition="in" filter="wipe(left)">
                                      <p:cBhvr>
                                        <p:cTn id="30" dur="500"/>
                                        <p:tgtEl>
                                          <p:spTgt spid="84"/>
                                        </p:tgtEl>
                                      </p:cBhvr>
                                    </p:animEffect>
                                  </p:childTnLst>
                                </p:cTn>
                              </p:par>
                            </p:childTnLst>
                          </p:cTn>
                        </p:par>
                        <p:par>
                          <p:cTn id="31" fill="hold">
                            <p:stCondLst>
                              <p:cond delay="4100"/>
                            </p:stCondLst>
                            <p:childTnLst>
                              <p:par>
                                <p:cTn id="32" presetID="23" presetClass="entr" presetSubtype="288" fill="hold" nodeType="afterEffect">
                                  <p:stCondLst>
                                    <p:cond delay="0"/>
                                  </p:stCondLst>
                                  <p:childTnLst>
                                    <p:set>
                                      <p:cBhvr>
                                        <p:cTn id="33" dur="1" fill="hold">
                                          <p:stCondLst>
                                            <p:cond delay="0"/>
                                          </p:stCondLst>
                                        </p:cTn>
                                        <p:tgtEl>
                                          <p:spTgt spid="98"/>
                                        </p:tgtEl>
                                        <p:attrNameLst>
                                          <p:attrName>style.visibility</p:attrName>
                                        </p:attrNameLst>
                                      </p:cBhvr>
                                      <p:to>
                                        <p:strVal val="visible"/>
                                      </p:to>
                                    </p:set>
                                    <p:anim calcmode="lin" valueType="num">
                                      <p:cBhvr>
                                        <p:cTn id="34" dur="500" fill="hold"/>
                                        <p:tgtEl>
                                          <p:spTgt spid="98"/>
                                        </p:tgtEl>
                                        <p:attrNameLst>
                                          <p:attrName>ppt_w</p:attrName>
                                        </p:attrNameLst>
                                      </p:cBhvr>
                                      <p:tavLst>
                                        <p:tav tm="0">
                                          <p:val>
                                            <p:strVal val="4/3*#ppt_w"/>
                                          </p:val>
                                        </p:tav>
                                        <p:tav tm="100000">
                                          <p:val>
                                            <p:strVal val="#ppt_w"/>
                                          </p:val>
                                        </p:tav>
                                      </p:tavLst>
                                    </p:anim>
                                    <p:anim calcmode="lin" valueType="num">
                                      <p:cBhvr>
                                        <p:cTn id="35" dur="500" fill="hold"/>
                                        <p:tgtEl>
                                          <p:spTgt spid="98"/>
                                        </p:tgtEl>
                                        <p:attrNameLst>
                                          <p:attrName>ppt_h</p:attrName>
                                        </p:attrNameLst>
                                      </p:cBhvr>
                                      <p:tavLst>
                                        <p:tav tm="0">
                                          <p:val>
                                            <p:strVal val="4/3*#ppt_h"/>
                                          </p:val>
                                        </p:tav>
                                        <p:tav tm="100000">
                                          <p:val>
                                            <p:strVal val="#ppt_h"/>
                                          </p:val>
                                        </p:tav>
                                      </p:tavLst>
                                    </p:anim>
                                  </p:childTnLst>
                                </p:cTn>
                              </p:par>
                            </p:childTnLst>
                          </p:cTn>
                        </p:par>
                        <p:par>
                          <p:cTn id="36" fill="hold">
                            <p:stCondLst>
                              <p:cond delay="4600"/>
                            </p:stCondLst>
                            <p:childTnLst>
                              <p:par>
                                <p:cTn id="37" presetID="22" presetClass="entr" presetSubtype="8" fill="hold" nodeType="afterEffect">
                                  <p:stCondLst>
                                    <p:cond delay="0"/>
                                  </p:stCondLst>
                                  <p:childTnLst>
                                    <p:set>
                                      <p:cBhvr>
                                        <p:cTn id="38" dur="1" fill="hold">
                                          <p:stCondLst>
                                            <p:cond delay="0"/>
                                          </p:stCondLst>
                                        </p:cTn>
                                        <p:tgtEl>
                                          <p:spTgt spid="83"/>
                                        </p:tgtEl>
                                        <p:attrNameLst>
                                          <p:attrName>style.visibility</p:attrName>
                                        </p:attrNameLst>
                                      </p:cBhvr>
                                      <p:to>
                                        <p:strVal val="visible"/>
                                      </p:to>
                                    </p:set>
                                    <p:animEffect transition="in" filter="wipe(left)">
                                      <p:cBhvr>
                                        <p:cTn id="39" dur="500"/>
                                        <p:tgtEl>
                                          <p:spTgt spid="83"/>
                                        </p:tgtEl>
                                      </p:cBhvr>
                                    </p:animEffect>
                                  </p:childTnLst>
                                </p:cTn>
                              </p:par>
                            </p:childTnLst>
                          </p:cTn>
                        </p:par>
                        <p:par>
                          <p:cTn id="40" fill="hold">
                            <p:stCondLst>
                              <p:cond delay="5100"/>
                            </p:stCondLst>
                            <p:childTnLst>
                              <p:par>
                                <p:cTn id="41" presetID="23" presetClass="entr" presetSubtype="288"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strVal val="4/3*#ppt_w"/>
                                          </p:val>
                                        </p:tav>
                                        <p:tav tm="100000">
                                          <p:val>
                                            <p:strVal val="#ppt_w"/>
                                          </p:val>
                                        </p:tav>
                                      </p:tavLst>
                                    </p:anim>
                                    <p:anim calcmode="lin" valueType="num">
                                      <p:cBhvr>
                                        <p:cTn id="44" dur="500" fill="hold"/>
                                        <p:tgtEl>
                                          <p:spTgt spid="103"/>
                                        </p:tgtEl>
                                        <p:attrNameLst>
                                          <p:attrName>ppt_h</p:attrName>
                                        </p:attrNameLst>
                                      </p:cBhvr>
                                      <p:tavLst>
                                        <p:tav tm="0">
                                          <p:val>
                                            <p:strVal val="4/3*#ppt_h"/>
                                          </p:val>
                                        </p:tav>
                                        <p:tav tm="100000">
                                          <p:val>
                                            <p:strVal val="#ppt_h"/>
                                          </p:val>
                                        </p:tav>
                                      </p:tavLst>
                                    </p:anim>
                                  </p:childTnLst>
                                </p:cTn>
                              </p:par>
                            </p:childTnLst>
                          </p:cTn>
                        </p:par>
                        <p:par>
                          <p:cTn id="45" fill="hold">
                            <p:stCondLst>
                              <p:cond delay="5600"/>
                            </p:stCondLst>
                            <p:childTnLst>
                              <p:par>
                                <p:cTn id="46" presetID="22" presetClass="entr" presetSubtype="8" fill="hold" nodeType="afterEffect">
                                  <p:stCondLst>
                                    <p:cond delay="0"/>
                                  </p:stCondLst>
                                  <p:childTnLst>
                                    <p:set>
                                      <p:cBhvr>
                                        <p:cTn id="47" dur="1" fill="hold">
                                          <p:stCondLst>
                                            <p:cond delay="0"/>
                                          </p:stCondLst>
                                        </p:cTn>
                                        <p:tgtEl>
                                          <p:spTgt spid="95"/>
                                        </p:tgtEl>
                                        <p:attrNameLst>
                                          <p:attrName>style.visibility</p:attrName>
                                        </p:attrNameLst>
                                      </p:cBhvr>
                                      <p:to>
                                        <p:strVal val="visible"/>
                                      </p:to>
                                    </p:set>
                                    <p:animEffect transition="in" filter="wipe(left)">
                                      <p:cBhvr>
                                        <p:cTn id="48" dur="500"/>
                                        <p:tgtEl>
                                          <p:spTgt spid="95"/>
                                        </p:tgtEl>
                                      </p:cBhvr>
                                    </p:animEffect>
                                  </p:childTnLst>
                                </p:cTn>
                              </p:par>
                            </p:childTnLst>
                          </p:cTn>
                        </p:par>
                        <p:par>
                          <p:cTn id="49" fill="hold">
                            <p:stCondLst>
                              <p:cond delay="6100"/>
                            </p:stCondLst>
                            <p:childTnLst>
                              <p:par>
                                <p:cTn id="50" presetID="23" presetClass="entr" presetSubtype="288" fill="hold" nodeType="afterEffect">
                                  <p:stCondLst>
                                    <p:cond delay="0"/>
                                  </p:stCondLst>
                                  <p:childTnLst>
                                    <p:set>
                                      <p:cBhvr>
                                        <p:cTn id="51" dur="1" fill="hold">
                                          <p:stCondLst>
                                            <p:cond delay="0"/>
                                          </p:stCondLst>
                                        </p:cTn>
                                        <p:tgtEl>
                                          <p:spTgt spid="108"/>
                                        </p:tgtEl>
                                        <p:attrNameLst>
                                          <p:attrName>style.visibility</p:attrName>
                                        </p:attrNameLst>
                                      </p:cBhvr>
                                      <p:to>
                                        <p:strVal val="visible"/>
                                      </p:to>
                                    </p:set>
                                    <p:anim calcmode="lin" valueType="num">
                                      <p:cBhvr>
                                        <p:cTn id="52" dur="500" fill="hold"/>
                                        <p:tgtEl>
                                          <p:spTgt spid="108"/>
                                        </p:tgtEl>
                                        <p:attrNameLst>
                                          <p:attrName>ppt_w</p:attrName>
                                        </p:attrNameLst>
                                      </p:cBhvr>
                                      <p:tavLst>
                                        <p:tav tm="0">
                                          <p:val>
                                            <p:strVal val="4/3*#ppt_w"/>
                                          </p:val>
                                        </p:tav>
                                        <p:tav tm="100000">
                                          <p:val>
                                            <p:strVal val="#ppt_w"/>
                                          </p:val>
                                        </p:tav>
                                      </p:tavLst>
                                    </p:anim>
                                    <p:anim calcmode="lin" valueType="num">
                                      <p:cBhvr>
                                        <p:cTn id="53" dur="500" fill="hold"/>
                                        <p:tgtEl>
                                          <p:spTgt spid="108"/>
                                        </p:tgtEl>
                                        <p:attrNameLst>
                                          <p:attrName>ppt_h</p:attrName>
                                        </p:attrNameLst>
                                      </p:cBhvr>
                                      <p:tavLst>
                                        <p:tav tm="0">
                                          <p:val>
                                            <p:strVal val="4/3*#ppt_h"/>
                                          </p:val>
                                        </p:tav>
                                        <p:tav tm="100000">
                                          <p:val>
                                            <p:strVal val="#ppt_h"/>
                                          </p:val>
                                        </p:tav>
                                      </p:tavLst>
                                    </p:anim>
                                  </p:childTnLst>
                                </p:cTn>
                              </p:par>
                            </p:childTnLst>
                          </p:cTn>
                        </p:par>
                        <p:par>
                          <p:cTn id="54" fill="hold">
                            <p:stCondLst>
                              <p:cond delay="6600"/>
                            </p:stCondLst>
                            <p:childTnLst>
                              <p:par>
                                <p:cTn id="55" presetID="22" presetClass="entr" presetSubtype="8" fill="hold" nodeType="afterEffect">
                                  <p:stCondLst>
                                    <p:cond delay="0"/>
                                  </p:stCondLst>
                                  <p:childTnLst>
                                    <p:set>
                                      <p:cBhvr>
                                        <p:cTn id="56" dur="1" fill="hold">
                                          <p:stCondLst>
                                            <p:cond delay="0"/>
                                          </p:stCondLst>
                                        </p:cTn>
                                        <p:tgtEl>
                                          <p:spTgt spid="79"/>
                                        </p:tgtEl>
                                        <p:attrNameLst>
                                          <p:attrName>style.visibility</p:attrName>
                                        </p:attrNameLst>
                                      </p:cBhvr>
                                      <p:to>
                                        <p:strVal val="visible"/>
                                      </p:to>
                                    </p:set>
                                    <p:animEffect transition="in" filter="wipe(left)">
                                      <p:cBhvr>
                                        <p:cTn id="57" dur="500"/>
                                        <p:tgtEl>
                                          <p:spTgt spid="79"/>
                                        </p:tgtEl>
                                      </p:cBhvr>
                                    </p:animEffect>
                                  </p:childTnLst>
                                </p:cTn>
                              </p:par>
                            </p:childTnLst>
                          </p:cTn>
                        </p:par>
                        <p:par>
                          <p:cTn id="58" fill="hold">
                            <p:stCondLst>
                              <p:cond delay="7100"/>
                            </p:stCondLst>
                            <p:childTnLst>
                              <p:par>
                                <p:cTn id="59" presetID="22" presetClass="entr" presetSubtype="8" fill="hold" nodeType="afterEffect">
                                  <p:stCondLst>
                                    <p:cond delay="0"/>
                                  </p:stCondLst>
                                  <p:childTnLst>
                                    <p:set>
                                      <p:cBhvr>
                                        <p:cTn id="60" dur="1" fill="hold">
                                          <p:stCondLst>
                                            <p:cond delay="0"/>
                                          </p:stCondLst>
                                        </p:cTn>
                                        <p:tgtEl>
                                          <p:spTgt spid="87"/>
                                        </p:tgtEl>
                                        <p:attrNameLst>
                                          <p:attrName>style.visibility</p:attrName>
                                        </p:attrNameLst>
                                      </p:cBhvr>
                                      <p:to>
                                        <p:strVal val="visible"/>
                                      </p:to>
                                    </p:set>
                                    <p:animEffect transition="in" filter="wipe(left)">
                                      <p:cBhvr>
                                        <p:cTn id="61" dur="500"/>
                                        <p:tgtEl>
                                          <p:spTgt spid="87"/>
                                        </p:tgtEl>
                                      </p:cBhvr>
                                    </p:animEffect>
                                  </p:childTnLst>
                                </p:cTn>
                              </p:par>
                            </p:childTnLst>
                          </p:cTn>
                        </p:par>
                        <p:par>
                          <p:cTn id="62" fill="hold">
                            <p:stCondLst>
                              <p:cond delay="7600"/>
                            </p:stCondLst>
                            <p:childTnLst>
                              <p:par>
                                <p:cTn id="63" presetID="22" presetClass="entr" presetSubtype="8" fill="hold" nodeType="afterEffect">
                                  <p:stCondLst>
                                    <p:cond delay="0"/>
                                  </p:stCondLst>
                                  <p:childTnLst>
                                    <p:set>
                                      <p:cBhvr>
                                        <p:cTn id="64" dur="1" fill="hold">
                                          <p:stCondLst>
                                            <p:cond delay="0"/>
                                          </p:stCondLst>
                                        </p:cTn>
                                        <p:tgtEl>
                                          <p:spTgt spid="91"/>
                                        </p:tgtEl>
                                        <p:attrNameLst>
                                          <p:attrName>style.visibility</p:attrName>
                                        </p:attrNameLst>
                                      </p:cBhvr>
                                      <p:to>
                                        <p:strVal val="visible"/>
                                      </p:to>
                                    </p:set>
                                    <p:animEffect transition="in" filter="wipe(left)">
                                      <p:cBhvr>
                                        <p:cTn id="65"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6" name="直接连接符 135"/>
          <p:cNvCxnSpPr/>
          <p:nvPr/>
        </p:nvCxnSpPr>
        <p:spPr>
          <a:xfrm>
            <a:off x="1661359" y="1052062"/>
            <a:ext cx="9685166" cy="1597"/>
          </a:xfrm>
          <a:prstGeom prst="line">
            <a:avLst/>
          </a:prstGeom>
          <a:ln w="19050">
            <a:solidFill>
              <a:schemeClr val="bg2">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37" name="组合 136"/>
          <p:cNvGrpSpPr/>
          <p:nvPr/>
        </p:nvGrpSpPr>
        <p:grpSpPr>
          <a:xfrm>
            <a:off x="567138" y="369630"/>
            <a:ext cx="942567" cy="804941"/>
            <a:chOff x="-232427" y="-283585"/>
            <a:chExt cx="2596386" cy="2217283"/>
          </a:xfrm>
        </p:grpSpPr>
        <p:sp>
          <p:nvSpPr>
            <p:cNvPr id="138" name="椭圆 137"/>
            <p:cNvSpPr/>
            <p:nvPr/>
          </p:nvSpPr>
          <p:spPr>
            <a:xfrm>
              <a:off x="-232427" y="-181291"/>
              <a:ext cx="942567" cy="942567"/>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dirty="0">
                <a:ea typeface="华文细黑" panose="02010600040101010101" pitchFamily="2" charset="-122"/>
              </a:endParaRPr>
            </a:p>
          </p:txBody>
        </p:sp>
        <p:sp>
          <p:nvSpPr>
            <p:cNvPr id="139" name="椭圆 138"/>
            <p:cNvSpPr/>
            <p:nvPr/>
          </p:nvSpPr>
          <p:spPr>
            <a:xfrm>
              <a:off x="1360810" y="855446"/>
              <a:ext cx="927953" cy="927953"/>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140" name="椭圆 139"/>
            <p:cNvSpPr/>
            <p:nvPr/>
          </p:nvSpPr>
          <p:spPr>
            <a:xfrm>
              <a:off x="308145" y="808463"/>
              <a:ext cx="1125235" cy="1125235"/>
            </a:xfrm>
            <a:prstGeom prst="ellipse">
              <a:avLst/>
            </a:prstGeom>
            <a:gradFill flip="none" rotWithShape="1">
              <a:gsLst>
                <a:gs pos="0">
                  <a:schemeClr val="bg1"/>
                </a:gs>
                <a:gs pos="36000">
                  <a:schemeClr val="bg1"/>
                </a:gs>
                <a:gs pos="100000">
                  <a:srgbClr val="C7C7C7"/>
                </a:gs>
              </a:gsLst>
              <a:lin ang="13500000" scaled="1"/>
              <a:tileRect/>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141" name="椭圆 140"/>
            <p:cNvSpPr/>
            <p:nvPr/>
          </p:nvSpPr>
          <p:spPr>
            <a:xfrm>
              <a:off x="166801" y="-283585"/>
              <a:ext cx="2089723" cy="2089721"/>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2032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142" name="文本框 17"/>
            <p:cNvSpPr txBox="1"/>
            <p:nvPr/>
          </p:nvSpPr>
          <p:spPr>
            <a:xfrm>
              <a:off x="131421" y="168317"/>
              <a:ext cx="2125103" cy="1271698"/>
            </a:xfrm>
            <a:prstGeom prst="rect">
              <a:avLst/>
            </a:prstGeom>
            <a:noFill/>
          </p:spPr>
          <p:txBody>
            <a:bodyPr wrap="square" rtlCol="0">
              <a:spAutoFit/>
            </a:bodyPr>
            <a:lstStyle/>
            <a:p>
              <a:pPr algn="ctr"/>
              <a:r>
                <a:rPr lang="en-US" altLang="zh-CN" sz="2400" b="1" dirty="0">
                  <a:solidFill>
                    <a:schemeClr val="accent1"/>
                  </a:solidFill>
                  <a:latin typeface="华文细黑" panose="02010600040101010101" pitchFamily="2" charset="-122"/>
                  <a:ea typeface="华文细黑" panose="02010600040101010101" pitchFamily="2" charset="-122"/>
                </a:rPr>
                <a:t>01</a:t>
              </a:r>
              <a:endParaRPr lang="zh-CN" altLang="en-US" sz="3200" b="1" dirty="0">
                <a:solidFill>
                  <a:schemeClr val="accent1"/>
                </a:solidFill>
                <a:latin typeface="华文细黑" panose="02010600040101010101" pitchFamily="2" charset="-122"/>
                <a:ea typeface="华文细黑" panose="02010600040101010101" pitchFamily="2" charset="-122"/>
              </a:endParaRPr>
            </a:p>
          </p:txBody>
        </p:sp>
        <p:sp>
          <p:nvSpPr>
            <p:cNvPr id="143" name="椭圆 142"/>
            <p:cNvSpPr/>
            <p:nvPr/>
          </p:nvSpPr>
          <p:spPr>
            <a:xfrm>
              <a:off x="2149085" y="-283585"/>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ea typeface="华文细黑" panose="02010600040101010101" pitchFamily="2" charset="-122"/>
              </a:endParaRPr>
            </a:p>
          </p:txBody>
        </p:sp>
        <p:sp>
          <p:nvSpPr>
            <p:cNvPr id="144" name="椭圆 143"/>
            <p:cNvSpPr/>
            <p:nvPr/>
          </p:nvSpPr>
          <p:spPr>
            <a:xfrm>
              <a:off x="23983" y="1333840"/>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ea typeface="华文细黑" panose="02010600040101010101" pitchFamily="2" charset="-122"/>
              </a:endParaRPr>
            </a:p>
          </p:txBody>
        </p:sp>
      </p:grpSp>
      <p:sp>
        <p:nvSpPr>
          <p:cNvPr id="145" name="标题 1"/>
          <p:cNvSpPr txBox="1">
            <a:spLocks/>
          </p:cNvSpPr>
          <p:nvPr/>
        </p:nvSpPr>
        <p:spPr>
          <a:xfrm>
            <a:off x="1708744" y="616240"/>
            <a:ext cx="6911141" cy="683927"/>
          </a:xfrm>
          <a:prstGeom prst="rect">
            <a:avLst/>
          </a:prstGeom>
        </p:spPr>
        <p:txBody>
          <a:bodyPr>
            <a:normAutofit/>
          </a:bodyPr>
          <a:lstStyle>
            <a:lvl1pPr algn="ctr" defTabSz="914400" rtl="0" eaLnBrk="1" latinLnBrk="0" hangingPunct="1">
              <a:lnSpc>
                <a:spcPct val="90000"/>
              </a:lnSpc>
              <a:spcBef>
                <a:spcPct val="0"/>
              </a:spcBef>
              <a:buNone/>
              <a:defRPr sz="3600" b="0" kern="1200">
                <a:solidFill>
                  <a:schemeClr val="bg1">
                    <a:lumMod val="50000"/>
                  </a:schemeClr>
                </a:solidFill>
                <a:effectLst/>
                <a:latin typeface="+mj-ea"/>
                <a:ea typeface="+mj-ea"/>
                <a:cs typeface="+mj-cs"/>
              </a:defRPr>
            </a:lvl1pPr>
          </a:lstStyle>
          <a:p>
            <a:pPr algn="l"/>
            <a:r>
              <a:rPr lang="zh-CN" altLang="en-US" sz="1600" dirty="0">
                <a:solidFill>
                  <a:schemeClr val="accent1"/>
                </a:solidFill>
                <a:latin typeface="华文细黑" panose="02010600040101010101" pitchFamily="2" charset="-122"/>
                <a:ea typeface="华文细黑" panose="02010600040101010101" pitchFamily="2" charset="-122"/>
              </a:rPr>
              <a:t>点击输入您的主标题 </a:t>
            </a:r>
            <a:r>
              <a:rPr lang="en-US" altLang="zh-CN" sz="1600" dirty="0">
                <a:latin typeface="华文细黑" panose="02010600040101010101" pitchFamily="2" charset="-122"/>
                <a:ea typeface="华文细黑" panose="02010600040101010101" pitchFamily="2" charset="-122"/>
              </a:rPr>
              <a:t>/ </a:t>
            </a:r>
            <a:r>
              <a:rPr lang="zh-CN" altLang="en-US" sz="1600" dirty="0">
                <a:latin typeface="华文细黑" panose="02010600040101010101" pitchFamily="2" charset="-122"/>
                <a:ea typeface="华文细黑" panose="02010600040101010101" pitchFamily="2" charset="-122"/>
              </a:rPr>
              <a:t>或您公司</a:t>
            </a:r>
            <a:r>
              <a:rPr lang="en-US" altLang="zh-CN" sz="1600" dirty="0">
                <a:latin typeface="华文细黑" panose="02010600040101010101" pitchFamily="2" charset="-122"/>
                <a:ea typeface="华文细黑" panose="02010600040101010101" pitchFamily="2" charset="-122"/>
              </a:rPr>
              <a:t>LOGO</a:t>
            </a:r>
            <a:r>
              <a:rPr lang="zh-CN" altLang="en-US" sz="1600" dirty="0">
                <a:latin typeface="华文细黑" panose="02010600040101010101" pitchFamily="2" charset="-122"/>
                <a:ea typeface="华文细黑" panose="02010600040101010101" pitchFamily="2" charset="-122"/>
              </a:rPr>
              <a:t>名称</a:t>
            </a:r>
            <a:endParaRPr lang="en-US" altLang="zh-CN" sz="1600" dirty="0">
              <a:latin typeface="华文细黑" panose="02010600040101010101" pitchFamily="2" charset="-122"/>
              <a:ea typeface="华文细黑" panose="02010600040101010101" pitchFamily="2" charset="-122"/>
              <a:cs typeface="Lato Light"/>
            </a:endParaRPr>
          </a:p>
        </p:txBody>
      </p:sp>
      <p:sp>
        <p:nvSpPr>
          <p:cNvPr id="146" name="标题 1"/>
          <p:cNvSpPr txBox="1">
            <a:spLocks/>
          </p:cNvSpPr>
          <p:nvPr/>
        </p:nvSpPr>
        <p:spPr>
          <a:xfrm>
            <a:off x="10318678" y="635290"/>
            <a:ext cx="1046898" cy="683927"/>
          </a:xfrm>
          <a:prstGeom prst="rect">
            <a:avLst/>
          </a:prstGeom>
        </p:spPr>
        <p:txBody>
          <a:bodyPr>
            <a:normAutofit/>
          </a:bodyPr>
          <a:lstStyle>
            <a:lvl1pPr algn="ctr" defTabSz="914400" rtl="0" eaLnBrk="1" latinLnBrk="0" hangingPunct="1">
              <a:lnSpc>
                <a:spcPct val="90000"/>
              </a:lnSpc>
              <a:spcBef>
                <a:spcPct val="0"/>
              </a:spcBef>
              <a:buNone/>
              <a:defRPr sz="3600" b="0" kern="1200">
                <a:solidFill>
                  <a:schemeClr val="bg1">
                    <a:lumMod val="50000"/>
                  </a:schemeClr>
                </a:solidFill>
                <a:effectLst/>
                <a:latin typeface="+mj-ea"/>
                <a:ea typeface="+mj-ea"/>
                <a:cs typeface="+mj-cs"/>
              </a:defRPr>
            </a:lvl1pPr>
          </a:lstStyle>
          <a:p>
            <a:pPr algn="l"/>
            <a:r>
              <a:rPr lang="en-US" altLang="zh-CN" sz="1800" dirty="0">
                <a:solidFill>
                  <a:schemeClr val="bg2"/>
                </a:solidFill>
                <a:latin typeface="华文细黑" panose="02010600040101010101" pitchFamily="2" charset="-122"/>
                <a:ea typeface="华文细黑" panose="02010600040101010101" pitchFamily="2" charset="-122"/>
              </a:rPr>
              <a:t>LOGO</a:t>
            </a:r>
            <a:endParaRPr lang="en-US" altLang="zh-CN" sz="1800" dirty="0">
              <a:solidFill>
                <a:schemeClr val="bg2"/>
              </a:solidFill>
              <a:latin typeface="华文细黑" panose="02010600040101010101" pitchFamily="2" charset="-122"/>
              <a:ea typeface="华文细黑" panose="02010600040101010101" pitchFamily="2" charset="-122"/>
              <a:cs typeface="Lato Light"/>
            </a:endParaRPr>
          </a:p>
        </p:txBody>
      </p:sp>
      <p:grpSp>
        <p:nvGrpSpPr>
          <p:cNvPr id="34" name="Group 1"/>
          <p:cNvGrpSpPr>
            <a:grpSpLocks/>
          </p:cNvGrpSpPr>
          <p:nvPr/>
        </p:nvGrpSpPr>
        <p:grpSpPr bwMode="auto">
          <a:xfrm>
            <a:off x="4170364" y="2106181"/>
            <a:ext cx="6802436" cy="816304"/>
            <a:chOff x="3048000" y="1612117"/>
            <a:chExt cx="5261983" cy="612746"/>
          </a:xfrm>
        </p:grpSpPr>
        <p:sp>
          <p:nvSpPr>
            <p:cNvPr id="35" name="Rectangle 1436"/>
            <p:cNvSpPr>
              <a:spLocks noChangeArrowheads="1"/>
            </p:cNvSpPr>
            <p:nvPr/>
          </p:nvSpPr>
          <p:spPr bwMode="auto">
            <a:xfrm>
              <a:off x="3125306" y="1612117"/>
              <a:ext cx="1428472" cy="184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sz="1600" b="1" dirty="0">
                  <a:solidFill>
                    <a:schemeClr val="accent1"/>
                  </a:solidFill>
                  <a:latin typeface="华文细黑" panose="02010600040101010101" pitchFamily="2" charset="-122"/>
                  <a:ea typeface="华文细黑" panose="02010600040101010101" pitchFamily="2" charset="-122"/>
                </a:rPr>
                <a:t>请在此处添加小标题</a:t>
              </a:r>
            </a:p>
          </p:txBody>
        </p:sp>
        <p:sp>
          <p:nvSpPr>
            <p:cNvPr id="36" name="Content Placeholder 2"/>
            <p:cNvSpPr txBox="1">
              <a:spLocks/>
            </p:cNvSpPr>
            <p:nvPr/>
          </p:nvSpPr>
          <p:spPr>
            <a:xfrm>
              <a:off x="3048000" y="1819708"/>
              <a:ext cx="5261983" cy="405155"/>
            </a:xfrm>
            <a:prstGeom prst="rect">
              <a:avLst/>
            </a:prstGeom>
          </p:spPr>
          <p:txBody>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Font typeface="Arial" pitchFamily="34" charset="0"/>
                <a:buNone/>
                <a:defRPr/>
              </a:pPr>
              <a:r>
                <a:rPr lang="zh-CN" altLang="en-US" sz="900" dirty="0">
                  <a:solidFill>
                    <a:schemeClr val="tx1">
                      <a:lumMod val="50000"/>
                      <a:lumOff val="50000"/>
                    </a:schemeClr>
                  </a:solidFill>
                  <a:latin typeface="华文细黑" panose="02010600040101010101" pitchFamily="2" charset="-122"/>
                  <a:ea typeface="华文细黑" panose="02010600040101010101" pitchFamily="2" charset="-122"/>
                  <a:cs typeface="华文黑体" pitchFamily="2" charset="-122"/>
                </a:rPr>
                <a:t>您的内容打在这里或者通过复制您的文本后在此框中选择粘贴并选择只保留文字。您的内容打在这里或者通过复制您的文本后在此框中选择粘贴并选择只保留文字。您的内容打在这里</a:t>
              </a:r>
            </a:p>
          </p:txBody>
        </p:sp>
      </p:grpSp>
      <p:cxnSp>
        <p:nvCxnSpPr>
          <p:cNvPr id="37" name="Straight Connector 35"/>
          <p:cNvCxnSpPr/>
          <p:nvPr/>
        </p:nvCxnSpPr>
        <p:spPr>
          <a:xfrm flipV="1">
            <a:off x="3459163" y="2425597"/>
            <a:ext cx="479425" cy="0"/>
          </a:xfrm>
          <a:prstGeom prst="line">
            <a:avLst/>
          </a:prstGeom>
          <a:ln>
            <a:solidFill>
              <a:schemeClr val="tx1">
                <a:lumMod val="60000"/>
                <a:lumOff val="40000"/>
              </a:schemeClr>
            </a:solidFill>
            <a:prstDash val="sysDash"/>
            <a:tailEnd type="oval"/>
          </a:ln>
        </p:spPr>
        <p:style>
          <a:lnRef idx="1">
            <a:schemeClr val="accent1"/>
          </a:lnRef>
          <a:fillRef idx="0">
            <a:schemeClr val="accent1"/>
          </a:fillRef>
          <a:effectRef idx="0">
            <a:schemeClr val="accent1"/>
          </a:effectRef>
          <a:fontRef idx="minor">
            <a:schemeClr val="tx1"/>
          </a:fontRef>
        </p:style>
      </p:cxnSp>
      <p:grpSp>
        <p:nvGrpSpPr>
          <p:cNvPr id="38" name="Group 2"/>
          <p:cNvGrpSpPr>
            <a:grpSpLocks/>
          </p:cNvGrpSpPr>
          <p:nvPr/>
        </p:nvGrpSpPr>
        <p:grpSpPr bwMode="auto">
          <a:xfrm>
            <a:off x="4170364" y="3117590"/>
            <a:ext cx="6802436" cy="785971"/>
            <a:chOff x="3048000" y="2371008"/>
            <a:chExt cx="5261983" cy="589977"/>
          </a:xfrm>
        </p:grpSpPr>
        <p:sp>
          <p:nvSpPr>
            <p:cNvPr id="39" name="Rectangle 1436"/>
            <p:cNvSpPr>
              <a:spLocks noChangeArrowheads="1"/>
            </p:cNvSpPr>
            <p:nvPr/>
          </p:nvSpPr>
          <p:spPr bwMode="auto">
            <a:xfrm>
              <a:off x="3093559" y="2371008"/>
              <a:ext cx="1428473" cy="184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zh-CN" altLang="en-US" sz="1600" b="1" dirty="0">
                  <a:solidFill>
                    <a:schemeClr val="accent1"/>
                  </a:solidFill>
                  <a:latin typeface="华文细黑" panose="02010600040101010101" pitchFamily="2" charset="-122"/>
                  <a:ea typeface="华文细黑" panose="02010600040101010101" pitchFamily="2" charset="-122"/>
                </a:rPr>
                <a:t>请在此处添加小标题</a:t>
              </a:r>
            </a:p>
          </p:txBody>
        </p:sp>
        <p:sp>
          <p:nvSpPr>
            <p:cNvPr id="40" name="Content Placeholder 2"/>
            <p:cNvSpPr txBox="1">
              <a:spLocks/>
            </p:cNvSpPr>
            <p:nvPr/>
          </p:nvSpPr>
          <p:spPr>
            <a:xfrm>
              <a:off x="3048000" y="2555830"/>
              <a:ext cx="5261983" cy="405155"/>
            </a:xfrm>
            <a:prstGeom prst="rect">
              <a:avLst/>
            </a:prstGeom>
          </p:spPr>
          <p:txBody>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None/>
                <a:defRPr/>
              </a:pPr>
              <a:r>
                <a:rPr lang="zh-CN" altLang="en-US" sz="900" dirty="0">
                  <a:solidFill>
                    <a:schemeClr val="tx1">
                      <a:lumMod val="50000"/>
                      <a:lumOff val="50000"/>
                    </a:schemeClr>
                  </a:solidFill>
                  <a:latin typeface="华文细黑" panose="02010600040101010101" pitchFamily="2" charset="-122"/>
                  <a:ea typeface="华文细黑" panose="02010600040101010101" pitchFamily="2" charset="-122"/>
                  <a:cs typeface="华文黑体" pitchFamily="2" charset="-122"/>
                </a:rPr>
                <a:t>您的内容打在这里或者通过复制您的文本后在此框中选择粘贴并选择只保留文字。您的内容打在这里或者通过复制您的文本后在此框中选择粘贴并选择只保留文字。您的内容打在这里</a:t>
              </a:r>
            </a:p>
          </p:txBody>
        </p:sp>
      </p:grpSp>
      <p:cxnSp>
        <p:nvCxnSpPr>
          <p:cNvPr id="41" name="Straight Connector 40"/>
          <p:cNvCxnSpPr/>
          <p:nvPr/>
        </p:nvCxnSpPr>
        <p:spPr>
          <a:xfrm flipV="1">
            <a:off x="3459163" y="3408259"/>
            <a:ext cx="479425" cy="0"/>
          </a:xfrm>
          <a:prstGeom prst="line">
            <a:avLst/>
          </a:prstGeom>
          <a:ln>
            <a:solidFill>
              <a:schemeClr val="tx1">
                <a:lumMod val="60000"/>
                <a:lumOff val="40000"/>
              </a:schemeClr>
            </a:solidFill>
            <a:prstDash val="sysDash"/>
            <a:tailEnd type="oval"/>
          </a:ln>
        </p:spPr>
        <p:style>
          <a:lnRef idx="1">
            <a:schemeClr val="accent1"/>
          </a:lnRef>
          <a:fillRef idx="0">
            <a:schemeClr val="accent1"/>
          </a:fillRef>
          <a:effectRef idx="0">
            <a:schemeClr val="accent1"/>
          </a:effectRef>
          <a:fontRef idx="minor">
            <a:schemeClr val="tx1"/>
          </a:fontRef>
        </p:style>
      </p:cxnSp>
      <p:grpSp>
        <p:nvGrpSpPr>
          <p:cNvPr id="42" name="Group 3"/>
          <p:cNvGrpSpPr>
            <a:grpSpLocks/>
          </p:cNvGrpSpPr>
          <p:nvPr/>
        </p:nvGrpSpPr>
        <p:grpSpPr bwMode="auto">
          <a:xfrm>
            <a:off x="4170364" y="4062309"/>
            <a:ext cx="6802436" cy="800100"/>
            <a:chOff x="3048000" y="3079272"/>
            <a:chExt cx="5261983" cy="600583"/>
          </a:xfrm>
        </p:grpSpPr>
        <p:sp>
          <p:nvSpPr>
            <p:cNvPr id="43" name="Rectangle 1436"/>
            <p:cNvSpPr>
              <a:spLocks noChangeArrowheads="1"/>
            </p:cNvSpPr>
            <p:nvPr/>
          </p:nvSpPr>
          <p:spPr bwMode="auto">
            <a:xfrm>
              <a:off x="3093559" y="3079272"/>
              <a:ext cx="1428473" cy="184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zh-CN" altLang="en-US" sz="1600" b="1" dirty="0">
                  <a:solidFill>
                    <a:schemeClr val="accent1"/>
                  </a:solidFill>
                  <a:latin typeface="华文细黑" panose="02010600040101010101" pitchFamily="2" charset="-122"/>
                  <a:ea typeface="华文细黑" panose="02010600040101010101" pitchFamily="2" charset="-122"/>
                </a:rPr>
                <a:t>请在此处添加小标题</a:t>
              </a:r>
            </a:p>
          </p:txBody>
        </p:sp>
        <p:sp>
          <p:nvSpPr>
            <p:cNvPr id="44" name="Content Placeholder 2"/>
            <p:cNvSpPr txBox="1">
              <a:spLocks/>
            </p:cNvSpPr>
            <p:nvPr/>
          </p:nvSpPr>
          <p:spPr>
            <a:xfrm>
              <a:off x="3048000" y="3274700"/>
              <a:ext cx="5261983" cy="405155"/>
            </a:xfrm>
            <a:prstGeom prst="rect">
              <a:avLst/>
            </a:prstGeom>
          </p:spPr>
          <p:txBody>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None/>
                <a:defRPr/>
              </a:pPr>
              <a:r>
                <a:rPr lang="zh-CN" altLang="en-US" sz="900" dirty="0">
                  <a:solidFill>
                    <a:schemeClr val="tx1">
                      <a:lumMod val="50000"/>
                      <a:lumOff val="50000"/>
                    </a:schemeClr>
                  </a:solidFill>
                  <a:latin typeface="华文细黑" panose="02010600040101010101" pitchFamily="2" charset="-122"/>
                  <a:ea typeface="华文细黑" panose="02010600040101010101" pitchFamily="2" charset="-122"/>
                  <a:cs typeface="华文黑体" pitchFamily="2" charset="-122"/>
                </a:rPr>
                <a:t>您的内容打在这里或者通过复制您的文本后在此框中选择粘贴并选择只保留文字。您的内容打在这里或者通过复制您的文本后在此框中选择粘贴并选择只保留文字。您的内容打在这里</a:t>
              </a:r>
            </a:p>
          </p:txBody>
        </p:sp>
      </p:grpSp>
      <p:cxnSp>
        <p:nvCxnSpPr>
          <p:cNvPr id="45" name="Straight Connector 43"/>
          <p:cNvCxnSpPr/>
          <p:nvPr/>
        </p:nvCxnSpPr>
        <p:spPr>
          <a:xfrm flipV="1">
            <a:off x="3459163" y="4367109"/>
            <a:ext cx="479425" cy="0"/>
          </a:xfrm>
          <a:prstGeom prst="line">
            <a:avLst/>
          </a:prstGeom>
          <a:ln>
            <a:solidFill>
              <a:schemeClr val="tx1">
                <a:lumMod val="60000"/>
                <a:lumOff val="40000"/>
              </a:schemeClr>
            </a:solidFill>
            <a:prstDash val="sysDash"/>
            <a:tailEnd type="oval"/>
          </a:ln>
        </p:spPr>
        <p:style>
          <a:lnRef idx="1">
            <a:schemeClr val="accent1"/>
          </a:lnRef>
          <a:fillRef idx="0">
            <a:schemeClr val="accent1"/>
          </a:fillRef>
          <a:effectRef idx="0">
            <a:schemeClr val="accent1"/>
          </a:effectRef>
          <a:fontRef idx="minor">
            <a:schemeClr val="tx1"/>
          </a:fontRef>
        </p:style>
      </p:cxnSp>
      <p:grpSp>
        <p:nvGrpSpPr>
          <p:cNvPr id="46" name="Group 4"/>
          <p:cNvGrpSpPr>
            <a:grpSpLocks/>
          </p:cNvGrpSpPr>
          <p:nvPr/>
        </p:nvGrpSpPr>
        <p:grpSpPr bwMode="auto">
          <a:xfrm>
            <a:off x="4170364" y="5047991"/>
            <a:ext cx="6802436" cy="800259"/>
            <a:chOff x="3048000" y="3818142"/>
            <a:chExt cx="5261983" cy="600702"/>
          </a:xfrm>
        </p:grpSpPr>
        <p:sp>
          <p:nvSpPr>
            <p:cNvPr id="47" name="Rectangle 1436"/>
            <p:cNvSpPr>
              <a:spLocks noChangeArrowheads="1"/>
            </p:cNvSpPr>
            <p:nvPr/>
          </p:nvSpPr>
          <p:spPr bwMode="auto">
            <a:xfrm>
              <a:off x="3090529" y="3818142"/>
              <a:ext cx="1428473" cy="184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zh-CN" altLang="en-US" sz="1600" b="1" dirty="0">
                  <a:solidFill>
                    <a:schemeClr val="accent1"/>
                  </a:solidFill>
                  <a:latin typeface="华文细黑" panose="02010600040101010101" pitchFamily="2" charset="-122"/>
                  <a:ea typeface="华文细黑" panose="02010600040101010101" pitchFamily="2" charset="-122"/>
                </a:rPr>
                <a:t>请在此处添加小标题</a:t>
              </a:r>
            </a:p>
          </p:txBody>
        </p:sp>
        <p:sp>
          <p:nvSpPr>
            <p:cNvPr id="48" name="Content Placeholder 2"/>
            <p:cNvSpPr txBox="1">
              <a:spLocks/>
            </p:cNvSpPr>
            <p:nvPr/>
          </p:nvSpPr>
          <p:spPr>
            <a:xfrm>
              <a:off x="3048000" y="4013689"/>
              <a:ext cx="5261983" cy="405155"/>
            </a:xfrm>
            <a:prstGeom prst="rect">
              <a:avLst/>
            </a:prstGeom>
          </p:spPr>
          <p:txBody>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None/>
                <a:defRPr/>
              </a:pPr>
              <a:r>
                <a:rPr lang="zh-CN" altLang="en-US" sz="900" dirty="0">
                  <a:solidFill>
                    <a:schemeClr val="tx1">
                      <a:lumMod val="50000"/>
                      <a:lumOff val="50000"/>
                    </a:schemeClr>
                  </a:solidFill>
                  <a:latin typeface="华文细黑" panose="02010600040101010101" pitchFamily="2" charset="-122"/>
                  <a:ea typeface="华文细黑" panose="02010600040101010101" pitchFamily="2" charset="-122"/>
                  <a:cs typeface="华文黑体" pitchFamily="2" charset="-122"/>
                </a:rPr>
                <a:t>您的内容打在这里或者通过复制您的文本后在此框中选择粘贴并选择只保留文字。您的内容打在这里或者通过复制您的文本后在此框中选择粘贴并选择只保留文字。您的内容打在这里</a:t>
              </a:r>
            </a:p>
          </p:txBody>
        </p:sp>
      </p:grpSp>
      <p:cxnSp>
        <p:nvCxnSpPr>
          <p:cNvPr id="49" name="Straight Connector 46"/>
          <p:cNvCxnSpPr/>
          <p:nvPr/>
        </p:nvCxnSpPr>
        <p:spPr>
          <a:xfrm flipV="1">
            <a:off x="3459163" y="5351359"/>
            <a:ext cx="479425" cy="0"/>
          </a:xfrm>
          <a:prstGeom prst="line">
            <a:avLst/>
          </a:prstGeom>
          <a:ln>
            <a:solidFill>
              <a:schemeClr val="tx1">
                <a:lumMod val="60000"/>
                <a:lumOff val="40000"/>
              </a:schemeClr>
            </a:solidFill>
            <a:prstDash val="sysDash"/>
            <a:tailEnd type="oval"/>
          </a:ln>
        </p:spPr>
        <p:style>
          <a:lnRef idx="1">
            <a:schemeClr val="accent1"/>
          </a:lnRef>
          <a:fillRef idx="0">
            <a:schemeClr val="accent1"/>
          </a:fillRef>
          <a:effectRef idx="0">
            <a:schemeClr val="accent1"/>
          </a:effectRef>
          <a:fontRef idx="minor">
            <a:schemeClr val="tx1"/>
          </a:fontRef>
        </p:style>
      </p:cxnSp>
      <p:grpSp>
        <p:nvGrpSpPr>
          <p:cNvPr id="11" name="组合 10"/>
          <p:cNvGrpSpPr/>
          <p:nvPr/>
        </p:nvGrpSpPr>
        <p:grpSpPr>
          <a:xfrm>
            <a:off x="1363510" y="2002782"/>
            <a:ext cx="2135958" cy="854383"/>
            <a:chOff x="1363510" y="2002782"/>
            <a:chExt cx="2135958" cy="854383"/>
          </a:xfrm>
        </p:grpSpPr>
        <p:sp>
          <p:nvSpPr>
            <p:cNvPr id="3" name="任意多边形 2"/>
            <p:cNvSpPr/>
            <p:nvPr/>
          </p:nvSpPr>
          <p:spPr>
            <a:xfrm>
              <a:off x="1363510" y="2002782"/>
              <a:ext cx="2135958" cy="854383"/>
            </a:xfrm>
            <a:custGeom>
              <a:avLst/>
              <a:gdLst>
                <a:gd name="connsiteX0" fmla="*/ 0 w 2135958"/>
                <a:gd name="connsiteY0" fmla="*/ 0 h 854383"/>
                <a:gd name="connsiteX1" fmla="*/ 1708767 w 2135958"/>
                <a:gd name="connsiteY1" fmla="*/ 0 h 854383"/>
                <a:gd name="connsiteX2" fmla="*/ 2135958 w 2135958"/>
                <a:gd name="connsiteY2" fmla="*/ 427192 h 854383"/>
                <a:gd name="connsiteX3" fmla="*/ 1708767 w 2135958"/>
                <a:gd name="connsiteY3" fmla="*/ 854383 h 854383"/>
                <a:gd name="connsiteX4" fmla="*/ 0 w 2135958"/>
                <a:gd name="connsiteY4" fmla="*/ 854383 h 854383"/>
                <a:gd name="connsiteX5" fmla="*/ 427192 w 2135958"/>
                <a:gd name="connsiteY5" fmla="*/ 427192 h 854383"/>
                <a:gd name="connsiteX6" fmla="*/ 0 w 2135958"/>
                <a:gd name="connsiteY6" fmla="*/ 0 h 854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5958" h="854383">
                  <a:moveTo>
                    <a:pt x="0" y="0"/>
                  </a:moveTo>
                  <a:lnTo>
                    <a:pt x="1708767" y="0"/>
                  </a:lnTo>
                  <a:lnTo>
                    <a:pt x="2135958" y="427192"/>
                  </a:lnTo>
                  <a:lnTo>
                    <a:pt x="1708767" y="854383"/>
                  </a:lnTo>
                  <a:lnTo>
                    <a:pt x="0" y="854383"/>
                  </a:lnTo>
                  <a:lnTo>
                    <a:pt x="427192" y="427192"/>
                  </a:lnTo>
                  <a:lnTo>
                    <a:pt x="0" y="0"/>
                  </a:lnTo>
                  <a:close/>
                </a:path>
              </a:pathLst>
            </a:cu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accent1"/>
                </a:solidFill>
                <a:latin typeface="华文细黑" panose="02010600040101010101" pitchFamily="2" charset="-122"/>
                <a:ea typeface="华文细黑" panose="02010600040101010101" pitchFamily="2" charset="-122"/>
              </a:endParaRPr>
            </a:p>
            <a:p>
              <a:pPr algn="ctr"/>
              <a:endParaRPr lang="en-US" sz="1050" dirty="0">
                <a:solidFill>
                  <a:schemeClr val="accent1"/>
                </a:solidFill>
                <a:latin typeface="华文细黑" panose="02010600040101010101" pitchFamily="2" charset="-122"/>
                <a:ea typeface="华文细黑" panose="02010600040101010101" pitchFamily="2" charset="-122"/>
              </a:endParaRPr>
            </a:p>
            <a:p>
              <a:pPr algn="ctr"/>
              <a:r>
                <a:rPr lang="en-US" sz="1050" dirty="0">
                  <a:solidFill>
                    <a:schemeClr val="bg1"/>
                  </a:solidFill>
                  <a:latin typeface="华文细黑" panose="02010600040101010101" pitchFamily="2" charset="-122"/>
                  <a:ea typeface="华文细黑" panose="02010600040101010101" pitchFamily="2" charset="-122"/>
                </a:rPr>
                <a:t>Brainstorm</a:t>
              </a:r>
            </a:p>
          </p:txBody>
        </p:sp>
        <p:sp>
          <p:nvSpPr>
            <p:cNvPr id="51" name="Freeform 6"/>
            <p:cNvSpPr>
              <a:spLocks noEditPoints="1"/>
            </p:cNvSpPr>
            <p:nvPr/>
          </p:nvSpPr>
          <p:spPr bwMode="auto">
            <a:xfrm>
              <a:off x="2235200" y="2155722"/>
              <a:ext cx="320675" cy="342900"/>
            </a:xfrm>
            <a:custGeom>
              <a:avLst/>
              <a:gdLst>
                <a:gd name="T0" fmla="*/ 57246 w 376"/>
                <a:gd name="T1" fmla="*/ 2561 h 401"/>
                <a:gd name="T2" fmla="*/ 52974 w 376"/>
                <a:gd name="T3" fmla="*/ 2561 h 401"/>
                <a:gd name="T4" fmla="*/ 0 w 376"/>
                <a:gd name="T5" fmla="*/ 135743 h 401"/>
                <a:gd name="T6" fmla="*/ 55537 w 376"/>
                <a:gd name="T7" fmla="*/ 190381 h 401"/>
                <a:gd name="T8" fmla="*/ 110220 w 376"/>
                <a:gd name="T9" fmla="*/ 135743 h 401"/>
                <a:gd name="T10" fmla="*/ 57246 w 376"/>
                <a:gd name="T11" fmla="*/ 2561 h 401"/>
                <a:gd name="T12" fmla="*/ 267434 w 376"/>
                <a:gd name="T13" fmla="*/ 2561 h 401"/>
                <a:gd name="T14" fmla="*/ 264016 w 376"/>
                <a:gd name="T15" fmla="*/ 2561 h 401"/>
                <a:gd name="T16" fmla="*/ 210187 w 376"/>
                <a:gd name="T17" fmla="*/ 135743 h 401"/>
                <a:gd name="T18" fmla="*/ 265725 w 376"/>
                <a:gd name="T19" fmla="*/ 190381 h 401"/>
                <a:gd name="T20" fmla="*/ 321262 w 376"/>
                <a:gd name="T21" fmla="*/ 135743 h 401"/>
                <a:gd name="T22" fmla="*/ 267434 w 376"/>
                <a:gd name="T23" fmla="*/ 2561 h 401"/>
                <a:gd name="T24" fmla="*/ 158068 w 376"/>
                <a:gd name="T25" fmla="*/ 153671 h 401"/>
                <a:gd name="T26" fmla="*/ 105094 w 376"/>
                <a:gd name="T27" fmla="*/ 287706 h 401"/>
                <a:gd name="T28" fmla="*/ 160631 w 376"/>
                <a:gd name="T29" fmla="*/ 342345 h 401"/>
                <a:gd name="T30" fmla="*/ 216168 w 376"/>
                <a:gd name="T31" fmla="*/ 287706 h 401"/>
                <a:gd name="T32" fmla="*/ 162340 w 376"/>
                <a:gd name="T33" fmla="*/ 153671 h 401"/>
                <a:gd name="T34" fmla="*/ 158068 w 376"/>
                <a:gd name="T35" fmla="*/ 153671 h 4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76" h="401">
                  <a:moveTo>
                    <a:pt x="67" y="3"/>
                  </a:moveTo>
                  <a:cubicBezTo>
                    <a:pt x="67" y="0"/>
                    <a:pt x="62" y="0"/>
                    <a:pt x="62" y="3"/>
                  </a:cubicBezTo>
                  <a:cubicBezTo>
                    <a:pt x="52" y="85"/>
                    <a:pt x="0" y="102"/>
                    <a:pt x="0" y="159"/>
                  </a:cubicBezTo>
                  <a:cubicBezTo>
                    <a:pt x="0" y="195"/>
                    <a:pt x="29" y="223"/>
                    <a:pt x="65" y="223"/>
                  </a:cubicBezTo>
                  <a:cubicBezTo>
                    <a:pt x="100" y="223"/>
                    <a:pt x="129" y="195"/>
                    <a:pt x="129" y="159"/>
                  </a:cubicBezTo>
                  <a:cubicBezTo>
                    <a:pt x="129" y="102"/>
                    <a:pt x="77" y="85"/>
                    <a:pt x="67" y="3"/>
                  </a:cubicBezTo>
                  <a:close/>
                  <a:moveTo>
                    <a:pt x="313" y="3"/>
                  </a:moveTo>
                  <a:cubicBezTo>
                    <a:pt x="313" y="0"/>
                    <a:pt x="309" y="0"/>
                    <a:pt x="309" y="3"/>
                  </a:cubicBezTo>
                  <a:cubicBezTo>
                    <a:pt x="298" y="85"/>
                    <a:pt x="246" y="102"/>
                    <a:pt x="246" y="159"/>
                  </a:cubicBezTo>
                  <a:cubicBezTo>
                    <a:pt x="246" y="195"/>
                    <a:pt x="276" y="223"/>
                    <a:pt x="311" y="223"/>
                  </a:cubicBezTo>
                  <a:cubicBezTo>
                    <a:pt x="346" y="223"/>
                    <a:pt x="376" y="195"/>
                    <a:pt x="376" y="159"/>
                  </a:cubicBezTo>
                  <a:cubicBezTo>
                    <a:pt x="376" y="102"/>
                    <a:pt x="324" y="85"/>
                    <a:pt x="313" y="3"/>
                  </a:cubicBezTo>
                  <a:close/>
                  <a:moveTo>
                    <a:pt x="185" y="180"/>
                  </a:moveTo>
                  <a:cubicBezTo>
                    <a:pt x="175" y="263"/>
                    <a:pt x="123" y="280"/>
                    <a:pt x="123" y="337"/>
                  </a:cubicBezTo>
                  <a:cubicBezTo>
                    <a:pt x="123" y="372"/>
                    <a:pt x="153" y="401"/>
                    <a:pt x="188" y="401"/>
                  </a:cubicBezTo>
                  <a:cubicBezTo>
                    <a:pt x="223" y="401"/>
                    <a:pt x="253" y="372"/>
                    <a:pt x="253" y="337"/>
                  </a:cubicBezTo>
                  <a:cubicBezTo>
                    <a:pt x="253" y="280"/>
                    <a:pt x="200" y="263"/>
                    <a:pt x="190" y="180"/>
                  </a:cubicBezTo>
                  <a:cubicBezTo>
                    <a:pt x="190" y="178"/>
                    <a:pt x="186" y="178"/>
                    <a:pt x="185" y="180"/>
                  </a:cubicBezTo>
                  <a:close/>
                </a:path>
              </a:pathLst>
            </a:custGeom>
            <a:solidFill>
              <a:schemeClr val="bg1"/>
            </a:solidFill>
            <a:ln>
              <a:noFill/>
            </a:ln>
          </p:spPr>
          <p:txBody>
            <a:bodyPr lIns="121917" tIns="60958" rIns="121917" bIns="60958"/>
            <a:lstStyle/>
            <a:p>
              <a:endParaRPr lang="zh-CN" altLang="en-US">
                <a:ea typeface="华文细黑" panose="02010600040101010101" pitchFamily="2" charset="-122"/>
              </a:endParaRPr>
            </a:p>
          </p:txBody>
        </p:sp>
      </p:grpSp>
      <p:grpSp>
        <p:nvGrpSpPr>
          <p:cNvPr id="12" name="组合 11"/>
          <p:cNvGrpSpPr/>
          <p:nvPr/>
        </p:nvGrpSpPr>
        <p:grpSpPr>
          <a:xfrm>
            <a:off x="1363510" y="2976779"/>
            <a:ext cx="2135958" cy="854383"/>
            <a:chOff x="1363510" y="2976779"/>
            <a:chExt cx="2135958" cy="854383"/>
          </a:xfrm>
        </p:grpSpPr>
        <p:sp>
          <p:nvSpPr>
            <p:cNvPr id="4" name="任意多边形 3"/>
            <p:cNvSpPr/>
            <p:nvPr/>
          </p:nvSpPr>
          <p:spPr>
            <a:xfrm>
              <a:off x="1363510" y="2976779"/>
              <a:ext cx="2135958" cy="854383"/>
            </a:xfrm>
            <a:custGeom>
              <a:avLst/>
              <a:gdLst>
                <a:gd name="connsiteX0" fmla="*/ 0 w 2135958"/>
                <a:gd name="connsiteY0" fmla="*/ 0 h 854383"/>
                <a:gd name="connsiteX1" fmla="*/ 1708767 w 2135958"/>
                <a:gd name="connsiteY1" fmla="*/ 0 h 854383"/>
                <a:gd name="connsiteX2" fmla="*/ 2135958 w 2135958"/>
                <a:gd name="connsiteY2" fmla="*/ 427192 h 854383"/>
                <a:gd name="connsiteX3" fmla="*/ 1708767 w 2135958"/>
                <a:gd name="connsiteY3" fmla="*/ 854383 h 854383"/>
                <a:gd name="connsiteX4" fmla="*/ 0 w 2135958"/>
                <a:gd name="connsiteY4" fmla="*/ 854383 h 854383"/>
                <a:gd name="connsiteX5" fmla="*/ 427192 w 2135958"/>
                <a:gd name="connsiteY5" fmla="*/ 427192 h 854383"/>
                <a:gd name="connsiteX6" fmla="*/ 0 w 2135958"/>
                <a:gd name="connsiteY6" fmla="*/ 0 h 854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5958" h="854383">
                  <a:moveTo>
                    <a:pt x="0" y="0"/>
                  </a:moveTo>
                  <a:lnTo>
                    <a:pt x="1708767" y="0"/>
                  </a:lnTo>
                  <a:lnTo>
                    <a:pt x="2135958" y="427192"/>
                  </a:lnTo>
                  <a:lnTo>
                    <a:pt x="1708767" y="854383"/>
                  </a:lnTo>
                  <a:lnTo>
                    <a:pt x="0" y="854383"/>
                  </a:lnTo>
                  <a:lnTo>
                    <a:pt x="427192" y="427192"/>
                  </a:lnTo>
                  <a:lnTo>
                    <a:pt x="0" y="0"/>
                  </a:lnTo>
                  <a:close/>
                </a:path>
              </a:pathLst>
            </a:cu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accent1"/>
                </a:solidFill>
                <a:latin typeface="华文细黑" panose="02010600040101010101" pitchFamily="2" charset="-122"/>
                <a:ea typeface="华文细黑" panose="02010600040101010101" pitchFamily="2" charset="-122"/>
              </a:endParaRPr>
            </a:p>
            <a:p>
              <a:pPr algn="ctr"/>
              <a:endParaRPr lang="en-US" sz="1050" dirty="0">
                <a:solidFill>
                  <a:schemeClr val="accent1"/>
                </a:solidFill>
                <a:latin typeface="华文细黑" panose="02010600040101010101" pitchFamily="2" charset="-122"/>
                <a:ea typeface="华文细黑" panose="02010600040101010101" pitchFamily="2" charset="-122"/>
              </a:endParaRPr>
            </a:p>
            <a:p>
              <a:pPr algn="ctr"/>
              <a:r>
                <a:rPr lang="en-US" sz="1000" dirty="0">
                  <a:solidFill>
                    <a:schemeClr val="bg1"/>
                  </a:solidFill>
                  <a:latin typeface="华文细黑" panose="02010600040101010101" pitchFamily="2" charset="-122"/>
                  <a:ea typeface="华文细黑" panose="02010600040101010101" pitchFamily="2" charset="-122"/>
                </a:rPr>
                <a:t>Conceptualization</a:t>
              </a:r>
            </a:p>
          </p:txBody>
        </p:sp>
        <p:sp>
          <p:nvSpPr>
            <p:cNvPr id="52" name="Freeform 11"/>
            <p:cNvSpPr>
              <a:spLocks noEditPoints="1"/>
            </p:cNvSpPr>
            <p:nvPr/>
          </p:nvSpPr>
          <p:spPr bwMode="auto">
            <a:xfrm>
              <a:off x="2178050" y="3082822"/>
              <a:ext cx="414338" cy="414337"/>
            </a:xfrm>
            <a:custGeom>
              <a:avLst/>
              <a:gdLst>
                <a:gd name="T0" fmla="*/ 372644 w 400"/>
                <a:gd name="T1" fmla="*/ 190733 h 400"/>
                <a:gd name="T2" fmla="*/ 372644 w 400"/>
                <a:gd name="T3" fmla="*/ 223904 h 400"/>
                <a:gd name="T4" fmla="*/ 414049 w 400"/>
                <a:gd name="T5" fmla="*/ 207319 h 400"/>
                <a:gd name="T6" fmla="*/ 207025 w 400"/>
                <a:gd name="T7" fmla="*/ 93293 h 400"/>
                <a:gd name="T8" fmla="*/ 207025 w 400"/>
                <a:gd name="T9" fmla="*/ 321344 h 400"/>
                <a:gd name="T10" fmla="*/ 207025 w 400"/>
                <a:gd name="T11" fmla="*/ 93293 h 400"/>
                <a:gd name="T12" fmla="*/ 124215 w 400"/>
                <a:gd name="T13" fmla="*/ 207319 h 400"/>
                <a:gd name="T14" fmla="*/ 289834 w 400"/>
                <a:gd name="T15" fmla="*/ 207319 h 400"/>
                <a:gd name="T16" fmla="*/ 61072 w 400"/>
                <a:gd name="T17" fmla="*/ 207319 h 400"/>
                <a:gd name="T18" fmla="*/ 20702 w 400"/>
                <a:gd name="T19" fmla="*/ 190733 h 400"/>
                <a:gd name="T20" fmla="*/ 20702 w 400"/>
                <a:gd name="T21" fmla="*/ 223904 h 400"/>
                <a:gd name="T22" fmla="*/ 61072 w 400"/>
                <a:gd name="T23" fmla="*/ 207319 h 400"/>
                <a:gd name="T24" fmla="*/ 223586 w 400"/>
                <a:gd name="T25" fmla="*/ 41464 h 400"/>
                <a:gd name="T26" fmla="*/ 207025 w 400"/>
                <a:gd name="T27" fmla="*/ 0 h 400"/>
                <a:gd name="T28" fmla="*/ 190463 w 400"/>
                <a:gd name="T29" fmla="*/ 41464 h 400"/>
                <a:gd name="T30" fmla="*/ 207025 w 400"/>
                <a:gd name="T31" fmla="*/ 352441 h 400"/>
                <a:gd name="T32" fmla="*/ 190463 w 400"/>
                <a:gd name="T33" fmla="*/ 393905 h 400"/>
                <a:gd name="T34" fmla="*/ 223586 w 400"/>
                <a:gd name="T35" fmla="*/ 393905 h 400"/>
                <a:gd name="T36" fmla="*/ 207025 w 400"/>
                <a:gd name="T37" fmla="*/ 352441 h 400"/>
                <a:gd name="T38" fmla="*/ 362293 w 400"/>
                <a:gd name="T39" fmla="*/ 51830 h 400"/>
                <a:gd name="T40" fmla="*/ 320888 w 400"/>
                <a:gd name="T41" fmla="*/ 69452 h 400"/>
                <a:gd name="T42" fmla="*/ 344696 w 400"/>
                <a:gd name="T43" fmla="*/ 92257 h 400"/>
                <a:gd name="T44" fmla="*/ 68318 w 400"/>
                <a:gd name="T45" fmla="*/ 322380 h 400"/>
                <a:gd name="T46" fmla="*/ 51756 w 400"/>
                <a:gd name="T47" fmla="*/ 362807 h 400"/>
                <a:gd name="T48" fmla="*/ 92126 w 400"/>
                <a:gd name="T49" fmla="*/ 345185 h 400"/>
                <a:gd name="T50" fmla="*/ 68318 w 400"/>
                <a:gd name="T51" fmla="*/ 322380 h 400"/>
                <a:gd name="T52" fmla="*/ 51756 w 400"/>
                <a:gd name="T53" fmla="*/ 51830 h 400"/>
                <a:gd name="T54" fmla="*/ 68318 w 400"/>
                <a:gd name="T55" fmla="*/ 92257 h 400"/>
                <a:gd name="T56" fmla="*/ 92126 w 400"/>
                <a:gd name="T57" fmla="*/ 69452 h 400"/>
                <a:gd name="T58" fmla="*/ 320888 w 400"/>
                <a:gd name="T59" fmla="*/ 345185 h 400"/>
                <a:gd name="T60" fmla="*/ 362293 w 400"/>
                <a:gd name="T61" fmla="*/ 362807 h 400"/>
                <a:gd name="T62" fmla="*/ 344696 w 400"/>
                <a:gd name="T63" fmla="*/ 322380 h 400"/>
                <a:gd name="T64" fmla="*/ 320888 w 400"/>
                <a:gd name="T65" fmla="*/ 345185 h 4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00" h="400">
                  <a:moveTo>
                    <a:pt x="380" y="184"/>
                  </a:moveTo>
                  <a:cubicBezTo>
                    <a:pt x="376" y="184"/>
                    <a:pt x="364" y="184"/>
                    <a:pt x="360" y="184"/>
                  </a:cubicBezTo>
                  <a:cubicBezTo>
                    <a:pt x="349" y="184"/>
                    <a:pt x="340" y="191"/>
                    <a:pt x="340" y="200"/>
                  </a:cubicBezTo>
                  <a:cubicBezTo>
                    <a:pt x="340" y="209"/>
                    <a:pt x="349" y="216"/>
                    <a:pt x="360" y="216"/>
                  </a:cubicBezTo>
                  <a:cubicBezTo>
                    <a:pt x="364" y="216"/>
                    <a:pt x="376" y="216"/>
                    <a:pt x="380" y="216"/>
                  </a:cubicBezTo>
                  <a:cubicBezTo>
                    <a:pt x="391" y="216"/>
                    <a:pt x="400" y="209"/>
                    <a:pt x="400" y="200"/>
                  </a:cubicBezTo>
                  <a:cubicBezTo>
                    <a:pt x="400" y="191"/>
                    <a:pt x="391" y="184"/>
                    <a:pt x="380" y="184"/>
                  </a:cubicBezTo>
                  <a:close/>
                  <a:moveTo>
                    <a:pt x="200" y="90"/>
                  </a:moveTo>
                  <a:cubicBezTo>
                    <a:pt x="139" y="90"/>
                    <a:pt x="90" y="139"/>
                    <a:pt x="90" y="200"/>
                  </a:cubicBezTo>
                  <a:cubicBezTo>
                    <a:pt x="90" y="261"/>
                    <a:pt x="139" y="310"/>
                    <a:pt x="200" y="310"/>
                  </a:cubicBezTo>
                  <a:cubicBezTo>
                    <a:pt x="261" y="310"/>
                    <a:pt x="310" y="261"/>
                    <a:pt x="310" y="200"/>
                  </a:cubicBezTo>
                  <a:cubicBezTo>
                    <a:pt x="310" y="139"/>
                    <a:pt x="261" y="90"/>
                    <a:pt x="200" y="90"/>
                  </a:cubicBezTo>
                  <a:close/>
                  <a:moveTo>
                    <a:pt x="200" y="280"/>
                  </a:moveTo>
                  <a:cubicBezTo>
                    <a:pt x="156" y="280"/>
                    <a:pt x="120" y="244"/>
                    <a:pt x="120" y="200"/>
                  </a:cubicBezTo>
                  <a:cubicBezTo>
                    <a:pt x="120" y="156"/>
                    <a:pt x="156" y="120"/>
                    <a:pt x="200" y="120"/>
                  </a:cubicBezTo>
                  <a:cubicBezTo>
                    <a:pt x="244" y="120"/>
                    <a:pt x="280" y="156"/>
                    <a:pt x="280" y="200"/>
                  </a:cubicBezTo>
                  <a:cubicBezTo>
                    <a:pt x="280" y="244"/>
                    <a:pt x="244" y="280"/>
                    <a:pt x="200" y="280"/>
                  </a:cubicBezTo>
                  <a:close/>
                  <a:moveTo>
                    <a:pt x="59" y="200"/>
                  </a:moveTo>
                  <a:cubicBezTo>
                    <a:pt x="59" y="191"/>
                    <a:pt x="51" y="184"/>
                    <a:pt x="40" y="184"/>
                  </a:cubicBezTo>
                  <a:cubicBezTo>
                    <a:pt x="36" y="184"/>
                    <a:pt x="23" y="184"/>
                    <a:pt x="20" y="184"/>
                  </a:cubicBezTo>
                  <a:cubicBezTo>
                    <a:pt x="9" y="184"/>
                    <a:pt x="0" y="191"/>
                    <a:pt x="0" y="200"/>
                  </a:cubicBezTo>
                  <a:cubicBezTo>
                    <a:pt x="0" y="209"/>
                    <a:pt x="9" y="216"/>
                    <a:pt x="20" y="216"/>
                  </a:cubicBezTo>
                  <a:cubicBezTo>
                    <a:pt x="23" y="216"/>
                    <a:pt x="36" y="216"/>
                    <a:pt x="40" y="216"/>
                  </a:cubicBezTo>
                  <a:cubicBezTo>
                    <a:pt x="51" y="216"/>
                    <a:pt x="59" y="209"/>
                    <a:pt x="59" y="200"/>
                  </a:cubicBezTo>
                  <a:close/>
                  <a:moveTo>
                    <a:pt x="200" y="60"/>
                  </a:moveTo>
                  <a:cubicBezTo>
                    <a:pt x="209" y="60"/>
                    <a:pt x="216" y="51"/>
                    <a:pt x="216" y="40"/>
                  </a:cubicBezTo>
                  <a:cubicBezTo>
                    <a:pt x="216" y="36"/>
                    <a:pt x="216" y="24"/>
                    <a:pt x="216" y="20"/>
                  </a:cubicBezTo>
                  <a:cubicBezTo>
                    <a:pt x="216" y="9"/>
                    <a:pt x="209" y="0"/>
                    <a:pt x="200" y="0"/>
                  </a:cubicBezTo>
                  <a:cubicBezTo>
                    <a:pt x="191" y="0"/>
                    <a:pt x="184" y="9"/>
                    <a:pt x="184" y="20"/>
                  </a:cubicBezTo>
                  <a:cubicBezTo>
                    <a:pt x="184" y="24"/>
                    <a:pt x="184" y="36"/>
                    <a:pt x="184" y="40"/>
                  </a:cubicBezTo>
                  <a:cubicBezTo>
                    <a:pt x="184" y="51"/>
                    <a:pt x="191" y="60"/>
                    <a:pt x="200" y="60"/>
                  </a:cubicBezTo>
                  <a:close/>
                  <a:moveTo>
                    <a:pt x="200" y="340"/>
                  </a:moveTo>
                  <a:cubicBezTo>
                    <a:pt x="191" y="340"/>
                    <a:pt x="184" y="349"/>
                    <a:pt x="184" y="360"/>
                  </a:cubicBezTo>
                  <a:cubicBezTo>
                    <a:pt x="184" y="364"/>
                    <a:pt x="184" y="376"/>
                    <a:pt x="184" y="380"/>
                  </a:cubicBezTo>
                  <a:cubicBezTo>
                    <a:pt x="184" y="391"/>
                    <a:pt x="191" y="400"/>
                    <a:pt x="200" y="400"/>
                  </a:cubicBezTo>
                  <a:cubicBezTo>
                    <a:pt x="209" y="400"/>
                    <a:pt x="216" y="391"/>
                    <a:pt x="216" y="380"/>
                  </a:cubicBezTo>
                  <a:cubicBezTo>
                    <a:pt x="216" y="376"/>
                    <a:pt x="216" y="364"/>
                    <a:pt x="216" y="360"/>
                  </a:cubicBezTo>
                  <a:cubicBezTo>
                    <a:pt x="216" y="349"/>
                    <a:pt x="209" y="340"/>
                    <a:pt x="200" y="340"/>
                  </a:cubicBezTo>
                  <a:close/>
                  <a:moveTo>
                    <a:pt x="347" y="75"/>
                  </a:moveTo>
                  <a:cubicBezTo>
                    <a:pt x="355" y="67"/>
                    <a:pt x="356" y="56"/>
                    <a:pt x="350" y="50"/>
                  </a:cubicBezTo>
                  <a:cubicBezTo>
                    <a:pt x="344" y="44"/>
                    <a:pt x="332" y="45"/>
                    <a:pt x="324" y="53"/>
                  </a:cubicBezTo>
                  <a:cubicBezTo>
                    <a:pt x="322" y="55"/>
                    <a:pt x="313" y="64"/>
                    <a:pt x="310" y="67"/>
                  </a:cubicBezTo>
                  <a:cubicBezTo>
                    <a:pt x="303" y="74"/>
                    <a:pt x="301" y="86"/>
                    <a:pt x="308" y="92"/>
                  </a:cubicBezTo>
                  <a:cubicBezTo>
                    <a:pt x="314" y="98"/>
                    <a:pt x="325" y="97"/>
                    <a:pt x="333" y="89"/>
                  </a:cubicBezTo>
                  <a:cubicBezTo>
                    <a:pt x="335" y="87"/>
                    <a:pt x="345" y="77"/>
                    <a:pt x="347" y="75"/>
                  </a:cubicBezTo>
                  <a:close/>
                  <a:moveTo>
                    <a:pt x="66" y="311"/>
                  </a:moveTo>
                  <a:cubicBezTo>
                    <a:pt x="64" y="313"/>
                    <a:pt x="55" y="322"/>
                    <a:pt x="52" y="325"/>
                  </a:cubicBezTo>
                  <a:cubicBezTo>
                    <a:pt x="45" y="332"/>
                    <a:pt x="43" y="344"/>
                    <a:pt x="50" y="350"/>
                  </a:cubicBezTo>
                  <a:cubicBezTo>
                    <a:pt x="56" y="356"/>
                    <a:pt x="67" y="355"/>
                    <a:pt x="75" y="347"/>
                  </a:cubicBezTo>
                  <a:cubicBezTo>
                    <a:pt x="77" y="345"/>
                    <a:pt x="87" y="335"/>
                    <a:pt x="89" y="333"/>
                  </a:cubicBezTo>
                  <a:cubicBezTo>
                    <a:pt x="97" y="325"/>
                    <a:pt x="98" y="314"/>
                    <a:pt x="92" y="308"/>
                  </a:cubicBezTo>
                  <a:cubicBezTo>
                    <a:pt x="86" y="302"/>
                    <a:pt x="74" y="303"/>
                    <a:pt x="66" y="311"/>
                  </a:cubicBezTo>
                  <a:close/>
                  <a:moveTo>
                    <a:pt x="75" y="53"/>
                  </a:moveTo>
                  <a:cubicBezTo>
                    <a:pt x="67" y="45"/>
                    <a:pt x="56" y="44"/>
                    <a:pt x="50" y="50"/>
                  </a:cubicBezTo>
                  <a:cubicBezTo>
                    <a:pt x="43" y="56"/>
                    <a:pt x="45" y="67"/>
                    <a:pt x="52" y="75"/>
                  </a:cubicBezTo>
                  <a:cubicBezTo>
                    <a:pt x="55" y="77"/>
                    <a:pt x="64" y="87"/>
                    <a:pt x="66" y="89"/>
                  </a:cubicBezTo>
                  <a:cubicBezTo>
                    <a:pt x="74" y="97"/>
                    <a:pt x="86" y="98"/>
                    <a:pt x="92" y="92"/>
                  </a:cubicBezTo>
                  <a:cubicBezTo>
                    <a:pt x="98" y="86"/>
                    <a:pt x="97" y="74"/>
                    <a:pt x="89" y="67"/>
                  </a:cubicBezTo>
                  <a:cubicBezTo>
                    <a:pt x="87" y="64"/>
                    <a:pt x="77" y="55"/>
                    <a:pt x="75" y="53"/>
                  </a:cubicBezTo>
                  <a:close/>
                  <a:moveTo>
                    <a:pt x="310" y="333"/>
                  </a:moveTo>
                  <a:cubicBezTo>
                    <a:pt x="313" y="335"/>
                    <a:pt x="322" y="345"/>
                    <a:pt x="324" y="347"/>
                  </a:cubicBezTo>
                  <a:cubicBezTo>
                    <a:pt x="332" y="355"/>
                    <a:pt x="344" y="356"/>
                    <a:pt x="350" y="350"/>
                  </a:cubicBezTo>
                  <a:cubicBezTo>
                    <a:pt x="356" y="344"/>
                    <a:pt x="355" y="332"/>
                    <a:pt x="347" y="325"/>
                  </a:cubicBezTo>
                  <a:cubicBezTo>
                    <a:pt x="345" y="322"/>
                    <a:pt x="335" y="313"/>
                    <a:pt x="333" y="311"/>
                  </a:cubicBezTo>
                  <a:cubicBezTo>
                    <a:pt x="325" y="303"/>
                    <a:pt x="314" y="302"/>
                    <a:pt x="308" y="308"/>
                  </a:cubicBezTo>
                  <a:cubicBezTo>
                    <a:pt x="301" y="314"/>
                    <a:pt x="303" y="325"/>
                    <a:pt x="310" y="33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21917" tIns="60958" rIns="121917" bIns="60958"/>
            <a:lstStyle/>
            <a:p>
              <a:endParaRPr lang="zh-CN" altLang="en-US">
                <a:ea typeface="华文细黑" panose="02010600040101010101" pitchFamily="2" charset="-122"/>
              </a:endParaRPr>
            </a:p>
          </p:txBody>
        </p:sp>
      </p:grpSp>
      <p:grpSp>
        <p:nvGrpSpPr>
          <p:cNvPr id="13" name="组合 12"/>
          <p:cNvGrpSpPr/>
          <p:nvPr/>
        </p:nvGrpSpPr>
        <p:grpSpPr>
          <a:xfrm>
            <a:off x="1363510" y="3950776"/>
            <a:ext cx="2135958" cy="854383"/>
            <a:chOff x="1363510" y="3950776"/>
            <a:chExt cx="2135958" cy="854383"/>
          </a:xfrm>
        </p:grpSpPr>
        <p:sp>
          <p:nvSpPr>
            <p:cNvPr id="5" name="任意多边形 4"/>
            <p:cNvSpPr/>
            <p:nvPr/>
          </p:nvSpPr>
          <p:spPr>
            <a:xfrm>
              <a:off x="1363510" y="3950776"/>
              <a:ext cx="2135958" cy="854383"/>
            </a:xfrm>
            <a:custGeom>
              <a:avLst/>
              <a:gdLst>
                <a:gd name="connsiteX0" fmla="*/ 0 w 2135958"/>
                <a:gd name="connsiteY0" fmla="*/ 0 h 854383"/>
                <a:gd name="connsiteX1" fmla="*/ 1708767 w 2135958"/>
                <a:gd name="connsiteY1" fmla="*/ 0 h 854383"/>
                <a:gd name="connsiteX2" fmla="*/ 2135958 w 2135958"/>
                <a:gd name="connsiteY2" fmla="*/ 427192 h 854383"/>
                <a:gd name="connsiteX3" fmla="*/ 1708767 w 2135958"/>
                <a:gd name="connsiteY3" fmla="*/ 854383 h 854383"/>
                <a:gd name="connsiteX4" fmla="*/ 0 w 2135958"/>
                <a:gd name="connsiteY4" fmla="*/ 854383 h 854383"/>
                <a:gd name="connsiteX5" fmla="*/ 427192 w 2135958"/>
                <a:gd name="connsiteY5" fmla="*/ 427192 h 854383"/>
                <a:gd name="connsiteX6" fmla="*/ 0 w 2135958"/>
                <a:gd name="connsiteY6" fmla="*/ 0 h 854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5958" h="854383">
                  <a:moveTo>
                    <a:pt x="0" y="0"/>
                  </a:moveTo>
                  <a:lnTo>
                    <a:pt x="1708767" y="0"/>
                  </a:lnTo>
                  <a:lnTo>
                    <a:pt x="2135958" y="427192"/>
                  </a:lnTo>
                  <a:lnTo>
                    <a:pt x="1708767" y="854383"/>
                  </a:lnTo>
                  <a:lnTo>
                    <a:pt x="0" y="854383"/>
                  </a:lnTo>
                  <a:lnTo>
                    <a:pt x="427192" y="427192"/>
                  </a:lnTo>
                  <a:lnTo>
                    <a:pt x="0" y="0"/>
                  </a:lnTo>
                  <a:close/>
                </a:path>
              </a:pathLst>
            </a:cu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accent1"/>
                </a:solidFill>
                <a:latin typeface="华文细黑" panose="02010600040101010101" pitchFamily="2" charset="-122"/>
                <a:ea typeface="华文细黑" panose="02010600040101010101" pitchFamily="2" charset="-122"/>
              </a:endParaRPr>
            </a:p>
            <a:p>
              <a:pPr algn="ctr"/>
              <a:endParaRPr lang="en-US" sz="1050" dirty="0">
                <a:solidFill>
                  <a:schemeClr val="accent1"/>
                </a:solidFill>
                <a:latin typeface="华文细黑" panose="02010600040101010101" pitchFamily="2" charset="-122"/>
                <a:ea typeface="华文细黑" panose="02010600040101010101" pitchFamily="2" charset="-122"/>
              </a:endParaRPr>
            </a:p>
            <a:p>
              <a:pPr algn="ctr"/>
              <a:r>
                <a:rPr lang="en-US" sz="1050" dirty="0">
                  <a:solidFill>
                    <a:schemeClr val="bg1"/>
                  </a:solidFill>
                  <a:latin typeface="华文细黑" panose="02010600040101010101" pitchFamily="2" charset="-122"/>
                  <a:ea typeface="华文细黑" panose="02010600040101010101" pitchFamily="2" charset="-122"/>
                </a:rPr>
                <a:t>Proposal</a:t>
              </a:r>
            </a:p>
          </p:txBody>
        </p:sp>
        <p:sp>
          <p:nvSpPr>
            <p:cNvPr id="53" name="Freeform 21"/>
            <p:cNvSpPr>
              <a:spLocks noEditPoints="1"/>
            </p:cNvSpPr>
            <p:nvPr/>
          </p:nvSpPr>
          <p:spPr bwMode="auto">
            <a:xfrm>
              <a:off x="2254250" y="4073422"/>
              <a:ext cx="352425" cy="354012"/>
            </a:xfrm>
            <a:custGeom>
              <a:avLst/>
              <a:gdLst>
                <a:gd name="T0" fmla="*/ 341340 w 403"/>
                <a:gd name="T1" fmla="*/ 131420 h 404"/>
                <a:gd name="T2" fmla="*/ 210931 w 403"/>
                <a:gd name="T3" fmla="*/ 96375 h 404"/>
                <a:gd name="T4" fmla="*/ 188175 w 403"/>
                <a:gd name="T5" fmla="*/ 11390 h 404"/>
                <a:gd name="T6" fmla="*/ 170670 w 403"/>
                <a:gd name="T7" fmla="*/ 1752 h 404"/>
                <a:gd name="T8" fmla="*/ 12253 w 403"/>
                <a:gd name="T9" fmla="*/ 44683 h 404"/>
                <a:gd name="T10" fmla="*/ 1750 w 403"/>
                <a:gd name="T11" fmla="*/ 61330 h 404"/>
                <a:gd name="T12" fmla="*/ 58640 w 403"/>
                <a:gd name="T13" fmla="*/ 272478 h 404"/>
                <a:gd name="T14" fmla="*/ 75270 w 403"/>
                <a:gd name="T15" fmla="*/ 282116 h 404"/>
                <a:gd name="T16" fmla="*/ 139162 w 403"/>
                <a:gd name="T17" fmla="*/ 264593 h 404"/>
                <a:gd name="T18" fmla="*/ 130409 w 403"/>
                <a:gd name="T19" fmla="*/ 297010 h 404"/>
                <a:gd name="T20" fmla="*/ 140037 w 403"/>
                <a:gd name="T21" fmla="*/ 313657 h 404"/>
                <a:gd name="T22" fmla="*/ 281824 w 403"/>
                <a:gd name="T23" fmla="*/ 351331 h 404"/>
                <a:gd name="T24" fmla="*/ 299329 w 403"/>
                <a:gd name="T25" fmla="*/ 342569 h 404"/>
                <a:gd name="T26" fmla="*/ 350968 w 403"/>
                <a:gd name="T27" fmla="*/ 148067 h 404"/>
                <a:gd name="T28" fmla="*/ 341340 w 403"/>
                <a:gd name="T29" fmla="*/ 131420 h 404"/>
                <a:gd name="T30" fmla="*/ 29758 w 403"/>
                <a:gd name="T31" fmla="*/ 65710 h 404"/>
                <a:gd name="T32" fmla="*/ 167169 w 403"/>
                <a:gd name="T33" fmla="*/ 28912 h 404"/>
                <a:gd name="T34" fmla="*/ 217932 w 403"/>
                <a:gd name="T35" fmla="*/ 218158 h 404"/>
                <a:gd name="T36" fmla="*/ 80521 w 403"/>
                <a:gd name="T37" fmla="*/ 254956 h 404"/>
                <a:gd name="T38" fmla="*/ 29758 w 403"/>
                <a:gd name="T39" fmla="*/ 65710 h 404"/>
                <a:gd name="T40" fmla="*/ 275698 w 403"/>
                <a:gd name="T41" fmla="*/ 325047 h 404"/>
                <a:gd name="T42" fmla="*/ 156666 w 403"/>
                <a:gd name="T43" fmla="*/ 292629 h 404"/>
                <a:gd name="T44" fmla="*/ 166294 w 403"/>
                <a:gd name="T45" fmla="*/ 257584 h 404"/>
                <a:gd name="T46" fmla="*/ 234562 w 403"/>
                <a:gd name="T47" fmla="*/ 239185 h 404"/>
                <a:gd name="T48" fmla="*/ 244189 w 403"/>
                <a:gd name="T49" fmla="*/ 222539 h 404"/>
                <a:gd name="T50" fmla="*/ 217932 w 403"/>
                <a:gd name="T51" fmla="*/ 124411 h 404"/>
                <a:gd name="T52" fmla="*/ 322085 w 403"/>
                <a:gd name="T53" fmla="*/ 152448 h 404"/>
                <a:gd name="T54" fmla="*/ 275698 w 403"/>
                <a:gd name="T55" fmla="*/ 325047 h 40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03" h="404">
                  <a:moveTo>
                    <a:pt x="390" y="150"/>
                  </a:moveTo>
                  <a:cubicBezTo>
                    <a:pt x="241" y="110"/>
                    <a:pt x="241" y="110"/>
                    <a:pt x="241" y="110"/>
                  </a:cubicBezTo>
                  <a:cubicBezTo>
                    <a:pt x="215" y="13"/>
                    <a:pt x="215" y="13"/>
                    <a:pt x="215" y="13"/>
                  </a:cubicBezTo>
                  <a:cubicBezTo>
                    <a:pt x="213" y="5"/>
                    <a:pt x="204" y="0"/>
                    <a:pt x="195" y="2"/>
                  </a:cubicBezTo>
                  <a:cubicBezTo>
                    <a:pt x="14" y="51"/>
                    <a:pt x="14" y="51"/>
                    <a:pt x="14" y="51"/>
                  </a:cubicBezTo>
                  <a:cubicBezTo>
                    <a:pt x="5" y="53"/>
                    <a:pt x="0" y="62"/>
                    <a:pt x="2" y="70"/>
                  </a:cubicBezTo>
                  <a:cubicBezTo>
                    <a:pt x="67" y="311"/>
                    <a:pt x="67" y="311"/>
                    <a:pt x="67" y="311"/>
                  </a:cubicBezTo>
                  <a:cubicBezTo>
                    <a:pt x="69" y="319"/>
                    <a:pt x="78" y="324"/>
                    <a:pt x="86" y="322"/>
                  </a:cubicBezTo>
                  <a:cubicBezTo>
                    <a:pt x="159" y="302"/>
                    <a:pt x="159" y="302"/>
                    <a:pt x="159" y="302"/>
                  </a:cubicBezTo>
                  <a:cubicBezTo>
                    <a:pt x="149" y="339"/>
                    <a:pt x="149" y="339"/>
                    <a:pt x="149" y="339"/>
                  </a:cubicBezTo>
                  <a:cubicBezTo>
                    <a:pt x="147" y="347"/>
                    <a:pt x="152" y="356"/>
                    <a:pt x="160" y="358"/>
                  </a:cubicBezTo>
                  <a:cubicBezTo>
                    <a:pt x="322" y="401"/>
                    <a:pt x="322" y="401"/>
                    <a:pt x="322" y="401"/>
                  </a:cubicBezTo>
                  <a:cubicBezTo>
                    <a:pt x="331" y="404"/>
                    <a:pt x="340" y="399"/>
                    <a:pt x="342" y="391"/>
                  </a:cubicBezTo>
                  <a:cubicBezTo>
                    <a:pt x="401" y="169"/>
                    <a:pt x="401" y="169"/>
                    <a:pt x="401" y="169"/>
                  </a:cubicBezTo>
                  <a:cubicBezTo>
                    <a:pt x="403" y="161"/>
                    <a:pt x="398" y="152"/>
                    <a:pt x="390" y="150"/>
                  </a:cubicBezTo>
                  <a:close/>
                  <a:moveTo>
                    <a:pt x="34" y="75"/>
                  </a:moveTo>
                  <a:cubicBezTo>
                    <a:pt x="191" y="33"/>
                    <a:pt x="191" y="33"/>
                    <a:pt x="191" y="33"/>
                  </a:cubicBezTo>
                  <a:cubicBezTo>
                    <a:pt x="249" y="249"/>
                    <a:pt x="249" y="249"/>
                    <a:pt x="249" y="249"/>
                  </a:cubicBezTo>
                  <a:cubicBezTo>
                    <a:pt x="92" y="291"/>
                    <a:pt x="92" y="291"/>
                    <a:pt x="92" y="291"/>
                  </a:cubicBezTo>
                  <a:lnTo>
                    <a:pt x="34" y="75"/>
                  </a:lnTo>
                  <a:close/>
                  <a:moveTo>
                    <a:pt x="315" y="371"/>
                  </a:moveTo>
                  <a:cubicBezTo>
                    <a:pt x="179" y="334"/>
                    <a:pt x="179" y="334"/>
                    <a:pt x="179" y="334"/>
                  </a:cubicBezTo>
                  <a:cubicBezTo>
                    <a:pt x="190" y="294"/>
                    <a:pt x="190" y="294"/>
                    <a:pt x="190" y="294"/>
                  </a:cubicBezTo>
                  <a:cubicBezTo>
                    <a:pt x="268" y="273"/>
                    <a:pt x="268" y="273"/>
                    <a:pt x="268" y="273"/>
                  </a:cubicBezTo>
                  <a:cubicBezTo>
                    <a:pt x="276" y="271"/>
                    <a:pt x="282" y="262"/>
                    <a:pt x="279" y="254"/>
                  </a:cubicBezTo>
                  <a:cubicBezTo>
                    <a:pt x="249" y="142"/>
                    <a:pt x="249" y="142"/>
                    <a:pt x="249" y="142"/>
                  </a:cubicBezTo>
                  <a:cubicBezTo>
                    <a:pt x="368" y="174"/>
                    <a:pt x="368" y="174"/>
                    <a:pt x="368" y="174"/>
                  </a:cubicBezTo>
                  <a:lnTo>
                    <a:pt x="315" y="37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21917" tIns="60958" rIns="121917" bIns="60958"/>
            <a:lstStyle/>
            <a:p>
              <a:endParaRPr lang="zh-CN" altLang="en-US">
                <a:ea typeface="华文细黑" panose="02010600040101010101" pitchFamily="2" charset="-122"/>
              </a:endParaRPr>
            </a:p>
          </p:txBody>
        </p:sp>
      </p:grpSp>
      <p:grpSp>
        <p:nvGrpSpPr>
          <p:cNvPr id="14" name="组合 13"/>
          <p:cNvGrpSpPr/>
          <p:nvPr/>
        </p:nvGrpSpPr>
        <p:grpSpPr>
          <a:xfrm>
            <a:off x="1363510" y="4924774"/>
            <a:ext cx="2135958" cy="854383"/>
            <a:chOff x="1363510" y="4924774"/>
            <a:chExt cx="2135958" cy="854383"/>
          </a:xfrm>
        </p:grpSpPr>
        <p:sp>
          <p:nvSpPr>
            <p:cNvPr id="6" name="任意多边形 5"/>
            <p:cNvSpPr/>
            <p:nvPr/>
          </p:nvSpPr>
          <p:spPr>
            <a:xfrm>
              <a:off x="1363510" y="4924774"/>
              <a:ext cx="2135958" cy="854383"/>
            </a:xfrm>
            <a:custGeom>
              <a:avLst/>
              <a:gdLst>
                <a:gd name="connsiteX0" fmla="*/ 0 w 2135958"/>
                <a:gd name="connsiteY0" fmla="*/ 0 h 854383"/>
                <a:gd name="connsiteX1" fmla="*/ 1708767 w 2135958"/>
                <a:gd name="connsiteY1" fmla="*/ 0 h 854383"/>
                <a:gd name="connsiteX2" fmla="*/ 2135958 w 2135958"/>
                <a:gd name="connsiteY2" fmla="*/ 427192 h 854383"/>
                <a:gd name="connsiteX3" fmla="*/ 1708767 w 2135958"/>
                <a:gd name="connsiteY3" fmla="*/ 854383 h 854383"/>
                <a:gd name="connsiteX4" fmla="*/ 0 w 2135958"/>
                <a:gd name="connsiteY4" fmla="*/ 854383 h 854383"/>
                <a:gd name="connsiteX5" fmla="*/ 427192 w 2135958"/>
                <a:gd name="connsiteY5" fmla="*/ 427192 h 854383"/>
                <a:gd name="connsiteX6" fmla="*/ 0 w 2135958"/>
                <a:gd name="connsiteY6" fmla="*/ 0 h 854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5958" h="854383">
                  <a:moveTo>
                    <a:pt x="0" y="0"/>
                  </a:moveTo>
                  <a:lnTo>
                    <a:pt x="1708767" y="0"/>
                  </a:lnTo>
                  <a:lnTo>
                    <a:pt x="2135958" y="427192"/>
                  </a:lnTo>
                  <a:lnTo>
                    <a:pt x="1708767" y="854383"/>
                  </a:lnTo>
                  <a:lnTo>
                    <a:pt x="0" y="854383"/>
                  </a:lnTo>
                  <a:lnTo>
                    <a:pt x="427192" y="427192"/>
                  </a:lnTo>
                  <a:lnTo>
                    <a:pt x="0" y="0"/>
                  </a:lnTo>
                  <a:close/>
                </a:path>
              </a:pathLst>
            </a:cu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accent1"/>
                </a:solidFill>
                <a:latin typeface="华文细黑" panose="02010600040101010101" pitchFamily="2" charset="-122"/>
                <a:ea typeface="华文细黑" panose="02010600040101010101" pitchFamily="2" charset="-122"/>
              </a:endParaRPr>
            </a:p>
            <a:p>
              <a:pPr algn="ctr"/>
              <a:endParaRPr lang="en-US" sz="1050" dirty="0">
                <a:solidFill>
                  <a:schemeClr val="accent1"/>
                </a:solidFill>
                <a:latin typeface="华文细黑" panose="02010600040101010101" pitchFamily="2" charset="-122"/>
                <a:ea typeface="华文细黑" panose="02010600040101010101" pitchFamily="2" charset="-122"/>
              </a:endParaRPr>
            </a:p>
            <a:p>
              <a:pPr algn="ctr"/>
              <a:r>
                <a:rPr lang="en-US" sz="1050" dirty="0">
                  <a:solidFill>
                    <a:schemeClr val="bg1"/>
                  </a:solidFill>
                  <a:latin typeface="华文细黑" panose="02010600040101010101" pitchFamily="2" charset="-122"/>
                  <a:ea typeface="华文细黑" panose="02010600040101010101" pitchFamily="2" charset="-122"/>
                </a:rPr>
                <a:t>Revisions</a:t>
              </a:r>
            </a:p>
          </p:txBody>
        </p:sp>
        <p:sp>
          <p:nvSpPr>
            <p:cNvPr id="54" name="Freeform 26"/>
            <p:cNvSpPr>
              <a:spLocks/>
            </p:cNvSpPr>
            <p:nvPr/>
          </p:nvSpPr>
          <p:spPr bwMode="auto">
            <a:xfrm>
              <a:off x="2292350" y="5111647"/>
              <a:ext cx="288925" cy="300037"/>
            </a:xfrm>
            <a:custGeom>
              <a:avLst/>
              <a:gdLst>
                <a:gd name="T0" fmla="*/ 109149 w 274"/>
                <a:gd name="T1" fmla="*/ 301239 h 284"/>
                <a:gd name="T2" fmla="*/ 84776 w 274"/>
                <a:gd name="T3" fmla="*/ 289571 h 284"/>
                <a:gd name="T4" fmla="*/ 9537 w 274"/>
                <a:gd name="T5" fmla="*/ 188805 h 284"/>
                <a:gd name="T6" fmla="*/ 14836 w 274"/>
                <a:gd name="T7" fmla="*/ 147437 h 284"/>
                <a:gd name="T8" fmla="*/ 56164 w 274"/>
                <a:gd name="T9" fmla="*/ 153802 h 284"/>
                <a:gd name="T10" fmla="*/ 105970 w 274"/>
                <a:gd name="T11" fmla="*/ 219565 h 284"/>
                <a:gd name="T12" fmla="*/ 232074 w 274"/>
                <a:gd name="T13" fmla="*/ 18032 h 284"/>
                <a:gd name="T14" fmla="*/ 272343 w 274"/>
                <a:gd name="T15" fmla="*/ 8486 h 284"/>
                <a:gd name="T16" fmla="*/ 281880 w 274"/>
                <a:gd name="T17" fmla="*/ 49853 h 284"/>
                <a:gd name="T18" fmla="*/ 133522 w 274"/>
                <a:gd name="T19" fmla="*/ 287450 h 284"/>
                <a:gd name="T20" fmla="*/ 110209 w 274"/>
                <a:gd name="T21" fmla="*/ 301239 h 284"/>
                <a:gd name="T22" fmla="*/ 109149 w 274"/>
                <a:gd name="T23" fmla="*/ 301239 h 2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21917" tIns="60958" rIns="121917" bIns="60958"/>
            <a:lstStyle/>
            <a:p>
              <a:endParaRPr lang="zh-CN" altLang="en-US">
                <a:ea typeface="华文细黑" panose="02010600040101010101" pitchFamily="2" charset="-122"/>
              </a:endParaRPr>
            </a:p>
          </p:txBody>
        </p:sp>
      </p:grpSp>
    </p:spTree>
    <p:extLst>
      <p:ext uri="{BB962C8B-B14F-4D97-AF65-F5344CB8AC3E}">
        <p14:creationId xmlns:p14="http://schemas.microsoft.com/office/powerpoint/2010/main" val="1093558010"/>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fade">
                                      <p:cBhvr>
                                        <p:cTn id="7" dur="500"/>
                                        <p:tgtEl>
                                          <p:spTgt spid="13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Effect transition="in" filter="wipe(left)">
                                      <p:cBhvr>
                                        <p:cTn id="11" dur="500"/>
                                        <p:tgtEl>
                                          <p:spTgt spid="136"/>
                                        </p:tgtEl>
                                      </p:cBhvr>
                                    </p:animEffect>
                                  </p:childTnLst>
                                </p:cTn>
                              </p:par>
                            </p:childTnLst>
                          </p:cTn>
                        </p:par>
                        <p:par>
                          <p:cTn id="12" fill="hold">
                            <p:stCondLst>
                              <p:cond delay="1000"/>
                            </p:stCondLst>
                            <p:childTnLst>
                              <p:par>
                                <p:cTn id="13" presetID="2" presetClass="entr" presetSubtype="2" decel="100000" fill="hold" grpId="0" nodeType="afterEffect">
                                  <p:stCondLst>
                                    <p:cond delay="0"/>
                                  </p:stCondLst>
                                  <p:iterate type="lt">
                                    <p:tmPct val="10000"/>
                                  </p:iterate>
                                  <p:childTnLst>
                                    <p:set>
                                      <p:cBhvr>
                                        <p:cTn id="14" dur="1" fill="hold">
                                          <p:stCondLst>
                                            <p:cond delay="0"/>
                                          </p:stCondLst>
                                        </p:cTn>
                                        <p:tgtEl>
                                          <p:spTgt spid="145"/>
                                        </p:tgtEl>
                                        <p:attrNameLst>
                                          <p:attrName>style.visibility</p:attrName>
                                        </p:attrNameLst>
                                      </p:cBhvr>
                                      <p:to>
                                        <p:strVal val="visible"/>
                                      </p:to>
                                    </p:set>
                                    <p:anim calcmode="lin" valueType="num">
                                      <p:cBhvr additive="base">
                                        <p:cTn id="15" dur="500" fill="hold"/>
                                        <p:tgtEl>
                                          <p:spTgt spid="145"/>
                                        </p:tgtEl>
                                        <p:attrNameLst>
                                          <p:attrName>ppt_x</p:attrName>
                                        </p:attrNameLst>
                                      </p:cBhvr>
                                      <p:tavLst>
                                        <p:tav tm="0">
                                          <p:val>
                                            <p:strVal val="1+#ppt_w/2"/>
                                          </p:val>
                                        </p:tav>
                                        <p:tav tm="100000">
                                          <p:val>
                                            <p:strVal val="#ppt_x"/>
                                          </p:val>
                                        </p:tav>
                                      </p:tavLst>
                                    </p:anim>
                                    <p:anim calcmode="lin" valueType="num">
                                      <p:cBhvr additive="base">
                                        <p:cTn id="16" dur="500" fill="hold"/>
                                        <p:tgtEl>
                                          <p:spTgt spid="145"/>
                                        </p:tgtEl>
                                        <p:attrNameLst>
                                          <p:attrName>ppt_y</p:attrName>
                                        </p:attrNameLst>
                                      </p:cBhvr>
                                      <p:tavLst>
                                        <p:tav tm="0">
                                          <p:val>
                                            <p:strVal val="#ppt_y"/>
                                          </p:val>
                                        </p:tav>
                                        <p:tav tm="100000">
                                          <p:val>
                                            <p:strVal val="#ppt_y"/>
                                          </p:val>
                                        </p:tav>
                                      </p:tavLst>
                                    </p:anim>
                                  </p:childTnLst>
                                </p:cTn>
                              </p:par>
                            </p:childTnLst>
                          </p:cTn>
                        </p:par>
                        <p:par>
                          <p:cTn id="17" fill="hold">
                            <p:stCondLst>
                              <p:cond delay="2450"/>
                            </p:stCondLst>
                            <p:childTnLst>
                              <p:par>
                                <p:cTn id="18" presetID="2" presetClass="entr" presetSubtype="2" decel="100000" fill="hold" grpId="0" nodeType="afterEffect">
                                  <p:stCondLst>
                                    <p:cond delay="0"/>
                                  </p:stCondLst>
                                  <p:iterate type="lt">
                                    <p:tmPct val="10000"/>
                                  </p:iterate>
                                  <p:childTnLst>
                                    <p:set>
                                      <p:cBhvr>
                                        <p:cTn id="19" dur="1" fill="hold">
                                          <p:stCondLst>
                                            <p:cond delay="0"/>
                                          </p:stCondLst>
                                        </p:cTn>
                                        <p:tgtEl>
                                          <p:spTgt spid="146"/>
                                        </p:tgtEl>
                                        <p:attrNameLst>
                                          <p:attrName>style.visibility</p:attrName>
                                        </p:attrNameLst>
                                      </p:cBhvr>
                                      <p:to>
                                        <p:strVal val="visible"/>
                                      </p:to>
                                    </p:set>
                                    <p:anim calcmode="lin" valueType="num">
                                      <p:cBhvr additive="base">
                                        <p:cTn id="20" dur="500" fill="hold"/>
                                        <p:tgtEl>
                                          <p:spTgt spid="146"/>
                                        </p:tgtEl>
                                        <p:attrNameLst>
                                          <p:attrName>ppt_x</p:attrName>
                                        </p:attrNameLst>
                                      </p:cBhvr>
                                      <p:tavLst>
                                        <p:tav tm="0">
                                          <p:val>
                                            <p:strVal val="1+#ppt_w/2"/>
                                          </p:val>
                                        </p:tav>
                                        <p:tav tm="100000">
                                          <p:val>
                                            <p:strVal val="#ppt_x"/>
                                          </p:val>
                                        </p:tav>
                                      </p:tavLst>
                                    </p:anim>
                                    <p:anim calcmode="lin" valueType="num">
                                      <p:cBhvr additive="base">
                                        <p:cTn id="21" dur="500" fill="hold"/>
                                        <p:tgtEl>
                                          <p:spTgt spid="146"/>
                                        </p:tgtEl>
                                        <p:attrNameLst>
                                          <p:attrName>ppt_y</p:attrName>
                                        </p:attrNameLst>
                                      </p:cBhvr>
                                      <p:tavLst>
                                        <p:tav tm="0">
                                          <p:val>
                                            <p:strVal val="#ppt_y"/>
                                          </p:val>
                                        </p:tav>
                                        <p:tav tm="100000">
                                          <p:val>
                                            <p:strVal val="#ppt_y"/>
                                          </p:val>
                                        </p:tav>
                                      </p:tavLst>
                                    </p:anim>
                                  </p:childTnLst>
                                </p:cTn>
                              </p:par>
                            </p:childTnLst>
                          </p:cTn>
                        </p:par>
                        <p:par>
                          <p:cTn id="22" fill="hold">
                            <p:stCondLst>
                              <p:cond delay="3100"/>
                            </p:stCondLst>
                            <p:childTnLst>
                              <p:par>
                                <p:cTn id="23" presetID="2" presetClass="entr" presetSubtype="4"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par>
                          <p:cTn id="27" fill="hold">
                            <p:stCondLst>
                              <p:cond delay="3600"/>
                            </p:stCondLst>
                            <p:childTnLst>
                              <p:par>
                                <p:cTn id="28" presetID="2" presetClass="entr" presetSubtype="4"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ppt_x"/>
                                          </p:val>
                                        </p:tav>
                                        <p:tav tm="100000">
                                          <p:val>
                                            <p:strVal val="#ppt_x"/>
                                          </p:val>
                                        </p:tav>
                                      </p:tavLst>
                                    </p:anim>
                                    <p:anim calcmode="lin" valueType="num">
                                      <p:cBhvr additive="base">
                                        <p:cTn id="31" dur="500" fill="hold"/>
                                        <p:tgtEl>
                                          <p:spTgt spid="12"/>
                                        </p:tgtEl>
                                        <p:attrNameLst>
                                          <p:attrName>ppt_y</p:attrName>
                                        </p:attrNameLst>
                                      </p:cBhvr>
                                      <p:tavLst>
                                        <p:tav tm="0">
                                          <p:val>
                                            <p:strVal val="1+#ppt_h/2"/>
                                          </p:val>
                                        </p:tav>
                                        <p:tav tm="100000">
                                          <p:val>
                                            <p:strVal val="#ppt_y"/>
                                          </p:val>
                                        </p:tav>
                                      </p:tavLst>
                                    </p:anim>
                                  </p:childTnLst>
                                </p:cTn>
                              </p:par>
                            </p:childTnLst>
                          </p:cTn>
                        </p:par>
                        <p:par>
                          <p:cTn id="32" fill="hold">
                            <p:stCondLst>
                              <p:cond delay="4100"/>
                            </p:stCondLst>
                            <p:childTnLst>
                              <p:par>
                                <p:cTn id="33" presetID="2" presetClass="entr" presetSubtype="4"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childTnLst>
                          </p:cTn>
                        </p:par>
                        <p:par>
                          <p:cTn id="37" fill="hold">
                            <p:stCondLst>
                              <p:cond delay="4600"/>
                            </p:stCondLst>
                            <p:childTnLst>
                              <p:par>
                                <p:cTn id="38" presetID="2" presetClass="entr" presetSubtype="4"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500" fill="hold"/>
                                        <p:tgtEl>
                                          <p:spTgt spid="14"/>
                                        </p:tgtEl>
                                        <p:attrNameLst>
                                          <p:attrName>ppt_x</p:attrName>
                                        </p:attrNameLst>
                                      </p:cBhvr>
                                      <p:tavLst>
                                        <p:tav tm="0">
                                          <p:val>
                                            <p:strVal val="#ppt_x"/>
                                          </p:val>
                                        </p:tav>
                                        <p:tav tm="100000">
                                          <p:val>
                                            <p:strVal val="#ppt_x"/>
                                          </p:val>
                                        </p:tav>
                                      </p:tavLst>
                                    </p:anim>
                                    <p:anim calcmode="lin" valueType="num">
                                      <p:cBhvr additive="base">
                                        <p:cTn id="41" dur="500" fill="hold"/>
                                        <p:tgtEl>
                                          <p:spTgt spid="14"/>
                                        </p:tgtEl>
                                        <p:attrNameLst>
                                          <p:attrName>ppt_y</p:attrName>
                                        </p:attrNameLst>
                                      </p:cBhvr>
                                      <p:tavLst>
                                        <p:tav tm="0">
                                          <p:val>
                                            <p:strVal val="1+#ppt_h/2"/>
                                          </p:val>
                                        </p:tav>
                                        <p:tav tm="100000">
                                          <p:val>
                                            <p:strVal val="#ppt_y"/>
                                          </p:val>
                                        </p:tav>
                                      </p:tavLst>
                                    </p:anim>
                                  </p:childTnLst>
                                </p:cTn>
                              </p:par>
                            </p:childTnLst>
                          </p:cTn>
                        </p:par>
                        <p:par>
                          <p:cTn id="42" fill="hold">
                            <p:stCondLst>
                              <p:cond delay="5100"/>
                            </p:stCondLst>
                            <p:childTnLst>
                              <p:par>
                                <p:cTn id="43" presetID="22" presetClass="entr" presetSubtype="8"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wipe(left)">
                                      <p:cBhvr>
                                        <p:cTn id="45" dur="500"/>
                                        <p:tgtEl>
                                          <p:spTgt spid="37"/>
                                        </p:tgtEl>
                                      </p:cBhvr>
                                    </p:animEffect>
                                  </p:childTnLst>
                                </p:cTn>
                              </p:par>
                            </p:childTnLst>
                          </p:cTn>
                        </p:par>
                        <p:par>
                          <p:cTn id="46" fill="hold">
                            <p:stCondLst>
                              <p:cond delay="5600"/>
                            </p:stCondLst>
                            <p:childTnLst>
                              <p:par>
                                <p:cTn id="47" presetID="10" presetClass="entr" presetSubtype="0"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fade">
                                      <p:cBhvr>
                                        <p:cTn id="49" dur="500"/>
                                        <p:tgtEl>
                                          <p:spTgt spid="34"/>
                                        </p:tgtEl>
                                      </p:cBhvr>
                                    </p:animEffect>
                                  </p:childTnLst>
                                </p:cTn>
                              </p:par>
                            </p:childTnLst>
                          </p:cTn>
                        </p:par>
                        <p:par>
                          <p:cTn id="50" fill="hold">
                            <p:stCondLst>
                              <p:cond delay="6100"/>
                            </p:stCondLst>
                            <p:childTnLst>
                              <p:par>
                                <p:cTn id="51" presetID="22" presetClass="entr" presetSubtype="8" fill="hold" nodeType="after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wipe(left)">
                                      <p:cBhvr>
                                        <p:cTn id="53" dur="500"/>
                                        <p:tgtEl>
                                          <p:spTgt spid="41"/>
                                        </p:tgtEl>
                                      </p:cBhvr>
                                    </p:animEffect>
                                  </p:childTnLst>
                                </p:cTn>
                              </p:par>
                            </p:childTnLst>
                          </p:cTn>
                        </p:par>
                        <p:par>
                          <p:cTn id="54" fill="hold">
                            <p:stCondLst>
                              <p:cond delay="6600"/>
                            </p:stCondLst>
                            <p:childTnLst>
                              <p:par>
                                <p:cTn id="55" presetID="10" presetClass="entr" presetSubtype="0" fill="hold"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500"/>
                                        <p:tgtEl>
                                          <p:spTgt spid="38"/>
                                        </p:tgtEl>
                                      </p:cBhvr>
                                    </p:animEffect>
                                  </p:childTnLst>
                                </p:cTn>
                              </p:par>
                            </p:childTnLst>
                          </p:cTn>
                        </p:par>
                        <p:par>
                          <p:cTn id="58" fill="hold">
                            <p:stCondLst>
                              <p:cond delay="7100"/>
                            </p:stCondLst>
                            <p:childTnLst>
                              <p:par>
                                <p:cTn id="59" presetID="22" presetClass="entr" presetSubtype="8"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left)">
                                      <p:cBhvr>
                                        <p:cTn id="61" dur="500"/>
                                        <p:tgtEl>
                                          <p:spTgt spid="45"/>
                                        </p:tgtEl>
                                      </p:cBhvr>
                                    </p:animEffect>
                                  </p:childTnLst>
                                </p:cTn>
                              </p:par>
                            </p:childTnLst>
                          </p:cTn>
                        </p:par>
                        <p:par>
                          <p:cTn id="62" fill="hold">
                            <p:stCondLst>
                              <p:cond delay="7600"/>
                            </p:stCondLst>
                            <p:childTnLst>
                              <p:par>
                                <p:cTn id="63" presetID="10" presetClass="entr" presetSubtype="0"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fade">
                                      <p:cBhvr>
                                        <p:cTn id="65" dur="500"/>
                                        <p:tgtEl>
                                          <p:spTgt spid="42"/>
                                        </p:tgtEl>
                                      </p:cBhvr>
                                    </p:animEffect>
                                  </p:childTnLst>
                                </p:cTn>
                              </p:par>
                            </p:childTnLst>
                          </p:cTn>
                        </p:par>
                        <p:par>
                          <p:cTn id="66" fill="hold">
                            <p:stCondLst>
                              <p:cond delay="8100"/>
                            </p:stCondLst>
                            <p:childTnLst>
                              <p:par>
                                <p:cTn id="67" presetID="22" presetClass="entr" presetSubtype="8" fill="hold" nodeType="afterEffect">
                                  <p:stCondLst>
                                    <p:cond delay="0"/>
                                  </p:stCondLst>
                                  <p:childTnLst>
                                    <p:set>
                                      <p:cBhvr>
                                        <p:cTn id="68" dur="1" fill="hold">
                                          <p:stCondLst>
                                            <p:cond delay="0"/>
                                          </p:stCondLst>
                                        </p:cTn>
                                        <p:tgtEl>
                                          <p:spTgt spid="49"/>
                                        </p:tgtEl>
                                        <p:attrNameLst>
                                          <p:attrName>style.visibility</p:attrName>
                                        </p:attrNameLst>
                                      </p:cBhvr>
                                      <p:to>
                                        <p:strVal val="visible"/>
                                      </p:to>
                                    </p:set>
                                    <p:animEffect transition="in" filter="wipe(left)">
                                      <p:cBhvr>
                                        <p:cTn id="69" dur="500"/>
                                        <p:tgtEl>
                                          <p:spTgt spid="49"/>
                                        </p:tgtEl>
                                      </p:cBhvr>
                                    </p:animEffect>
                                  </p:childTnLst>
                                </p:cTn>
                              </p:par>
                            </p:childTnLst>
                          </p:cTn>
                        </p:par>
                        <p:par>
                          <p:cTn id="70" fill="hold">
                            <p:stCondLst>
                              <p:cond delay="8600"/>
                            </p:stCondLst>
                            <p:childTnLst>
                              <p:par>
                                <p:cTn id="71" presetID="10" presetClass="entr" presetSubtype="0"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fade">
                                      <p:cBhvr>
                                        <p:cTn id="7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p:bldP spid="146"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6" name="直接连接符 135"/>
          <p:cNvCxnSpPr/>
          <p:nvPr/>
        </p:nvCxnSpPr>
        <p:spPr>
          <a:xfrm>
            <a:off x="1661359" y="1052062"/>
            <a:ext cx="9685166" cy="1597"/>
          </a:xfrm>
          <a:prstGeom prst="line">
            <a:avLst/>
          </a:prstGeom>
          <a:ln w="19050">
            <a:solidFill>
              <a:schemeClr val="bg2">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37" name="组合 136"/>
          <p:cNvGrpSpPr/>
          <p:nvPr/>
        </p:nvGrpSpPr>
        <p:grpSpPr>
          <a:xfrm>
            <a:off x="567138" y="369630"/>
            <a:ext cx="942567" cy="804941"/>
            <a:chOff x="-232427" y="-283585"/>
            <a:chExt cx="2596386" cy="2217283"/>
          </a:xfrm>
        </p:grpSpPr>
        <p:sp>
          <p:nvSpPr>
            <p:cNvPr id="138" name="椭圆 137"/>
            <p:cNvSpPr/>
            <p:nvPr/>
          </p:nvSpPr>
          <p:spPr>
            <a:xfrm>
              <a:off x="-232427" y="-181291"/>
              <a:ext cx="942567" cy="942567"/>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dirty="0">
                <a:ea typeface="华文细黑" panose="02010600040101010101" pitchFamily="2" charset="-122"/>
              </a:endParaRPr>
            </a:p>
          </p:txBody>
        </p:sp>
        <p:sp>
          <p:nvSpPr>
            <p:cNvPr id="139" name="椭圆 138"/>
            <p:cNvSpPr/>
            <p:nvPr/>
          </p:nvSpPr>
          <p:spPr>
            <a:xfrm>
              <a:off x="1360810" y="855446"/>
              <a:ext cx="927953" cy="927953"/>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140" name="椭圆 139"/>
            <p:cNvSpPr/>
            <p:nvPr/>
          </p:nvSpPr>
          <p:spPr>
            <a:xfrm>
              <a:off x="308145" y="808463"/>
              <a:ext cx="1125235" cy="1125235"/>
            </a:xfrm>
            <a:prstGeom prst="ellipse">
              <a:avLst/>
            </a:prstGeom>
            <a:gradFill flip="none" rotWithShape="1">
              <a:gsLst>
                <a:gs pos="0">
                  <a:schemeClr val="bg1"/>
                </a:gs>
                <a:gs pos="36000">
                  <a:schemeClr val="bg1"/>
                </a:gs>
                <a:gs pos="100000">
                  <a:srgbClr val="C7C7C7"/>
                </a:gs>
              </a:gsLst>
              <a:lin ang="13500000" scaled="1"/>
              <a:tileRect/>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141" name="椭圆 140"/>
            <p:cNvSpPr/>
            <p:nvPr/>
          </p:nvSpPr>
          <p:spPr>
            <a:xfrm>
              <a:off x="166801" y="-283585"/>
              <a:ext cx="2089723" cy="2089721"/>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2032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142" name="文本框 17"/>
            <p:cNvSpPr txBox="1"/>
            <p:nvPr/>
          </p:nvSpPr>
          <p:spPr>
            <a:xfrm>
              <a:off x="131421" y="168317"/>
              <a:ext cx="2125103" cy="1271698"/>
            </a:xfrm>
            <a:prstGeom prst="rect">
              <a:avLst/>
            </a:prstGeom>
            <a:noFill/>
          </p:spPr>
          <p:txBody>
            <a:bodyPr wrap="square" rtlCol="0">
              <a:spAutoFit/>
            </a:bodyPr>
            <a:lstStyle/>
            <a:p>
              <a:pPr algn="ctr"/>
              <a:r>
                <a:rPr lang="en-US" altLang="zh-CN" sz="2400" b="1" dirty="0">
                  <a:solidFill>
                    <a:schemeClr val="accent1"/>
                  </a:solidFill>
                  <a:latin typeface="华文细黑" panose="02010600040101010101" pitchFamily="2" charset="-122"/>
                  <a:ea typeface="华文细黑" panose="02010600040101010101" pitchFamily="2" charset="-122"/>
                </a:rPr>
                <a:t>01</a:t>
              </a:r>
              <a:endParaRPr lang="zh-CN" altLang="en-US" sz="3200" b="1" dirty="0">
                <a:solidFill>
                  <a:schemeClr val="accent1"/>
                </a:solidFill>
                <a:latin typeface="华文细黑" panose="02010600040101010101" pitchFamily="2" charset="-122"/>
                <a:ea typeface="华文细黑" panose="02010600040101010101" pitchFamily="2" charset="-122"/>
              </a:endParaRPr>
            </a:p>
          </p:txBody>
        </p:sp>
        <p:sp>
          <p:nvSpPr>
            <p:cNvPr id="143" name="椭圆 142"/>
            <p:cNvSpPr/>
            <p:nvPr/>
          </p:nvSpPr>
          <p:spPr>
            <a:xfrm>
              <a:off x="2149085" y="-283585"/>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ea typeface="华文细黑" panose="02010600040101010101" pitchFamily="2" charset="-122"/>
              </a:endParaRPr>
            </a:p>
          </p:txBody>
        </p:sp>
        <p:sp>
          <p:nvSpPr>
            <p:cNvPr id="144" name="椭圆 143"/>
            <p:cNvSpPr/>
            <p:nvPr/>
          </p:nvSpPr>
          <p:spPr>
            <a:xfrm>
              <a:off x="23983" y="1333840"/>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ea typeface="华文细黑" panose="02010600040101010101" pitchFamily="2" charset="-122"/>
              </a:endParaRPr>
            </a:p>
          </p:txBody>
        </p:sp>
      </p:grpSp>
      <p:sp>
        <p:nvSpPr>
          <p:cNvPr id="145" name="标题 1"/>
          <p:cNvSpPr txBox="1">
            <a:spLocks/>
          </p:cNvSpPr>
          <p:nvPr/>
        </p:nvSpPr>
        <p:spPr>
          <a:xfrm>
            <a:off x="1708744" y="616240"/>
            <a:ext cx="6911141" cy="683927"/>
          </a:xfrm>
          <a:prstGeom prst="rect">
            <a:avLst/>
          </a:prstGeom>
        </p:spPr>
        <p:txBody>
          <a:bodyPr>
            <a:normAutofit/>
          </a:bodyPr>
          <a:lstStyle>
            <a:lvl1pPr algn="ctr" defTabSz="914400" rtl="0" eaLnBrk="1" latinLnBrk="0" hangingPunct="1">
              <a:lnSpc>
                <a:spcPct val="90000"/>
              </a:lnSpc>
              <a:spcBef>
                <a:spcPct val="0"/>
              </a:spcBef>
              <a:buNone/>
              <a:defRPr sz="3600" b="0" kern="1200">
                <a:solidFill>
                  <a:schemeClr val="bg1">
                    <a:lumMod val="50000"/>
                  </a:schemeClr>
                </a:solidFill>
                <a:effectLst/>
                <a:latin typeface="+mj-ea"/>
                <a:ea typeface="+mj-ea"/>
                <a:cs typeface="+mj-cs"/>
              </a:defRPr>
            </a:lvl1pPr>
          </a:lstStyle>
          <a:p>
            <a:pPr algn="l"/>
            <a:r>
              <a:rPr lang="zh-CN" altLang="en-US" sz="1600" dirty="0">
                <a:solidFill>
                  <a:schemeClr val="accent1"/>
                </a:solidFill>
                <a:latin typeface="华文细黑" panose="02010600040101010101" pitchFamily="2" charset="-122"/>
                <a:ea typeface="华文细黑" panose="02010600040101010101" pitchFamily="2" charset="-122"/>
              </a:rPr>
              <a:t>点击输入您的主标题 </a:t>
            </a:r>
            <a:r>
              <a:rPr lang="en-US" altLang="zh-CN" sz="1600" dirty="0">
                <a:latin typeface="华文细黑" panose="02010600040101010101" pitchFamily="2" charset="-122"/>
                <a:ea typeface="华文细黑" panose="02010600040101010101" pitchFamily="2" charset="-122"/>
              </a:rPr>
              <a:t>/ </a:t>
            </a:r>
            <a:r>
              <a:rPr lang="zh-CN" altLang="en-US" sz="1600" dirty="0">
                <a:latin typeface="华文细黑" panose="02010600040101010101" pitchFamily="2" charset="-122"/>
                <a:ea typeface="华文细黑" panose="02010600040101010101" pitchFamily="2" charset="-122"/>
              </a:rPr>
              <a:t>或您公司</a:t>
            </a:r>
            <a:r>
              <a:rPr lang="en-US" altLang="zh-CN" sz="1600" dirty="0">
                <a:latin typeface="华文细黑" panose="02010600040101010101" pitchFamily="2" charset="-122"/>
                <a:ea typeface="华文细黑" panose="02010600040101010101" pitchFamily="2" charset="-122"/>
              </a:rPr>
              <a:t>LOGO</a:t>
            </a:r>
            <a:r>
              <a:rPr lang="zh-CN" altLang="en-US" sz="1600" dirty="0">
                <a:latin typeface="华文细黑" panose="02010600040101010101" pitchFamily="2" charset="-122"/>
                <a:ea typeface="华文细黑" panose="02010600040101010101" pitchFamily="2" charset="-122"/>
              </a:rPr>
              <a:t>名称</a:t>
            </a:r>
            <a:endParaRPr lang="en-US" altLang="zh-CN" sz="1600" dirty="0">
              <a:latin typeface="华文细黑" panose="02010600040101010101" pitchFamily="2" charset="-122"/>
              <a:ea typeface="华文细黑" panose="02010600040101010101" pitchFamily="2" charset="-122"/>
              <a:cs typeface="Lato Light"/>
            </a:endParaRPr>
          </a:p>
        </p:txBody>
      </p:sp>
      <p:sp>
        <p:nvSpPr>
          <p:cNvPr id="146" name="标题 1"/>
          <p:cNvSpPr txBox="1">
            <a:spLocks/>
          </p:cNvSpPr>
          <p:nvPr/>
        </p:nvSpPr>
        <p:spPr>
          <a:xfrm>
            <a:off x="10318678" y="635290"/>
            <a:ext cx="1046898" cy="683927"/>
          </a:xfrm>
          <a:prstGeom prst="rect">
            <a:avLst/>
          </a:prstGeom>
        </p:spPr>
        <p:txBody>
          <a:bodyPr>
            <a:normAutofit/>
          </a:bodyPr>
          <a:lstStyle>
            <a:lvl1pPr algn="ctr" defTabSz="914400" rtl="0" eaLnBrk="1" latinLnBrk="0" hangingPunct="1">
              <a:lnSpc>
                <a:spcPct val="90000"/>
              </a:lnSpc>
              <a:spcBef>
                <a:spcPct val="0"/>
              </a:spcBef>
              <a:buNone/>
              <a:defRPr sz="3600" b="0" kern="1200">
                <a:solidFill>
                  <a:schemeClr val="bg1">
                    <a:lumMod val="50000"/>
                  </a:schemeClr>
                </a:solidFill>
                <a:effectLst/>
                <a:latin typeface="+mj-ea"/>
                <a:ea typeface="+mj-ea"/>
                <a:cs typeface="+mj-cs"/>
              </a:defRPr>
            </a:lvl1pPr>
          </a:lstStyle>
          <a:p>
            <a:pPr algn="l"/>
            <a:r>
              <a:rPr lang="en-US" altLang="zh-CN" sz="1800" dirty="0">
                <a:solidFill>
                  <a:schemeClr val="bg2"/>
                </a:solidFill>
                <a:latin typeface="华文细黑" panose="02010600040101010101" pitchFamily="2" charset="-122"/>
                <a:ea typeface="华文细黑" panose="02010600040101010101" pitchFamily="2" charset="-122"/>
              </a:rPr>
              <a:t>LOGO</a:t>
            </a:r>
            <a:endParaRPr lang="en-US" altLang="zh-CN" sz="1800" dirty="0">
              <a:solidFill>
                <a:schemeClr val="bg2"/>
              </a:solidFill>
              <a:latin typeface="华文细黑" panose="02010600040101010101" pitchFamily="2" charset="-122"/>
              <a:ea typeface="华文细黑" panose="02010600040101010101" pitchFamily="2" charset="-122"/>
              <a:cs typeface="Lato Light"/>
            </a:endParaRPr>
          </a:p>
        </p:txBody>
      </p:sp>
      <p:grpSp>
        <p:nvGrpSpPr>
          <p:cNvPr id="39" name="组合 38"/>
          <p:cNvGrpSpPr/>
          <p:nvPr/>
        </p:nvGrpSpPr>
        <p:grpSpPr>
          <a:xfrm>
            <a:off x="3780013" y="1729815"/>
            <a:ext cx="5719073" cy="380737"/>
            <a:chOff x="3002037" y="1465798"/>
            <a:chExt cx="7067433" cy="380648"/>
          </a:xfrm>
          <a:solidFill>
            <a:schemeClr val="accent2"/>
          </a:solidFill>
        </p:grpSpPr>
        <p:sp>
          <p:nvSpPr>
            <p:cNvPr id="40" name="矩形 39"/>
            <p:cNvSpPr/>
            <p:nvPr/>
          </p:nvSpPr>
          <p:spPr bwMode="auto">
            <a:xfrm>
              <a:off x="3002037" y="1465798"/>
              <a:ext cx="7067433" cy="369332"/>
            </a:xfrm>
            <a:prstGeom prst="rect">
              <a:avLst/>
            </a:pr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00">
                <a:solidFill>
                  <a:schemeClr val="bg1"/>
                </a:solidFill>
                <a:latin typeface="华文细黑" panose="02010600040101010101" pitchFamily="2" charset="-122"/>
                <a:ea typeface="华文细黑" panose="02010600040101010101" pitchFamily="2" charset="-122"/>
              </a:endParaRPr>
            </a:p>
          </p:txBody>
        </p:sp>
        <p:sp>
          <p:nvSpPr>
            <p:cNvPr id="41" name="TextBox 40"/>
            <p:cNvSpPr txBox="1"/>
            <p:nvPr/>
          </p:nvSpPr>
          <p:spPr>
            <a:xfrm>
              <a:off x="3033222" y="1474123"/>
              <a:ext cx="5688633" cy="372323"/>
            </a:xfrm>
            <a:prstGeom prst="rect">
              <a:avLst/>
            </a:prstGeom>
            <a:no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1400">
                  <a:solidFill>
                    <a:schemeClr val="bg1"/>
                  </a:solidFill>
                  <a:latin typeface="微软雅黑" pitchFamily="34" charset="-122"/>
                  <a:ea typeface="微软雅黑" pitchFamily="34" charset="-122"/>
                </a:defRPr>
              </a:lvl1pPr>
            </a:lstStyle>
            <a:p>
              <a:pPr algn="l"/>
              <a:r>
                <a:rPr lang="zh-CN" altLang="en-US" dirty="0">
                  <a:ea typeface="华文细黑" panose="02010600040101010101" pitchFamily="2" charset="-122"/>
                </a:rPr>
                <a:t>单击此处添加标题</a:t>
              </a:r>
            </a:p>
          </p:txBody>
        </p:sp>
      </p:grpSp>
      <p:grpSp>
        <p:nvGrpSpPr>
          <p:cNvPr id="42" name="组合 41"/>
          <p:cNvGrpSpPr/>
          <p:nvPr/>
        </p:nvGrpSpPr>
        <p:grpSpPr>
          <a:xfrm>
            <a:off x="3780013" y="3999404"/>
            <a:ext cx="5719074" cy="389666"/>
            <a:chOff x="3002037" y="3922395"/>
            <a:chExt cx="7067433" cy="389575"/>
          </a:xfrm>
          <a:solidFill>
            <a:schemeClr val="accent5"/>
          </a:solidFill>
        </p:grpSpPr>
        <p:sp>
          <p:nvSpPr>
            <p:cNvPr id="43" name="矩形 42"/>
            <p:cNvSpPr/>
            <p:nvPr/>
          </p:nvSpPr>
          <p:spPr bwMode="auto">
            <a:xfrm>
              <a:off x="3002037" y="3922395"/>
              <a:ext cx="7067433" cy="369332"/>
            </a:xfrm>
            <a:prstGeom prst="rect">
              <a:avLst/>
            </a:pr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华文细黑" panose="02010600040101010101" pitchFamily="2" charset="-122"/>
                <a:ea typeface="华文细黑" panose="02010600040101010101" pitchFamily="2" charset="-122"/>
              </a:endParaRPr>
            </a:p>
          </p:txBody>
        </p:sp>
        <p:sp>
          <p:nvSpPr>
            <p:cNvPr id="44" name="TextBox 43"/>
            <p:cNvSpPr txBox="1"/>
            <p:nvPr/>
          </p:nvSpPr>
          <p:spPr>
            <a:xfrm>
              <a:off x="3023807" y="3939647"/>
              <a:ext cx="4085844" cy="372323"/>
            </a:xfrm>
            <a:prstGeom prst="rect">
              <a:avLst/>
            </a:prstGeom>
            <a:no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defPPr>
                <a:defRPr lang="zh-CN"/>
              </a:defPPr>
              <a:lvl1pPr defTabSz="914263" fontAlgn="base">
                <a:spcBef>
                  <a:spcPct val="0"/>
                </a:spcBef>
                <a:spcAft>
                  <a:spcPct val="0"/>
                </a:spcAft>
                <a:buFont typeface="Arial" pitchFamily="34" charset="0"/>
                <a:defRPr sz="1400" b="1">
                  <a:solidFill>
                    <a:schemeClr val="bg1"/>
                  </a:solidFill>
                  <a:latin typeface="微软雅黑" pitchFamily="34" charset="-122"/>
                  <a:ea typeface="微软雅黑"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dirty="0">
                  <a:ea typeface="华文细黑" panose="02010600040101010101" pitchFamily="2" charset="-122"/>
                </a:rPr>
                <a:t>单击此处添加标题</a:t>
              </a:r>
            </a:p>
          </p:txBody>
        </p:sp>
      </p:grpSp>
      <p:sp>
        <p:nvSpPr>
          <p:cNvPr id="45" name="TextBox 44"/>
          <p:cNvSpPr txBox="1"/>
          <p:nvPr/>
        </p:nvSpPr>
        <p:spPr>
          <a:xfrm>
            <a:off x="3780012" y="2314339"/>
            <a:ext cx="5719074" cy="1200329"/>
          </a:xfrm>
          <a:prstGeom prst="rect">
            <a:avLst/>
          </a:prstGeom>
          <a:noFill/>
        </p:spPr>
        <p:txBody>
          <a:bodyPr wrap="square" rtlCol="0">
            <a:spAutoFit/>
          </a:bodyPr>
          <a:lstStyle/>
          <a:p>
            <a:pPr>
              <a:lnSpc>
                <a:spcPct val="150000"/>
              </a:lnSpc>
            </a:pPr>
            <a:r>
              <a:rPr lang="zh-CN" altLang="en-US" sz="1200" dirty="0">
                <a:solidFill>
                  <a:schemeClr val="bg1">
                    <a:lumMod val="50000"/>
                  </a:schemeClr>
                </a:solidFill>
                <a:latin typeface="华文细黑" panose="02010600040101010101" pitchFamily="2" charset="-122"/>
                <a:ea typeface="华文细黑" panose="02010600040101010101" pitchFamily="2" charset="-122"/>
              </a:rPr>
              <a:t>您的内容打在这里，或者通过复制您的文本后，在此框中选择粘贴，并选择只保留文字。在此录入上述图表的综合描述说明，在此录入上述图表的综合描述说明您的内容打在这里，或者通过复制您的文本后，在此框中选择粘贴，并选择只保留文字。在此录入上述图表的综合描述说明，在此录入上述图表的综合描述说明。</a:t>
            </a:r>
          </a:p>
        </p:txBody>
      </p:sp>
      <p:sp>
        <p:nvSpPr>
          <p:cNvPr id="46" name="TextBox 45"/>
          <p:cNvSpPr txBox="1"/>
          <p:nvPr/>
        </p:nvSpPr>
        <p:spPr>
          <a:xfrm>
            <a:off x="3780013" y="4542973"/>
            <a:ext cx="5719073" cy="1200329"/>
          </a:xfrm>
          <a:prstGeom prst="rect">
            <a:avLst/>
          </a:prstGeom>
          <a:noFill/>
        </p:spPr>
        <p:txBody>
          <a:bodyPr wrap="square" rtlCol="0">
            <a:spAutoFit/>
          </a:bodyPr>
          <a:lstStyle/>
          <a:p>
            <a:pPr>
              <a:lnSpc>
                <a:spcPct val="150000"/>
              </a:lnSpc>
            </a:pPr>
            <a:r>
              <a:rPr lang="zh-CN" altLang="en-US" sz="1200" dirty="0">
                <a:solidFill>
                  <a:schemeClr val="bg1">
                    <a:lumMod val="50000"/>
                  </a:schemeClr>
                </a:solidFill>
                <a:latin typeface="华文细黑" panose="02010600040101010101" pitchFamily="2" charset="-122"/>
                <a:ea typeface="华文细黑" panose="02010600040101010101" pitchFamily="2" charset="-122"/>
              </a:rPr>
              <a:t>您的内容打在这里，或者通过复制您的文本后，在此框中选择粘贴，并选择只保留文字。在此录入上述图表的综合描述说明，在此录入上述图表的综合描述说明您的内容打在这里，或者通过复制您的文本后，在此框中选择粘贴，并选择只保留文字。在此录入上述图表的综合描述说明，在此录入上述图表的综合描述说明。</a:t>
            </a:r>
          </a:p>
        </p:txBody>
      </p:sp>
      <p:sp>
        <p:nvSpPr>
          <p:cNvPr id="47" name="等腰三角形 2"/>
          <p:cNvSpPr/>
          <p:nvPr/>
        </p:nvSpPr>
        <p:spPr bwMode="auto">
          <a:xfrm rot="2747878">
            <a:off x="2270183" y="1972605"/>
            <a:ext cx="1323334" cy="1530613"/>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bg1"/>
              </a:solidFill>
              <a:latin typeface="华文细黑" panose="02010600040101010101" pitchFamily="2" charset="-122"/>
              <a:ea typeface="华文细黑" panose="02010600040101010101" pitchFamily="2" charset="-122"/>
            </a:endParaRPr>
          </a:p>
        </p:txBody>
      </p:sp>
      <p:sp>
        <p:nvSpPr>
          <p:cNvPr id="48" name="TextBox 47"/>
          <p:cNvSpPr txBox="1"/>
          <p:nvPr/>
        </p:nvSpPr>
        <p:spPr>
          <a:xfrm>
            <a:off x="2412037" y="2560812"/>
            <a:ext cx="858334" cy="492458"/>
          </a:xfrm>
          <a:prstGeom prst="rect">
            <a:avLst/>
          </a:prstGeom>
          <a:noFill/>
          <a:ln>
            <a:noFill/>
          </a:ln>
        </p:spPr>
        <p:txBody>
          <a:bodyPr wrap="none" anchor="ctr"/>
          <a:lstStyle>
            <a:defPPr>
              <a:defRPr lang="zh-CN"/>
            </a:defPPr>
            <a:lvl1pPr algn="ctr">
              <a:defRPr sz="2000" kern="0">
                <a:solidFill>
                  <a:srgbClr val="FFFFFF"/>
                </a:solidFill>
                <a:latin typeface="微软雅黑" pitchFamily="34" charset="-122"/>
                <a:ea typeface="微软雅黑" pitchFamily="34" charset="-122"/>
              </a:defRPr>
            </a:lvl1pPr>
          </a:lstStyle>
          <a:p>
            <a:r>
              <a:rPr lang="zh-CN" altLang="en-US" dirty="0">
                <a:ea typeface="华文细黑" panose="02010600040101010101" pitchFamily="2" charset="-122"/>
              </a:rPr>
              <a:t>添加</a:t>
            </a:r>
            <a:endParaRPr lang="en-US" altLang="zh-CN" dirty="0">
              <a:ea typeface="华文细黑" panose="02010600040101010101" pitchFamily="2" charset="-122"/>
            </a:endParaRPr>
          </a:p>
          <a:p>
            <a:r>
              <a:rPr lang="zh-CN" altLang="en-US" dirty="0">
                <a:ea typeface="华文细黑" panose="02010600040101010101" pitchFamily="2" charset="-122"/>
              </a:rPr>
              <a:t>标题</a:t>
            </a:r>
          </a:p>
        </p:txBody>
      </p:sp>
      <p:sp>
        <p:nvSpPr>
          <p:cNvPr id="49" name="等腰三角形 2"/>
          <p:cNvSpPr/>
          <p:nvPr/>
        </p:nvSpPr>
        <p:spPr bwMode="auto">
          <a:xfrm rot="3036074">
            <a:off x="2270183" y="4299668"/>
            <a:ext cx="1323336" cy="1530617"/>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华文细黑" panose="02010600040101010101" pitchFamily="2" charset="-122"/>
              <a:ea typeface="华文细黑" panose="02010600040101010101" pitchFamily="2" charset="-122"/>
            </a:endParaRPr>
          </a:p>
        </p:txBody>
      </p:sp>
      <p:sp>
        <p:nvSpPr>
          <p:cNvPr id="50" name="TextBox 49"/>
          <p:cNvSpPr txBox="1"/>
          <p:nvPr/>
        </p:nvSpPr>
        <p:spPr>
          <a:xfrm>
            <a:off x="2412039" y="4879607"/>
            <a:ext cx="858334" cy="492458"/>
          </a:xfrm>
          <a:prstGeom prst="rect">
            <a:avLst/>
          </a:prstGeom>
          <a:noFill/>
          <a:ln>
            <a:noFill/>
          </a:ln>
        </p:spPr>
        <p:txBody>
          <a:bodyPr wrap="none" anchor="ctr"/>
          <a:lstStyle>
            <a:defPPr>
              <a:defRPr lang="zh-CN"/>
            </a:defPPr>
            <a:lvl1pPr algn="ctr">
              <a:defRPr sz="2000" kern="0">
                <a:solidFill>
                  <a:srgbClr val="FFFFFF"/>
                </a:solidFill>
                <a:latin typeface="微软雅黑" pitchFamily="34" charset="-122"/>
                <a:ea typeface="微软雅黑" pitchFamily="34" charset="-122"/>
              </a:defRPr>
            </a:lvl1pPr>
          </a:lstStyle>
          <a:p>
            <a:r>
              <a:rPr lang="zh-CN" altLang="en-US" dirty="0">
                <a:ea typeface="华文细黑" panose="02010600040101010101" pitchFamily="2" charset="-122"/>
              </a:rPr>
              <a:t>添加</a:t>
            </a:r>
            <a:endParaRPr lang="en-US" altLang="zh-CN" dirty="0">
              <a:ea typeface="华文细黑" panose="02010600040101010101" pitchFamily="2" charset="-122"/>
            </a:endParaRPr>
          </a:p>
          <a:p>
            <a:r>
              <a:rPr lang="zh-CN" altLang="en-US" dirty="0">
                <a:ea typeface="华文细黑" panose="02010600040101010101" pitchFamily="2" charset="-122"/>
              </a:rPr>
              <a:t>标题</a:t>
            </a:r>
          </a:p>
        </p:txBody>
      </p:sp>
    </p:spTree>
    <p:extLst>
      <p:ext uri="{BB962C8B-B14F-4D97-AF65-F5344CB8AC3E}">
        <p14:creationId xmlns:p14="http://schemas.microsoft.com/office/powerpoint/2010/main" val="3245933993"/>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fade">
                                      <p:cBhvr>
                                        <p:cTn id="7" dur="500"/>
                                        <p:tgtEl>
                                          <p:spTgt spid="13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Effect transition="in" filter="wipe(left)">
                                      <p:cBhvr>
                                        <p:cTn id="11" dur="500"/>
                                        <p:tgtEl>
                                          <p:spTgt spid="136"/>
                                        </p:tgtEl>
                                      </p:cBhvr>
                                    </p:animEffect>
                                  </p:childTnLst>
                                </p:cTn>
                              </p:par>
                            </p:childTnLst>
                          </p:cTn>
                        </p:par>
                        <p:par>
                          <p:cTn id="12" fill="hold">
                            <p:stCondLst>
                              <p:cond delay="1000"/>
                            </p:stCondLst>
                            <p:childTnLst>
                              <p:par>
                                <p:cTn id="13" presetID="2" presetClass="entr" presetSubtype="2" decel="100000" fill="hold" grpId="0" nodeType="afterEffect">
                                  <p:stCondLst>
                                    <p:cond delay="0"/>
                                  </p:stCondLst>
                                  <p:iterate type="lt">
                                    <p:tmPct val="10000"/>
                                  </p:iterate>
                                  <p:childTnLst>
                                    <p:set>
                                      <p:cBhvr>
                                        <p:cTn id="14" dur="1" fill="hold">
                                          <p:stCondLst>
                                            <p:cond delay="0"/>
                                          </p:stCondLst>
                                        </p:cTn>
                                        <p:tgtEl>
                                          <p:spTgt spid="145"/>
                                        </p:tgtEl>
                                        <p:attrNameLst>
                                          <p:attrName>style.visibility</p:attrName>
                                        </p:attrNameLst>
                                      </p:cBhvr>
                                      <p:to>
                                        <p:strVal val="visible"/>
                                      </p:to>
                                    </p:set>
                                    <p:anim calcmode="lin" valueType="num">
                                      <p:cBhvr additive="base">
                                        <p:cTn id="15" dur="500" fill="hold"/>
                                        <p:tgtEl>
                                          <p:spTgt spid="145"/>
                                        </p:tgtEl>
                                        <p:attrNameLst>
                                          <p:attrName>ppt_x</p:attrName>
                                        </p:attrNameLst>
                                      </p:cBhvr>
                                      <p:tavLst>
                                        <p:tav tm="0">
                                          <p:val>
                                            <p:strVal val="1+#ppt_w/2"/>
                                          </p:val>
                                        </p:tav>
                                        <p:tav tm="100000">
                                          <p:val>
                                            <p:strVal val="#ppt_x"/>
                                          </p:val>
                                        </p:tav>
                                      </p:tavLst>
                                    </p:anim>
                                    <p:anim calcmode="lin" valueType="num">
                                      <p:cBhvr additive="base">
                                        <p:cTn id="16" dur="500" fill="hold"/>
                                        <p:tgtEl>
                                          <p:spTgt spid="145"/>
                                        </p:tgtEl>
                                        <p:attrNameLst>
                                          <p:attrName>ppt_y</p:attrName>
                                        </p:attrNameLst>
                                      </p:cBhvr>
                                      <p:tavLst>
                                        <p:tav tm="0">
                                          <p:val>
                                            <p:strVal val="#ppt_y"/>
                                          </p:val>
                                        </p:tav>
                                        <p:tav tm="100000">
                                          <p:val>
                                            <p:strVal val="#ppt_y"/>
                                          </p:val>
                                        </p:tav>
                                      </p:tavLst>
                                    </p:anim>
                                  </p:childTnLst>
                                </p:cTn>
                              </p:par>
                            </p:childTnLst>
                          </p:cTn>
                        </p:par>
                        <p:par>
                          <p:cTn id="17" fill="hold">
                            <p:stCondLst>
                              <p:cond delay="2450"/>
                            </p:stCondLst>
                            <p:childTnLst>
                              <p:par>
                                <p:cTn id="18" presetID="2" presetClass="entr" presetSubtype="2" decel="100000" fill="hold" grpId="0" nodeType="afterEffect">
                                  <p:stCondLst>
                                    <p:cond delay="0"/>
                                  </p:stCondLst>
                                  <p:iterate type="lt">
                                    <p:tmPct val="10000"/>
                                  </p:iterate>
                                  <p:childTnLst>
                                    <p:set>
                                      <p:cBhvr>
                                        <p:cTn id="19" dur="1" fill="hold">
                                          <p:stCondLst>
                                            <p:cond delay="0"/>
                                          </p:stCondLst>
                                        </p:cTn>
                                        <p:tgtEl>
                                          <p:spTgt spid="146"/>
                                        </p:tgtEl>
                                        <p:attrNameLst>
                                          <p:attrName>style.visibility</p:attrName>
                                        </p:attrNameLst>
                                      </p:cBhvr>
                                      <p:to>
                                        <p:strVal val="visible"/>
                                      </p:to>
                                    </p:set>
                                    <p:anim calcmode="lin" valueType="num">
                                      <p:cBhvr additive="base">
                                        <p:cTn id="20" dur="500" fill="hold"/>
                                        <p:tgtEl>
                                          <p:spTgt spid="146"/>
                                        </p:tgtEl>
                                        <p:attrNameLst>
                                          <p:attrName>ppt_x</p:attrName>
                                        </p:attrNameLst>
                                      </p:cBhvr>
                                      <p:tavLst>
                                        <p:tav tm="0">
                                          <p:val>
                                            <p:strVal val="1+#ppt_w/2"/>
                                          </p:val>
                                        </p:tav>
                                        <p:tav tm="100000">
                                          <p:val>
                                            <p:strVal val="#ppt_x"/>
                                          </p:val>
                                        </p:tav>
                                      </p:tavLst>
                                    </p:anim>
                                    <p:anim calcmode="lin" valueType="num">
                                      <p:cBhvr additive="base">
                                        <p:cTn id="21" dur="500" fill="hold"/>
                                        <p:tgtEl>
                                          <p:spTgt spid="146"/>
                                        </p:tgtEl>
                                        <p:attrNameLst>
                                          <p:attrName>ppt_y</p:attrName>
                                        </p:attrNameLst>
                                      </p:cBhvr>
                                      <p:tavLst>
                                        <p:tav tm="0">
                                          <p:val>
                                            <p:strVal val="#ppt_y"/>
                                          </p:val>
                                        </p:tav>
                                        <p:tav tm="100000">
                                          <p:val>
                                            <p:strVal val="#ppt_y"/>
                                          </p:val>
                                        </p:tav>
                                      </p:tavLst>
                                    </p:anim>
                                  </p:childTnLst>
                                </p:cTn>
                              </p:par>
                            </p:childTnLst>
                          </p:cTn>
                        </p:par>
                        <p:par>
                          <p:cTn id="22" fill="hold">
                            <p:stCondLst>
                              <p:cond delay="3100"/>
                            </p:stCondLst>
                            <p:childTnLst>
                              <p:par>
                                <p:cTn id="23" presetID="26" presetClass="entr" presetSubtype="0" fill="hold" grpId="0"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down)">
                                      <p:cBhvr>
                                        <p:cTn id="25" dur="290">
                                          <p:stCondLst>
                                            <p:cond delay="0"/>
                                          </p:stCondLst>
                                        </p:cTn>
                                        <p:tgtEl>
                                          <p:spTgt spid="48"/>
                                        </p:tgtEl>
                                      </p:cBhvr>
                                    </p:animEffect>
                                    <p:anim calcmode="lin" valueType="num">
                                      <p:cBhvr>
                                        <p:cTn id="26" dur="911"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27" dur="332"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28" dur="332" tmFilter="0, 0; 0.125,0.2665; 0.25,0.4; 0.375,0.465; 0.5,0.5;  0.625,0.535; 0.75,0.6; 0.875,0.7335; 1,1">
                                          <p:stCondLst>
                                            <p:cond delay="332"/>
                                          </p:stCondLst>
                                        </p:cTn>
                                        <p:tgtEl>
                                          <p:spTgt spid="48"/>
                                        </p:tgtEl>
                                        <p:attrNameLst>
                                          <p:attrName>ppt_y</p:attrName>
                                        </p:attrNameLst>
                                      </p:cBhvr>
                                      <p:tavLst>
                                        <p:tav tm="0" fmla="#ppt_y-sin(pi*$)/9">
                                          <p:val>
                                            <p:fltVal val="0"/>
                                          </p:val>
                                        </p:tav>
                                        <p:tav tm="100000">
                                          <p:val>
                                            <p:fltVal val="1"/>
                                          </p:val>
                                        </p:tav>
                                      </p:tavLst>
                                    </p:anim>
                                    <p:anim calcmode="lin" valueType="num">
                                      <p:cBhvr>
                                        <p:cTn id="29" dur="166" tmFilter="0, 0; 0.125,0.2665; 0.25,0.4; 0.375,0.465; 0.5,0.5;  0.625,0.535; 0.75,0.6; 0.875,0.7335; 1,1">
                                          <p:stCondLst>
                                            <p:cond delay="662"/>
                                          </p:stCondLst>
                                        </p:cTn>
                                        <p:tgtEl>
                                          <p:spTgt spid="48"/>
                                        </p:tgtEl>
                                        <p:attrNameLst>
                                          <p:attrName>ppt_y</p:attrName>
                                        </p:attrNameLst>
                                      </p:cBhvr>
                                      <p:tavLst>
                                        <p:tav tm="0" fmla="#ppt_y-sin(pi*$)/27">
                                          <p:val>
                                            <p:fltVal val="0"/>
                                          </p:val>
                                        </p:tav>
                                        <p:tav tm="100000">
                                          <p:val>
                                            <p:fltVal val="1"/>
                                          </p:val>
                                        </p:tav>
                                      </p:tavLst>
                                    </p:anim>
                                    <p:anim calcmode="lin" valueType="num">
                                      <p:cBhvr>
                                        <p:cTn id="30" dur="82" tmFilter="0, 0; 0.125,0.2665; 0.25,0.4; 0.375,0.465; 0.5,0.5;  0.625,0.535; 0.75,0.6; 0.875,0.7335; 1,1">
                                          <p:stCondLst>
                                            <p:cond delay="828"/>
                                          </p:stCondLst>
                                        </p:cTn>
                                        <p:tgtEl>
                                          <p:spTgt spid="48"/>
                                        </p:tgtEl>
                                        <p:attrNameLst>
                                          <p:attrName>ppt_y</p:attrName>
                                        </p:attrNameLst>
                                      </p:cBhvr>
                                      <p:tavLst>
                                        <p:tav tm="0" fmla="#ppt_y-sin(pi*$)/81">
                                          <p:val>
                                            <p:fltVal val="0"/>
                                          </p:val>
                                        </p:tav>
                                        <p:tav tm="100000">
                                          <p:val>
                                            <p:fltVal val="1"/>
                                          </p:val>
                                        </p:tav>
                                      </p:tavLst>
                                    </p:anim>
                                    <p:animScale>
                                      <p:cBhvr>
                                        <p:cTn id="31" dur="13">
                                          <p:stCondLst>
                                            <p:cond delay="325"/>
                                          </p:stCondLst>
                                        </p:cTn>
                                        <p:tgtEl>
                                          <p:spTgt spid="48"/>
                                        </p:tgtEl>
                                      </p:cBhvr>
                                      <p:to x="100000" y="60000"/>
                                    </p:animScale>
                                    <p:animScale>
                                      <p:cBhvr>
                                        <p:cTn id="32" dur="83" decel="50000">
                                          <p:stCondLst>
                                            <p:cond delay="338"/>
                                          </p:stCondLst>
                                        </p:cTn>
                                        <p:tgtEl>
                                          <p:spTgt spid="48"/>
                                        </p:tgtEl>
                                      </p:cBhvr>
                                      <p:to x="100000" y="100000"/>
                                    </p:animScale>
                                    <p:animScale>
                                      <p:cBhvr>
                                        <p:cTn id="33" dur="13">
                                          <p:stCondLst>
                                            <p:cond delay="656"/>
                                          </p:stCondLst>
                                        </p:cTn>
                                        <p:tgtEl>
                                          <p:spTgt spid="48"/>
                                        </p:tgtEl>
                                      </p:cBhvr>
                                      <p:to x="100000" y="80000"/>
                                    </p:animScale>
                                    <p:animScale>
                                      <p:cBhvr>
                                        <p:cTn id="34" dur="83" decel="50000">
                                          <p:stCondLst>
                                            <p:cond delay="669"/>
                                          </p:stCondLst>
                                        </p:cTn>
                                        <p:tgtEl>
                                          <p:spTgt spid="48"/>
                                        </p:tgtEl>
                                      </p:cBhvr>
                                      <p:to x="100000" y="100000"/>
                                    </p:animScale>
                                    <p:animScale>
                                      <p:cBhvr>
                                        <p:cTn id="35" dur="13">
                                          <p:stCondLst>
                                            <p:cond delay="821"/>
                                          </p:stCondLst>
                                        </p:cTn>
                                        <p:tgtEl>
                                          <p:spTgt spid="48"/>
                                        </p:tgtEl>
                                      </p:cBhvr>
                                      <p:to x="100000" y="90000"/>
                                    </p:animScale>
                                    <p:animScale>
                                      <p:cBhvr>
                                        <p:cTn id="36" dur="83" decel="50000">
                                          <p:stCondLst>
                                            <p:cond delay="834"/>
                                          </p:stCondLst>
                                        </p:cTn>
                                        <p:tgtEl>
                                          <p:spTgt spid="48"/>
                                        </p:tgtEl>
                                      </p:cBhvr>
                                      <p:to x="100000" y="100000"/>
                                    </p:animScale>
                                    <p:animScale>
                                      <p:cBhvr>
                                        <p:cTn id="37" dur="13">
                                          <p:stCondLst>
                                            <p:cond delay="904"/>
                                          </p:stCondLst>
                                        </p:cTn>
                                        <p:tgtEl>
                                          <p:spTgt spid="48"/>
                                        </p:tgtEl>
                                      </p:cBhvr>
                                      <p:to x="100000" y="95000"/>
                                    </p:animScale>
                                    <p:animScale>
                                      <p:cBhvr>
                                        <p:cTn id="38" dur="83" decel="50000">
                                          <p:stCondLst>
                                            <p:cond delay="917"/>
                                          </p:stCondLst>
                                        </p:cTn>
                                        <p:tgtEl>
                                          <p:spTgt spid="4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47"/>
                                        </p:tgtEl>
                                        <p:attrNameLst>
                                          <p:attrName>style.visibility</p:attrName>
                                        </p:attrNameLst>
                                      </p:cBhvr>
                                      <p:to>
                                        <p:strVal val="visible"/>
                                      </p:to>
                                    </p:set>
                                    <p:animEffect transition="in" filter="wipe(down)">
                                      <p:cBhvr>
                                        <p:cTn id="41" dur="290">
                                          <p:stCondLst>
                                            <p:cond delay="0"/>
                                          </p:stCondLst>
                                        </p:cTn>
                                        <p:tgtEl>
                                          <p:spTgt spid="47"/>
                                        </p:tgtEl>
                                      </p:cBhvr>
                                    </p:animEffect>
                                    <p:anim calcmode="lin" valueType="num">
                                      <p:cBhvr>
                                        <p:cTn id="42" dur="911"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43" dur="332"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44" dur="332" tmFilter="0, 0; 0.125,0.2665; 0.25,0.4; 0.375,0.465; 0.5,0.5;  0.625,0.535; 0.75,0.6; 0.875,0.7335; 1,1">
                                          <p:stCondLst>
                                            <p:cond delay="332"/>
                                          </p:stCondLst>
                                        </p:cTn>
                                        <p:tgtEl>
                                          <p:spTgt spid="47"/>
                                        </p:tgtEl>
                                        <p:attrNameLst>
                                          <p:attrName>ppt_y</p:attrName>
                                        </p:attrNameLst>
                                      </p:cBhvr>
                                      <p:tavLst>
                                        <p:tav tm="0" fmla="#ppt_y-sin(pi*$)/9">
                                          <p:val>
                                            <p:fltVal val="0"/>
                                          </p:val>
                                        </p:tav>
                                        <p:tav tm="100000">
                                          <p:val>
                                            <p:fltVal val="1"/>
                                          </p:val>
                                        </p:tav>
                                      </p:tavLst>
                                    </p:anim>
                                    <p:anim calcmode="lin" valueType="num">
                                      <p:cBhvr>
                                        <p:cTn id="45" dur="166" tmFilter="0, 0; 0.125,0.2665; 0.25,0.4; 0.375,0.465; 0.5,0.5;  0.625,0.535; 0.75,0.6; 0.875,0.7335; 1,1">
                                          <p:stCondLst>
                                            <p:cond delay="662"/>
                                          </p:stCondLst>
                                        </p:cTn>
                                        <p:tgtEl>
                                          <p:spTgt spid="47"/>
                                        </p:tgtEl>
                                        <p:attrNameLst>
                                          <p:attrName>ppt_y</p:attrName>
                                        </p:attrNameLst>
                                      </p:cBhvr>
                                      <p:tavLst>
                                        <p:tav tm="0" fmla="#ppt_y-sin(pi*$)/27">
                                          <p:val>
                                            <p:fltVal val="0"/>
                                          </p:val>
                                        </p:tav>
                                        <p:tav tm="100000">
                                          <p:val>
                                            <p:fltVal val="1"/>
                                          </p:val>
                                        </p:tav>
                                      </p:tavLst>
                                    </p:anim>
                                    <p:anim calcmode="lin" valueType="num">
                                      <p:cBhvr>
                                        <p:cTn id="46" dur="82" tmFilter="0, 0; 0.125,0.2665; 0.25,0.4; 0.375,0.465; 0.5,0.5;  0.625,0.535; 0.75,0.6; 0.875,0.7335; 1,1">
                                          <p:stCondLst>
                                            <p:cond delay="828"/>
                                          </p:stCondLst>
                                        </p:cTn>
                                        <p:tgtEl>
                                          <p:spTgt spid="47"/>
                                        </p:tgtEl>
                                        <p:attrNameLst>
                                          <p:attrName>ppt_y</p:attrName>
                                        </p:attrNameLst>
                                      </p:cBhvr>
                                      <p:tavLst>
                                        <p:tav tm="0" fmla="#ppt_y-sin(pi*$)/81">
                                          <p:val>
                                            <p:fltVal val="0"/>
                                          </p:val>
                                        </p:tav>
                                        <p:tav tm="100000">
                                          <p:val>
                                            <p:fltVal val="1"/>
                                          </p:val>
                                        </p:tav>
                                      </p:tavLst>
                                    </p:anim>
                                    <p:animScale>
                                      <p:cBhvr>
                                        <p:cTn id="47" dur="13">
                                          <p:stCondLst>
                                            <p:cond delay="325"/>
                                          </p:stCondLst>
                                        </p:cTn>
                                        <p:tgtEl>
                                          <p:spTgt spid="47"/>
                                        </p:tgtEl>
                                      </p:cBhvr>
                                      <p:to x="100000" y="60000"/>
                                    </p:animScale>
                                    <p:animScale>
                                      <p:cBhvr>
                                        <p:cTn id="48" dur="83" decel="50000">
                                          <p:stCondLst>
                                            <p:cond delay="338"/>
                                          </p:stCondLst>
                                        </p:cTn>
                                        <p:tgtEl>
                                          <p:spTgt spid="47"/>
                                        </p:tgtEl>
                                      </p:cBhvr>
                                      <p:to x="100000" y="100000"/>
                                    </p:animScale>
                                    <p:animScale>
                                      <p:cBhvr>
                                        <p:cTn id="49" dur="13">
                                          <p:stCondLst>
                                            <p:cond delay="656"/>
                                          </p:stCondLst>
                                        </p:cTn>
                                        <p:tgtEl>
                                          <p:spTgt spid="47"/>
                                        </p:tgtEl>
                                      </p:cBhvr>
                                      <p:to x="100000" y="80000"/>
                                    </p:animScale>
                                    <p:animScale>
                                      <p:cBhvr>
                                        <p:cTn id="50" dur="83" decel="50000">
                                          <p:stCondLst>
                                            <p:cond delay="669"/>
                                          </p:stCondLst>
                                        </p:cTn>
                                        <p:tgtEl>
                                          <p:spTgt spid="47"/>
                                        </p:tgtEl>
                                      </p:cBhvr>
                                      <p:to x="100000" y="100000"/>
                                    </p:animScale>
                                    <p:animScale>
                                      <p:cBhvr>
                                        <p:cTn id="51" dur="13">
                                          <p:stCondLst>
                                            <p:cond delay="821"/>
                                          </p:stCondLst>
                                        </p:cTn>
                                        <p:tgtEl>
                                          <p:spTgt spid="47"/>
                                        </p:tgtEl>
                                      </p:cBhvr>
                                      <p:to x="100000" y="90000"/>
                                    </p:animScale>
                                    <p:animScale>
                                      <p:cBhvr>
                                        <p:cTn id="52" dur="83" decel="50000">
                                          <p:stCondLst>
                                            <p:cond delay="834"/>
                                          </p:stCondLst>
                                        </p:cTn>
                                        <p:tgtEl>
                                          <p:spTgt spid="47"/>
                                        </p:tgtEl>
                                      </p:cBhvr>
                                      <p:to x="100000" y="100000"/>
                                    </p:animScale>
                                    <p:animScale>
                                      <p:cBhvr>
                                        <p:cTn id="53" dur="13">
                                          <p:stCondLst>
                                            <p:cond delay="904"/>
                                          </p:stCondLst>
                                        </p:cTn>
                                        <p:tgtEl>
                                          <p:spTgt spid="47"/>
                                        </p:tgtEl>
                                      </p:cBhvr>
                                      <p:to x="100000" y="95000"/>
                                    </p:animScale>
                                    <p:animScale>
                                      <p:cBhvr>
                                        <p:cTn id="54" dur="83" decel="50000">
                                          <p:stCondLst>
                                            <p:cond delay="917"/>
                                          </p:stCondLst>
                                        </p:cTn>
                                        <p:tgtEl>
                                          <p:spTgt spid="47"/>
                                        </p:tgtEl>
                                      </p:cBhvr>
                                      <p:to x="100000" y="100000"/>
                                    </p:animScale>
                                  </p:childTnLst>
                                </p:cTn>
                              </p:par>
                              <p:par>
                                <p:cTn id="55" presetID="26" presetClass="entr" presetSubtype="0" fill="hold" grpId="0" nodeType="with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down)">
                                      <p:cBhvr>
                                        <p:cTn id="57" dur="290">
                                          <p:stCondLst>
                                            <p:cond delay="0"/>
                                          </p:stCondLst>
                                        </p:cTn>
                                        <p:tgtEl>
                                          <p:spTgt spid="49"/>
                                        </p:tgtEl>
                                      </p:cBhvr>
                                    </p:animEffect>
                                    <p:anim calcmode="lin" valueType="num">
                                      <p:cBhvr>
                                        <p:cTn id="58" dur="911"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59" dur="332"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60" dur="332" tmFilter="0, 0; 0.125,0.2665; 0.25,0.4; 0.375,0.465; 0.5,0.5;  0.625,0.535; 0.75,0.6; 0.875,0.7335; 1,1">
                                          <p:stCondLst>
                                            <p:cond delay="332"/>
                                          </p:stCondLst>
                                        </p:cTn>
                                        <p:tgtEl>
                                          <p:spTgt spid="49"/>
                                        </p:tgtEl>
                                        <p:attrNameLst>
                                          <p:attrName>ppt_y</p:attrName>
                                        </p:attrNameLst>
                                      </p:cBhvr>
                                      <p:tavLst>
                                        <p:tav tm="0" fmla="#ppt_y-sin(pi*$)/9">
                                          <p:val>
                                            <p:fltVal val="0"/>
                                          </p:val>
                                        </p:tav>
                                        <p:tav tm="100000">
                                          <p:val>
                                            <p:fltVal val="1"/>
                                          </p:val>
                                        </p:tav>
                                      </p:tavLst>
                                    </p:anim>
                                    <p:anim calcmode="lin" valueType="num">
                                      <p:cBhvr>
                                        <p:cTn id="61" dur="166" tmFilter="0, 0; 0.125,0.2665; 0.25,0.4; 0.375,0.465; 0.5,0.5;  0.625,0.535; 0.75,0.6; 0.875,0.7335; 1,1">
                                          <p:stCondLst>
                                            <p:cond delay="662"/>
                                          </p:stCondLst>
                                        </p:cTn>
                                        <p:tgtEl>
                                          <p:spTgt spid="49"/>
                                        </p:tgtEl>
                                        <p:attrNameLst>
                                          <p:attrName>ppt_y</p:attrName>
                                        </p:attrNameLst>
                                      </p:cBhvr>
                                      <p:tavLst>
                                        <p:tav tm="0" fmla="#ppt_y-sin(pi*$)/27">
                                          <p:val>
                                            <p:fltVal val="0"/>
                                          </p:val>
                                        </p:tav>
                                        <p:tav tm="100000">
                                          <p:val>
                                            <p:fltVal val="1"/>
                                          </p:val>
                                        </p:tav>
                                      </p:tavLst>
                                    </p:anim>
                                    <p:anim calcmode="lin" valueType="num">
                                      <p:cBhvr>
                                        <p:cTn id="62" dur="82" tmFilter="0, 0; 0.125,0.2665; 0.25,0.4; 0.375,0.465; 0.5,0.5;  0.625,0.535; 0.75,0.6; 0.875,0.7335; 1,1">
                                          <p:stCondLst>
                                            <p:cond delay="828"/>
                                          </p:stCondLst>
                                        </p:cTn>
                                        <p:tgtEl>
                                          <p:spTgt spid="49"/>
                                        </p:tgtEl>
                                        <p:attrNameLst>
                                          <p:attrName>ppt_y</p:attrName>
                                        </p:attrNameLst>
                                      </p:cBhvr>
                                      <p:tavLst>
                                        <p:tav tm="0" fmla="#ppt_y-sin(pi*$)/81">
                                          <p:val>
                                            <p:fltVal val="0"/>
                                          </p:val>
                                        </p:tav>
                                        <p:tav tm="100000">
                                          <p:val>
                                            <p:fltVal val="1"/>
                                          </p:val>
                                        </p:tav>
                                      </p:tavLst>
                                    </p:anim>
                                    <p:animScale>
                                      <p:cBhvr>
                                        <p:cTn id="63" dur="13">
                                          <p:stCondLst>
                                            <p:cond delay="325"/>
                                          </p:stCondLst>
                                        </p:cTn>
                                        <p:tgtEl>
                                          <p:spTgt spid="49"/>
                                        </p:tgtEl>
                                      </p:cBhvr>
                                      <p:to x="100000" y="60000"/>
                                    </p:animScale>
                                    <p:animScale>
                                      <p:cBhvr>
                                        <p:cTn id="64" dur="83" decel="50000">
                                          <p:stCondLst>
                                            <p:cond delay="338"/>
                                          </p:stCondLst>
                                        </p:cTn>
                                        <p:tgtEl>
                                          <p:spTgt spid="49"/>
                                        </p:tgtEl>
                                      </p:cBhvr>
                                      <p:to x="100000" y="100000"/>
                                    </p:animScale>
                                    <p:animScale>
                                      <p:cBhvr>
                                        <p:cTn id="65" dur="13">
                                          <p:stCondLst>
                                            <p:cond delay="656"/>
                                          </p:stCondLst>
                                        </p:cTn>
                                        <p:tgtEl>
                                          <p:spTgt spid="49"/>
                                        </p:tgtEl>
                                      </p:cBhvr>
                                      <p:to x="100000" y="80000"/>
                                    </p:animScale>
                                    <p:animScale>
                                      <p:cBhvr>
                                        <p:cTn id="66" dur="83" decel="50000">
                                          <p:stCondLst>
                                            <p:cond delay="669"/>
                                          </p:stCondLst>
                                        </p:cTn>
                                        <p:tgtEl>
                                          <p:spTgt spid="49"/>
                                        </p:tgtEl>
                                      </p:cBhvr>
                                      <p:to x="100000" y="100000"/>
                                    </p:animScale>
                                    <p:animScale>
                                      <p:cBhvr>
                                        <p:cTn id="67" dur="13">
                                          <p:stCondLst>
                                            <p:cond delay="821"/>
                                          </p:stCondLst>
                                        </p:cTn>
                                        <p:tgtEl>
                                          <p:spTgt spid="49"/>
                                        </p:tgtEl>
                                      </p:cBhvr>
                                      <p:to x="100000" y="90000"/>
                                    </p:animScale>
                                    <p:animScale>
                                      <p:cBhvr>
                                        <p:cTn id="68" dur="83" decel="50000">
                                          <p:stCondLst>
                                            <p:cond delay="834"/>
                                          </p:stCondLst>
                                        </p:cTn>
                                        <p:tgtEl>
                                          <p:spTgt spid="49"/>
                                        </p:tgtEl>
                                      </p:cBhvr>
                                      <p:to x="100000" y="100000"/>
                                    </p:animScale>
                                    <p:animScale>
                                      <p:cBhvr>
                                        <p:cTn id="69" dur="13">
                                          <p:stCondLst>
                                            <p:cond delay="904"/>
                                          </p:stCondLst>
                                        </p:cTn>
                                        <p:tgtEl>
                                          <p:spTgt spid="49"/>
                                        </p:tgtEl>
                                      </p:cBhvr>
                                      <p:to x="100000" y="95000"/>
                                    </p:animScale>
                                    <p:animScale>
                                      <p:cBhvr>
                                        <p:cTn id="70" dur="83" decel="50000">
                                          <p:stCondLst>
                                            <p:cond delay="917"/>
                                          </p:stCondLst>
                                        </p:cTn>
                                        <p:tgtEl>
                                          <p:spTgt spid="49"/>
                                        </p:tgtEl>
                                      </p:cBhvr>
                                      <p:to x="100000" y="100000"/>
                                    </p:animScale>
                                  </p:childTnLst>
                                </p:cTn>
                              </p:par>
                              <p:par>
                                <p:cTn id="71" presetID="26" presetClass="entr" presetSubtype="0" fill="hold" grpId="0" nodeType="withEffect">
                                  <p:stCondLst>
                                    <p:cond delay="0"/>
                                  </p:stCondLst>
                                  <p:childTnLst>
                                    <p:set>
                                      <p:cBhvr>
                                        <p:cTn id="72" dur="1" fill="hold">
                                          <p:stCondLst>
                                            <p:cond delay="0"/>
                                          </p:stCondLst>
                                        </p:cTn>
                                        <p:tgtEl>
                                          <p:spTgt spid="50"/>
                                        </p:tgtEl>
                                        <p:attrNameLst>
                                          <p:attrName>style.visibility</p:attrName>
                                        </p:attrNameLst>
                                      </p:cBhvr>
                                      <p:to>
                                        <p:strVal val="visible"/>
                                      </p:to>
                                    </p:set>
                                    <p:animEffect transition="in" filter="wipe(down)">
                                      <p:cBhvr>
                                        <p:cTn id="73" dur="290">
                                          <p:stCondLst>
                                            <p:cond delay="0"/>
                                          </p:stCondLst>
                                        </p:cTn>
                                        <p:tgtEl>
                                          <p:spTgt spid="50"/>
                                        </p:tgtEl>
                                      </p:cBhvr>
                                    </p:animEffect>
                                    <p:anim calcmode="lin" valueType="num">
                                      <p:cBhvr>
                                        <p:cTn id="74" dur="911"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75" dur="332"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76" dur="332" tmFilter="0, 0; 0.125,0.2665; 0.25,0.4; 0.375,0.465; 0.5,0.5;  0.625,0.535; 0.75,0.6; 0.875,0.7335; 1,1">
                                          <p:stCondLst>
                                            <p:cond delay="332"/>
                                          </p:stCondLst>
                                        </p:cTn>
                                        <p:tgtEl>
                                          <p:spTgt spid="50"/>
                                        </p:tgtEl>
                                        <p:attrNameLst>
                                          <p:attrName>ppt_y</p:attrName>
                                        </p:attrNameLst>
                                      </p:cBhvr>
                                      <p:tavLst>
                                        <p:tav tm="0" fmla="#ppt_y-sin(pi*$)/9">
                                          <p:val>
                                            <p:fltVal val="0"/>
                                          </p:val>
                                        </p:tav>
                                        <p:tav tm="100000">
                                          <p:val>
                                            <p:fltVal val="1"/>
                                          </p:val>
                                        </p:tav>
                                      </p:tavLst>
                                    </p:anim>
                                    <p:anim calcmode="lin" valueType="num">
                                      <p:cBhvr>
                                        <p:cTn id="77" dur="166" tmFilter="0, 0; 0.125,0.2665; 0.25,0.4; 0.375,0.465; 0.5,0.5;  0.625,0.535; 0.75,0.6; 0.875,0.7335; 1,1">
                                          <p:stCondLst>
                                            <p:cond delay="662"/>
                                          </p:stCondLst>
                                        </p:cTn>
                                        <p:tgtEl>
                                          <p:spTgt spid="50"/>
                                        </p:tgtEl>
                                        <p:attrNameLst>
                                          <p:attrName>ppt_y</p:attrName>
                                        </p:attrNameLst>
                                      </p:cBhvr>
                                      <p:tavLst>
                                        <p:tav tm="0" fmla="#ppt_y-sin(pi*$)/27">
                                          <p:val>
                                            <p:fltVal val="0"/>
                                          </p:val>
                                        </p:tav>
                                        <p:tav tm="100000">
                                          <p:val>
                                            <p:fltVal val="1"/>
                                          </p:val>
                                        </p:tav>
                                      </p:tavLst>
                                    </p:anim>
                                    <p:anim calcmode="lin" valueType="num">
                                      <p:cBhvr>
                                        <p:cTn id="78" dur="82" tmFilter="0, 0; 0.125,0.2665; 0.25,0.4; 0.375,0.465; 0.5,0.5;  0.625,0.535; 0.75,0.6; 0.875,0.7335; 1,1">
                                          <p:stCondLst>
                                            <p:cond delay="828"/>
                                          </p:stCondLst>
                                        </p:cTn>
                                        <p:tgtEl>
                                          <p:spTgt spid="50"/>
                                        </p:tgtEl>
                                        <p:attrNameLst>
                                          <p:attrName>ppt_y</p:attrName>
                                        </p:attrNameLst>
                                      </p:cBhvr>
                                      <p:tavLst>
                                        <p:tav tm="0" fmla="#ppt_y-sin(pi*$)/81">
                                          <p:val>
                                            <p:fltVal val="0"/>
                                          </p:val>
                                        </p:tav>
                                        <p:tav tm="100000">
                                          <p:val>
                                            <p:fltVal val="1"/>
                                          </p:val>
                                        </p:tav>
                                      </p:tavLst>
                                    </p:anim>
                                    <p:animScale>
                                      <p:cBhvr>
                                        <p:cTn id="79" dur="13">
                                          <p:stCondLst>
                                            <p:cond delay="325"/>
                                          </p:stCondLst>
                                        </p:cTn>
                                        <p:tgtEl>
                                          <p:spTgt spid="50"/>
                                        </p:tgtEl>
                                      </p:cBhvr>
                                      <p:to x="100000" y="60000"/>
                                    </p:animScale>
                                    <p:animScale>
                                      <p:cBhvr>
                                        <p:cTn id="80" dur="83" decel="50000">
                                          <p:stCondLst>
                                            <p:cond delay="338"/>
                                          </p:stCondLst>
                                        </p:cTn>
                                        <p:tgtEl>
                                          <p:spTgt spid="50"/>
                                        </p:tgtEl>
                                      </p:cBhvr>
                                      <p:to x="100000" y="100000"/>
                                    </p:animScale>
                                    <p:animScale>
                                      <p:cBhvr>
                                        <p:cTn id="81" dur="13">
                                          <p:stCondLst>
                                            <p:cond delay="656"/>
                                          </p:stCondLst>
                                        </p:cTn>
                                        <p:tgtEl>
                                          <p:spTgt spid="50"/>
                                        </p:tgtEl>
                                      </p:cBhvr>
                                      <p:to x="100000" y="80000"/>
                                    </p:animScale>
                                    <p:animScale>
                                      <p:cBhvr>
                                        <p:cTn id="82" dur="83" decel="50000">
                                          <p:stCondLst>
                                            <p:cond delay="669"/>
                                          </p:stCondLst>
                                        </p:cTn>
                                        <p:tgtEl>
                                          <p:spTgt spid="50"/>
                                        </p:tgtEl>
                                      </p:cBhvr>
                                      <p:to x="100000" y="100000"/>
                                    </p:animScale>
                                    <p:animScale>
                                      <p:cBhvr>
                                        <p:cTn id="83" dur="13">
                                          <p:stCondLst>
                                            <p:cond delay="821"/>
                                          </p:stCondLst>
                                        </p:cTn>
                                        <p:tgtEl>
                                          <p:spTgt spid="50"/>
                                        </p:tgtEl>
                                      </p:cBhvr>
                                      <p:to x="100000" y="90000"/>
                                    </p:animScale>
                                    <p:animScale>
                                      <p:cBhvr>
                                        <p:cTn id="84" dur="83" decel="50000">
                                          <p:stCondLst>
                                            <p:cond delay="834"/>
                                          </p:stCondLst>
                                        </p:cTn>
                                        <p:tgtEl>
                                          <p:spTgt spid="50"/>
                                        </p:tgtEl>
                                      </p:cBhvr>
                                      <p:to x="100000" y="100000"/>
                                    </p:animScale>
                                    <p:animScale>
                                      <p:cBhvr>
                                        <p:cTn id="85" dur="13">
                                          <p:stCondLst>
                                            <p:cond delay="904"/>
                                          </p:stCondLst>
                                        </p:cTn>
                                        <p:tgtEl>
                                          <p:spTgt spid="50"/>
                                        </p:tgtEl>
                                      </p:cBhvr>
                                      <p:to x="100000" y="95000"/>
                                    </p:animScale>
                                    <p:animScale>
                                      <p:cBhvr>
                                        <p:cTn id="86" dur="83" decel="50000">
                                          <p:stCondLst>
                                            <p:cond delay="917"/>
                                          </p:stCondLst>
                                        </p:cTn>
                                        <p:tgtEl>
                                          <p:spTgt spid="50"/>
                                        </p:tgtEl>
                                      </p:cBhvr>
                                      <p:to x="100000" y="100000"/>
                                    </p:animScale>
                                  </p:childTnLst>
                                </p:cTn>
                              </p:par>
                            </p:childTnLst>
                          </p:cTn>
                        </p:par>
                        <p:par>
                          <p:cTn id="87" fill="hold">
                            <p:stCondLst>
                              <p:cond delay="4100"/>
                            </p:stCondLst>
                            <p:childTnLst>
                              <p:par>
                                <p:cTn id="88" presetID="22" presetClass="entr" presetSubtype="8" fill="hold"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left)">
                                      <p:cBhvr>
                                        <p:cTn id="90" dur="1000"/>
                                        <p:tgtEl>
                                          <p:spTgt spid="39"/>
                                        </p:tgtEl>
                                      </p:cBhvr>
                                    </p:animEffect>
                                  </p:childTnLst>
                                </p:cTn>
                              </p:par>
                              <p:par>
                                <p:cTn id="91" presetID="12" presetClass="entr" presetSubtype="4" fill="hold" grpId="0" nodeType="withEffect">
                                  <p:stCondLst>
                                    <p:cond delay="0"/>
                                  </p:stCondLst>
                                  <p:iterate type="lt">
                                    <p:tmPct val="5983"/>
                                  </p:iterate>
                                  <p:childTnLst>
                                    <p:set>
                                      <p:cBhvr>
                                        <p:cTn id="92" dur="1" fill="hold">
                                          <p:stCondLst>
                                            <p:cond delay="0"/>
                                          </p:stCondLst>
                                        </p:cTn>
                                        <p:tgtEl>
                                          <p:spTgt spid="45"/>
                                        </p:tgtEl>
                                        <p:attrNameLst>
                                          <p:attrName>style.visibility</p:attrName>
                                        </p:attrNameLst>
                                      </p:cBhvr>
                                      <p:to>
                                        <p:strVal val="visible"/>
                                      </p:to>
                                    </p:set>
                                    <p:anim calcmode="lin" valueType="num">
                                      <p:cBhvr additive="base">
                                        <p:cTn id="93" dur="300"/>
                                        <p:tgtEl>
                                          <p:spTgt spid="45"/>
                                        </p:tgtEl>
                                        <p:attrNameLst>
                                          <p:attrName>ppt_y</p:attrName>
                                        </p:attrNameLst>
                                      </p:cBhvr>
                                      <p:tavLst>
                                        <p:tav tm="0">
                                          <p:val>
                                            <p:strVal val="#ppt_y+#ppt_h*1.125000"/>
                                          </p:val>
                                        </p:tav>
                                        <p:tav tm="100000">
                                          <p:val>
                                            <p:strVal val="#ppt_y"/>
                                          </p:val>
                                        </p:tav>
                                      </p:tavLst>
                                    </p:anim>
                                    <p:animEffect transition="in" filter="wipe(up)">
                                      <p:cBhvr>
                                        <p:cTn id="94" dur="300"/>
                                        <p:tgtEl>
                                          <p:spTgt spid="45"/>
                                        </p:tgtEl>
                                      </p:cBhvr>
                                    </p:animEffect>
                                  </p:childTnLst>
                                </p:cTn>
                              </p:par>
                              <p:par>
                                <p:cTn id="95" presetID="22" presetClass="entr" presetSubtype="8" fill="hold" nodeType="withEffect">
                                  <p:stCondLst>
                                    <p:cond delay="100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1000"/>
                                        <p:tgtEl>
                                          <p:spTgt spid="42"/>
                                        </p:tgtEl>
                                      </p:cBhvr>
                                    </p:animEffect>
                                  </p:childTnLst>
                                </p:cTn>
                              </p:par>
                              <p:par>
                                <p:cTn id="98" presetID="12" presetClass="entr" presetSubtype="4" fill="hold" grpId="0" nodeType="withEffect">
                                  <p:stCondLst>
                                    <p:cond delay="1000"/>
                                  </p:stCondLst>
                                  <p:iterate type="lt">
                                    <p:tmPct val="5983"/>
                                  </p:iterate>
                                  <p:childTnLst>
                                    <p:set>
                                      <p:cBhvr>
                                        <p:cTn id="99" dur="1" fill="hold">
                                          <p:stCondLst>
                                            <p:cond delay="0"/>
                                          </p:stCondLst>
                                        </p:cTn>
                                        <p:tgtEl>
                                          <p:spTgt spid="46"/>
                                        </p:tgtEl>
                                        <p:attrNameLst>
                                          <p:attrName>style.visibility</p:attrName>
                                        </p:attrNameLst>
                                      </p:cBhvr>
                                      <p:to>
                                        <p:strVal val="visible"/>
                                      </p:to>
                                    </p:set>
                                    <p:anim calcmode="lin" valueType="num">
                                      <p:cBhvr additive="base">
                                        <p:cTn id="100" dur="300"/>
                                        <p:tgtEl>
                                          <p:spTgt spid="46"/>
                                        </p:tgtEl>
                                        <p:attrNameLst>
                                          <p:attrName>ppt_y</p:attrName>
                                        </p:attrNameLst>
                                      </p:cBhvr>
                                      <p:tavLst>
                                        <p:tav tm="0">
                                          <p:val>
                                            <p:strVal val="#ppt_y+#ppt_h*1.125000"/>
                                          </p:val>
                                        </p:tav>
                                        <p:tav tm="100000">
                                          <p:val>
                                            <p:strVal val="#ppt_y"/>
                                          </p:val>
                                        </p:tav>
                                      </p:tavLst>
                                    </p:anim>
                                    <p:animEffect transition="in" filter="wipe(up)">
                                      <p:cBhvr>
                                        <p:cTn id="101" dur="3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p:bldP spid="146" grpId="0"/>
      <p:bldP spid="45" grpId="0"/>
      <p:bldP spid="46" grpId="0"/>
      <p:bldP spid="47" grpId="0" animBg="1"/>
      <p:bldP spid="48" grpId="0"/>
      <p:bldP spid="49" grpId="0" animBg="1"/>
      <p:bldP spid="50"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6" name="直接连接符 135"/>
          <p:cNvCxnSpPr/>
          <p:nvPr/>
        </p:nvCxnSpPr>
        <p:spPr>
          <a:xfrm>
            <a:off x="1661359" y="1052062"/>
            <a:ext cx="9685166" cy="1597"/>
          </a:xfrm>
          <a:prstGeom prst="line">
            <a:avLst/>
          </a:prstGeom>
          <a:ln w="19050">
            <a:solidFill>
              <a:schemeClr val="bg2">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37" name="组合 136"/>
          <p:cNvGrpSpPr/>
          <p:nvPr/>
        </p:nvGrpSpPr>
        <p:grpSpPr>
          <a:xfrm>
            <a:off x="567138" y="369630"/>
            <a:ext cx="942567" cy="804941"/>
            <a:chOff x="-232427" y="-283585"/>
            <a:chExt cx="2596386" cy="2217283"/>
          </a:xfrm>
        </p:grpSpPr>
        <p:sp>
          <p:nvSpPr>
            <p:cNvPr id="138" name="椭圆 137"/>
            <p:cNvSpPr/>
            <p:nvPr/>
          </p:nvSpPr>
          <p:spPr>
            <a:xfrm>
              <a:off x="-232427" y="-181291"/>
              <a:ext cx="942567" cy="942567"/>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dirty="0">
                <a:ea typeface="华文细黑" panose="02010600040101010101" pitchFamily="2" charset="-122"/>
              </a:endParaRPr>
            </a:p>
          </p:txBody>
        </p:sp>
        <p:sp>
          <p:nvSpPr>
            <p:cNvPr id="139" name="椭圆 138"/>
            <p:cNvSpPr/>
            <p:nvPr/>
          </p:nvSpPr>
          <p:spPr>
            <a:xfrm>
              <a:off x="1360810" y="855446"/>
              <a:ext cx="927953" cy="927953"/>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140" name="椭圆 139"/>
            <p:cNvSpPr/>
            <p:nvPr/>
          </p:nvSpPr>
          <p:spPr>
            <a:xfrm>
              <a:off x="308145" y="808463"/>
              <a:ext cx="1125235" cy="1125235"/>
            </a:xfrm>
            <a:prstGeom prst="ellipse">
              <a:avLst/>
            </a:prstGeom>
            <a:gradFill flip="none" rotWithShape="1">
              <a:gsLst>
                <a:gs pos="0">
                  <a:schemeClr val="bg1"/>
                </a:gs>
                <a:gs pos="36000">
                  <a:schemeClr val="bg1"/>
                </a:gs>
                <a:gs pos="100000">
                  <a:srgbClr val="C7C7C7"/>
                </a:gs>
              </a:gsLst>
              <a:lin ang="13500000" scaled="1"/>
              <a:tileRect/>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141" name="椭圆 140"/>
            <p:cNvSpPr/>
            <p:nvPr/>
          </p:nvSpPr>
          <p:spPr>
            <a:xfrm>
              <a:off x="166801" y="-283585"/>
              <a:ext cx="2089723" cy="2089721"/>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2032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142" name="文本框 17"/>
            <p:cNvSpPr txBox="1"/>
            <p:nvPr/>
          </p:nvSpPr>
          <p:spPr>
            <a:xfrm>
              <a:off x="131421" y="168317"/>
              <a:ext cx="2125103" cy="1271698"/>
            </a:xfrm>
            <a:prstGeom prst="rect">
              <a:avLst/>
            </a:prstGeom>
            <a:noFill/>
          </p:spPr>
          <p:txBody>
            <a:bodyPr wrap="square" rtlCol="0">
              <a:spAutoFit/>
            </a:bodyPr>
            <a:lstStyle/>
            <a:p>
              <a:pPr algn="ctr"/>
              <a:r>
                <a:rPr lang="en-US" altLang="zh-CN" sz="2400" b="1" dirty="0">
                  <a:solidFill>
                    <a:schemeClr val="accent1"/>
                  </a:solidFill>
                  <a:latin typeface="华文细黑" panose="02010600040101010101" pitchFamily="2" charset="-122"/>
                  <a:ea typeface="华文细黑" panose="02010600040101010101" pitchFamily="2" charset="-122"/>
                </a:rPr>
                <a:t>01</a:t>
              </a:r>
              <a:endParaRPr lang="zh-CN" altLang="en-US" sz="3200" b="1" dirty="0">
                <a:solidFill>
                  <a:schemeClr val="accent1"/>
                </a:solidFill>
                <a:latin typeface="华文细黑" panose="02010600040101010101" pitchFamily="2" charset="-122"/>
                <a:ea typeface="华文细黑" panose="02010600040101010101" pitchFamily="2" charset="-122"/>
              </a:endParaRPr>
            </a:p>
          </p:txBody>
        </p:sp>
        <p:sp>
          <p:nvSpPr>
            <p:cNvPr id="143" name="椭圆 142"/>
            <p:cNvSpPr/>
            <p:nvPr/>
          </p:nvSpPr>
          <p:spPr>
            <a:xfrm>
              <a:off x="2149085" y="-283585"/>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ea typeface="华文细黑" panose="02010600040101010101" pitchFamily="2" charset="-122"/>
              </a:endParaRPr>
            </a:p>
          </p:txBody>
        </p:sp>
        <p:sp>
          <p:nvSpPr>
            <p:cNvPr id="144" name="椭圆 143"/>
            <p:cNvSpPr/>
            <p:nvPr/>
          </p:nvSpPr>
          <p:spPr>
            <a:xfrm>
              <a:off x="23983" y="1333840"/>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ea typeface="华文细黑" panose="02010600040101010101" pitchFamily="2" charset="-122"/>
              </a:endParaRPr>
            </a:p>
          </p:txBody>
        </p:sp>
      </p:grpSp>
      <p:sp>
        <p:nvSpPr>
          <p:cNvPr id="145" name="标题 1"/>
          <p:cNvSpPr txBox="1">
            <a:spLocks/>
          </p:cNvSpPr>
          <p:nvPr/>
        </p:nvSpPr>
        <p:spPr>
          <a:xfrm>
            <a:off x="1708744" y="616240"/>
            <a:ext cx="6911141" cy="683927"/>
          </a:xfrm>
          <a:prstGeom prst="rect">
            <a:avLst/>
          </a:prstGeom>
        </p:spPr>
        <p:txBody>
          <a:bodyPr>
            <a:normAutofit/>
          </a:bodyPr>
          <a:lstStyle>
            <a:lvl1pPr algn="ctr" defTabSz="914400" rtl="0" eaLnBrk="1" latinLnBrk="0" hangingPunct="1">
              <a:lnSpc>
                <a:spcPct val="90000"/>
              </a:lnSpc>
              <a:spcBef>
                <a:spcPct val="0"/>
              </a:spcBef>
              <a:buNone/>
              <a:defRPr sz="3600" b="0" kern="1200">
                <a:solidFill>
                  <a:schemeClr val="bg1">
                    <a:lumMod val="50000"/>
                  </a:schemeClr>
                </a:solidFill>
                <a:effectLst/>
                <a:latin typeface="+mj-ea"/>
                <a:ea typeface="+mj-ea"/>
                <a:cs typeface="+mj-cs"/>
              </a:defRPr>
            </a:lvl1pPr>
          </a:lstStyle>
          <a:p>
            <a:pPr algn="l"/>
            <a:r>
              <a:rPr lang="zh-CN" altLang="en-US" sz="1600" dirty="0">
                <a:solidFill>
                  <a:schemeClr val="accent1"/>
                </a:solidFill>
                <a:latin typeface="华文细黑" panose="02010600040101010101" pitchFamily="2" charset="-122"/>
                <a:ea typeface="华文细黑" panose="02010600040101010101" pitchFamily="2" charset="-122"/>
              </a:rPr>
              <a:t>点击输入您的主标题 </a:t>
            </a:r>
            <a:r>
              <a:rPr lang="en-US" altLang="zh-CN" sz="1600" dirty="0">
                <a:latin typeface="华文细黑" panose="02010600040101010101" pitchFamily="2" charset="-122"/>
                <a:ea typeface="华文细黑" panose="02010600040101010101" pitchFamily="2" charset="-122"/>
              </a:rPr>
              <a:t>/ </a:t>
            </a:r>
            <a:r>
              <a:rPr lang="zh-CN" altLang="en-US" sz="1600" dirty="0">
                <a:latin typeface="华文细黑" panose="02010600040101010101" pitchFamily="2" charset="-122"/>
                <a:ea typeface="华文细黑" panose="02010600040101010101" pitchFamily="2" charset="-122"/>
              </a:rPr>
              <a:t>或您公司</a:t>
            </a:r>
            <a:r>
              <a:rPr lang="en-US" altLang="zh-CN" sz="1600" dirty="0">
                <a:latin typeface="华文细黑" panose="02010600040101010101" pitchFamily="2" charset="-122"/>
                <a:ea typeface="华文细黑" panose="02010600040101010101" pitchFamily="2" charset="-122"/>
              </a:rPr>
              <a:t>LOGO</a:t>
            </a:r>
            <a:r>
              <a:rPr lang="zh-CN" altLang="en-US" sz="1600" dirty="0">
                <a:latin typeface="华文细黑" panose="02010600040101010101" pitchFamily="2" charset="-122"/>
                <a:ea typeface="华文细黑" panose="02010600040101010101" pitchFamily="2" charset="-122"/>
              </a:rPr>
              <a:t>名称</a:t>
            </a:r>
            <a:endParaRPr lang="en-US" altLang="zh-CN" sz="1600" dirty="0">
              <a:latin typeface="华文细黑" panose="02010600040101010101" pitchFamily="2" charset="-122"/>
              <a:ea typeface="华文细黑" panose="02010600040101010101" pitchFamily="2" charset="-122"/>
              <a:cs typeface="Lato Light"/>
            </a:endParaRPr>
          </a:p>
        </p:txBody>
      </p:sp>
      <p:sp>
        <p:nvSpPr>
          <p:cNvPr id="146" name="标题 1"/>
          <p:cNvSpPr txBox="1">
            <a:spLocks/>
          </p:cNvSpPr>
          <p:nvPr/>
        </p:nvSpPr>
        <p:spPr>
          <a:xfrm>
            <a:off x="10318678" y="635290"/>
            <a:ext cx="1046898" cy="683927"/>
          </a:xfrm>
          <a:prstGeom prst="rect">
            <a:avLst/>
          </a:prstGeom>
        </p:spPr>
        <p:txBody>
          <a:bodyPr>
            <a:normAutofit/>
          </a:bodyPr>
          <a:lstStyle>
            <a:lvl1pPr algn="ctr" defTabSz="914400" rtl="0" eaLnBrk="1" latinLnBrk="0" hangingPunct="1">
              <a:lnSpc>
                <a:spcPct val="90000"/>
              </a:lnSpc>
              <a:spcBef>
                <a:spcPct val="0"/>
              </a:spcBef>
              <a:buNone/>
              <a:defRPr sz="3600" b="0" kern="1200">
                <a:solidFill>
                  <a:schemeClr val="bg1">
                    <a:lumMod val="50000"/>
                  </a:schemeClr>
                </a:solidFill>
                <a:effectLst/>
                <a:latin typeface="+mj-ea"/>
                <a:ea typeface="+mj-ea"/>
                <a:cs typeface="+mj-cs"/>
              </a:defRPr>
            </a:lvl1pPr>
          </a:lstStyle>
          <a:p>
            <a:pPr algn="l"/>
            <a:r>
              <a:rPr lang="en-US" altLang="zh-CN" sz="1800" dirty="0">
                <a:solidFill>
                  <a:schemeClr val="bg2"/>
                </a:solidFill>
                <a:latin typeface="华文细黑" panose="02010600040101010101" pitchFamily="2" charset="-122"/>
                <a:ea typeface="华文细黑" panose="02010600040101010101" pitchFamily="2" charset="-122"/>
              </a:rPr>
              <a:t>LOGO</a:t>
            </a:r>
            <a:endParaRPr lang="en-US" altLang="zh-CN" sz="1800" dirty="0">
              <a:solidFill>
                <a:schemeClr val="bg2"/>
              </a:solidFill>
              <a:latin typeface="华文细黑" panose="02010600040101010101" pitchFamily="2" charset="-122"/>
              <a:ea typeface="华文细黑" panose="02010600040101010101" pitchFamily="2" charset="-122"/>
              <a:cs typeface="Lato Light"/>
            </a:endParaRPr>
          </a:p>
        </p:txBody>
      </p:sp>
      <p:sp>
        <p:nvSpPr>
          <p:cNvPr id="63" name="任意多边形 62"/>
          <p:cNvSpPr/>
          <p:nvPr/>
        </p:nvSpPr>
        <p:spPr>
          <a:xfrm flipH="1">
            <a:off x="3356798" y="4909057"/>
            <a:ext cx="5869899" cy="1223748"/>
          </a:xfrm>
          <a:custGeom>
            <a:avLst/>
            <a:gdLst>
              <a:gd name="connsiteX0" fmla="*/ 640136 w 6129048"/>
              <a:gd name="connsiteY0" fmla="*/ 0 h 1277774"/>
              <a:gd name="connsiteX1" fmla="*/ 6109087 w 6129048"/>
              <a:gd name="connsiteY1" fmla="*/ 0 h 1277774"/>
              <a:gd name="connsiteX2" fmla="*/ 6129048 w 6129048"/>
              <a:gd name="connsiteY2" fmla="*/ 2012 h 1277774"/>
              <a:gd name="connsiteX3" fmla="*/ 6129048 w 6129048"/>
              <a:gd name="connsiteY3" fmla="*/ 149955 h 1277774"/>
              <a:gd name="connsiteX4" fmla="*/ 6080383 w 6129048"/>
              <a:gd name="connsiteY4" fmla="*/ 145049 h 1277774"/>
              <a:gd name="connsiteX5" fmla="*/ 668839 w 6129048"/>
              <a:gd name="connsiteY5" fmla="*/ 145049 h 1277774"/>
              <a:gd name="connsiteX6" fmla="*/ 175639 w 6129048"/>
              <a:gd name="connsiteY6" fmla="*/ 638249 h 1277774"/>
              <a:gd name="connsiteX7" fmla="*/ 569442 w 6129048"/>
              <a:gd name="connsiteY7" fmla="*/ 1121429 h 1277774"/>
              <a:gd name="connsiteX8" fmla="*/ 615354 w 6129048"/>
              <a:gd name="connsiteY8" fmla="*/ 1126057 h 1277774"/>
              <a:gd name="connsiteX9" fmla="*/ 615354 w 6129048"/>
              <a:gd name="connsiteY9" fmla="*/ 1277774 h 1277774"/>
              <a:gd name="connsiteX10" fmla="*/ 511127 w 6129048"/>
              <a:gd name="connsiteY10" fmla="*/ 1267267 h 1277774"/>
              <a:gd name="connsiteX11" fmla="*/ 0 w 6129048"/>
              <a:gd name="connsiteY11" fmla="*/ 640136 h 1277774"/>
              <a:gd name="connsiteX12" fmla="*/ 640136 w 6129048"/>
              <a:gd name="connsiteY12" fmla="*/ 0 h 127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29048" h="1277774">
                <a:moveTo>
                  <a:pt x="640136" y="0"/>
                </a:moveTo>
                <a:lnTo>
                  <a:pt x="6109087" y="0"/>
                </a:lnTo>
                <a:lnTo>
                  <a:pt x="6129048" y="2012"/>
                </a:lnTo>
                <a:lnTo>
                  <a:pt x="6129048" y="149955"/>
                </a:lnTo>
                <a:lnTo>
                  <a:pt x="6080383" y="145049"/>
                </a:lnTo>
                <a:lnTo>
                  <a:pt x="668839" y="145049"/>
                </a:lnTo>
                <a:cubicBezTo>
                  <a:pt x="396452" y="145049"/>
                  <a:pt x="175639" y="365862"/>
                  <a:pt x="175639" y="638249"/>
                </a:cubicBezTo>
                <a:cubicBezTo>
                  <a:pt x="175639" y="876588"/>
                  <a:pt x="344699" y="1075440"/>
                  <a:pt x="569442" y="1121429"/>
                </a:cubicBezTo>
                <a:lnTo>
                  <a:pt x="615354" y="1126057"/>
                </a:lnTo>
                <a:lnTo>
                  <a:pt x="615354" y="1277774"/>
                </a:lnTo>
                <a:lnTo>
                  <a:pt x="511127" y="1267267"/>
                </a:lnTo>
                <a:cubicBezTo>
                  <a:pt x="219428" y="1207576"/>
                  <a:pt x="0" y="949481"/>
                  <a:pt x="0" y="640136"/>
                </a:cubicBezTo>
                <a:cubicBezTo>
                  <a:pt x="0" y="286599"/>
                  <a:pt x="286599" y="0"/>
                  <a:pt x="640136" y="0"/>
                </a:cubicBezTo>
                <a:close/>
              </a:path>
            </a:pathLst>
          </a:custGeom>
          <a:solidFill>
            <a:srgbClr val="F3F3F3"/>
          </a:soli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细黑" panose="02010600040101010101" pitchFamily="2" charset="-122"/>
              <a:ea typeface="华文细黑" panose="02010600040101010101" pitchFamily="2" charset="-122"/>
            </a:endParaRPr>
          </a:p>
        </p:txBody>
      </p:sp>
      <p:sp>
        <p:nvSpPr>
          <p:cNvPr id="64" name="任意多边形 63"/>
          <p:cNvSpPr/>
          <p:nvPr/>
        </p:nvSpPr>
        <p:spPr>
          <a:xfrm flipH="1">
            <a:off x="3356798" y="2750079"/>
            <a:ext cx="5869899" cy="1223748"/>
          </a:xfrm>
          <a:custGeom>
            <a:avLst/>
            <a:gdLst>
              <a:gd name="connsiteX0" fmla="*/ 640136 w 6129048"/>
              <a:gd name="connsiteY0" fmla="*/ 0 h 1277774"/>
              <a:gd name="connsiteX1" fmla="*/ 6109087 w 6129048"/>
              <a:gd name="connsiteY1" fmla="*/ 0 h 1277774"/>
              <a:gd name="connsiteX2" fmla="*/ 6129048 w 6129048"/>
              <a:gd name="connsiteY2" fmla="*/ 2012 h 1277774"/>
              <a:gd name="connsiteX3" fmla="*/ 6129048 w 6129048"/>
              <a:gd name="connsiteY3" fmla="*/ 149955 h 1277774"/>
              <a:gd name="connsiteX4" fmla="*/ 6080383 w 6129048"/>
              <a:gd name="connsiteY4" fmla="*/ 145049 h 1277774"/>
              <a:gd name="connsiteX5" fmla="*/ 668839 w 6129048"/>
              <a:gd name="connsiteY5" fmla="*/ 145049 h 1277774"/>
              <a:gd name="connsiteX6" fmla="*/ 175639 w 6129048"/>
              <a:gd name="connsiteY6" fmla="*/ 638249 h 1277774"/>
              <a:gd name="connsiteX7" fmla="*/ 569442 w 6129048"/>
              <a:gd name="connsiteY7" fmla="*/ 1121429 h 1277774"/>
              <a:gd name="connsiteX8" fmla="*/ 615354 w 6129048"/>
              <a:gd name="connsiteY8" fmla="*/ 1126057 h 1277774"/>
              <a:gd name="connsiteX9" fmla="*/ 615354 w 6129048"/>
              <a:gd name="connsiteY9" fmla="*/ 1277774 h 1277774"/>
              <a:gd name="connsiteX10" fmla="*/ 511127 w 6129048"/>
              <a:gd name="connsiteY10" fmla="*/ 1267267 h 1277774"/>
              <a:gd name="connsiteX11" fmla="*/ 0 w 6129048"/>
              <a:gd name="connsiteY11" fmla="*/ 640136 h 1277774"/>
              <a:gd name="connsiteX12" fmla="*/ 640136 w 6129048"/>
              <a:gd name="connsiteY12" fmla="*/ 0 h 127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29048" h="1277774">
                <a:moveTo>
                  <a:pt x="640136" y="0"/>
                </a:moveTo>
                <a:lnTo>
                  <a:pt x="6109087" y="0"/>
                </a:lnTo>
                <a:lnTo>
                  <a:pt x="6129048" y="2012"/>
                </a:lnTo>
                <a:lnTo>
                  <a:pt x="6129048" y="149955"/>
                </a:lnTo>
                <a:lnTo>
                  <a:pt x="6080383" y="145049"/>
                </a:lnTo>
                <a:lnTo>
                  <a:pt x="668839" y="145049"/>
                </a:lnTo>
                <a:cubicBezTo>
                  <a:pt x="396452" y="145049"/>
                  <a:pt x="175639" y="365862"/>
                  <a:pt x="175639" y="638249"/>
                </a:cubicBezTo>
                <a:cubicBezTo>
                  <a:pt x="175639" y="876588"/>
                  <a:pt x="344699" y="1075440"/>
                  <a:pt x="569442" y="1121429"/>
                </a:cubicBezTo>
                <a:lnTo>
                  <a:pt x="615354" y="1126057"/>
                </a:lnTo>
                <a:lnTo>
                  <a:pt x="615354" y="1277774"/>
                </a:lnTo>
                <a:lnTo>
                  <a:pt x="511127" y="1267267"/>
                </a:lnTo>
                <a:cubicBezTo>
                  <a:pt x="219428" y="1207576"/>
                  <a:pt x="0" y="949481"/>
                  <a:pt x="0" y="640136"/>
                </a:cubicBezTo>
                <a:cubicBezTo>
                  <a:pt x="0" y="286599"/>
                  <a:pt x="286599" y="0"/>
                  <a:pt x="640136" y="0"/>
                </a:cubicBezTo>
                <a:close/>
              </a:path>
            </a:pathLst>
          </a:custGeom>
          <a:solidFill>
            <a:srgbClr val="F3F3F3"/>
          </a:soli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细黑" panose="02010600040101010101" pitchFamily="2" charset="-122"/>
              <a:ea typeface="华文细黑" panose="02010600040101010101" pitchFamily="2" charset="-122"/>
            </a:endParaRPr>
          </a:p>
        </p:txBody>
      </p:sp>
      <p:sp>
        <p:nvSpPr>
          <p:cNvPr id="65" name="任意多边形 64"/>
          <p:cNvSpPr/>
          <p:nvPr/>
        </p:nvSpPr>
        <p:spPr>
          <a:xfrm>
            <a:off x="2773094" y="3831594"/>
            <a:ext cx="5869899" cy="1223748"/>
          </a:xfrm>
          <a:custGeom>
            <a:avLst/>
            <a:gdLst>
              <a:gd name="connsiteX0" fmla="*/ 640136 w 6129048"/>
              <a:gd name="connsiteY0" fmla="*/ 0 h 1277774"/>
              <a:gd name="connsiteX1" fmla="*/ 6109087 w 6129048"/>
              <a:gd name="connsiteY1" fmla="*/ 0 h 1277774"/>
              <a:gd name="connsiteX2" fmla="*/ 6129048 w 6129048"/>
              <a:gd name="connsiteY2" fmla="*/ 2012 h 1277774"/>
              <a:gd name="connsiteX3" fmla="*/ 6129048 w 6129048"/>
              <a:gd name="connsiteY3" fmla="*/ 149955 h 1277774"/>
              <a:gd name="connsiteX4" fmla="*/ 6080383 w 6129048"/>
              <a:gd name="connsiteY4" fmla="*/ 145049 h 1277774"/>
              <a:gd name="connsiteX5" fmla="*/ 668839 w 6129048"/>
              <a:gd name="connsiteY5" fmla="*/ 145049 h 1277774"/>
              <a:gd name="connsiteX6" fmla="*/ 175639 w 6129048"/>
              <a:gd name="connsiteY6" fmla="*/ 638249 h 1277774"/>
              <a:gd name="connsiteX7" fmla="*/ 569442 w 6129048"/>
              <a:gd name="connsiteY7" fmla="*/ 1121429 h 1277774"/>
              <a:gd name="connsiteX8" fmla="*/ 615354 w 6129048"/>
              <a:gd name="connsiteY8" fmla="*/ 1126057 h 1277774"/>
              <a:gd name="connsiteX9" fmla="*/ 615354 w 6129048"/>
              <a:gd name="connsiteY9" fmla="*/ 1277774 h 1277774"/>
              <a:gd name="connsiteX10" fmla="*/ 511127 w 6129048"/>
              <a:gd name="connsiteY10" fmla="*/ 1267267 h 1277774"/>
              <a:gd name="connsiteX11" fmla="*/ 0 w 6129048"/>
              <a:gd name="connsiteY11" fmla="*/ 640136 h 1277774"/>
              <a:gd name="connsiteX12" fmla="*/ 640136 w 6129048"/>
              <a:gd name="connsiteY12" fmla="*/ 0 h 127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29048" h="1277774">
                <a:moveTo>
                  <a:pt x="640136" y="0"/>
                </a:moveTo>
                <a:lnTo>
                  <a:pt x="6109087" y="0"/>
                </a:lnTo>
                <a:lnTo>
                  <a:pt x="6129048" y="2012"/>
                </a:lnTo>
                <a:lnTo>
                  <a:pt x="6129048" y="149955"/>
                </a:lnTo>
                <a:lnTo>
                  <a:pt x="6080383" y="145049"/>
                </a:lnTo>
                <a:lnTo>
                  <a:pt x="668839" y="145049"/>
                </a:lnTo>
                <a:cubicBezTo>
                  <a:pt x="396452" y="145049"/>
                  <a:pt x="175639" y="365862"/>
                  <a:pt x="175639" y="638249"/>
                </a:cubicBezTo>
                <a:cubicBezTo>
                  <a:pt x="175639" y="876588"/>
                  <a:pt x="344699" y="1075440"/>
                  <a:pt x="569442" y="1121429"/>
                </a:cubicBezTo>
                <a:lnTo>
                  <a:pt x="615354" y="1126057"/>
                </a:lnTo>
                <a:lnTo>
                  <a:pt x="615354" y="1277774"/>
                </a:lnTo>
                <a:lnTo>
                  <a:pt x="511127" y="1267267"/>
                </a:lnTo>
                <a:cubicBezTo>
                  <a:pt x="219428" y="1207576"/>
                  <a:pt x="0" y="949481"/>
                  <a:pt x="0" y="640136"/>
                </a:cubicBezTo>
                <a:cubicBezTo>
                  <a:pt x="0" y="286599"/>
                  <a:pt x="286599" y="0"/>
                  <a:pt x="640136" y="0"/>
                </a:cubicBezTo>
                <a:close/>
              </a:path>
            </a:pathLst>
          </a:custGeom>
          <a:solidFill>
            <a:srgbClr val="F3F3F3"/>
          </a:soli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细黑" panose="02010600040101010101" pitchFamily="2" charset="-122"/>
              <a:ea typeface="华文细黑" panose="02010600040101010101" pitchFamily="2" charset="-122"/>
            </a:endParaRPr>
          </a:p>
        </p:txBody>
      </p:sp>
      <p:sp>
        <p:nvSpPr>
          <p:cNvPr id="66" name="任意多边形 65"/>
          <p:cNvSpPr/>
          <p:nvPr/>
        </p:nvSpPr>
        <p:spPr>
          <a:xfrm>
            <a:off x="3354905" y="5990574"/>
            <a:ext cx="5288089" cy="1223748"/>
          </a:xfrm>
          <a:custGeom>
            <a:avLst/>
            <a:gdLst>
              <a:gd name="connsiteX0" fmla="*/ 0 w 5521552"/>
              <a:gd name="connsiteY0" fmla="*/ 1125265 h 1277774"/>
              <a:gd name="connsiteX1" fmla="*/ 7858 w 5521552"/>
              <a:gd name="connsiteY1" fmla="*/ 1126057 h 1277774"/>
              <a:gd name="connsiteX2" fmla="*/ 7858 w 5521552"/>
              <a:gd name="connsiteY2" fmla="*/ 1277774 h 1277774"/>
              <a:gd name="connsiteX3" fmla="*/ 0 w 5521552"/>
              <a:gd name="connsiteY3" fmla="*/ 1276982 h 1277774"/>
              <a:gd name="connsiteX4" fmla="*/ 32640 w 5521552"/>
              <a:gd name="connsiteY4" fmla="*/ 0 h 1277774"/>
              <a:gd name="connsiteX5" fmla="*/ 5501591 w 5521552"/>
              <a:gd name="connsiteY5" fmla="*/ 0 h 1277774"/>
              <a:gd name="connsiteX6" fmla="*/ 5521552 w 5521552"/>
              <a:gd name="connsiteY6" fmla="*/ 2012 h 1277774"/>
              <a:gd name="connsiteX7" fmla="*/ 5521552 w 5521552"/>
              <a:gd name="connsiteY7" fmla="*/ 149955 h 1277774"/>
              <a:gd name="connsiteX8" fmla="*/ 5472887 w 5521552"/>
              <a:gd name="connsiteY8" fmla="*/ 145049 h 1277774"/>
              <a:gd name="connsiteX9" fmla="*/ 61343 w 5521552"/>
              <a:gd name="connsiteY9" fmla="*/ 145049 h 1277774"/>
              <a:gd name="connsiteX10" fmla="*/ 0 w 5521552"/>
              <a:gd name="connsiteY10" fmla="*/ 151233 h 1277774"/>
              <a:gd name="connsiteX11" fmla="*/ 0 w 5521552"/>
              <a:gd name="connsiteY11" fmla="*/ 3291 h 127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21552" h="1277774">
                <a:moveTo>
                  <a:pt x="0" y="1125265"/>
                </a:moveTo>
                <a:lnTo>
                  <a:pt x="7858" y="1126057"/>
                </a:lnTo>
                <a:lnTo>
                  <a:pt x="7858" y="1277774"/>
                </a:lnTo>
                <a:lnTo>
                  <a:pt x="0" y="1276982"/>
                </a:lnTo>
                <a:close/>
                <a:moveTo>
                  <a:pt x="32640" y="0"/>
                </a:moveTo>
                <a:lnTo>
                  <a:pt x="5501591" y="0"/>
                </a:lnTo>
                <a:lnTo>
                  <a:pt x="5521552" y="2012"/>
                </a:lnTo>
                <a:lnTo>
                  <a:pt x="5521552" y="149955"/>
                </a:lnTo>
                <a:lnTo>
                  <a:pt x="5472887" y="145049"/>
                </a:lnTo>
                <a:lnTo>
                  <a:pt x="61343" y="145049"/>
                </a:lnTo>
                <a:lnTo>
                  <a:pt x="0" y="151233"/>
                </a:lnTo>
                <a:lnTo>
                  <a:pt x="0" y="3291"/>
                </a:lnTo>
                <a:close/>
              </a:path>
            </a:pathLst>
          </a:custGeom>
          <a:solidFill>
            <a:srgbClr val="F3F3F3"/>
          </a:soli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细黑" panose="02010600040101010101" pitchFamily="2" charset="-122"/>
              <a:ea typeface="华文细黑" panose="02010600040101010101" pitchFamily="2" charset="-122"/>
            </a:endParaRPr>
          </a:p>
        </p:txBody>
      </p:sp>
      <p:sp>
        <p:nvSpPr>
          <p:cNvPr id="67" name="任意多边形 66"/>
          <p:cNvSpPr/>
          <p:nvPr/>
        </p:nvSpPr>
        <p:spPr>
          <a:xfrm>
            <a:off x="2800443" y="1661837"/>
            <a:ext cx="5869899" cy="1223748"/>
          </a:xfrm>
          <a:custGeom>
            <a:avLst/>
            <a:gdLst>
              <a:gd name="connsiteX0" fmla="*/ 640136 w 6129048"/>
              <a:gd name="connsiteY0" fmla="*/ 0 h 1277774"/>
              <a:gd name="connsiteX1" fmla="*/ 6109087 w 6129048"/>
              <a:gd name="connsiteY1" fmla="*/ 0 h 1277774"/>
              <a:gd name="connsiteX2" fmla="*/ 6129048 w 6129048"/>
              <a:gd name="connsiteY2" fmla="*/ 2012 h 1277774"/>
              <a:gd name="connsiteX3" fmla="*/ 6129048 w 6129048"/>
              <a:gd name="connsiteY3" fmla="*/ 149955 h 1277774"/>
              <a:gd name="connsiteX4" fmla="*/ 6080383 w 6129048"/>
              <a:gd name="connsiteY4" fmla="*/ 145049 h 1277774"/>
              <a:gd name="connsiteX5" fmla="*/ 668839 w 6129048"/>
              <a:gd name="connsiteY5" fmla="*/ 145049 h 1277774"/>
              <a:gd name="connsiteX6" fmla="*/ 175639 w 6129048"/>
              <a:gd name="connsiteY6" fmla="*/ 638249 h 1277774"/>
              <a:gd name="connsiteX7" fmla="*/ 569442 w 6129048"/>
              <a:gd name="connsiteY7" fmla="*/ 1121429 h 1277774"/>
              <a:gd name="connsiteX8" fmla="*/ 615354 w 6129048"/>
              <a:gd name="connsiteY8" fmla="*/ 1126057 h 1277774"/>
              <a:gd name="connsiteX9" fmla="*/ 615354 w 6129048"/>
              <a:gd name="connsiteY9" fmla="*/ 1277774 h 1277774"/>
              <a:gd name="connsiteX10" fmla="*/ 511127 w 6129048"/>
              <a:gd name="connsiteY10" fmla="*/ 1267267 h 1277774"/>
              <a:gd name="connsiteX11" fmla="*/ 0 w 6129048"/>
              <a:gd name="connsiteY11" fmla="*/ 640136 h 1277774"/>
              <a:gd name="connsiteX12" fmla="*/ 640136 w 6129048"/>
              <a:gd name="connsiteY12" fmla="*/ 0 h 127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29048" h="1277774">
                <a:moveTo>
                  <a:pt x="640136" y="0"/>
                </a:moveTo>
                <a:lnTo>
                  <a:pt x="6109087" y="0"/>
                </a:lnTo>
                <a:lnTo>
                  <a:pt x="6129048" y="2012"/>
                </a:lnTo>
                <a:lnTo>
                  <a:pt x="6129048" y="149955"/>
                </a:lnTo>
                <a:lnTo>
                  <a:pt x="6080383" y="145049"/>
                </a:lnTo>
                <a:lnTo>
                  <a:pt x="668839" y="145049"/>
                </a:lnTo>
                <a:cubicBezTo>
                  <a:pt x="396452" y="145049"/>
                  <a:pt x="175639" y="365862"/>
                  <a:pt x="175639" y="638249"/>
                </a:cubicBezTo>
                <a:cubicBezTo>
                  <a:pt x="175639" y="876588"/>
                  <a:pt x="344699" y="1075440"/>
                  <a:pt x="569442" y="1121429"/>
                </a:cubicBezTo>
                <a:lnTo>
                  <a:pt x="615354" y="1126057"/>
                </a:lnTo>
                <a:lnTo>
                  <a:pt x="615354" y="1277774"/>
                </a:lnTo>
                <a:lnTo>
                  <a:pt x="511127" y="1267267"/>
                </a:lnTo>
                <a:cubicBezTo>
                  <a:pt x="219428" y="1207576"/>
                  <a:pt x="0" y="949481"/>
                  <a:pt x="0" y="640136"/>
                </a:cubicBezTo>
                <a:cubicBezTo>
                  <a:pt x="0" y="286599"/>
                  <a:pt x="286599" y="0"/>
                  <a:pt x="640136" y="0"/>
                </a:cubicBezTo>
                <a:close/>
              </a:path>
            </a:pathLst>
          </a:custGeom>
          <a:solidFill>
            <a:srgbClr val="F3F3F3"/>
          </a:soli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细黑" panose="02010600040101010101" pitchFamily="2" charset="-122"/>
              <a:ea typeface="华文细黑" panose="02010600040101010101" pitchFamily="2" charset="-122"/>
            </a:endParaRPr>
          </a:p>
        </p:txBody>
      </p:sp>
      <p:grpSp>
        <p:nvGrpSpPr>
          <p:cNvPr id="68" name="组合 67"/>
          <p:cNvGrpSpPr/>
          <p:nvPr/>
        </p:nvGrpSpPr>
        <p:grpSpPr>
          <a:xfrm>
            <a:off x="8254848" y="2740819"/>
            <a:ext cx="1226141" cy="1226140"/>
            <a:chOff x="8101114" y="2570729"/>
            <a:chExt cx="1226141" cy="1226140"/>
          </a:xfrm>
        </p:grpSpPr>
        <p:grpSp>
          <p:nvGrpSpPr>
            <p:cNvPr id="71" name="组合 70"/>
            <p:cNvGrpSpPr/>
            <p:nvPr/>
          </p:nvGrpSpPr>
          <p:grpSpPr>
            <a:xfrm>
              <a:off x="8101114" y="2570729"/>
              <a:ext cx="1226141" cy="1226140"/>
              <a:chOff x="2082060" y="4326575"/>
              <a:chExt cx="1280274" cy="1280272"/>
            </a:xfrm>
          </p:grpSpPr>
          <p:sp>
            <p:nvSpPr>
              <p:cNvPr id="98" name="椭圆 97"/>
              <p:cNvSpPr/>
              <p:nvPr/>
            </p:nvSpPr>
            <p:spPr>
              <a:xfrm>
                <a:off x="2082060" y="4326575"/>
                <a:ext cx="1280274" cy="1280272"/>
              </a:xfrm>
              <a:prstGeom prst="ellipse">
                <a:avLst/>
              </a:pr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华文细黑" panose="02010600040101010101" pitchFamily="2" charset="-122"/>
                  <a:ea typeface="华文细黑" panose="02010600040101010101" pitchFamily="2" charset="-122"/>
                </a:endParaRPr>
              </a:p>
            </p:txBody>
          </p:sp>
          <p:sp>
            <p:nvSpPr>
              <p:cNvPr id="99" name="椭圆 98"/>
              <p:cNvSpPr/>
              <p:nvPr/>
            </p:nvSpPr>
            <p:spPr>
              <a:xfrm>
                <a:off x="2220839" y="4480358"/>
                <a:ext cx="985420" cy="985419"/>
              </a:xfrm>
              <a:prstGeom prst="ellipse">
                <a:avLst/>
              </a:prstGeom>
              <a:gradFill>
                <a:gsLst>
                  <a:gs pos="0">
                    <a:srgbClr val="DEDEDE"/>
                  </a:gs>
                  <a:gs pos="100000">
                    <a:srgbClr val="FBFBFB"/>
                  </a:gs>
                </a:gsLst>
                <a:lin ang="5400000" scaled="1"/>
              </a:gradFill>
              <a:ln w="31750" cap="flat">
                <a:gradFill>
                  <a:gsLst>
                    <a:gs pos="0">
                      <a:schemeClr val="bg1"/>
                    </a:gs>
                    <a:gs pos="100000">
                      <a:srgbClr val="DDDDDD"/>
                    </a:gs>
                  </a:gsLst>
                  <a:lin ang="5400000" scaled="1"/>
                </a:gradFill>
                <a:prstDash val="solid"/>
                <a:miter lim="800000"/>
                <a:headEnd/>
                <a:tailEnd/>
              </a:ln>
              <a:effectLst>
                <a:outerShdw blurRad="228600" dist="101600" dir="5400000" algn="t" rotWithShape="0">
                  <a:schemeClr val="tx1">
                    <a:lumMod val="85000"/>
                    <a:lumOff val="15000"/>
                    <a:alpha val="33000"/>
                  </a:schemeClr>
                </a:outerShdw>
              </a:effectLst>
            </p:spPr>
            <p:txBody>
              <a:bodyPr vert="horz" wrap="square" lIns="91440" tIns="45720" rIns="91440" bIns="45720" numCol="1" anchor="t" anchorCtr="0" compatLnSpc="1">
                <a:prstTxWarp prst="textNoShape">
                  <a:avLst/>
                </a:prstTxWarp>
              </a:bodyPr>
              <a:lstStyle/>
              <a:p>
                <a:endParaRPr lang="zh-CN" altLang="en-US">
                  <a:solidFill>
                    <a:srgbClr val="00AABC"/>
                  </a:solidFill>
                  <a:latin typeface="华文细黑" panose="02010600040101010101" pitchFamily="2" charset="-122"/>
                  <a:ea typeface="华文细黑" panose="02010600040101010101" pitchFamily="2" charset="-122"/>
                </a:endParaRPr>
              </a:p>
            </p:txBody>
          </p:sp>
        </p:grpSp>
        <p:grpSp>
          <p:nvGrpSpPr>
            <p:cNvPr id="72" name="Group 11"/>
            <p:cNvGrpSpPr>
              <a:grpSpLocks noChangeAspect="1"/>
            </p:cNvGrpSpPr>
            <p:nvPr/>
          </p:nvGrpSpPr>
          <p:grpSpPr bwMode="auto">
            <a:xfrm>
              <a:off x="8437945" y="2934119"/>
              <a:ext cx="573806" cy="498762"/>
              <a:chOff x="4838" y="1902"/>
              <a:chExt cx="497" cy="432"/>
            </a:xfrm>
            <a:solidFill>
              <a:schemeClr val="tx1">
                <a:lumMod val="50000"/>
                <a:lumOff val="50000"/>
              </a:schemeClr>
            </a:solidFill>
          </p:grpSpPr>
          <p:sp>
            <p:nvSpPr>
              <p:cNvPr id="80" name="Freeform 12"/>
              <p:cNvSpPr>
                <a:spLocks noEditPoints="1"/>
              </p:cNvSpPr>
              <p:nvPr/>
            </p:nvSpPr>
            <p:spPr bwMode="auto">
              <a:xfrm>
                <a:off x="5001" y="1999"/>
                <a:ext cx="334" cy="335"/>
              </a:xfrm>
              <a:custGeom>
                <a:avLst/>
                <a:gdLst>
                  <a:gd name="T0" fmla="*/ 9 w 80"/>
                  <a:gd name="T1" fmla="*/ 19 h 80"/>
                  <a:gd name="T2" fmla="*/ 10 w 80"/>
                  <a:gd name="T3" fmla="*/ 26 h 80"/>
                  <a:gd name="T4" fmla="*/ 5 w 80"/>
                  <a:gd name="T5" fmla="*/ 27 h 80"/>
                  <a:gd name="T6" fmla="*/ 0 w 80"/>
                  <a:gd name="T7" fmla="*/ 31 h 80"/>
                  <a:gd name="T8" fmla="*/ 3 w 80"/>
                  <a:gd name="T9" fmla="*/ 37 h 80"/>
                  <a:gd name="T10" fmla="*/ 7 w 80"/>
                  <a:gd name="T11" fmla="*/ 42 h 80"/>
                  <a:gd name="T12" fmla="*/ 3 w 80"/>
                  <a:gd name="T13" fmla="*/ 46 h 80"/>
                  <a:gd name="T14" fmla="*/ 1 w 80"/>
                  <a:gd name="T15" fmla="*/ 52 h 80"/>
                  <a:gd name="T16" fmla="*/ 7 w 80"/>
                  <a:gd name="T17" fmla="*/ 56 h 80"/>
                  <a:gd name="T18" fmla="*/ 11 w 80"/>
                  <a:gd name="T19" fmla="*/ 57 h 80"/>
                  <a:gd name="T20" fmla="*/ 11 w 80"/>
                  <a:gd name="T21" fmla="*/ 63 h 80"/>
                  <a:gd name="T22" fmla="*/ 13 w 80"/>
                  <a:gd name="T23" fmla="*/ 70 h 80"/>
                  <a:gd name="T24" fmla="*/ 19 w 80"/>
                  <a:gd name="T25" fmla="*/ 70 h 80"/>
                  <a:gd name="T26" fmla="*/ 25 w 80"/>
                  <a:gd name="T27" fmla="*/ 70 h 80"/>
                  <a:gd name="T28" fmla="*/ 27 w 80"/>
                  <a:gd name="T29" fmla="*/ 74 h 80"/>
                  <a:gd name="T30" fmla="*/ 31 w 80"/>
                  <a:gd name="T31" fmla="*/ 79 h 80"/>
                  <a:gd name="T32" fmla="*/ 37 w 80"/>
                  <a:gd name="T33" fmla="*/ 76 h 80"/>
                  <a:gd name="T34" fmla="*/ 42 w 80"/>
                  <a:gd name="T35" fmla="*/ 73 h 80"/>
                  <a:gd name="T36" fmla="*/ 46 w 80"/>
                  <a:gd name="T37" fmla="*/ 76 h 80"/>
                  <a:gd name="T38" fmla="*/ 52 w 80"/>
                  <a:gd name="T39" fmla="*/ 78 h 80"/>
                  <a:gd name="T40" fmla="*/ 56 w 80"/>
                  <a:gd name="T41" fmla="*/ 73 h 80"/>
                  <a:gd name="T42" fmla="*/ 58 w 80"/>
                  <a:gd name="T43" fmla="*/ 67 h 80"/>
                  <a:gd name="T44" fmla="*/ 63 w 80"/>
                  <a:gd name="T45" fmla="*/ 68 h 80"/>
                  <a:gd name="T46" fmla="*/ 69 w 80"/>
                  <a:gd name="T47" fmla="*/ 67 h 80"/>
                  <a:gd name="T48" fmla="*/ 70 w 80"/>
                  <a:gd name="T49" fmla="*/ 60 h 80"/>
                  <a:gd name="T50" fmla="*/ 69 w 80"/>
                  <a:gd name="T51" fmla="*/ 54 h 80"/>
                  <a:gd name="T52" fmla="*/ 74 w 80"/>
                  <a:gd name="T53" fmla="*/ 53 h 80"/>
                  <a:gd name="T54" fmla="*/ 79 w 80"/>
                  <a:gd name="T55" fmla="*/ 48 h 80"/>
                  <a:gd name="T56" fmla="*/ 76 w 80"/>
                  <a:gd name="T57" fmla="*/ 42 h 80"/>
                  <a:gd name="T58" fmla="*/ 72 w 80"/>
                  <a:gd name="T59" fmla="*/ 37 h 80"/>
                  <a:gd name="T60" fmla="*/ 76 w 80"/>
                  <a:gd name="T61" fmla="*/ 34 h 80"/>
                  <a:gd name="T62" fmla="*/ 78 w 80"/>
                  <a:gd name="T63" fmla="*/ 27 h 80"/>
                  <a:gd name="T64" fmla="*/ 73 w 80"/>
                  <a:gd name="T65" fmla="*/ 24 h 80"/>
                  <a:gd name="T66" fmla="*/ 67 w 80"/>
                  <a:gd name="T67" fmla="*/ 21 h 80"/>
                  <a:gd name="T68" fmla="*/ 68 w 80"/>
                  <a:gd name="T69" fmla="*/ 16 h 80"/>
                  <a:gd name="T70" fmla="*/ 67 w 80"/>
                  <a:gd name="T71" fmla="*/ 10 h 80"/>
                  <a:gd name="T72" fmla="*/ 60 w 80"/>
                  <a:gd name="T73" fmla="*/ 9 h 80"/>
                  <a:gd name="T74" fmla="*/ 54 w 80"/>
                  <a:gd name="T75" fmla="*/ 10 h 80"/>
                  <a:gd name="T76" fmla="*/ 52 w 80"/>
                  <a:gd name="T77" fmla="*/ 5 h 80"/>
                  <a:gd name="T78" fmla="*/ 48 w 80"/>
                  <a:gd name="T79" fmla="*/ 0 h 80"/>
                  <a:gd name="T80" fmla="*/ 42 w 80"/>
                  <a:gd name="T81" fmla="*/ 3 h 80"/>
                  <a:gd name="T82" fmla="*/ 37 w 80"/>
                  <a:gd name="T83" fmla="*/ 7 h 80"/>
                  <a:gd name="T84" fmla="*/ 33 w 80"/>
                  <a:gd name="T85" fmla="*/ 3 h 80"/>
                  <a:gd name="T86" fmla="*/ 27 w 80"/>
                  <a:gd name="T87" fmla="*/ 1 h 80"/>
                  <a:gd name="T88" fmla="*/ 23 w 80"/>
                  <a:gd name="T89" fmla="*/ 7 h 80"/>
                  <a:gd name="T90" fmla="*/ 21 w 80"/>
                  <a:gd name="T91" fmla="*/ 13 h 80"/>
                  <a:gd name="T92" fmla="*/ 16 w 80"/>
                  <a:gd name="T93" fmla="*/ 11 h 80"/>
                  <a:gd name="T94" fmla="*/ 10 w 80"/>
                  <a:gd name="T95" fmla="*/ 13 h 80"/>
                  <a:gd name="T96" fmla="*/ 9 w 80"/>
                  <a:gd name="T97" fmla="*/ 19 h 80"/>
                  <a:gd name="T98" fmla="*/ 32 w 80"/>
                  <a:gd name="T99" fmla="*/ 18 h 80"/>
                  <a:gd name="T100" fmla="*/ 62 w 80"/>
                  <a:gd name="T101" fmla="*/ 33 h 80"/>
                  <a:gd name="T102" fmla="*/ 47 w 80"/>
                  <a:gd name="T103" fmla="*/ 62 h 80"/>
                  <a:gd name="T104" fmla="*/ 18 w 80"/>
                  <a:gd name="T105" fmla="*/ 47 h 80"/>
                  <a:gd name="T106" fmla="*/ 32 w 80"/>
                  <a:gd name="T107" fmla="*/ 1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 h="80">
                    <a:moveTo>
                      <a:pt x="9" y="19"/>
                    </a:moveTo>
                    <a:cubicBezTo>
                      <a:pt x="11" y="21"/>
                      <a:pt x="10" y="25"/>
                      <a:pt x="10" y="26"/>
                    </a:cubicBezTo>
                    <a:cubicBezTo>
                      <a:pt x="9" y="27"/>
                      <a:pt x="7" y="27"/>
                      <a:pt x="5" y="27"/>
                    </a:cubicBezTo>
                    <a:cubicBezTo>
                      <a:pt x="3" y="26"/>
                      <a:pt x="1" y="28"/>
                      <a:pt x="0" y="31"/>
                    </a:cubicBezTo>
                    <a:cubicBezTo>
                      <a:pt x="0" y="34"/>
                      <a:pt x="1" y="37"/>
                      <a:pt x="3" y="37"/>
                    </a:cubicBezTo>
                    <a:cubicBezTo>
                      <a:pt x="5" y="38"/>
                      <a:pt x="7" y="41"/>
                      <a:pt x="7" y="42"/>
                    </a:cubicBezTo>
                    <a:cubicBezTo>
                      <a:pt x="7" y="44"/>
                      <a:pt x="5" y="45"/>
                      <a:pt x="3" y="46"/>
                    </a:cubicBezTo>
                    <a:cubicBezTo>
                      <a:pt x="1" y="47"/>
                      <a:pt x="0" y="49"/>
                      <a:pt x="1" y="52"/>
                    </a:cubicBezTo>
                    <a:cubicBezTo>
                      <a:pt x="2" y="55"/>
                      <a:pt x="4" y="57"/>
                      <a:pt x="7" y="56"/>
                    </a:cubicBezTo>
                    <a:cubicBezTo>
                      <a:pt x="9" y="55"/>
                      <a:pt x="11" y="56"/>
                      <a:pt x="11" y="57"/>
                    </a:cubicBezTo>
                    <a:cubicBezTo>
                      <a:pt x="12" y="58"/>
                      <a:pt x="13" y="62"/>
                      <a:pt x="11" y="63"/>
                    </a:cubicBezTo>
                    <a:cubicBezTo>
                      <a:pt x="10" y="65"/>
                      <a:pt x="10" y="68"/>
                      <a:pt x="13" y="70"/>
                    </a:cubicBezTo>
                    <a:cubicBezTo>
                      <a:pt x="15" y="72"/>
                      <a:pt x="18" y="72"/>
                      <a:pt x="19" y="70"/>
                    </a:cubicBezTo>
                    <a:cubicBezTo>
                      <a:pt x="20" y="69"/>
                      <a:pt x="24" y="69"/>
                      <a:pt x="25" y="70"/>
                    </a:cubicBezTo>
                    <a:cubicBezTo>
                      <a:pt x="27" y="70"/>
                      <a:pt x="27" y="72"/>
                      <a:pt x="27" y="74"/>
                    </a:cubicBezTo>
                    <a:cubicBezTo>
                      <a:pt x="26" y="76"/>
                      <a:pt x="28" y="78"/>
                      <a:pt x="31" y="79"/>
                    </a:cubicBezTo>
                    <a:cubicBezTo>
                      <a:pt x="34" y="80"/>
                      <a:pt x="37" y="79"/>
                      <a:pt x="37" y="76"/>
                    </a:cubicBezTo>
                    <a:cubicBezTo>
                      <a:pt x="37" y="74"/>
                      <a:pt x="41" y="73"/>
                      <a:pt x="42" y="73"/>
                    </a:cubicBezTo>
                    <a:cubicBezTo>
                      <a:pt x="43" y="72"/>
                      <a:pt x="45" y="74"/>
                      <a:pt x="46" y="76"/>
                    </a:cubicBezTo>
                    <a:cubicBezTo>
                      <a:pt x="46" y="78"/>
                      <a:pt x="49" y="79"/>
                      <a:pt x="52" y="78"/>
                    </a:cubicBezTo>
                    <a:cubicBezTo>
                      <a:pt x="55" y="77"/>
                      <a:pt x="56" y="75"/>
                      <a:pt x="56" y="73"/>
                    </a:cubicBezTo>
                    <a:cubicBezTo>
                      <a:pt x="55" y="71"/>
                      <a:pt x="57" y="68"/>
                      <a:pt x="58" y="67"/>
                    </a:cubicBezTo>
                    <a:cubicBezTo>
                      <a:pt x="59" y="66"/>
                      <a:pt x="61" y="67"/>
                      <a:pt x="63" y="68"/>
                    </a:cubicBezTo>
                    <a:cubicBezTo>
                      <a:pt x="65" y="70"/>
                      <a:pt x="67" y="69"/>
                      <a:pt x="69" y="67"/>
                    </a:cubicBezTo>
                    <a:cubicBezTo>
                      <a:pt x="71" y="65"/>
                      <a:pt x="72" y="62"/>
                      <a:pt x="70" y="60"/>
                    </a:cubicBezTo>
                    <a:cubicBezTo>
                      <a:pt x="69" y="59"/>
                      <a:pt x="69" y="55"/>
                      <a:pt x="69" y="54"/>
                    </a:cubicBezTo>
                    <a:cubicBezTo>
                      <a:pt x="70" y="53"/>
                      <a:pt x="72" y="52"/>
                      <a:pt x="74" y="53"/>
                    </a:cubicBezTo>
                    <a:cubicBezTo>
                      <a:pt x="76" y="53"/>
                      <a:pt x="78" y="51"/>
                      <a:pt x="79" y="48"/>
                    </a:cubicBezTo>
                    <a:cubicBezTo>
                      <a:pt x="80" y="45"/>
                      <a:pt x="78" y="43"/>
                      <a:pt x="76" y="42"/>
                    </a:cubicBezTo>
                    <a:cubicBezTo>
                      <a:pt x="74" y="42"/>
                      <a:pt x="72" y="38"/>
                      <a:pt x="72" y="37"/>
                    </a:cubicBezTo>
                    <a:cubicBezTo>
                      <a:pt x="72" y="36"/>
                      <a:pt x="74" y="34"/>
                      <a:pt x="76" y="34"/>
                    </a:cubicBezTo>
                    <a:cubicBezTo>
                      <a:pt x="78" y="33"/>
                      <a:pt x="79" y="30"/>
                      <a:pt x="78" y="27"/>
                    </a:cubicBezTo>
                    <a:cubicBezTo>
                      <a:pt x="77" y="25"/>
                      <a:pt x="75" y="23"/>
                      <a:pt x="73" y="24"/>
                    </a:cubicBezTo>
                    <a:cubicBezTo>
                      <a:pt x="71" y="24"/>
                      <a:pt x="67" y="22"/>
                      <a:pt x="67" y="21"/>
                    </a:cubicBezTo>
                    <a:cubicBezTo>
                      <a:pt x="66" y="20"/>
                      <a:pt x="66" y="18"/>
                      <a:pt x="68" y="16"/>
                    </a:cubicBezTo>
                    <a:cubicBezTo>
                      <a:pt x="69" y="15"/>
                      <a:pt x="69" y="12"/>
                      <a:pt x="67" y="10"/>
                    </a:cubicBezTo>
                    <a:cubicBezTo>
                      <a:pt x="64" y="8"/>
                      <a:pt x="61" y="8"/>
                      <a:pt x="60" y="9"/>
                    </a:cubicBezTo>
                    <a:cubicBezTo>
                      <a:pt x="59" y="11"/>
                      <a:pt x="55" y="10"/>
                      <a:pt x="54" y="10"/>
                    </a:cubicBezTo>
                    <a:cubicBezTo>
                      <a:pt x="52" y="9"/>
                      <a:pt x="52" y="7"/>
                      <a:pt x="52" y="5"/>
                    </a:cubicBezTo>
                    <a:cubicBezTo>
                      <a:pt x="53" y="3"/>
                      <a:pt x="51" y="1"/>
                      <a:pt x="48" y="0"/>
                    </a:cubicBezTo>
                    <a:cubicBezTo>
                      <a:pt x="45" y="0"/>
                      <a:pt x="42" y="1"/>
                      <a:pt x="42" y="3"/>
                    </a:cubicBezTo>
                    <a:cubicBezTo>
                      <a:pt x="42" y="5"/>
                      <a:pt x="38" y="7"/>
                      <a:pt x="37" y="7"/>
                    </a:cubicBezTo>
                    <a:cubicBezTo>
                      <a:pt x="36" y="7"/>
                      <a:pt x="34" y="5"/>
                      <a:pt x="33" y="3"/>
                    </a:cubicBezTo>
                    <a:cubicBezTo>
                      <a:pt x="33" y="1"/>
                      <a:pt x="30" y="1"/>
                      <a:pt x="27" y="1"/>
                    </a:cubicBezTo>
                    <a:cubicBezTo>
                      <a:pt x="24" y="2"/>
                      <a:pt x="23" y="5"/>
                      <a:pt x="23" y="7"/>
                    </a:cubicBezTo>
                    <a:cubicBezTo>
                      <a:pt x="24" y="9"/>
                      <a:pt x="22" y="12"/>
                      <a:pt x="21" y="13"/>
                    </a:cubicBezTo>
                    <a:cubicBezTo>
                      <a:pt x="20" y="13"/>
                      <a:pt x="18" y="13"/>
                      <a:pt x="16" y="11"/>
                    </a:cubicBezTo>
                    <a:cubicBezTo>
                      <a:pt x="15" y="10"/>
                      <a:pt x="12" y="11"/>
                      <a:pt x="10" y="13"/>
                    </a:cubicBezTo>
                    <a:cubicBezTo>
                      <a:pt x="8" y="15"/>
                      <a:pt x="7" y="18"/>
                      <a:pt x="9" y="19"/>
                    </a:cubicBezTo>
                    <a:close/>
                    <a:moveTo>
                      <a:pt x="32" y="18"/>
                    </a:moveTo>
                    <a:cubicBezTo>
                      <a:pt x="45" y="14"/>
                      <a:pt x="58" y="21"/>
                      <a:pt x="62" y="33"/>
                    </a:cubicBezTo>
                    <a:cubicBezTo>
                      <a:pt x="65" y="45"/>
                      <a:pt x="59" y="58"/>
                      <a:pt x="47" y="62"/>
                    </a:cubicBezTo>
                    <a:cubicBezTo>
                      <a:pt x="34" y="66"/>
                      <a:pt x="21" y="59"/>
                      <a:pt x="18" y="47"/>
                    </a:cubicBezTo>
                    <a:cubicBezTo>
                      <a:pt x="14" y="35"/>
                      <a:pt x="20" y="22"/>
                      <a:pt x="32" y="1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a typeface="华文细黑" panose="02010600040101010101" pitchFamily="2" charset="-122"/>
                </a:endParaRPr>
              </a:p>
            </p:txBody>
          </p:sp>
          <p:sp>
            <p:nvSpPr>
              <p:cNvPr id="81" name="Freeform 13"/>
              <p:cNvSpPr>
                <a:spLocks noEditPoints="1"/>
              </p:cNvSpPr>
              <p:nvPr/>
            </p:nvSpPr>
            <p:spPr bwMode="auto">
              <a:xfrm>
                <a:off x="4838" y="1902"/>
                <a:ext cx="217" cy="214"/>
              </a:xfrm>
              <a:custGeom>
                <a:avLst/>
                <a:gdLst>
                  <a:gd name="T0" fmla="*/ 6 w 52"/>
                  <a:gd name="T1" fmla="*/ 12 h 51"/>
                  <a:gd name="T2" fmla="*/ 7 w 52"/>
                  <a:gd name="T3" fmla="*/ 16 h 51"/>
                  <a:gd name="T4" fmla="*/ 4 w 52"/>
                  <a:gd name="T5" fmla="*/ 17 h 51"/>
                  <a:gd name="T6" fmla="*/ 1 w 52"/>
                  <a:gd name="T7" fmla="*/ 20 h 51"/>
                  <a:gd name="T8" fmla="*/ 3 w 52"/>
                  <a:gd name="T9" fmla="*/ 24 h 51"/>
                  <a:gd name="T10" fmla="*/ 5 w 52"/>
                  <a:gd name="T11" fmla="*/ 27 h 51"/>
                  <a:gd name="T12" fmla="*/ 3 w 52"/>
                  <a:gd name="T13" fmla="*/ 29 h 51"/>
                  <a:gd name="T14" fmla="*/ 1 w 52"/>
                  <a:gd name="T15" fmla="*/ 33 h 51"/>
                  <a:gd name="T16" fmla="*/ 5 w 52"/>
                  <a:gd name="T17" fmla="*/ 36 h 51"/>
                  <a:gd name="T18" fmla="*/ 8 w 52"/>
                  <a:gd name="T19" fmla="*/ 36 h 51"/>
                  <a:gd name="T20" fmla="*/ 8 w 52"/>
                  <a:gd name="T21" fmla="*/ 41 h 51"/>
                  <a:gd name="T22" fmla="*/ 9 w 52"/>
                  <a:gd name="T23" fmla="*/ 45 h 51"/>
                  <a:gd name="T24" fmla="*/ 13 w 52"/>
                  <a:gd name="T25" fmla="*/ 45 h 51"/>
                  <a:gd name="T26" fmla="*/ 17 w 52"/>
                  <a:gd name="T27" fmla="*/ 45 h 51"/>
                  <a:gd name="T28" fmla="*/ 18 w 52"/>
                  <a:gd name="T29" fmla="*/ 48 h 51"/>
                  <a:gd name="T30" fmla="*/ 21 w 52"/>
                  <a:gd name="T31" fmla="*/ 51 h 51"/>
                  <a:gd name="T32" fmla="*/ 25 w 52"/>
                  <a:gd name="T33" fmla="*/ 49 h 51"/>
                  <a:gd name="T34" fmla="*/ 28 w 52"/>
                  <a:gd name="T35" fmla="*/ 47 h 51"/>
                  <a:gd name="T36" fmla="*/ 30 w 52"/>
                  <a:gd name="T37" fmla="*/ 49 h 51"/>
                  <a:gd name="T38" fmla="*/ 34 w 52"/>
                  <a:gd name="T39" fmla="*/ 50 h 51"/>
                  <a:gd name="T40" fmla="*/ 37 w 52"/>
                  <a:gd name="T41" fmla="*/ 47 h 51"/>
                  <a:gd name="T42" fmla="*/ 38 w 52"/>
                  <a:gd name="T43" fmla="*/ 43 h 51"/>
                  <a:gd name="T44" fmla="*/ 41 w 52"/>
                  <a:gd name="T45" fmla="*/ 44 h 51"/>
                  <a:gd name="T46" fmla="*/ 45 w 52"/>
                  <a:gd name="T47" fmla="*/ 43 h 51"/>
                  <a:gd name="T48" fmla="*/ 46 w 52"/>
                  <a:gd name="T49" fmla="*/ 39 h 51"/>
                  <a:gd name="T50" fmla="*/ 45 w 52"/>
                  <a:gd name="T51" fmla="*/ 35 h 51"/>
                  <a:gd name="T52" fmla="*/ 48 w 52"/>
                  <a:gd name="T53" fmla="*/ 34 h 51"/>
                  <a:gd name="T54" fmla="*/ 51 w 52"/>
                  <a:gd name="T55" fmla="*/ 31 h 51"/>
                  <a:gd name="T56" fmla="*/ 50 w 52"/>
                  <a:gd name="T57" fmla="*/ 27 h 51"/>
                  <a:gd name="T58" fmla="*/ 47 w 52"/>
                  <a:gd name="T59" fmla="*/ 24 h 51"/>
                  <a:gd name="T60" fmla="*/ 49 w 52"/>
                  <a:gd name="T61" fmla="*/ 22 h 51"/>
                  <a:gd name="T62" fmla="*/ 51 w 52"/>
                  <a:gd name="T63" fmla="*/ 18 h 51"/>
                  <a:gd name="T64" fmla="*/ 47 w 52"/>
                  <a:gd name="T65" fmla="*/ 15 h 51"/>
                  <a:gd name="T66" fmla="*/ 44 w 52"/>
                  <a:gd name="T67" fmla="*/ 13 h 51"/>
                  <a:gd name="T68" fmla="*/ 44 w 52"/>
                  <a:gd name="T69" fmla="*/ 10 h 51"/>
                  <a:gd name="T70" fmla="*/ 43 w 52"/>
                  <a:gd name="T71" fmla="*/ 6 h 51"/>
                  <a:gd name="T72" fmla="*/ 39 w 52"/>
                  <a:gd name="T73" fmla="*/ 6 h 51"/>
                  <a:gd name="T74" fmla="*/ 35 w 52"/>
                  <a:gd name="T75" fmla="*/ 6 h 51"/>
                  <a:gd name="T76" fmla="*/ 34 w 52"/>
                  <a:gd name="T77" fmla="*/ 3 h 51"/>
                  <a:gd name="T78" fmla="*/ 32 w 52"/>
                  <a:gd name="T79" fmla="*/ 0 h 51"/>
                  <a:gd name="T80" fmla="*/ 28 w 52"/>
                  <a:gd name="T81" fmla="*/ 2 h 51"/>
                  <a:gd name="T82" fmla="*/ 24 w 52"/>
                  <a:gd name="T83" fmla="*/ 4 h 51"/>
                  <a:gd name="T84" fmla="*/ 22 w 52"/>
                  <a:gd name="T85" fmla="*/ 2 h 51"/>
                  <a:gd name="T86" fmla="*/ 18 w 52"/>
                  <a:gd name="T87" fmla="*/ 1 h 51"/>
                  <a:gd name="T88" fmla="*/ 16 w 52"/>
                  <a:gd name="T89" fmla="*/ 4 h 51"/>
                  <a:gd name="T90" fmla="*/ 14 w 52"/>
                  <a:gd name="T91" fmla="*/ 8 h 51"/>
                  <a:gd name="T92" fmla="*/ 11 w 52"/>
                  <a:gd name="T93" fmla="*/ 7 h 51"/>
                  <a:gd name="T94" fmla="*/ 7 w 52"/>
                  <a:gd name="T95" fmla="*/ 8 h 51"/>
                  <a:gd name="T96" fmla="*/ 6 w 52"/>
                  <a:gd name="T97" fmla="*/ 12 h 51"/>
                  <a:gd name="T98" fmla="*/ 22 w 52"/>
                  <a:gd name="T99" fmla="*/ 11 h 51"/>
                  <a:gd name="T100" fmla="*/ 40 w 52"/>
                  <a:gd name="T101" fmla="*/ 21 h 51"/>
                  <a:gd name="T102" fmla="*/ 31 w 52"/>
                  <a:gd name="T103" fmla="*/ 40 h 51"/>
                  <a:gd name="T104" fmla="*/ 12 w 52"/>
                  <a:gd name="T105" fmla="*/ 30 h 51"/>
                  <a:gd name="T106" fmla="*/ 22 w 52"/>
                  <a:gd name="T107" fmla="*/ 1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 h="51">
                    <a:moveTo>
                      <a:pt x="6" y="12"/>
                    </a:moveTo>
                    <a:cubicBezTo>
                      <a:pt x="7" y="13"/>
                      <a:pt x="7" y="16"/>
                      <a:pt x="7" y="16"/>
                    </a:cubicBezTo>
                    <a:cubicBezTo>
                      <a:pt x="7" y="17"/>
                      <a:pt x="5" y="18"/>
                      <a:pt x="4" y="17"/>
                    </a:cubicBezTo>
                    <a:cubicBezTo>
                      <a:pt x="3" y="17"/>
                      <a:pt x="1" y="18"/>
                      <a:pt x="1" y="20"/>
                    </a:cubicBezTo>
                    <a:cubicBezTo>
                      <a:pt x="0" y="22"/>
                      <a:pt x="1" y="24"/>
                      <a:pt x="3" y="24"/>
                    </a:cubicBezTo>
                    <a:cubicBezTo>
                      <a:pt x="4" y="24"/>
                      <a:pt x="5" y="26"/>
                      <a:pt x="5" y="27"/>
                    </a:cubicBezTo>
                    <a:cubicBezTo>
                      <a:pt x="5" y="28"/>
                      <a:pt x="4" y="29"/>
                      <a:pt x="3" y="29"/>
                    </a:cubicBezTo>
                    <a:cubicBezTo>
                      <a:pt x="1" y="30"/>
                      <a:pt x="1" y="32"/>
                      <a:pt x="1" y="33"/>
                    </a:cubicBezTo>
                    <a:cubicBezTo>
                      <a:pt x="2" y="35"/>
                      <a:pt x="4" y="36"/>
                      <a:pt x="5" y="36"/>
                    </a:cubicBezTo>
                    <a:cubicBezTo>
                      <a:pt x="6" y="36"/>
                      <a:pt x="8" y="36"/>
                      <a:pt x="8" y="36"/>
                    </a:cubicBezTo>
                    <a:cubicBezTo>
                      <a:pt x="8" y="37"/>
                      <a:pt x="9" y="40"/>
                      <a:pt x="8" y="41"/>
                    </a:cubicBezTo>
                    <a:cubicBezTo>
                      <a:pt x="7" y="42"/>
                      <a:pt x="7" y="43"/>
                      <a:pt x="9" y="45"/>
                    </a:cubicBezTo>
                    <a:cubicBezTo>
                      <a:pt x="10" y="46"/>
                      <a:pt x="12" y="46"/>
                      <a:pt x="13" y="45"/>
                    </a:cubicBezTo>
                    <a:cubicBezTo>
                      <a:pt x="14" y="44"/>
                      <a:pt x="16" y="44"/>
                      <a:pt x="17" y="45"/>
                    </a:cubicBezTo>
                    <a:cubicBezTo>
                      <a:pt x="18" y="45"/>
                      <a:pt x="18" y="46"/>
                      <a:pt x="18" y="48"/>
                    </a:cubicBezTo>
                    <a:cubicBezTo>
                      <a:pt x="18" y="49"/>
                      <a:pt x="19" y="50"/>
                      <a:pt x="21" y="51"/>
                    </a:cubicBezTo>
                    <a:cubicBezTo>
                      <a:pt x="22" y="51"/>
                      <a:pt x="24" y="50"/>
                      <a:pt x="25" y="49"/>
                    </a:cubicBezTo>
                    <a:cubicBezTo>
                      <a:pt x="25" y="48"/>
                      <a:pt x="27" y="47"/>
                      <a:pt x="28" y="47"/>
                    </a:cubicBezTo>
                    <a:cubicBezTo>
                      <a:pt x="29" y="47"/>
                      <a:pt x="30" y="48"/>
                      <a:pt x="30" y="49"/>
                    </a:cubicBezTo>
                    <a:cubicBezTo>
                      <a:pt x="30" y="50"/>
                      <a:pt x="32" y="51"/>
                      <a:pt x="34" y="50"/>
                    </a:cubicBezTo>
                    <a:cubicBezTo>
                      <a:pt x="36" y="50"/>
                      <a:pt x="37" y="48"/>
                      <a:pt x="37" y="47"/>
                    </a:cubicBezTo>
                    <a:cubicBezTo>
                      <a:pt x="36" y="45"/>
                      <a:pt x="38" y="43"/>
                      <a:pt x="38" y="43"/>
                    </a:cubicBezTo>
                    <a:cubicBezTo>
                      <a:pt x="39" y="42"/>
                      <a:pt x="40" y="43"/>
                      <a:pt x="41" y="44"/>
                    </a:cubicBezTo>
                    <a:cubicBezTo>
                      <a:pt x="42" y="45"/>
                      <a:pt x="44" y="44"/>
                      <a:pt x="45" y="43"/>
                    </a:cubicBezTo>
                    <a:cubicBezTo>
                      <a:pt x="47" y="42"/>
                      <a:pt x="47" y="40"/>
                      <a:pt x="46" y="39"/>
                    </a:cubicBezTo>
                    <a:cubicBezTo>
                      <a:pt x="45" y="38"/>
                      <a:pt x="45" y="35"/>
                      <a:pt x="45" y="35"/>
                    </a:cubicBezTo>
                    <a:cubicBezTo>
                      <a:pt x="46" y="34"/>
                      <a:pt x="47" y="34"/>
                      <a:pt x="48" y="34"/>
                    </a:cubicBezTo>
                    <a:cubicBezTo>
                      <a:pt x="50" y="34"/>
                      <a:pt x="51" y="33"/>
                      <a:pt x="51" y="31"/>
                    </a:cubicBezTo>
                    <a:cubicBezTo>
                      <a:pt x="52" y="29"/>
                      <a:pt x="51" y="27"/>
                      <a:pt x="50" y="27"/>
                    </a:cubicBezTo>
                    <a:cubicBezTo>
                      <a:pt x="48" y="27"/>
                      <a:pt x="47" y="25"/>
                      <a:pt x="47" y="24"/>
                    </a:cubicBezTo>
                    <a:cubicBezTo>
                      <a:pt x="47" y="23"/>
                      <a:pt x="48" y="22"/>
                      <a:pt x="49" y="22"/>
                    </a:cubicBezTo>
                    <a:cubicBezTo>
                      <a:pt x="51" y="21"/>
                      <a:pt x="51" y="19"/>
                      <a:pt x="51" y="18"/>
                    </a:cubicBezTo>
                    <a:cubicBezTo>
                      <a:pt x="50" y="16"/>
                      <a:pt x="49" y="15"/>
                      <a:pt x="47" y="15"/>
                    </a:cubicBezTo>
                    <a:cubicBezTo>
                      <a:pt x="46" y="16"/>
                      <a:pt x="44" y="14"/>
                      <a:pt x="44" y="13"/>
                    </a:cubicBezTo>
                    <a:cubicBezTo>
                      <a:pt x="43" y="13"/>
                      <a:pt x="43" y="11"/>
                      <a:pt x="44" y="10"/>
                    </a:cubicBezTo>
                    <a:cubicBezTo>
                      <a:pt x="45" y="9"/>
                      <a:pt x="45" y="8"/>
                      <a:pt x="43" y="6"/>
                    </a:cubicBezTo>
                    <a:cubicBezTo>
                      <a:pt x="42" y="5"/>
                      <a:pt x="40" y="5"/>
                      <a:pt x="39" y="6"/>
                    </a:cubicBezTo>
                    <a:cubicBezTo>
                      <a:pt x="38" y="7"/>
                      <a:pt x="36" y="7"/>
                      <a:pt x="35" y="6"/>
                    </a:cubicBezTo>
                    <a:cubicBezTo>
                      <a:pt x="34" y="6"/>
                      <a:pt x="34" y="5"/>
                      <a:pt x="34" y="3"/>
                    </a:cubicBezTo>
                    <a:cubicBezTo>
                      <a:pt x="35" y="2"/>
                      <a:pt x="33" y="1"/>
                      <a:pt x="32" y="0"/>
                    </a:cubicBezTo>
                    <a:cubicBezTo>
                      <a:pt x="30" y="0"/>
                      <a:pt x="28" y="1"/>
                      <a:pt x="28" y="2"/>
                    </a:cubicBezTo>
                    <a:cubicBezTo>
                      <a:pt x="27" y="3"/>
                      <a:pt x="25" y="4"/>
                      <a:pt x="24" y="4"/>
                    </a:cubicBezTo>
                    <a:cubicBezTo>
                      <a:pt x="24" y="4"/>
                      <a:pt x="23" y="3"/>
                      <a:pt x="22" y="2"/>
                    </a:cubicBezTo>
                    <a:cubicBezTo>
                      <a:pt x="22" y="1"/>
                      <a:pt x="20" y="0"/>
                      <a:pt x="18" y="1"/>
                    </a:cubicBezTo>
                    <a:cubicBezTo>
                      <a:pt x="16" y="1"/>
                      <a:pt x="15" y="3"/>
                      <a:pt x="16" y="4"/>
                    </a:cubicBezTo>
                    <a:cubicBezTo>
                      <a:pt x="16" y="6"/>
                      <a:pt x="15" y="8"/>
                      <a:pt x="14" y="8"/>
                    </a:cubicBezTo>
                    <a:cubicBezTo>
                      <a:pt x="13" y="9"/>
                      <a:pt x="12" y="8"/>
                      <a:pt x="11" y="7"/>
                    </a:cubicBezTo>
                    <a:cubicBezTo>
                      <a:pt x="10" y="6"/>
                      <a:pt x="8" y="7"/>
                      <a:pt x="7" y="8"/>
                    </a:cubicBezTo>
                    <a:cubicBezTo>
                      <a:pt x="6" y="10"/>
                      <a:pt x="5" y="11"/>
                      <a:pt x="6" y="12"/>
                    </a:cubicBezTo>
                    <a:close/>
                    <a:moveTo>
                      <a:pt x="22" y="11"/>
                    </a:moveTo>
                    <a:cubicBezTo>
                      <a:pt x="29" y="9"/>
                      <a:pt x="38" y="13"/>
                      <a:pt x="40" y="21"/>
                    </a:cubicBezTo>
                    <a:cubicBezTo>
                      <a:pt x="43" y="29"/>
                      <a:pt x="38" y="37"/>
                      <a:pt x="31" y="40"/>
                    </a:cubicBezTo>
                    <a:cubicBezTo>
                      <a:pt x="23" y="42"/>
                      <a:pt x="14" y="38"/>
                      <a:pt x="12" y="30"/>
                    </a:cubicBezTo>
                    <a:cubicBezTo>
                      <a:pt x="9" y="22"/>
                      <a:pt x="14" y="14"/>
                      <a:pt x="22" y="1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a typeface="华文细黑" panose="02010600040101010101" pitchFamily="2" charset="-122"/>
                </a:endParaRPr>
              </a:p>
            </p:txBody>
          </p:sp>
          <p:sp>
            <p:nvSpPr>
              <p:cNvPr id="82" name="Freeform 14"/>
              <p:cNvSpPr>
                <a:spLocks noEditPoints="1"/>
              </p:cNvSpPr>
              <p:nvPr/>
            </p:nvSpPr>
            <p:spPr bwMode="auto">
              <a:xfrm>
                <a:off x="4842" y="2116"/>
                <a:ext cx="163" cy="168"/>
              </a:xfrm>
              <a:custGeom>
                <a:avLst/>
                <a:gdLst>
                  <a:gd name="T0" fmla="*/ 4 w 39"/>
                  <a:gd name="T1" fmla="*/ 10 h 40"/>
                  <a:gd name="T2" fmla="*/ 5 w 39"/>
                  <a:gd name="T3" fmla="*/ 13 h 40"/>
                  <a:gd name="T4" fmla="*/ 2 w 39"/>
                  <a:gd name="T5" fmla="*/ 13 h 40"/>
                  <a:gd name="T6" fmla="*/ 0 w 39"/>
                  <a:gd name="T7" fmla="*/ 16 h 40"/>
                  <a:gd name="T8" fmla="*/ 1 w 39"/>
                  <a:gd name="T9" fmla="*/ 19 h 40"/>
                  <a:gd name="T10" fmla="*/ 3 w 39"/>
                  <a:gd name="T11" fmla="*/ 21 h 40"/>
                  <a:gd name="T12" fmla="*/ 2 w 39"/>
                  <a:gd name="T13" fmla="*/ 23 h 40"/>
                  <a:gd name="T14" fmla="*/ 1 w 39"/>
                  <a:gd name="T15" fmla="*/ 26 h 40"/>
                  <a:gd name="T16" fmla="*/ 3 w 39"/>
                  <a:gd name="T17" fmla="*/ 28 h 40"/>
                  <a:gd name="T18" fmla="*/ 5 w 39"/>
                  <a:gd name="T19" fmla="*/ 28 h 40"/>
                  <a:gd name="T20" fmla="*/ 5 w 39"/>
                  <a:gd name="T21" fmla="*/ 31 h 40"/>
                  <a:gd name="T22" fmla="*/ 6 w 39"/>
                  <a:gd name="T23" fmla="*/ 35 h 40"/>
                  <a:gd name="T24" fmla="*/ 9 w 39"/>
                  <a:gd name="T25" fmla="*/ 35 h 40"/>
                  <a:gd name="T26" fmla="*/ 13 w 39"/>
                  <a:gd name="T27" fmla="*/ 34 h 40"/>
                  <a:gd name="T28" fmla="*/ 13 w 39"/>
                  <a:gd name="T29" fmla="*/ 37 h 40"/>
                  <a:gd name="T30" fmla="*/ 15 w 39"/>
                  <a:gd name="T31" fmla="*/ 39 h 40"/>
                  <a:gd name="T32" fmla="*/ 18 w 39"/>
                  <a:gd name="T33" fmla="*/ 38 h 40"/>
                  <a:gd name="T34" fmla="*/ 21 w 39"/>
                  <a:gd name="T35" fmla="*/ 36 h 40"/>
                  <a:gd name="T36" fmla="*/ 22 w 39"/>
                  <a:gd name="T37" fmla="*/ 38 h 40"/>
                  <a:gd name="T38" fmla="*/ 26 w 39"/>
                  <a:gd name="T39" fmla="*/ 39 h 40"/>
                  <a:gd name="T40" fmla="*/ 27 w 39"/>
                  <a:gd name="T41" fmla="*/ 36 h 40"/>
                  <a:gd name="T42" fmla="*/ 29 w 39"/>
                  <a:gd name="T43" fmla="*/ 33 h 40"/>
                  <a:gd name="T44" fmla="*/ 31 w 39"/>
                  <a:gd name="T45" fmla="*/ 34 h 40"/>
                  <a:gd name="T46" fmla="*/ 34 w 39"/>
                  <a:gd name="T47" fmla="*/ 33 h 40"/>
                  <a:gd name="T48" fmla="*/ 35 w 39"/>
                  <a:gd name="T49" fmla="*/ 30 h 40"/>
                  <a:gd name="T50" fmla="*/ 34 w 39"/>
                  <a:gd name="T51" fmla="*/ 27 h 40"/>
                  <a:gd name="T52" fmla="*/ 36 w 39"/>
                  <a:gd name="T53" fmla="*/ 26 h 40"/>
                  <a:gd name="T54" fmla="*/ 39 w 39"/>
                  <a:gd name="T55" fmla="*/ 24 h 40"/>
                  <a:gd name="T56" fmla="*/ 38 w 39"/>
                  <a:gd name="T57" fmla="*/ 21 h 40"/>
                  <a:gd name="T58" fmla="*/ 36 w 39"/>
                  <a:gd name="T59" fmla="*/ 18 h 40"/>
                  <a:gd name="T60" fmla="*/ 37 w 39"/>
                  <a:gd name="T61" fmla="*/ 17 h 40"/>
                  <a:gd name="T62" fmla="*/ 38 w 39"/>
                  <a:gd name="T63" fmla="*/ 14 h 40"/>
                  <a:gd name="T64" fmla="*/ 36 w 39"/>
                  <a:gd name="T65" fmla="*/ 12 h 40"/>
                  <a:gd name="T66" fmla="*/ 33 w 39"/>
                  <a:gd name="T67" fmla="*/ 10 h 40"/>
                  <a:gd name="T68" fmla="*/ 33 w 39"/>
                  <a:gd name="T69" fmla="*/ 8 h 40"/>
                  <a:gd name="T70" fmla="*/ 33 w 39"/>
                  <a:gd name="T71" fmla="*/ 5 h 40"/>
                  <a:gd name="T72" fmla="*/ 30 w 39"/>
                  <a:gd name="T73" fmla="*/ 5 h 40"/>
                  <a:gd name="T74" fmla="*/ 26 w 39"/>
                  <a:gd name="T75" fmla="*/ 5 h 40"/>
                  <a:gd name="T76" fmla="*/ 26 w 39"/>
                  <a:gd name="T77" fmla="*/ 3 h 40"/>
                  <a:gd name="T78" fmla="*/ 24 w 39"/>
                  <a:gd name="T79" fmla="*/ 0 h 40"/>
                  <a:gd name="T80" fmla="*/ 21 w 39"/>
                  <a:gd name="T81" fmla="*/ 2 h 40"/>
                  <a:gd name="T82" fmla="*/ 18 w 39"/>
                  <a:gd name="T83" fmla="*/ 4 h 40"/>
                  <a:gd name="T84" fmla="*/ 16 w 39"/>
                  <a:gd name="T85" fmla="*/ 2 h 40"/>
                  <a:gd name="T86" fmla="*/ 13 w 39"/>
                  <a:gd name="T87" fmla="*/ 1 h 40"/>
                  <a:gd name="T88" fmla="*/ 11 w 39"/>
                  <a:gd name="T89" fmla="*/ 3 h 40"/>
                  <a:gd name="T90" fmla="*/ 10 w 39"/>
                  <a:gd name="T91" fmla="*/ 6 h 40"/>
                  <a:gd name="T92" fmla="*/ 8 w 39"/>
                  <a:gd name="T93" fmla="*/ 6 h 40"/>
                  <a:gd name="T94" fmla="*/ 5 w 39"/>
                  <a:gd name="T95" fmla="*/ 6 h 40"/>
                  <a:gd name="T96" fmla="*/ 4 w 39"/>
                  <a:gd name="T97" fmla="*/ 10 h 40"/>
                  <a:gd name="T98" fmla="*/ 16 w 39"/>
                  <a:gd name="T99" fmla="*/ 9 h 40"/>
                  <a:gd name="T100" fmla="*/ 30 w 39"/>
                  <a:gd name="T101" fmla="*/ 16 h 40"/>
                  <a:gd name="T102" fmla="*/ 23 w 39"/>
                  <a:gd name="T103" fmla="*/ 31 h 40"/>
                  <a:gd name="T104" fmla="*/ 9 w 39"/>
                  <a:gd name="T105" fmla="*/ 23 h 40"/>
                  <a:gd name="T106" fmla="*/ 16 w 39"/>
                  <a:gd name="T107" fmla="*/ 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40">
                    <a:moveTo>
                      <a:pt x="4" y="10"/>
                    </a:moveTo>
                    <a:cubicBezTo>
                      <a:pt x="5" y="10"/>
                      <a:pt x="5" y="12"/>
                      <a:pt x="5" y="13"/>
                    </a:cubicBezTo>
                    <a:cubicBezTo>
                      <a:pt x="4" y="13"/>
                      <a:pt x="3" y="14"/>
                      <a:pt x="2" y="13"/>
                    </a:cubicBezTo>
                    <a:cubicBezTo>
                      <a:pt x="1" y="13"/>
                      <a:pt x="0" y="14"/>
                      <a:pt x="0" y="16"/>
                    </a:cubicBezTo>
                    <a:cubicBezTo>
                      <a:pt x="0" y="17"/>
                      <a:pt x="0" y="18"/>
                      <a:pt x="1" y="19"/>
                    </a:cubicBezTo>
                    <a:cubicBezTo>
                      <a:pt x="2" y="19"/>
                      <a:pt x="3" y="20"/>
                      <a:pt x="3" y="21"/>
                    </a:cubicBezTo>
                    <a:cubicBezTo>
                      <a:pt x="3" y="22"/>
                      <a:pt x="3" y="22"/>
                      <a:pt x="2" y="23"/>
                    </a:cubicBezTo>
                    <a:cubicBezTo>
                      <a:pt x="1" y="23"/>
                      <a:pt x="0" y="24"/>
                      <a:pt x="1" y="26"/>
                    </a:cubicBezTo>
                    <a:cubicBezTo>
                      <a:pt x="1" y="27"/>
                      <a:pt x="2" y="28"/>
                      <a:pt x="3" y="28"/>
                    </a:cubicBezTo>
                    <a:cubicBezTo>
                      <a:pt x="4" y="27"/>
                      <a:pt x="5" y="28"/>
                      <a:pt x="5" y="28"/>
                    </a:cubicBezTo>
                    <a:cubicBezTo>
                      <a:pt x="6" y="29"/>
                      <a:pt x="6" y="31"/>
                      <a:pt x="5" y="31"/>
                    </a:cubicBezTo>
                    <a:cubicBezTo>
                      <a:pt x="5" y="32"/>
                      <a:pt x="5" y="34"/>
                      <a:pt x="6" y="35"/>
                    </a:cubicBezTo>
                    <a:cubicBezTo>
                      <a:pt x="7" y="35"/>
                      <a:pt x="9" y="36"/>
                      <a:pt x="9" y="35"/>
                    </a:cubicBezTo>
                    <a:cubicBezTo>
                      <a:pt x="10" y="34"/>
                      <a:pt x="12" y="34"/>
                      <a:pt x="13" y="34"/>
                    </a:cubicBezTo>
                    <a:cubicBezTo>
                      <a:pt x="13" y="35"/>
                      <a:pt x="13" y="36"/>
                      <a:pt x="13" y="37"/>
                    </a:cubicBezTo>
                    <a:cubicBezTo>
                      <a:pt x="13" y="38"/>
                      <a:pt x="14" y="39"/>
                      <a:pt x="15" y="39"/>
                    </a:cubicBezTo>
                    <a:cubicBezTo>
                      <a:pt x="17" y="40"/>
                      <a:pt x="18" y="39"/>
                      <a:pt x="18" y="38"/>
                    </a:cubicBezTo>
                    <a:cubicBezTo>
                      <a:pt x="18" y="37"/>
                      <a:pt x="20" y="36"/>
                      <a:pt x="21" y="36"/>
                    </a:cubicBezTo>
                    <a:cubicBezTo>
                      <a:pt x="21" y="36"/>
                      <a:pt x="22" y="37"/>
                      <a:pt x="22" y="38"/>
                    </a:cubicBezTo>
                    <a:cubicBezTo>
                      <a:pt x="23" y="39"/>
                      <a:pt x="24" y="39"/>
                      <a:pt x="26" y="39"/>
                    </a:cubicBezTo>
                    <a:cubicBezTo>
                      <a:pt x="27" y="38"/>
                      <a:pt x="28" y="37"/>
                      <a:pt x="27" y="36"/>
                    </a:cubicBezTo>
                    <a:cubicBezTo>
                      <a:pt x="27" y="35"/>
                      <a:pt x="28" y="33"/>
                      <a:pt x="29" y="33"/>
                    </a:cubicBezTo>
                    <a:cubicBezTo>
                      <a:pt x="29" y="33"/>
                      <a:pt x="30" y="33"/>
                      <a:pt x="31" y="34"/>
                    </a:cubicBezTo>
                    <a:cubicBezTo>
                      <a:pt x="32" y="34"/>
                      <a:pt x="33" y="34"/>
                      <a:pt x="34" y="33"/>
                    </a:cubicBezTo>
                    <a:cubicBezTo>
                      <a:pt x="35" y="32"/>
                      <a:pt x="35" y="31"/>
                      <a:pt x="35" y="30"/>
                    </a:cubicBezTo>
                    <a:cubicBezTo>
                      <a:pt x="34" y="29"/>
                      <a:pt x="34" y="27"/>
                      <a:pt x="34" y="27"/>
                    </a:cubicBezTo>
                    <a:cubicBezTo>
                      <a:pt x="34" y="26"/>
                      <a:pt x="35" y="26"/>
                      <a:pt x="36" y="26"/>
                    </a:cubicBezTo>
                    <a:cubicBezTo>
                      <a:pt x="38" y="26"/>
                      <a:pt x="39" y="25"/>
                      <a:pt x="39" y="24"/>
                    </a:cubicBezTo>
                    <a:cubicBezTo>
                      <a:pt x="39" y="23"/>
                      <a:pt x="39" y="21"/>
                      <a:pt x="38" y="21"/>
                    </a:cubicBezTo>
                    <a:cubicBezTo>
                      <a:pt x="37" y="21"/>
                      <a:pt x="36" y="19"/>
                      <a:pt x="36" y="18"/>
                    </a:cubicBezTo>
                    <a:cubicBezTo>
                      <a:pt x="36" y="18"/>
                      <a:pt x="36" y="17"/>
                      <a:pt x="37" y="17"/>
                    </a:cubicBezTo>
                    <a:cubicBezTo>
                      <a:pt x="38" y="16"/>
                      <a:pt x="39" y="15"/>
                      <a:pt x="38" y="14"/>
                    </a:cubicBezTo>
                    <a:cubicBezTo>
                      <a:pt x="38" y="12"/>
                      <a:pt x="37" y="11"/>
                      <a:pt x="36" y="12"/>
                    </a:cubicBezTo>
                    <a:cubicBezTo>
                      <a:pt x="35" y="12"/>
                      <a:pt x="33" y="11"/>
                      <a:pt x="33" y="10"/>
                    </a:cubicBezTo>
                    <a:cubicBezTo>
                      <a:pt x="32" y="10"/>
                      <a:pt x="33" y="9"/>
                      <a:pt x="33" y="8"/>
                    </a:cubicBezTo>
                    <a:cubicBezTo>
                      <a:pt x="34" y="7"/>
                      <a:pt x="34" y="6"/>
                      <a:pt x="33" y="5"/>
                    </a:cubicBezTo>
                    <a:cubicBezTo>
                      <a:pt x="32" y="4"/>
                      <a:pt x="30" y="4"/>
                      <a:pt x="30" y="5"/>
                    </a:cubicBezTo>
                    <a:cubicBezTo>
                      <a:pt x="29" y="5"/>
                      <a:pt x="27" y="5"/>
                      <a:pt x="26" y="5"/>
                    </a:cubicBezTo>
                    <a:cubicBezTo>
                      <a:pt x="26" y="5"/>
                      <a:pt x="26" y="4"/>
                      <a:pt x="26" y="3"/>
                    </a:cubicBezTo>
                    <a:cubicBezTo>
                      <a:pt x="26" y="2"/>
                      <a:pt x="25" y="1"/>
                      <a:pt x="24" y="0"/>
                    </a:cubicBezTo>
                    <a:cubicBezTo>
                      <a:pt x="22" y="0"/>
                      <a:pt x="21" y="1"/>
                      <a:pt x="21" y="2"/>
                    </a:cubicBezTo>
                    <a:cubicBezTo>
                      <a:pt x="20" y="3"/>
                      <a:pt x="19" y="3"/>
                      <a:pt x="18" y="4"/>
                    </a:cubicBezTo>
                    <a:cubicBezTo>
                      <a:pt x="18" y="4"/>
                      <a:pt x="17" y="3"/>
                      <a:pt x="16" y="2"/>
                    </a:cubicBezTo>
                    <a:cubicBezTo>
                      <a:pt x="16" y="1"/>
                      <a:pt x="15" y="0"/>
                      <a:pt x="13" y="1"/>
                    </a:cubicBezTo>
                    <a:cubicBezTo>
                      <a:pt x="12" y="1"/>
                      <a:pt x="11" y="2"/>
                      <a:pt x="11" y="3"/>
                    </a:cubicBezTo>
                    <a:cubicBezTo>
                      <a:pt x="12" y="4"/>
                      <a:pt x="11" y="6"/>
                      <a:pt x="10" y="6"/>
                    </a:cubicBezTo>
                    <a:cubicBezTo>
                      <a:pt x="10" y="7"/>
                      <a:pt x="9" y="6"/>
                      <a:pt x="8" y="6"/>
                    </a:cubicBezTo>
                    <a:cubicBezTo>
                      <a:pt x="7" y="5"/>
                      <a:pt x="6" y="5"/>
                      <a:pt x="5" y="6"/>
                    </a:cubicBezTo>
                    <a:cubicBezTo>
                      <a:pt x="4" y="7"/>
                      <a:pt x="4" y="9"/>
                      <a:pt x="4" y="10"/>
                    </a:cubicBezTo>
                    <a:close/>
                    <a:moveTo>
                      <a:pt x="16" y="9"/>
                    </a:moveTo>
                    <a:cubicBezTo>
                      <a:pt x="22" y="7"/>
                      <a:pt x="28" y="10"/>
                      <a:pt x="30" y="16"/>
                    </a:cubicBezTo>
                    <a:cubicBezTo>
                      <a:pt x="32" y="22"/>
                      <a:pt x="29" y="29"/>
                      <a:pt x="23" y="31"/>
                    </a:cubicBezTo>
                    <a:cubicBezTo>
                      <a:pt x="17" y="33"/>
                      <a:pt x="11" y="29"/>
                      <a:pt x="9" y="23"/>
                    </a:cubicBezTo>
                    <a:cubicBezTo>
                      <a:pt x="7" y="17"/>
                      <a:pt x="10" y="11"/>
                      <a:pt x="16" y="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a typeface="华文细黑" panose="02010600040101010101" pitchFamily="2" charset="-122"/>
                </a:endParaRPr>
              </a:p>
            </p:txBody>
          </p:sp>
        </p:grpSp>
      </p:grpSp>
      <p:grpSp>
        <p:nvGrpSpPr>
          <p:cNvPr id="100" name="组合 99"/>
          <p:cNvGrpSpPr/>
          <p:nvPr/>
        </p:nvGrpSpPr>
        <p:grpSpPr>
          <a:xfrm>
            <a:off x="2536333" y="3826297"/>
            <a:ext cx="1226141" cy="1226140"/>
            <a:chOff x="2894841" y="3656207"/>
            <a:chExt cx="1226141" cy="1226140"/>
          </a:xfrm>
        </p:grpSpPr>
        <p:grpSp>
          <p:nvGrpSpPr>
            <p:cNvPr id="101" name="组合 100"/>
            <p:cNvGrpSpPr/>
            <p:nvPr/>
          </p:nvGrpSpPr>
          <p:grpSpPr>
            <a:xfrm>
              <a:off x="2894841" y="3656207"/>
              <a:ext cx="1226141" cy="1226140"/>
              <a:chOff x="2082060" y="4326575"/>
              <a:chExt cx="1280274" cy="1280272"/>
            </a:xfrm>
          </p:grpSpPr>
          <p:sp>
            <p:nvSpPr>
              <p:cNvPr id="107" name="椭圆 106"/>
              <p:cNvSpPr/>
              <p:nvPr/>
            </p:nvSpPr>
            <p:spPr>
              <a:xfrm>
                <a:off x="2082060" y="4326575"/>
                <a:ext cx="1280274" cy="1280272"/>
              </a:xfrm>
              <a:prstGeom prst="ellipse">
                <a:avLst/>
              </a:pr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bg1"/>
                  </a:solidFill>
                  <a:latin typeface="华文细黑" panose="02010600040101010101" pitchFamily="2" charset="-122"/>
                  <a:ea typeface="华文细黑" panose="02010600040101010101" pitchFamily="2" charset="-122"/>
                </a:endParaRPr>
              </a:p>
            </p:txBody>
          </p:sp>
          <p:sp>
            <p:nvSpPr>
              <p:cNvPr id="108" name="椭圆 107"/>
              <p:cNvSpPr/>
              <p:nvPr/>
            </p:nvSpPr>
            <p:spPr>
              <a:xfrm>
                <a:off x="2220839" y="4480358"/>
                <a:ext cx="985420" cy="985419"/>
              </a:xfrm>
              <a:prstGeom prst="ellipse">
                <a:avLst/>
              </a:prstGeom>
              <a:gradFill>
                <a:gsLst>
                  <a:gs pos="0">
                    <a:srgbClr val="DEDEDE"/>
                  </a:gs>
                  <a:gs pos="100000">
                    <a:srgbClr val="FBFBFB"/>
                  </a:gs>
                </a:gsLst>
                <a:lin ang="5400000" scaled="1"/>
              </a:gradFill>
              <a:ln w="31750" cap="flat">
                <a:gradFill>
                  <a:gsLst>
                    <a:gs pos="0">
                      <a:schemeClr val="bg1"/>
                    </a:gs>
                    <a:gs pos="100000">
                      <a:srgbClr val="DDDDDD"/>
                    </a:gs>
                  </a:gsLst>
                  <a:lin ang="5400000" scaled="1"/>
                </a:gradFill>
                <a:prstDash val="solid"/>
                <a:miter lim="800000"/>
                <a:headEnd/>
                <a:tailEnd/>
              </a:ln>
              <a:effectLst>
                <a:outerShdw blurRad="228600" dist="101600" dir="5400000" algn="t" rotWithShape="0">
                  <a:schemeClr val="tx1">
                    <a:lumMod val="85000"/>
                    <a:lumOff val="15000"/>
                    <a:alpha val="33000"/>
                  </a:schemeClr>
                </a:outerShdw>
              </a:effectLst>
            </p:spPr>
            <p:txBody>
              <a:bodyPr vert="horz" wrap="square" lIns="91440" tIns="45720" rIns="91440" bIns="45720" numCol="1" anchor="t" anchorCtr="0" compatLnSpc="1">
                <a:prstTxWarp prst="textNoShape">
                  <a:avLst/>
                </a:prstTxWarp>
              </a:bodyPr>
              <a:lstStyle/>
              <a:p>
                <a:endParaRPr lang="zh-CN" altLang="en-US">
                  <a:solidFill>
                    <a:srgbClr val="00AABC"/>
                  </a:solidFill>
                  <a:latin typeface="华文细黑" panose="02010600040101010101" pitchFamily="2" charset="-122"/>
                  <a:ea typeface="华文细黑" panose="02010600040101010101" pitchFamily="2" charset="-122"/>
                </a:endParaRPr>
              </a:p>
            </p:txBody>
          </p:sp>
        </p:grpSp>
        <p:grpSp>
          <p:nvGrpSpPr>
            <p:cNvPr id="102" name="Group 4"/>
            <p:cNvGrpSpPr>
              <a:grpSpLocks noChangeAspect="1"/>
            </p:cNvGrpSpPr>
            <p:nvPr/>
          </p:nvGrpSpPr>
          <p:grpSpPr bwMode="auto">
            <a:xfrm>
              <a:off x="3324796" y="3977888"/>
              <a:ext cx="366231" cy="537771"/>
              <a:chOff x="3540" y="531"/>
              <a:chExt cx="348" cy="511"/>
            </a:xfrm>
            <a:solidFill>
              <a:schemeClr val="tx1">
                <a:lumMod val="50000"/>
                <a:lumOff val="50000"/>
              </a:schemeClr>
            </a:solidFill>
          </p:grpSpPr>
          <p:sp>
            <p:nvSpPr>
              <p:cNvPr id="103" name="Freeform 5"/>
              <p:cNvSpPr>
                <a:spLocks/>
              </p:cNvSpPr>
              <p:nvPr/>
            </p:nvSpPr>
            <p:spPr bwMode="auto">
              <a:xfrm>
                <a:off x="3540" y="801"/>
                <a:ext cx="348" cy="241"/>
              </a:xfrm>
              <a:custGeom>
                <a:avLst/>
                <a:gdLst>
                  <a:gd name="T0" fmla="*/ 78 w 97"/>
                  <a:gd name="T1" fmla="*/ 0 h 68"/>
                  <a:gd name="T2" fmla="*/ 70 w 97"/>
                  <a:gd name="T3" fmla="*/ 20 h 68"/>
                  <a:gd name="T4" fmla="*/ 49 w 97"/>
                  <a:gd name="T5" fmla="*/ 66 h 68"/>
                  <a:gd name="T6" fmla="*/ 29 w 97"/>
                  <a:gd name="T7" fmla="*/ 20 h 68"/>
                  <a:gd name="T8" fmla="*/ 20 w 97"/>
                  <a:gd name="T9" fmla="*/ 0 h 68"/>
                  <a:gd name="T10" fmla="*/ 0 w 97"/>
                  <a:gd name="T11" fmla="*/ 39 h 68"/>
                  <a:gd name="T12" fmla="*/ 0 w 97"/>
                  <a:gd name="T13" fmla="*/ 50 h 68"/>
                  <a:gd name="T14" fmla="*/ 49 w 97"/>
                  <a:gd name="T15" fmla="*/ 68 h 68"/>
                  <a:gd name="T16" fmla="*/ 97 w 97"/>
                  <a:gd name="T17" fmla="*/ 50 h 68"/>
                  <a:gd name="T18" fmla="*/ 97 w 97"/>
                  <a:gd name="T19" fmla="*/ 39 h 68"/>
                  <a:gd name="T20" fmla="*/ 78 w 97"/>
                  <a:gd name="T21"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7" h="68">
                    <a:moveTo>
                      <a:pt x="78" y="0"/>
                    </a:moveTo>
                    <a:cubicBezTo>
                      <a:pt x="70" y="20"/>
                      <a:pt x="70" y="20"/>
                      <a:pt x="70" y="20"/>
                    </a:cubicBezTo>
                    <a:cubicBezTo>
                      <a:pt x="49" y="66"/>
                      <a:pt x="49" y="66"/>
                      <a:pt x="49" y="66"/>
                    </a:cubicBezTo>
                    <a:cubicBezTo>
                      <a:pt x="29" y="20"/>
                      <a:pt x="29" y="20"/>
                      <a:pt x="29" y="20"/>
                    </a:cubicBezTo>
                    <a:cubicBezTo>
                      <a:pt x="20" y="0"/>
                      <a:pt x="20" y="0"/>
                      <a:pt x="20" y="0"/>
                    </a:cubicBezTo>
                    <a:cubicBezTo>
                      <a:pt x="8" y="8"/>
                      <a:pt x="0" y="23"/>
                      <a:pt x="0" y="39"/>
                    </a:cubicBezTo>
                    <a:cubicBezTo>
                      <a:pt x="0" y="50"/>
                      <a:pt x="0" y="50"/>
                      <a:pt x="0" y="50"/>
                    </a:cubicBezTo>
                    <a:cubicBezTo>
                      <a:pt x="13" y="61"/>
                      <a:pt x="30" y="68"/>
                      <a:pt x="49" y="68"/>
                    </a:cubicBezTo>
                    <a:cubicBezTo>
                      <a:pt x="67" y="68"/>
                      <a:pt x="84" y="61"/>
                      <a:pt x="97" y="50"/>
                    </a:cubicBezTo>
                    <a:cubicBezTo>
                      <a:pt x="97" y="39"/>
                      <a:pt x="97" y="39"/>
                      <a:pt x="97" y="39"/>
                    </a:cubicBezTo>
                    <a:cubicBezTo>
                      <a:pt x="97" y="23"/>
                      <a:pt x="90" y="9"/>
                      <a:pt x="78"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a typeface="华文细黑" panose="02010600040101010101" pitchFamily="2" charset="-122"/>
                </a:endParaRPr>
              </a:p>
            </p:txBody>
          </p:sp>
          <p:sp>
            <p:nvSpPr>
              <p:cNvPr id="104" name="Freeform 6"/>
              <p:cNvSpPr>
                <a:spLocks/>
              </p:cNvSpPr>
              <p:nvPr/>
            </p:nvSpPr>
            <p:spPr bwMode="auto">
              <a:xfrm>
                <a:off x="3687" y="833"/>
                <a:ext cx="58" cy="156"/>
              </a:xfrm>
              <a:custGeom>
                <a:avLst/>
                <a:gdLst>
                  <a:gd name="T0" fmla="*/ 0 w 16"/>
                  <a:gd name="T1" fmla="*/ 0 h 44"/>
                  <a:gd name="T2" fmla="*/ 3 w 16"/>
                  <a:gd name="T3" fmla="*/ 7 h 44"/>
                  <a:gd name="T4" fmla="*/ 0 w 16"/>
                  <a:gd name="T5" fmla="*/ 36 h 44"/>
                  <a:gd name="T6" fmla="*/ 8 w 16"/>
                  <a:gd name="T7" fmla="*/ 44 h 44"/>
                  <a:gd name="T8" fmla="*/ 15 w 16"/>
                  <a:gd name="T9" fmla="*/ 36 h 44"/>
                  <a:gd name="T10" fmla="*/ 12 w 16"/>
                  <a:gd name="T11" fmla="*/ 7 h 44"/>
                  <a:gd name="T12" fmla="*/ 16 w 16"/>
                  <a:gd name="T13" fmla="*/ 0 h 44"/>
                  <a:gd name="T14" fmla="*/ 8 w 16"/>
                  <a:gd name="T15" fmla="*/ 1 h 44"/>
                  <a:gd name="T16" fmla="*/ 0 w 16"/>
                  <a:gd name="T1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44">
                    <a:moveTo>
                      <a:pt x="0" y="0"/>
                    </a:moveTo>
                    <a:cubicBezTo>
                      <a:pt x="0" y="3"/>
                      <a:pt x="1" y="5"/>
                      <a:pt x="3" y="7"/>
                    </a:cubicBezTo>
                    <a:cubicBezTo>
                      <a:pt x="0" y="36"/>
                      <a:pt x="0" y="36"/>
                      <a:pt x="0" y="36"/>
                    </a:cubicBezTo>
                    <a:cubicBezTo>
                      <a:pt x="8" y="44"/>
                      <a:pt x="8" y="44"/>
                      <a:pt x="8" y="44"/>
                    </a:cubicBezTo>
                    <a:cubicBezTo>
                      <a:pt x="15" y="36"/>
                      <a:pt x="15" y="36"/>
                      <a:pt x="15" y="36"/>
                    </a:cubicBezTo>
                    <a:cubicBezTo>
                      <a:pt x="12" y="7"/>
                      <a:pt x="12" y="7"/>
                      <a:pt x="12" y="7"/>
                    </a:cubicBezTo>
                    <a:cubicBezTo>
                      <a:pt x="14" y="5"/>
                      <a:pt x="15" y="3"/>
                      <a:pt x="16" y="0"/>
                    </a:cubicBezTo>
                    <a:cubicBezTo>
                      <a:pt x="13" y="1"/>
                      <a:pt x="10" y="1"/>
                      <a:pt x="8" y="1"/>
                    </a:cubicBezTo>
                    <a:cubicBezTo>
                      <a:pt x="5" y="1"/>
                      <a:pt x="2" y="1"/>
                      <a:pt x="0"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a typeface="华文细黑" panose="02010600040101010101" pitchFamily="2" charset="-122"/>
                </a:endParaRPr>
              </a:p>
            </p:txBody>
          </p:sp>
          <p:sp>
            <p:nvSpPr>
              <p:cNvPr id="105" name="Freeform 7"/>
              <p:cNvSpPr>
                <a:spLocks/>
              </p:cNvSpPr>
              <p:nvPr/>
            </p:nvSpPr>
            <p:spPr bwMode="auto">
              <a:xfrm>
                <a:off x="3609" y="652"/>
                <a:ext cx="215" cy="181"/>
              </a:xfrm>
              <a:custGeom>
                <a:avLst/>
                <a:gdLst>
                  <a:gd name="T0" fmla="*/ 30 w 60"/>
                  <a:gd name="T1" fmla="*/ 5 h 51"/>
                  <a:gd name="T2" fmla="*/ 13 w 60"/>
                  <a:gd name="T3" fmla="*/ 0 h 51"/>
                  <a:gd name="T4" fmla="*/ 1 w 60"/>
                  <a:gd name="T5" fmla="*/ 0 h 51"/>
                  <a:gd name="T6" fmla="*/ 0 w 60"/>
                  <a:gd name="T7" fmla="*/ 0 h 51"/>
                  <a:gd name="T8" fmla="*/ 0 w 60"/>
                  <a:gd name="T9" fmla="*/ 6 h 51"/>
                  <a:gd name="T10" fmla="*/ 0 w 60"/>
                  <a:gd name="T11" fmla="*/ 24 h 51"/>
                  <a:gd name="T12" fmla="*/ 22 w 60"/>
                  <a:gd name="T13" fmla="*/ 50 h 51"/>
                  <a:gd name="T14" fmla="*/ 30 w 60"/>
                  <a:gd name="T15" fmla="*/ 51 h 51"/>
                  <a:gd name="T16" fmla="*/ 38 w 60"/>
                  <a:gd name="T17" fmla="*/ 50 h 51"/>
                  <a:gd name="T18" fmla="*/ 60 w 60"/>
                  <a:gd name="T19" fmla="*/ 24 h 51"/>
                  <a:gd name="T20" fmla="*/ 60 w 60"/>
                  <a:gd name="T21" fmla="*/ 6 h 51"/>
                  <a:gd name="T22" fmla="*/ 59 w 60"/>
                  <a:gd name="T23" fmla="*/ 0 h 51"/>
                  <a:gd name="T24" fmla="*/ 47 w 60"/>
                  <a:gd name="T25" fmla="*/ 0 h 51"/>
                  <a:gd name="T26" fmla="*/ 30 w 60"/>
                  <a:gd name="T27" fmla="*/ 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51">
                    <a:moveTo>
                      <a:pt x="30" y="5"/>
                    </a:moveTo>
                    <a:cubicBezTo>
                      <a:pt x="22" y="5"/>
                      <a:pt x="15" y="3"/>
                      <a:pt x="13" y="0"/>
                    </a:cubicBezTo>
                    <a:cubicBezTo>
                      <a:pt x="1" y="0"/>
                      <a:pt x="1" y="0"/>
                      <a:pt x="1" y="0"/>
                    </a:cubicBezTo>
                    <a:cubicBezTo>
                      <a:pt x="0" y="0"/>
                      <a:pt x="0" y="0"/>
                      <a:pt x="0" y="0"/>
                    </a:cubicBezTo>
                    <a:cubicBezTo>
                      <a:pt x="0" y="2"/>
                      <a:pt x="0" y="4"/>
                      <a:pt x="0" y="6"/>
                    </a:cubicBezTo>
                    <a:cubicBezTo>
                      <a:pt x="0" y="24"/>
                      <a:pt x="0" y="24"/>
                      <a:pt x="0" y="24"/>
                    </a:cubicBezTo>
                    <a:cubicBezTo>
                      <a:pt x="0" y="36"/>
                      <a:pt x="9" y="47"/>
                      <a:pt x="22" y="50"/>
                    </a:cubicBezTo>
                    <a:cubicBezTo>
                      <a:pt x="24" y="51"/>
                      <a:pt x="27" y="51"/>
                      <a:pt x="30" y="51"/>
                    </a:cubicBezTo>
                    <a:cubicBezTo>
                      <a:pt x="32" y="51"/>
                      <a:pt x="35" y="51"/>
                      <a:pt x="38" y="50"/>
                    </a:cubicBezTo>
                    <a:cubicBezTo>
                      <a:pt x="50" y="47"/>
                      <a:pt x="60" y="36"/>
                      <a:pt x="60" y="24"/>
                    </a:cubicBezTo>
                    <a:cubicBezTo>
                      <a:pt x="60" y="6"/>
                      <a:pt x="60" y="6"/>
                      <a:pt x="60" y="6"/>
                    </a:cubicBezTo>
                    <a:cubicBezTo>
                      <a:pt x="60" y="4"/>
                      <a:pt x="59" y="2"/>
                      <a:pt x="59" y="0"/>
                    </a:cubicBezTo>
                    <a:cubicBezTo>
                      <a:pt x="47" y="0"/>
                      <a:pt x="47" y="0"/>
                      <a:pt x="47" y="0"/>
                    </a:cubicBezTo>
                    <a:cubicBezTo>
                      <a:pt x="46" y="3"/>
                      <a:pt x="38" y="5"/>
                      <a:pt x="30" y="5"/>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a typeface="华文细黑" panose="02010600040101010101" pitchFamily="2" charset="-122"/>
                </a:endParaRPr>
              </a:p>
            </p:txBody>
          </p:sp>
          <p:sp>
            <p:nvSpPr>
              <p:cNvPr id="106" name="Freeform 8"/>
              <p:cNvSpPr>
                <a:spLocks noEditPoints="1"/>
              </p:cNvSpPr>
              <p:nvPr/>
            </p:nvSpPr>
            <p:spPr bwMode="auto">
              <a:xfrm>
                <a:off x="3598" y="531"/>
                <a:ext cx="240" cy="128"/>
              </a:xfrm>
              <a:custGeom>
                <a:avLst/>
                <a:gdLst>
                  <a:gd name="T0" fmla="*/ 33 w 67"/>
                  <a:gd name="T1" fmla="*/ 0 h 36"/>
                  <a:gd name="T2" fmla="*/ 0 w 67"/>
                  <a:gd name="T3" fmla="*/ 31 h 36"/>
                  <a:gd name="T4" fmla="*/ 4 w 67"/>
                  <a:gd name="T5" fmla="*/ 31 h 36"/>
                  <a:gd name="T6" fmla="*/ 4 w 67"/>
                  <a:gd name="T7" fmla="*/ 31 h 36"/>
                  <a:gd name="T8" fmla="*/ 16 w 67"/>
                  <a:gd name="T9" fmla="*/ 31 h 36"/>
                  <a:gd name="T10" fmla="*/ 33 w 67"/>
                  <a:gd name="T11" fmla="*/ 36 h 36"/>
                  <a:gd name="T12" fmla="*/ 51 w 67"/>
                  <a:gd name="T13" fmla="*/ 31 h 36"/>
                  <a:gd name="T14" fmla="*/ 62 w 67"/>
                  <a:gd name="T15" fmla="*/ 31 h 36"/>
                  <a:gd name="T16" fmla="*/ 64 w 67"/>
                  <a:gd name="T17" fmla="*/ 31 h 36"/>
                  <a:gd name="T18" fmla="*/ 67 w 67"/>
                  <a:gd name="T19" fmla="*/ 31 h 36"/>
                  <a:gd name="T20" fmla="*/ 33 w 67"/>
                  <a:gd name="T21" fmla="*/ 0 h 36"/>
                  <a:gd name="T22" fmla="*/ 33 w 67"/>
                  <a:gd name="T23" fmla="*/ 26 h 36"/>
                  <a:gd name="T24" fmla="*/ 27 w 67"/>
                  <a:gd name="T25" fmla="*/ 20 h 36"/>
                  <a:gd name="T26" fmla="*/ 33 w 67"/>
                  <a:gd name="T27" fmla="*/ 14 h 36"/>
                  <a:gd name="T28" fmla="*/ 40 w 67"/>
                  <a:gd name="T29" fmla="*/ 20 h 36"/>
                  <a:gd name="T30" fmla="*/ 33 w 67"/>
                  <a:gd name="T31"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36">
                    <a:moveTo>
                      <a:pt x="33" y="0"/>
                    </a:moveTo>
                    <a:cubicBezTo>
                      <a:pt x="15" y="0"/>
                      <a:pt x="1" y="14"/>
                      <a:pt x="0" y="31"/>
                    </a:cubicBezTo>
                    <a:cubicBezTo>
                      <a:pt x="4" y="31"/>
                      <a:pt x="4" y="31"/>
                      <a:pt x="4" y="31"/>
                    </a:cubicBezTo>
                    <a:cubicBezTo>
                      <a:pt x="4" y="31"/>
                      <a:pt x="4" y="31"/>
                      <a:pt x="4" y="31"/>
                    </a:cubicBezTo>
                    <a:cubicBezTo>
                      <a:pt x="16" y="31"/>
                      <a:pt x="16" y="31"/>
                      <a:pt x="16" y="31"/>
                    </a:cubicBezTo>
                    <a:cubicBezTo>
                      <a:pt x="18" y="34"/>
                      <a:pt x="25" y="36"/>
                      <a:pt x="33" y="36"/>
                    </a:cubicBezTo>
                    <a:cubicBezTo>
                      <a:pt x="42" y="36"/>
                      <a:pt x="49" y="34"/>
                      <a:pt x="51" y="31"/>
                    </a:cubicBezTo>
                    <a:cubicBezTo>
                      <a:pt x="62" y="31"/>
                      <a:pt x="62" y="31"/>
                      <a:pt x="62" y="31"/>
                    </a:cubicBezTo>
                    <a:cubicBezTo>
                      <a:pt x="64" y="31"/>
                      <a:pt x="64" y="31"/>
                      <a:pt x="64" y="31"/>
                    </a:cubicBezTo>
                    <a:cubicBezTo>
                      <a:pt x="67" y="31"/>
                      <a:pt x="67" y="31"/>
                      <a:pt x="67" y="31"/>
                    </a:cubicBezTo>
                    <a:cubicBezTo>
                      <a:pt x="66" y="14"/>
                      <a:pt x="51" y="0"/>
                      <a:pt x="33" y="0"/>
                    </a:cubicBezTo>
                    <a:close/>
                    <a:moveTo>
                      <a:pt x="33" y="26"/>
                    </a:moveTo>
                    <a:cubicBezTo>
                      <a:pt x="30" y="26"/>
                      <a:pt x="27" y="24"/>
                      <a:pt x="27" y="20"/>
                    </a:cubicBezTo>
                    <a:cubicBezTo>
                      <a:pt x="27" y="17"/>
                      <a:pt x="30" y="14"/>
                      <a:pt x="33" y="14"/>
                    </a:cubicBezTo>
                    <a:cubicBezTo>
                      <a:pt x="37" y="14"/>
                      <a:pt x="40" y="17"/>
                      <a:pt x="40" y="20"/>
                    </a:cubicBezTo>
                    <a:cubicBezTo>
                      <a:pt x="40" y="24"/>
                      <a:pt x="37" y="26"/>
                      <a:pt x="33" y="2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a typeface="华文细黑" panose="02010600040101010101" pitchFamily="2" charset="-122"/>
                </a:endParaRPr>
              </a:p>
            </p:txBody>
          </p:sp>
        </p:grpSp>
      </p:grpSp>
      <p:grpSp>
        <p:nvGrpSpPr>
          <p:cNvPr id="109" name="组合 108"/>
          <p:cNvGrpSpPr/>
          <p:nvPr/>
        </p:nvGrpSpPr>
        <p:grpSpPr>
          <a:xfrm>
            <a:off x="2577611" y="1648757"/>
            <a:ext cx="1226141" cy="1226140"/>
            <a:chOff x="2923419" y="1478667"/>
            <a:chExt cx="1226141" cy="1226140"/>
          </a:xfrm>
        </p:grpSpPr>
        <p:grpSp>
          <p:nvGrpSpPr>
            <p:cNvPr id="110" name="组合 109"/>
            <p:cNvGrpSpPr/>
            <p:nvPr/>
          </p:nvGrpSpPr>
          <p:grpSpPr>
            <a:xfrm>
              <a:off x="2923419" y="1478667"/>
              <a:ext cx="1226141" cy="1226140"/>
              <a:chOff x="2082060" y="4326575"/>
              <a:chExt cx="1280274" cy="1280272"/>
            </a:xfrm>
          </p:grpSpPr>
          <p:sp>
            <p:nvSpPr>
              <p:cNvPr id="112" name="椭圆 111"/>
              <p:cNvSpPr/>
              <p:nvPr/>
            </p:nvSpPr>
            <p:spPr>
              <a:xfrm>
                <a:off x="2082060" y="4326575"/>
                <a:ext cx="1280274" cy="1280272"/>
              </a:xfrm>
              <a:prstGeom prst="ellipse">
                <a:avLst/>
              </a:pr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华文细黑" panose="02010600040101010101" pitchFamily="2" charset="-122"/>
                  <a:ea typeface="华文细黑" panose="02010600040101010101" pitchFamily="2" charset="-122"/>
                </a:endParaRPr>
              </a:p>
            </p:txBody>
          </p:sp>
          <p:sp>
            <p:nvSpPr>
              <p:cNvPr id="113" name="椭圆 112"/>
              <p:cNvSpPr/>
              <p:nvPr/>
            </p:nvSpPr>
            <p:spPr>
              <a:xfrm>
                <a:off x="2220839" y="4480358"/>
                <a:ext cx="985420" cy="985419"/>
              </a:xfrm>
              <a:prstGeom prst="ellipse">
                <a:avLst/>
              </a:prstGeom>
              <a:gradFill>
                <a:gsLst>
                  <a:gs pos="0">
                    <a:srgbClr val="DEDEDE"/>
                  </a:gs>
                  <a:gs pos="100000">
                    <a:srgbClr val="FBFBFB"/>
                  </a:gs>
                </a:gsLst>
                <a:lin ang="5400000" scaled="1"/>
              </a:gradFill>
              <a:ln w="31750" cap="flat">
                <a:gradFill>
                  <a:gsLst>
                    <a:gs pos="0">
                      <a:schemeClr val="bg1"/>
                    </a:gs>
                    <a:gs pos="100000">
                      <a:srgbClr val="DDDDDD"/>
                    </a:gs>
                  </a:gsLst>
                  <a:lin ang="5400000" scaled="1"/>
                </a:gradFill>
                <a:prstDash val="solid"/>
                <a:miter lim="800000"/>
                <a:headEnd/>
                <a:tailEnd/>
              </a:ln>
              <a:effectLst>
                <a:outerShdw blurRad="228600" dist="101600" dir="5400000" algn="t" rotWithShape="0">
                  <a:schemeClr val="tx1">
                    <a:lumMod val="85000"/>
                    <a:lumOff val="15000"/>
                    <a:alpha val="33000"/>
                  </a:schemeClr>
                </a:outerShdw>
              </a:effectLst>
            </p:spPr>
            <p:txBody>
              <a:bodyPr vert="horz" wrap="square" lIns="91440" tIns="45720" rIns="91440" bIns="45720" numCol="1" anchor="t" anchorCtr="0" compatLnSpc="1">
                <a:prstTxWarp prst="textNoShape">
                  <a:avLst/>
                </a:prstTxWarp>
              </a:bodyPr>
              <a:lstStyle/>
              <a:p>
                <a:endParaRPr lang="zh-CN" altLang="en-US">
                  <a:solidFill>
                    <a:srgbClr val="00AABC"/>
                  </a:solidFill>
                  <a:latin typeface="华文细黑" panose="02010600040101010101" pitchFamily="2" charset="-122"/>
                  <a:ea typeface="华文细黑" panose="02010600040101010101" pitchFamily="2" charset="-122"/>
                </a:endParaRPr>
              </a:p>
            </p:txBody>
          </p:sp>
        </p:grpSp>
        <p:sp>
          <p:nvSpPr>
            <p:cNvPr id="111" name="Freeform 32"/>
            <p:cNvSpPr>
              <a:spLocks noEditPoints="1"/>
            </p:cNvSpPr>
            <p:nvPr/>
          </p:nvSpPr>
          <p:spPr bwMode="auto">
            <a:xfrm>
              <a:off x="3279544" y="1917940"/>
              <a:ext cx="485619" cy="347594"/>
            </a:xfrm>
            <a:custGeom>
              <a:avLst/>
              <a:gdLst>
                <a:gd name="T0" fmla="*/ 92 w 244"/>
                <a:gd name="T1" fmla="*/ 48 h 175"/>
                <a:gd name="T2" fmla="*/ 102 w 244"/>
                <a:gd name="T3" fmla="*/ 27 h 175"/>
                <a:gd name="T4" fmla="*/ 75 w 244"/>
                <a:gd name="T5" fmla="*/ 0 h 175"/>
                <a:gd name="T6" fmla="*/ 48 w 244"/>
                <a:gd name="T7" fmla="*/ 27 h 175"/>
                <a:gd name="T8" fmla="*/ 58 w 244"/>
                <a:gd name="T9" fmla="*/ 48 h 175"/>
                <a:gd name="T10" fmla="*/ 10 w 244"/>
                <a:gd name="T11" fmla="*/ 123 h 175"/>
                <a:gd name="T12" fmla="*/ 46 w 244"/>
                <a:gd name="T13" fmla="*/ 97 h 175"/>
                <a:gd name="T14" fmla="*/ 32 w 244"/>
                <a:gd name="T15" fmla="*/ 175 h 175"/>
                <a:gd name="T16" fmla="*/ 57 w 244"/>
                <a:gd name="T17" fmla="*/ 175 h 175"/>
                <a:gd name="T18" fmla="*/ 75 w 244"/>
                <a:gd name="T19" fmla="*/ 142 h 175"/>
                <a:gd name="T20" fmla="*/ 93 w 244"/>
                <a:gd name="T21" fmla="*/ 175 h 175"/>
                <a:gd name="T22" fmla="*/ 118 w 244"/>
                <a:gd name="T23" fmla="*/ 175 h 175"/>
                <a:gd name="T24" fmla="*/ 104 w 244"/>
                <a:gd name="T25" fmla="*/ 97 h 175"/>
                <a:gd name="T26" fmla="*/ 140 w 244"/>
                <a:gd name="T27" fmla="*/ 123 h 175"/>
                <a:gd name="T28" fmla="*/ 92 w 244"/>
                <a:gd name="T29" fmla="*/ 48 h 175"/>
                <a:gd name="T30" fmla="*/ 208 w 244"/>
                <a:gd name="T31" fmla="*/ 97 h 175"/>
                <a:gd name="T32" fmla="*/ 214 w 244"/>
                <a:gd name="T33" fmla="*/ 84 h 175"/>
                <a:gd name="T34" fmla="*/ 198 w 244"/>
                <a:gd name="T35" fmla="*/ 68 h 175"/>
                <a:gd name="T36" fmla="*/ 181 w 244"/>
                <a:gd name="T37" fmla="*/ 84 h 175"/>
                <a:gd name="T38" fmla="*/ 187 w 244"/>
                <a:gd name="T39" fmla="*/ 97 h 175"/>
                <a:gd name="T40" fmla="*/ 158 w 244"/>
                <a:gd name="T41" fmla="*/ 143 h 175"/>
                <a:gd name="T42" fmla="*/ 180 w 244"/>
                <a:gd name="T43" fmla="*/ 127 h 175"/>
                <a:gd name="T44" fmla="*/ 171 w 244"/>
                <a:gd name="T45" fmla="*/ 175 h 175"/>
                <a:gd name="T46" fmla="*/ 186 w 244"/>
                <a:gd name="T47" fmla="*/ 175 h 175"/>
                <a:gd name="T48" fmla="*/ 198 w 244"/>
                <a:gd name="T49" fmla="*/ 155 h 175"/>
                <a:gd name="T50" fmla="*/ 209 w 244"/>
                <a:gd name="T51" fmla="*/ 175 h 175"/>
                <a:gd name="T52" fmla="*/ 224 w 244"/>
                <a:gd name="T53" fmla="*/ 175 h 175"/>
                <a:gd name="T54" fmla="*/ 216 w 244"/>
                <a:gd name="T55" fmla="*/ 127 h 175"/>
                <a:gd name="T56" fmla="*/ 237 w 244"/>
                <a:gd name="T57" fmla="*/ 143 h 175"/>
                <a:gd name="T58" fmla="*/ 208 w 244"/>
                <a:gd name="T59" fmla="*/ 9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4" h="175">
                  <a:moveTo>
                    <a:pt x="92" y="48"/>
                  </a:moveTo>
                  <a:cubicBezTo>
                    <a:pt x="98" y="43"/>
                    <a:pt x="102" y="36"/>
                    <a:pt x="102" y="27"/>
                  </a:cubicBezTo>
                  <a:cubicBezTo>
                    <a:pt x="102" y="12"/>
                    <a:pt x="90" y="0"/>
                    <a:pt x="75" y="0"/>
                  </a:cubicBezTo>
                  <a:cubicBezTo>
                    <a:pt x="60" y="0"/>
                    <a:pt x="48" y="12"/>
                    <a:pt x="48" y="27"/>
                  </a:cubicBezTo>
                  <a:cubicBezTo>
                    <a:pt x="48" y="36"/>
                    <a:pt x="52" y="43"/>
                    <a:pt x="58" y="48"/>
                  </a:cubicBezTo>
                  <a:cubicBezTo>
                    <a:pt x="31" y="58"/>
                    <a:pt x="0" y="113"/>
                    <a:pt x="10" y="123"/>
                  </a:cubicBezTo>
                  <a:cubicBezTo>
                    <a:pt x="19" y="131"/>
                    <a:pt x="34" y="114"/>
                    <a:pt x="46" y="97"/>
                  </a:cubicBezTo>
                  <a:cubicBezTo>
                    <a:pt x="39" y="123"/>
                    <a:pt x="34" y="151"/>
                    <a:pt x="32" y="175"/>
                  </a:cubicBezTo>
                  <a:cubicBezTo>
                    <a:pt x="57" y="175"/>
                    <a:pt x="57" y="175"/>
                    <a:pt x="57" y="175"/>
                  </a:cubicBezTo>
                  <a:cubicBezTo>
                    <a:pt x="57" y="161"/>
                    <a:pt x="66" y="142"/>
                    <a:pt x="75" y="142"/>
                  </a:cubicBezTo>
                  <a:cubicBezTo>
                    <a:pt x="84" y="142"/>
                    <a:pt x="93" y="161"/>
                    <a:pt x="93" y="175"/>
                  </a:cubicBezTo>
                  <a:cubicBezTo>
                    <a:pt x="118" y="175"/>
                    <a:pt x="118" y="175"/>
                    <a:pt x="118" y="175"/>
                  </a:cubicBezTo>
                  <a:cubicBezTo>
                    <a:pt x="116" y="151"/>
                    <a:pt x="111" y="123"/>
                    <a:pt x="104" y="97"/>
                  </a:cubicBezTo>
                  <a:cubicBezTo>
                    <a:pt x="116" y="114"/>
                    <a:pt x="131" y="131"/>
                    <a:pt x="140" y="123"/>
                  </a:cubicBezTo>
                  <a:cubicBezTo>
                    <a:pt x="150" y="113"/>
                    <a:pt x="119" y="58"/>
                    <a:pt x="92" y="48"/>
                  </a:cubicBezTo>
                  <a:close/>
                  <a:moveTo>
                    <a:pt x="208" y="97"/>
                  </a:moveTo>
                  <a:cubicBezTo>
                    <a:pt x="212" y="94"/>
                    <a:pt x="214" y="89"/>
                    <a:pt x="214" y="84"/>
                  </a:cubicBezTo>
                  <a:cubicBezTo>
                    <a:pt x="214" y="75"/>
                    <a:pt x="207" y="68"/>
                    <a:pt x="198" y="68"/>
                  </a:cubicBezTo>
                  <a:cubicBezTo>
                    <a:pt x="188" y="68"/>
                    <a:pt x="181" y="75"/>
                    <a:pt x="181" y="84"/>
                  </a:cubicBezTo>
                  <a:cubicBezTo>
                    <a:pt x="181" y="89"/>
                    <a:pt x="183" y="94"/>
                    <a:pt x="187" y="97"/>
                  </a:cubicBezTo>
                  <a:cubicBezTo>
                    <a:pt x="170" y="103"/>
                    <a:pt x="151" y="137"/>
                    <a:pt x="158" y="143"/>
                  </a:cubicBezTo>
                  <a:cubicBezTo>
                    <a:pt x="163" y="148"/>
                    <a:pt x="172" y="137"/>
                    <a:pt x="180" y="127"/>
                  </a:cubicBezTo>
                  <a:cubicBezTo>
                    <a:pt x="176" y="143"/>
                    <a:pt x="173" y="160"/>
                    <a:pt x="171" y="175"/>
                  </a:cubicBezTo>
                  <a:cubicBezTo>
                    <a:pt x="186" y="175"/>
                    <a:pt x="186" y="175"/>
                    <a:pt x="186" y="175"/>
                  </a:cubicBezTo>
                  <a:cubicBezTo>
                    <a:pt x="186" y="167"/>
                    <a:pt x="192" y="155"/>
                    <a:pt x="198" y="155"/>
                  </a:cubicBezTo>
                  <a:cubicBezTo>
                    <a:pt x="203" y="155"/>
                    <a:pt x="209" y="167"/>
                    <a:pt x="209" y="175"/>
                  </a:cubicBezTo>
                  <a:cubicBezTo>
                    <a:pt x="224" y="175"/>
                    <a:pt x="224" y="175"/>
                    <a:pt x="224" y="175"/>
                  </a:cubicBezTo>
                  <a:cubicBezTo>
                    <a:pt x="223" y="160"/>
                    <a:pt x="219" y="143"/>
                    <a:pt x="216" y="127"/>
                  </a:cubicBezTo>
                  <a:cubicBezTo>
                    <a:pt x="223" y="137"/>
                    <a:pt x="232" y="148"/>
                    <a:pt x="237" y="143"/>
                  </a:cubicBezTo>
                  <a:cubicBezTo>
                    <a:pt x="244" y="137"/>
                    <a:pt x="225" y="103"/>
                    <a:pt x="208" y="9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a typeface="华文细黑" panose="02010600040101010101" pitchFamily="2" charset="-122"/>
              </a:endParaRPr>
            </a:p>
          </p:txBody>
        </p:sp>
      </p:grpSp>
      <p:grpSp>
        <p:nvGrpSpPr>
          <p:cNvPr id="114" name="组合 113"/>
          <p:cNvGrpSpPr/>
          <p:nvPr/>
        </p:nvGrpSpPr>
        <p:grpSpPr>
          <a:xfrm>
            <a:off x="8301805" y="4902311"/>
            <a:ext cx="1226141" cy="1226140"/>
            <a:chOff x="8097271" y="4732221"/>
            <a:chExt cx="1226141" cy="1226140"/>
          </a:xfrm>
        </p:grpSpPr>
        <p:grpSp>
          <p:nvGrpSpPr>
            <p:cNvPr id="115" name="组合 114"/>
            <p:cNvGrpSpPr/>
            <p:nvPr/>
          </p:nvGrpSpPr>
          <p:grpSpPr>
            <a:xfrm>
              <a:off x="8097271" y="4732221"/>
              <a:ext cx="1226141" cy="1226140"/>
              <a:chOff x="2082060" y="4326575"/>
              <a:chExt cx="1280274" cy="1280272"/>
            </a:xfrm>
          </p:grpSpPr>
          <p:sp>
            <p:nvSpPr>
              <p:cNvPr id="150" name="椭圆 149"/>
              <p:cNvSpPr/>
              <p:nvPr/>
            </p:nvSpPr>
            <p:spPr>
              <a:xfrm>
                <a:off x="2082060" y="4326575"/>
                <a:ext cx="1280274" cy="1280272"/>
              </a:xfrm>
              <a:prstGeom prst="ellipse">
                <a:avLst/>
              </a:pr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华文细黑" panose="02010600040101010101" pitchFamily="2" charset="-122"/>
                  <a:ea typeface="华文细黑" panose="02010600040101010101" pitchFamily="2" charset="-122"/>
                </a:endParaRPr>
              </a:p>
            </p:txBody>
          </p:sp>
          <p:sp>
            <p:nvSpPr>
              <p:cNvPr id="151" name="椭圆 150"/>
              <p:cNvSpPr/>
              <p:nvPr/>
            </p:nvSpPr>
            <p:spPr>
              <a:xfrm>
                <a:off x="2220839" y="4480358"/>
                <a:ext cx="985420" cy="985419"/>
              </a:xfrm>
              <a:prstGeom prst="ellipse">
                <a:avLst/>
              </a:prstGeom>
              <a:gradFill>
                <a:gsLst>
                  <a:gs pos="0">
                    <a:srgbClr val="DEDEDE"/>
                  </a:gs>
                  <a:gs pos="100000">
                    <a:srgbClr val="FBFBFB"/>
                  </a:gs>
                </a:gsLst>
                <a:lin ang="5400000" scaled="1"/>
              </a:gradFill>
              <a:ln w="31750" cap="flat">
                <a:gradFill>
                  <a:gsLst>
                    <a:gs pos="0">
                      <a:schemeClr val="bg1"/>
                    </a:gs>
                    <a:gs pos="100000">
                      <a:srgbClr val="DDDDDD"/>
                    </a:gs>
                  </a:gsLst>
                  <a:lin ang="5400000" scaled="1"/>
                </a:gradFill>
                <a:prstDash val="solid"/>
                <a:miter lim="800000"/>
                <a:headEnd/>
                <a:tailEnd/>
              </a:ln>
              <a:effectLst>
                <a:outerShdw blurRad="228600" dist="101600" dir="5400000" algn="t" rotWithShape="0">
                  <a:schemeClr val="tx1">
                    <a:lumMod val="85000"/>
                    <a:lumOff val="15000"/>
                    <a:alpha val="33000"/>
                  </a:schemeClr>
                </a:outerShdw>
              </a:effectLst>
            </p:spPr>
            <p:txBody>
              <a:bodyPr vert="horz" wrap="square" lIns="91440" tIns="45720" rIns="91440" bIns="45720" numCol="1" anchor="t" anchorCtr="0" compatLnSpc="1">
                <a:prstTxWarp prst="textNoShape">
                  <a:avLst/>
                </a:prstTxWarp>
              </a:bodyPr>
              <a:lstStyle/>
              <a:p>
                <a:endParaRPr lang="zh-CN" altLang="en-US">
                  <a:solidFill>
                    <a:srgbClr val="00AABC"/>
                  </a:solidFill>
                  <a:latin typeface="华文细黑" panose="02010600040101010101" pitchFamily="2" charset="-122"/>
                  <a:ea typeface="华文细黑" panose="02010600040101010101" pitchFamily="2" charset="-122"/>
                </a:endParaRPr>
              </a:p>
            </p:txBody>
          </p:sp>
        </p:grpSp>
        <p:grpSp>
          <p:nvGrpSpPr>
            <p:cNvPr id="116" name="组合 115"/>
            <p:cNvGrpSpPr/>
            <p:nvPr/>
          </p:nvGrpSpPr>
          <p:grpSpPr>
            <a:xfrm>
              <a:off x="8457253" y="5071488"/>
              <a:ext cx="503962" cy="568741"/>
              <a:chOff x="10815638" y="1174750"/>
              <a:chExt cx="728663" cy="822325"/>
            </a:xfrm>
            <a:solidFill>
              <a:schemeClr val="tx1">
                <a:lumMod val="50000"/>
                <a:lumOff val="50000"/>
              </a:schemeClr>
            </a:solidFill>
          </p:grpSpPr>
          <p:sp>
            <p:nvSpPr>
              <p:cNvPr id="148" name="Freeform 33"/>
              <p:cNvSpPr>
                <a:spLocks noEditPoints="1"/>
              </p:cNvSpPr>
              <p:nvPr/>
            </p:nvSpPr>
            <p:spPr bwMode="auto">
              <a:xfrm>
                <a:off x="10815638" y="1174750"/>
                <a:ext cx="728663" cy="822325"/>
              </a:xfrm>
              <a:custGeom>
                <a:avLst/>
                <a:gdLst>
                  <a:gd name="T0" fmla="*/ 103 w 194"/>
                  <a:gd name="T1" fmla="*/ 26 h 219"/>
                  <a:gd name="T2" fmla="*/ 103 w 194"/>
                  <a:gd name="T3" fmla="*/ 18 h 219"/>
                  <a:gd name="T4" fmla="*/ 120 w 194"/>
                  <a:gd name="T5" fmla="*/ 18 h 219"/>
                  <a:gd name="T6" fmla="*/ 120 w 194"/>
                  <a:gd name="T7" fmla="*/ 0 h 219"/>
                  <a:gd name="T8" fmla="*/ 74 w 194"/>
                  <a:gd name="T9" fmla="*/ 0 h 219"/>
                  <a:gd name="T10" fmla="*/ 74 w 194"/>
                  <a:gd name="T11" fmla="*/ 18 h 219"/>
                  <a:gd name="T12" fmla="*/ 91 w 194"/>
                  <a:gd name="T13" fmla="*/ 18 h 219"/>
                  <a:gd name="T14" fmla="*/ 91 w 194"/>
                  <a:gd name="T15" fmla="*/ 26 h 219"/>
                  <a:gd name="T16" fmla="*/ 0 w 194"/>
                  <a:gd name="T17" fmla="*/ 122 h 219"/>
                  <a:gd name="T18" fmla="*/ 97 w 194"/>
                  <a:gd name="T19" fmla="*/ 219 h 219"/>
                  <a:gd name="T20" fmla="*/ 194 w 194"/>
                  <a:gd name="T21" fmla="*/ 122 h 219"/>
                  <a:gd name="T22" fmla="*/ 103 w 194"/>
                  <a:gd name="T23" fmla="*/ 26 h 219"/>
                  <a:gd name="T24" fmla="*/ 158 w 194"/>
                  <a:gd name="T25" fmla="*/ 180 h 219"/>
                  <a:gd name="T26" fmla="*/ 145 w 194"/>
                  <a:gd name="T27" fmla="*/ 167 h 219"/>
                  <a:gd name="T28" fmla="*/ 142 w 194"/>
                  <a:gd name="T29" fmla="*/ 171 h 219"/>
                  <a:gd name="T30" fmla="*/ 154 w 194"/>
                  <a:gd name="T31" fmla="*/ 183 h 219"/>
                  <a:gd name="T32" fmla="*/ 100 w 194"/>
                  <a:gd name="T33" fmla="*/ 206 h 219"/>
                  <a:gd name="T34" fmla="*/ 100 w 194"/>
                  <a:gd name="T35" fmla="*/ 188 h 219"/>
                  <a:gd name="T36" fmla="*/ 95 w 194"/>
                  <a:gd name="T37" fmla="*/ 188 h 219"/>
                  <a:gd name="T38" fmla="*/ 95 w 194"/>
                  <a:gd name="T39" fmla="*/ 206 h 219"/>
                  <a:gd name="T40" fmla="*/ 40 w 194"/>
                  <a:gd name="T41" fmla="*/ 183 h 219"/>
                  <a:gd name="T42" fmla="*/ 52 w 194"/>
                  <a:gd name="T43" fmla="*/ 171 h 219"/>
                  <a:gd name="T44" fmla="*/ 49 w 194"/>
                  <a:gd name="T45" fmla="*/ 167 h 219"/>
                  <a:gd name="T46" fmla="*/ 36 w 194"/>
                  <a:gd name="T47" fmla="*/ 180 h 219"/>
                  <a:gd name="T48" fmla="*/ 14 w 194"/>
                  <a:gd name="T49" fmla="*/ 125 h 219"/>
                  <a:gd name="T50" fmla="*/ 31 w 194"/>
                  <a:gd name="T51" fmla="*/ 125 h 219"/>
                  <a:gd name="T52" fmla="*/ 31 w 194"/>
                  <a:gd name="T53" fmla="*/ 120 h 219"/>
                  <a:gd name="T54" fmla="*/ 14 w 194"/>
                  <a:gd name="T55" fmla="*/ 120 h 219"/>
                  <a:gd name="T56" fmla="*/ 36 w 194"/>
                  <a:gd name="T57" fmla="*/ 65 h 219"/>
                  <a:gd name="T58" fmla="*/ 49 w 194"/>
                  <a:gd name="T59" fmla="*/ 78 h 219"/>
                  <a:gd name="T60" fmla="*/ 52 w 194"/>
                  <a:gd name="T61" fmla="*/ 74 h 219"/>
                  <a:gd name="T62" fmla="*/ 40 w 194"/>
                  <a:gd name="T63" fmla="*/ 62 h 219"/>
                  <a:gd name="T64" fmla="*/ 95 w 194"/>
                  <a:gd name="T65" fmla="*/ 39 h 219"/>
                  <a:gd name="T66" fmla="*/ 95 w 194"/>
                  <a:gd name="T67" fmla="*/ 56 h 219"/>
                  <a:gd name="T68" fmla="*/ 100 w 194"/>
                  <a:gd name="T69" fmla="*/ 56 h 219"/>
                  <a:gd name="T70" fmla="*/ 100 w 194"/>
                  <a:gd name="T71" fmla="*/ 39 h 219"/>
                  <a:gd name="T72" fmla="*/ 154 w 194"/>
                  <a:gd name="T73" fmla="*/ 62 h 219"/>
                  <a:gd name="T74" fmla="*/ 142 w 194"/>
                  <a:gd name="T75" fmla="*/ 74 h 219"/>
                  <a:gd name="T76" fmla="*/ 145 w 194"/>
                  <a:gd name="T77" fmla="*/ 78 h 219"/>
                  <a:gd name="T78" fmla="*/ 158 w 194"/>
                  <a:gd name="T79" fmla="*/ 65 h 219"/>
                  <a:gd name="T80" fmla="*/ 180 w 194"/>
                  <a:gd name="T81" fmla="*/ 120 h 219"/>
                  <a:gd name="T82" fmla="*/ 163 w 194"/>
                  <a:gd name="T83" fmla="*/ 120 h 219"/>
                  <a:gd name="T84" fmla="*/ 163 w 194"/>
                  <a:gd name="T85" fmla="*/ 125 h 219"/>
                  <a:gd name="T86" fmla="*/ 180 w 194"/>
                  <a:gd name="T87" fmla="*/ 125 h 219"/>
                  <a:gd name="T88" fmla="*/ 158 w 194"/>
                  <a:gd name="T89" fmla="*/ 18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4" h="219">
                    <a:moveTo>
                      <a:pt x="103" y="26"/>
                    </a:moveTo>
                    <a:cubicBezTo>
                      <a:pt x="103" y="18"/>
                      <a:pt x="103" y="18"/>
                      <a:pt x="103" y="18"/>
                    </a:cubicBezTo>
                    <a:cubicBezTo>
                      <a:pt x="120" y="18"/>
                      <a:pt x="120" y="18"/>
                      <a:pt x="120" y="18"/>
                    </a:cubicBezTo>
                    <a:cubicBezTo>
                      <a:pt x="120" y="0"/>
                      <a:pt x="120" y="0"/>
                      <a:pt x="120" y="0"/>
                    </a:cubicBezTo>
                    <a:cubicBezTo>
                      <a:pt x="74" y="0"/>
                      <a:pt x="74" y="0"/>
                      <a:pt x="74" y="0"/>
                    </a:cubicBezTo>
                    <a:cubicBezTo>
                      <a:pt x="74" y="18"/>
                      <a:pt x="74" y="18"/>
                      <a:pt x="74" y="18"/>
                    </a:cubicBezTo>
                    <a:cubicBezTo>
                      <a:pt x="91" y="18"/>
                      <a:pt x="91" y="18"/>
                      <a:pt x="91" y="18"/>
                    </a:cubicBezTo>
                    <a:cubicBezTo>
                      <a:pt x="91" y="26"/>
                      <a:pt x="91" y="26"/>
                      <a:pt x="91" y="26"/>
                    </a:cubicBezTo>
                    <a:cubicBezTo>
                      <a:pt x="41" y="29"/>
                      <a:pt x="0" y="71"/>
                      <a:pt x="0" y="122"/>
                    </a:cubicBezTo>
                    <a:cubicBezTo>
                      <a:pt x="0" y="176"/>
                      <a:pt x="44" y="219"/>
                      <a:pt x="97" y="219"/>
                    </a:cubicBezTo>
                    <a:cubicBezTo>
                      <a:pt x="150" y="219"/>
                      <a:pt x="194" y="176"/>
                      <a:pt x="194" y="122"/>
                    </a:cubicBezTo>
                    <a:cubicBezTo>
                      <a:pt x="194" y="71"/>
                      <a:pt x="154" y="29"/>
                      <a:pt x="103" y="26"/>
                    </a:cubicBezTo>
                    <a:close/>
                    <a:moveTo>
                      <a:pt x="158" y="180"/>
                    </a:moveTo>
                    <a:cubicBezTo>
                      <a:pt x="145" y="167"/>
                      <a:pt x="145" y="167"/>
                      <a:pt x="145" y="167"/>
                    </a:cubicBezTo>
                    <a:cubicBezTo>
                      <a:pt x="142" y="171"/>
                      <a:pt x="142" y="171"/>
                      <a:pt x="142" y="171"/>
                    </a:cubicBezTo>
                    <a:cubicBezTo>
                      <a:pt x="154" y="183"/>
                      <a:pt x="154" y="183"/>
                      <a:pt x="154" y="183"/>
                    </a:cubicBezTo>
                    <a:cubicBezTo>
                      <a:pt x="140" y="197"/>
                      <a:pt x="121" y="205"/>
                      <a:pt x="100" y="206"/>
                    </a:cubicBezTo>
                    <a:cubicBezTo>
                      <a:pt x="100" y="188"/>
                      <a:pt x="100" y="188"/>
                      <a:pt x="100" y="188"/>
                    </a:cubicBezTo>
                    <a:cubicBezTo>
                      <a:pt x="95" y="188"/>
                      <a:pt x="95" y="188"/>
                      <a:pt x="95" y="188"/>
                    </a:cubicBezTo>
                    <a:cubicBezTo>
                      <a:pt x="95" y="206"/>
                      <a:pt x="95" y="206"/>
                      <a:pt x="95" y="206"/>
                    </a:cubicBezTo>
                    <a:cubicBezTo>
                      <a:pt x="73" y="205"/>
                      <a:pt x="54" y="197"/>
                      <a:pt x="40" y="183"/>
                    </a:cubicBezTo>
                    <a:cubicBezTo>
                      <a:pt x="52" y="171"/>
                      <a:pt x="52" y="171"/>
                      <a:pt x="52" y="171"/>
                    </a:cubicBezTo>
                    <a:cubicBezTo>
                      <a:pt x="49" y="167"/>
                      <a:pt x="49" y="167"/>
                      <a:pt x="49" y="167"/>
                    </a:cubicBezTo>
                    <a:cubicBezTo>
                      <a:pt x="36" y="180"/>
                      <a:pt x="36" y="180"/>
                      <a:pt x="36" y="180"/>
                    </a:cubicBezTo>
                    <a:cubicBezTo>
                      <a:pt x="23" y="165"/>
                      <a:pt x="14" y="146"/>
                      <a:pt x="14" y="125"/>
                    </a:cubicBezTo>
                    <a:cubicBezTo>
                      <a:pt x="31" y="125"/>
                      <a:pt x="31" y="125"/>
                      <a:pt x="31" y="125"/>
                    </a:cubicBezTo>
                    <a:cubicBezTo>
                      <a:pt x="31" y="120"/>
                      <a:pt x="31" y="120"/>
                      <a:pt x="31" y="120"/>
                    </a:cubicBezTo>
                    <a:cubicBezTo>
                      <a:pt x="14" y="120"/>
                      <a:pt x="14" y="120"/>
                      <a:pt x="14" y="120"/>
                    </a:cubicBezTo>
                    <a:cubicBezTo>
                      <a:pt x="14" y="99"/>
                      <a:pt x="23" y="80"/>
                      <a:pt x="36" y="65"/>
                    </a:cubicBezTo>
                    <a:cubicBezTo>
                      <a:pt x="49" y="78"/>
                      <a:pt x="49" y="78"/>
                      <a:pt x="49" y="78"/>
                    </a:cubicBezTo>
                    <a:cubicBezTo>
                      <a:pt x="52" y="74"/>
                      <a:pt x="52" y="74"/>
                      <a:pt x="52" y="74"/>
                    </a:cubicBezTo>
                    <a:cubicBezTo>
                      <a:pt x="40" y="62"/>
                      <a:pt x="40" y="62"/>
                      <a:pt x="40" y="62"/>
                    </a:cubicBezTo>
                    <a:cubicBezTo>
                      <a:pt x="54" y="48"/>
                      <a:pt x="73" y="40"/>
                      <a:pt x="95" y="39"/>
                    </a:cubicBezTo>
                    <a:cubicBezTo>
                      <a:pt x="95" y="56"/>
                      <a:pt x="95" y="56"/>
                      <a:pt x="95" y="56"/>
                    </a:cubicBezTo>
                    <a:cubicBezTo>
                      <a:pt x="100" y="56"/>
                      <a:pt x="100" y="56"/>
                      <a:pt x="100" y="56"/>
                    </a:cubicBezTo>
                    <a:cubicBezTo>
                      <a:pt x="100" y="39"/>
                      <a:pt x="100" y="39"/>
                      <a:pt x="100" y="39"/>
                    </a:cubicBezTo>
                    <a:cubicBezTo>
                      <a:pt x="121" y="40"/>
                      <a:pt x="140" y="48"/>
                      <a:pt x="154" y="62"/>
                    </a:cubicBezTo>
                    <a:cubicBezTo>
                      <a:pt x="142" y="74"/>
                      <a:pt x="142" y="74"/>
                      <a:pt x="142" y="74"/>
                    </a:cubicBezTo>
                    <a:cubicBezTo>
                      <a:pt x="145" y="78"/>
                      <a:pt x="145" y="78"/>
                      <a:pt x="145" y="78"/>
                    </a:cubicBezTo>
                    <a:cubicBezTo>
                      <a:pt x="158" y="65"/>
                      <a:pt x="158" y="65"/>
                      <a:pt x="158" y="65"/>
                    </a:cubicBezTo>
                    <a:cubicBezTo>
                      <a:pt x="171" y="80"/>
                      <a:pt x="180" y="99"/>
                      <a:pt x="180" y="120"/>
                    </a:cubicBezTo>
                    <a:cubicBezTo>
                      <a:pt x="163" y="120"/>
                      <a:pt x="163" y="120"/>
                      <a:pt x="163" y="120"/>
                    </a:cubicBezTo>
                    <a:cubicBezTo>
                      <a:pt x="163" y="125"/>
                      <a:pt x="163" y="125"/>
                      <a:pt x="163" y="125"/>
                    </a:cubicBezTo>
                    <a:cubicBezTo>
                      <a:pt x="180" y="125"/>
                      <a:pt x="180" y="125"/>
                      <a:pt x="180" y="125"/>
                    </a:cubicBezTo>
                    <a:cubicBezTo>
                      <a:pt x="180" y="146"/>
                      <a:pt x="171" y="165"/>
                      <a:pt x="158" y="18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a typeface="华文细黑" panose="02010600040101010101" pitchFamily="2" charset="-122"/>
                </a:endParaRPr>
              </a:p>
            </p:txBody>
          </p:sp>
          <p:sp>
            <p:nvSpPr>
              <p:cNvPr id="149" name="Freeform 34"/>
              <p:cNvSpPr>
                <a:spLocks/>
              </p:cNvSpPr>
              <p:nvPr/>
            </p:nvSpPr>
            <p:spPr bwMode="auto">
              <a:xfrm>
                <a:off x="11153775" y="1404937"/>
                <a:ext cx="160338" cy="273050"/>
              </a:xfrm>
              <a:custGeom>
                <a:avLst/>
                <a:gdLst>
                  <a:gd name="T0" fmla="*/ 101 w 101"/>
                  <a:gd name="T1" fmla="*/ 66 h 172"/>
                  <a:gd name="T2" fmla="*/ 94 w 101"/>
                  <a:gd name="T3" fmla="*/ 59 h 172"/>
                  <a:gd name="T4" fmla="*/ 21 w 101"/>
                  <a:gd name="T5" fmla="*/ 132 h 172"/>
                  <a:gd name="T6" fmla="*/ 21 w 101"/>
                  <a:gd name="T7" fmla="*/ 0 h 172"/>
                  <a:gd name="T8" fmla="*/ 11 w 101"/>
                  <a:gd name="T9" fmla="*/ 0 h 172"/>
                  <a:gd name="T10" fmla="*/ 11 w 101"/>
                  <a:gd name="T11" fmla="*/ 141 h 172"/>
                  <a:gd name="T12" fmla="*/ 0 w 101"/>
                  <a:gd name="T13" fmla="*/ 153 h 172"/>
                  <a:gd name="T14" fmla="*/ 7 w 101"/>
                  <a:gd name="T15" fmla="*/ 163 h 172"/>
                  <a:gd name="T16" fmla="*/ 11 w 101"/>
                  <a:gd name="T17" fmla="*/ 158 h 172"/>
                  <a:gd name="T18" fmla="*/ 11 w 101"/>
                  <a:gd name="T19" fmla="*/ 172 h 172"/>
                  <a:gd name="T20" fmla="*/ 21 w 101"/>
                  <a:gd name="T21" fmla="*/ 172 h 172"/>
                  <a:gd name="T22" fmla="*/ 21 w 101"/>
                  <a:gd name="T23" fmla="*/ 146 h 172"/>
                  <a:gd name="T24" fmla="*/ 101 w 101"/>
                  <a:gd name="T25" fmla="*/ 6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172">
                    <a:moveTo>
                      <a:pt x="101" y="66"/>
                    </a:moveTo>
                    <a:lnTo>
                      <a:pt x="94" y="59"/>
                    </a:lnTo>
                    <a:lnTo>
                      <a:pt x="21" y="132"/>
                    </a:lnTo>
                    <a:lnTo>
                      <a:pt x="21" y="0"/>
                    </a:lnTo>
                    <a:lnTo>
                      <a:pt x="11" y="0"/>
                    </a:lnTo>
                    <a:lnTo>
                      <a:pt x="11" y="141"/>
                    </a:lnTo>
                    <a:lnTo>
                      <a:pt x="0" y="153"/>
                    </a:lnTo>
                    <a:lnTo>
                      <a:pt x="7" y="163"/>
                    </a:lnTo>
                    <a:lnTo>
                      <a:pt x="11" y="158"/>
                    </a:lnTo>
                    <a:lnTo>
                      <a:pt x="11" y="172"/>
                    </a:lnTo>
                    <a:lnTo>
                      <a:pt x="21" y="172"/>
                    </a:lnTo>
                    <a:lnTo>
                      <a:pt x="21" y="146"/>
                    </a:lnTo>
                    <a:lnTo>
                      <a:pt x="101" y="6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a typeface="华文细黑" panose="02010600040101010101" pitchFamily="2" charset="-122"/>
                </a:endParaRPr>
              </a:p>
            </p:txBody>
          </p:sp>
        </p:grpSp>
      </p:grpSp>
      <p:grpSp>
        <p:nvGrpSpPr>
          <p:cNvPr id="152" name="组合 151"/>
          <p:cNvGrpSpPr/>
          <p:nvPr/>
        </p:nvGrpSpPr>
        <p:grpSpPr>
          <a:xfrm>
            <a:off x="3803752" y="1907884"/>
            <a:ext cx="4446534" cy="707886"/>
            <a:chOff x="4305325" y="1737794"/>
            <a:chExt cx="4446534" cy="707886"/>
          </a:xfrm>
        </p:grpSpPr>
        <p:sp>
          <p:nvSpPr>
            <p:cNvPr id="153" name="文本框 112"/>
            <p:cNvSpPr txBox="1"/>
            <p:nvPr/>
          </p:nvSpPr>
          <p:spPr>
            <a:xfrm>
              <a:off x="5027861" y="1795099"/>
              <a:ext cx="1693508" cy="261610"/>
            </a:xfrm>
            <a:prstGeom prst="rect">
              <a:avLst/>
            </a:prstGeom>
            <a:noFill/>
          </p:spPr>
          <p:txBody>
            <a:bodyPr wrap="square" rtlCol="0">
              <a:spAutoFit/>
            </a:bodyPr>
            <a:lstStyle/>
            <a:p>
              <a:r>
                <a:rPr lang="zh-CN" altLang="en-US" sz="1100" dirty="0">
                  <a:solidFill>
                    <a:schemeClr val="accent1"/>
                  </a:solidFill>
                  <a:latin typeface="华文细黑" panose="02010600040101010101" pitchFamily="2" charset="-122"/>
                  <a:ea typeface="华文细黑" panose="02010600040101010101" pitchFamily="2" charset="-122"/>
                </a:rPr>
                <a:t>初步完成目标</a:t>
              </a:r>
            </a:p>
          </p:txBody>
        </p:sp>
        <p:sp>
          <p:nvSpPr>
            <p:cNvPr id="154" name="文本框 114"/>
            <p:cNvSpPr txBox="1"/>
            <p:nvPr/>
          </p:nvSpPr>
          <p:spPr>
            <a:xfrm>
              <a:off x="4305325" y="1737794"/>
              <a:ext cx="841735" cy="707886"/>
            </a:xfrm>
            <a:prstGeom prst="rect">
              <a:avLst/>
            </a:prstGeom>
            <a:noFill/>
          </p:spPr>
          <p:txBody>
            <a:bodyPr wrap="square" rtlCol="0">
              <a:spAutoFit/>
            </a:bodyPr>
            <a:lstStyle/>
            <a:p>
              <a:pPr algn="ctr"/>
              <a:r>
                <a:rPr lang="en-US" altLang="zh-CN" sz="4000" dirty="0">
                  <a:solidFill>
                    <a:schemeClr val="accent1"/>
                  </a:solidFill>
                  <a:latin typeface="Impact" panose="020B0806030902050204" pitchFamily="34" charset="0"/>
                  <a:ea typeface="华文细黑" panose="02010600040101010101" pitchFamily="2" charset="-122"/>
                </a:rPr>
                <a:t>01</a:t>
              </a:r>
              <a:endParaRPr lang="zh-CN" altLang="en-US" sz="4000" dirty="0">
                <a:solidFill>
                  <a:schemeClr val="accent1"/>
                </a:solidFill>
                <a:latin typeface="Impact" panose="020B0806030902050204" pitchFamily="34" charset="0"/>
                <a:ea typeface="华文细黑" panose="02010600040101010101" pitchFamily="2" charset="-122"/>
              </a:endParaRPr>
            </a:p>
          </p:txBody>
        </p:sp>
        <p:sp>
          <p:nvSpPr>
            <p:cNvPr id="155" name="Rectangle 5"/>
            <p:cNvSpPr>
              <a:spLocks/>
            </p:cNvSpPr>
            <p:nvPr/>
          </p:nvSpPr>
          <p:spPr bwMode="auto">
            <a:xfrm>
              <a:off x="5121902" y="1985961"/>
              <a:ext cx="3629957" cy="459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800" dirty="0">
                  <a:solidFill>
                    <a:schemeClr val="tx1">
                      <a:lumMod val="50000"/>
                      <a:lumOff val="50000"/>
                    </a:schemeClr>
                  </a:solidFill>
                  <a:latin typeface="华文细黑" panose="02010600040101010101" pitchFamily="2" charset="-122"/>
                  <a:ea typeface="华文细黑" panose="02010600040101010101" pitchFamily="2" charset="-122"/>
                  <a:sym typeface="Gill Sans" charset="0"/>
                </a:rPr>
                <a:t>此处添加详细文本描述，建议与标题相关并符合整体语言风格，语言描述尽量简洁生动。尽量将每页幻灯片的字数控制在 </a:t>
              </a:r>
              <a:r>
                <a:rPr lang="en-US" altLang="zh-CN" sz="800" dirty="0">
                  <a:solidFill>
                    <a:schemeClr val="tx1">
                      <a:lumMod val="50000"/>
                      <a:lumOff val="50000"/>
                    </a:schemeClr>
                  </a:solidFill>
                  <a:latin typeface="华文细黑" panose="02010600040101010101" pitchFamily="2" charset="-122"/>
                  <a:ea typeface="华文细黑" panose="02010600040101010101" pitchFamily="2" charset="-122"/>
                  <a:sym typeface="Gill Sans" charset="0"/>
                </a:rPr>
                <a:t>200</a:t>
              </a:r>
              <a:r>
                <a:rPr lang="zh-CN" altLang="en-US" sz="800" dirty="0">
                  <a:solidFill>
                    <a:schemeClr val="tx1">
                      <a:lumMod val="50000"/>
                      <a:lumOff val="50000"/>
                    </a:schemeClr>
                  </a:solidFill>
                  <a:latin typeface="华文细黑" panose="02010600040101010101" pitchFamily="2" charset="-122"/>
                  <a:ea typeface="华文细黑" panose="02010600040101010101" pitchFamily="2" charset="-122"/>
                  <a:sym typeface="Gill Sans" charset="0"/>
                </a:rPr>
                <a:t>字以内。</a:t>
              </a:r>
              <a:endParaRPr lang="en-US" altLang="zh-CN" sz="800" dirty="0">
                <a:solidFill>
                  <a:schemeClr val="tx1">
                    <a:lumMod val="50000"/>
                    <a:lumOff val="50000"/>
                  </a:schemeClr>
                </a:solidFill>
                <a:latin typeface="华文细黑" panose="02010600040101010101" pitchFamily="2" charset="-122"/>
                <a:ea typeface="华文细黑" panose="02010600040101010101" pitchFamily="2" charset="-122"/>
                <a:cs typeface="Lato Light" charset="0"/>
                <a:sym typeface="Lato Light" charset="0"/>
              </a:endParaRPr>
            </a:p>
          </p:txBody>
        </p:sp>
      </p:grpSp>
      <p:grpSp>
        <p:nvGrpSpPr>
          <p:cNvPr id="156" name="组合 155"/>
          <p:cNvGrpSpPr/>
          <p:nvPr/>
        </p:nvGrpSpPr>
        <p:grpSpPr>
          <a:xfrm>
            <a:off x="3783039" y="3020265"/>
            <a:ext cx="4518766" cy="707886"/>
            <a:chOff x="3660466" y="2850175"/>
            <a:chExt cx="4518766" cy="707886"/>
          </a:xfrm>
        </p:grpSpPr>
        <p:sp>
          <p:nvSpPr>
            <p:cNvPr id="157" name="文本框 116"/>
            <p:cNvSpPr txBox="1"/>
            <p:nvPr/>
          </p:nvSpPr>
          <p:spPr>
            <a:xfrm>
              <a:off x="5691254" y="2904561"/>
              <a:ext cx="1693507" cy="261610"/>
            </a:xfrm>
            <a:prstGeom prst="rect">
              <a:avLst/>
            </a:prstGeom>
            <a:noFill/>
          </p:spPr>
          <p:txBody>
            <a:bodyPr wrap="square" rtlCol="0">
              <a:spAutoFit/>
            </a:bodyPr>
            <a:lstStyle/>
            <a:p>
              <a:pPr algn="r"/>
              <a:r>
                <a:rPr lang="zh-CN" altLang="en-US" sz="1100" dirty="0">
                  <a:solidFill>
                    <a:schemeClr val="accent1"/>
                  </a:solidFill>
                  <a:latin typeface="华文细黑" panose="02010600040101010101" pitchFamily="2" charset="-122"/>
                  <a:ea typeface="华文细黑" panose="02010600040101010101" pitchFamily="2" charset="-122"/>
                </a:rPr>
                <a:t>中段完成目标</a:t>
              </a:r>
            </a:p>
          </p:txBody>
        </p:sp>
        <p:sp>
          <p:nvSpPr>
            <p:cNvPr id="158" name="文本框 118"/>
            <p:cNvSpPr txBox="1"/>
            <p:nvPr/>
          </p:nvSpPr>
          <p:spPr>
            <a:xfrm>
              <a:off x="7337496" y="2850175"/>
              <a:ext cx="841736" cy="707886"/>
            </a:xfrm>
            <a:prstGeom prst="rect">
              <a:avLst/>
            </a:prstGeom>
            <a:noFill/>
          </p:spPr>
          <p:txBody>
            <a:bodyPr wrap="square" rtlCol="0">
              <a:spAutoFit/>
            </a:bodyPr>
            <a:lstStyle/>
            <a:p>
              <a:pPr algn="ctr"/>
              <a:r>
                <a:rPr lang="en-US" altLang="zh-CN" sz="4000" dirty="0">
                  <a:solidFill>
                    <a:schemeClr val="accent1"/>
                  </a:solidFill>
                  <a:latin typeface="Impact" panose="020B0806030902050204" pitchFamily="34" charset="0"/>
                  <a:ea typeface="华文细黑" panose="02010600040101010101" pitchFamily="2" charset="-122"/>
                </a:rPr>
                <a:t>01</a:t>
              </a:r>
              <a:endParaRPr lang="zh-CN" altLang="en-US" sz="4000" dirty="0">
                <a:solidFill>
                  <a:schemeClr val="accent1"/>
                </a:solidFill>
                <a:latin typeface="Impact" panose="020B0806030902050204" pitchFamily="34" charset="0"/>
                <a:ea typeface="华文细黑" panose="02010600040101010101" pitchFamily="2" charset="-122"/>
              </a:endParaRPr>
            </a:p>
          </p:txBody>
        </p:sp>
        <p:sp>
          <p:nvSpPr>
            <p:cNvPr id="159" name="Rectangle 5"/>
            <p:cNvSpPr>
              <a:spLocks/>
            </p:cNvSpPr>
            <p:nvPr/>
          </p:nvSpPr>
          <p:spPr bwMode="auto">
            <a:xfrm>
              <a:off x="3660466" y="3117632"/>
              <a:ext cx="3629957" cy="37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r" fontAlgn="base">
                <a:lnSpc>
                  <a:spcPct val="150000"/>
                </a:lnSpc>
                <a:spcBef>
                  <a:spcPct val="0"/>
                </a:spcBef>
                <a:spcAft>
                  <a:spcPct val="0"/>
                </a:spcAft>
              </a:pPr>
              <a:r>
                <a:rPr lang="zh-CN" altLang="en-US" sz="800" dirty="0">
                  <a:solidFill>
                    <a:schemeClr val="tx1">
                      <a:lumMod val="50000"/>
                      <a:lumOff val="50000"/>
                    </a:schemeClr>
                  </a:solidFill>
                  <a:latin typeface="华文细黑" panose="02010600040101010101" pitchFamily="2" charset="-122"/>
                  <a:ea typeface="华文细黑" panose="02010600040101010101" pitchFamily="2" charset="-122"/>
                  <a:sym typeface="Gill Sans" charset="0"/>
                </a:rPr>
                <a:t>此处添加详细文本描述，建议与标题相关并符合整体语言风格，语言描述尽量简洁生动。尽量将每页幻灯片的字数控制在 </a:t>
              </a:r>
              <a:r>
                <a:rPr lang="en-US" altLang="zh-CN" sz="800" dirty="0">
                  <a:solidFill>
                    <a:schemeClr val="tx1">
                      <a:lumMod val="50000"/>
                      <a:lumOff val="50000"/>
                    </a:schemeClr>
                  </a:solidFill>
                  <a:latin typeface="华文细黑" panose="02010600040101010101" pitchFamily="2" charset="-122"/>
                  <a:ea typeface="华文细黑" panose="02010600040101010101" pitchFamily="2" charset="-122"/>
                  <a:sym typeface="Gill Sans" charset="0"/>
                </a:rPr>
                <a:t>200</a:t>
              </a:r>
              <a:r>
                <a:rPr lang="zh-CN" altLang="en-US" sz="800" dirty="0">
                  <a:solidFill>
                    <a:schemeClr val="tx1">
                      <a:lumMod val="50000"/>
                      <a:lumOff val="50000"/>
                    </a:schemeClr>
                  </a:solidFill>
                  <a:latin typeface="华文细黑" panose="02010600040101010101" pitchFamily="2" charset="-122"/>
                  <a:ea typeface="华文细黑" panose="02010600040101010101" pitchFamily="2" charset="-122"/>
                  <a:sym typeface="Gill Sans" charset="0"/>
                </a:rPr>
                <a:t>字以内</a:t>
              </a:r>
              <a:endParaRPr lang="en-US" altLang="zh-CN" sz="800" dirty="0">
                <a:solidFill>
                  <a:schemeClr val="tx1">
                    <a:lumMod val="50000"/>
                    <a:lumOff val="50000"/>
                  </a:schemeClr>
                </a:solidFill>
                <a:latin typeface="华文细黑" panose="02010600040101010101" pitchFamily="2" charset="-122"/>
                <a:ea typeface="华文细黑" panose="02010600040101010101" pitchFamily="2" charset="-122"/>
                <a:cs typeface="Lato Light" charset="0"/>
                <a:sym typeface="Lato Light" charset="0"/>
              </a:endParaRPr>
            </a:p>
          </p:txBody>
        </p:sp>
      </p:grpSp>
      <p:grpSp>
        <p:nvGrpSpPr>
          <p:cNvPr id="160" name="组合 159"/>
          <p:cNvGrpSpPr/>
          <p:nvPr/>
        </p:nvGrpSpPr>
        <p:grpSpPr>
          <a:xfrm>
            <a:off x="3803752" y="4107854"/>
            <a:ext cx="4474692" cy="707886"/>
            <a:chOff x="4305325" y="3937764"/>
            <a:chExt cx="4474692" cy="707886"/>
          </a:xfrm>
        </p:grpSpPr>
        <p:sp>
          <p:nvSpPr>
            <p:cNvPr id="161" name="文本框 120"/>
            <p:cNvSpPr txBox="1"/>
            <p:nvPr/>
          </p:nvSpPr>
          <p:spPr>
            <a:xfrm>
              <a:off x="5074781" y="3989040"/>
              <a:ext cx="1693507" cy="261610"/>
            </a:xfrm>
            <a:prstGeom prst="rect">
              <a:avLst/>
            </a:prstGeom>
            <a:noFill/>
          </p:spPr>
          <p:txBody>
            <a:bodyPr wrap="square" rtlCol="0">
              <a:spAutoFit/>
            </a:bodyPr>
            <a:lstStyle/>
            <a:p>
              <a:r>
                <a:rPr lang="zh-CN" altLang="en-US" sz="1100" dirty="0">
                  <a:solidFill>
                    <a:schemeClr val="accent1"/>
                  </a:solidFill>
                  <a:latin typeface="华文细黑" panose="02010600040101010101" pitchFamily="2" charset="-122"/>
                  <a:ea typeface="华文细黑" panose="02010600040101010101" pitchFamily="2" charset="-122"/>
                </a:rPr>
                <a:t>思考调整</a:t>
              </a:r>
            </a:p>
          </p:txBody>
        </p:sp>
        <p:sp>
          <p:nvSpPr>
            <p:cNvPr id="162" name="文本框 122"/>
            <p:cNvSpPr txBox="1"/>
            <p:nvPr/>
          </p:nvSpPr>
          <p:spPr>
            <a:xfrm>
              <a:off x="4305325" y="3937764"/>
              <a:ext cx="841735" cy="707886"/>
            </a:xfrm>
            <a:prstGeom prst="rect">
              <a:avLst/>
            </a:prstGeom>
            <a:noFill/>
          </p:spPr>
          <p:txBody>
            <a:bodyPr wrap="square" rtlCol="0">
              <a:spAutoFit/>
            </a:bodyPr>
            <a:lstStyle/>
            <a:p>
              <a:pPr algn="ctr"/>
              <a:r>
                <a:rPr lang="en-US" altLang="zh-CN" sz="4000" dirty="0">
                  <a:solidFill>
                    <a:schemeClr val="accent1"/>
                  </a:solidFill>
                  <a:latin typeface="Impact" panose="020B0806030902050204" pitchFamily="34" charset="0"/>
                  <a:ea typeface="华文细黑" panose="02010600040101010101" pitchFamily="2" charset="-122"/>
                </a:rPr>
                <a:t>01</a:t>
              </a:r>
              <a:endParaRPr lang="zh-CN" altLang="en-US" sz="4000" dirty="0">
                <a:solidFill>
                  <a:schemeClr val="accent1"/>
                </a:solidFill>
                <a:latin typeface="Impact" panose="020B0806030902050204" pitchFamily="34" charset="0"/>
                <a:ea typeface="华文细黑" panose="02010600040101010101" pitchFamily="2" charset="-122"/>
              </a:endParaRPr>
            </a:p>
          </p:txBody>
        </p:sp>
        <p:sp>
          <p:nvSpPr>
            <p:cNvPr id="163" name="Rectangle 5"/>
            <p:cNvSpPr>
              <a:spLocks/>
            </p:cNvSpPr>
            <p:nvPr/>
          </p:nvSpPr>
          <p:spPr bwMode="auto">
            <a:xfrm>
              <a:off x="5150060" y="4215277"/>
              <a:ext cx="3629957" cy="430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800" dirty="0">
                  <a:solidFill>
                    <a:schemeClr val="tx1">
                      <a:lumMod val="50000"/>
                      <a:lumOff val="50000"/>
                    </a:schemeClr>
                  </a:solidFill>
                  <a:latin typeface="华文细黑" panose="02010600040101010101" pitchFamily="2" charset="-122"/>
                  <a:ea typeface="华文细黑" panose="02010600040101010101" pitchFamily="2" charset="-122"/>
                  <a:sym typeface="Gill Sans" charset="0"/>
                </a:rPr>
                <a:t>此处添加详细文本描述，建议与标题相关并符合整体语言风格，语言描述尽量简洁生动。尽量将每页幻灯片的字数控制在 </a:t>
              </a:r>
              <a:r>
                <a:rPr lang="en-US" altLang="zh-CN" sz="800" dirty="0">
                  <a:solidFill>
                    <a:schemeClr val="tx1">
                      <a:lumMod val="50000"/>
                      <a:lumOff val="50000"/>
                    </a:schemeClr>
                  </a:solidFill>
                  <a:latin typeface="华文细黑" panose="02010600040101010101" pitchFamily="2" charset="-122"/>
                  <a:ea typeface="华文细黑" panose="02010600040101010101" pitchFamily="2" charset="-122"/>
                  <a:sym typeface="Gill Sans" charset="0"/>
                </a:rPr>
                <a:t>200</a:t>
              </a:r>
              <a:r>
                <a:rPr lang="zh-CN" altLang="en-US" sz="800" dirty="0">
                  <a:solidFill>
                    <a:schemeClr val="tx1">
                      <a:lumMod val="50000"/>
                      <a:lumOff val="50000"/>
                    </a:schemeClr>
                  </a:solidFill>
                  <a:latin typeface="华文细黑" panose="02010600040101010101" pitchFamily="2" charset="-122"/>
                  <a:ea typeface="华文细黑" panose="02010600040101010101" pitchFamily="2" charset="-122"/>
                  <a:sym typeface="Gill Sans" charset="0"/>
                </a:rPr>
                <a:t>字以内。</a:t>
              </a:r>
              <a:endParaRPr lang="en-US" altLang="zh-CN" sz="800" dirty="0">
                <a:solidFill>
                  <a:schemeClr val="tx1">
                    <a:lumMod val="50000"/>
                    <a:lumOff val="50000"/>
                  </a:schemeClr>
                </a:solidFill>
                <a:latin typeface="华文细黑" panose="02010600040101010101" pitchFamily="2" charset="-122"/>
                <a:ea typeface="华文细黑" panose="02010600040101010101" pitchFamily="2" charset="-122"/>
                <a:cs typeface="Lato Light" charset="0"/>
                <a:sym typeface="Lato Light" charset="0"/>
              </a:endParaRPr>
            </a:p>
          </p:txBody>
        </p:sp>
      </p:grpSp>
      <p:grpSp>
        <p:nvGrpSpPr>
          <p:cNvPr id="164" name="组合 163"/>
          <p:cNvGrpSpPr/>
          <p:nvPr/>
        </p:nvGrpSpPr>
        <p:grpSpPr>
          <a:xfrm>
            <a:off x="3879357" y="5162577"/>
            <a:ext cx="4422448" cy="707886"/>
            <a:chOff x="3756784" y="4992487"/>
            <a:chExt cx="4422448" cy="707886"/>
          </a:xfrm>
        </p:grpSpPr>
        <p:sp>
          <p:nvSpPr>
            <p:cNvPr id="165" name="文本框 124"/>
            <p:cNvSpPr txBox="1"/>
            <p:nvPr/>
          </p:nvSpPr>
          <p:spPr>
            <a:xfrm>
              <a:off x="5778730" y="5051636"/>
              <a:ext cx="1693507" cy="261610"/>
            </a:xfrm>
            <a:prstGeom prst="rect">
              <a:avLst/>
            </a:prstGeom>
            <a:noFill/>
          </p:spPr>
          <p:txBody>
            <a:bodyPr wrap="square" rtlCol="0">
              <a:spAutoFit/>
            </a:bodyPr>
            <a:lstStyle/>
            <a:p>
              <a:pPr algn="r"/>
              <a:r>
                <a:rPr lang="zh-CN" altLang="en-US" sz="1100" dirty="0">
                  <a:solidFill>
                    <a:schemeClr val="accent1"/>
                  </a:solidFill>
                  <a:latin typeface="华文细黑" panose="02010600040101010101" pitchFamily="2" charset="-122"/>
                  <a:ea typeface="华文细黑" panose="02010600040101010101" pitchFamily="2" charset="-122"/>
                </a:rPr>
                <a:t>最终目标</a:t>
              </a:r>
            </a:p>
          </p:txBody>
        </p:sp>
        <p:sp>
          <p:nvSpPr>
            <p:cNvPr id="166" name="文本框 126"/>
            <p:cNvSpPr txBox="1"/>
            <p:nvPr/>
          </p:nvSpPr>
          <p:spPr>
            <a:xfrm>
              <a:off x="7337496" y="4992487"/>
              <a:ext cx="841736" cy="707886"/>
            </a:xfrm>
            <a:prstGeom prst="rect">
              <a:avLst/>
            </a:prstGeom>
            <a:noFill/>
          </p:spPr>
          <p:txBody>
            <a:bodyPr wrap="square" rtlCol="0">
              <a:spAutoFit/>
            </a:bodyPr>
            <a:lstStyle/>
            <a:p>
              <a:pPr algn="ctr"/>
              <a:r>
                <a:rPr lang="en-US" altLang="zh-CN" sz="4000" dirty="0">
                  <a:solidFill>
                    <a:schemeClr val="accent1"/>
                  </a:solidFill>
                  <a:latin typeface="Impact" panose="020B0806030902050204" pitchFamily="34" charset="0"/>
                  <a:ea typeface="华文细黑" panose="02010600040101010101" pitchFamily="2" charset="-122"/>
                </a:rPr>
                <a:t>01</a:t>
              </a:r>
              <a:endParaRPr lang="zh-CN" altLang="en-US" sz="4000" dirty="0">
                <a:solidFill>
                  <a:schemeClr val="accent1"/>
                </a:solidFill>
                <a:latin typeface="Impact" panose="020B0806030902050204" pitchFamily="34" charset="0"/>
                <a:ea typeface="华文细黑" panose="02010600040101010101" pitchFamily="2" charset="-122"/>
              </a:endParaRPr>
            </a:p>
          </p:txBody>
        </p:sp>
        <p:sp>
          <p:nvSpPr>
            <p:cNvPr id="167" name="Rectangle 5"/>
            <p:cNvSpPr>
              <a:spLocks/>
            </p:cNvSpPr>
            <p:nvPr/>
          </p:nvSpPr>
          <p:spPr bwMode="auto">
            <a:xfrm>
              <a:off x="3756784" y="5265366"/>
              <a:ext cx="3629957" cy="37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r" fontAlgn="base">
                <a:lnSpc>
                  <a:spcPct val="150000"/>
                </a:lnSpc>
                <a:spcBef>
                  <a:spcPct val="0"/>
                </a:spcBef>
                <a:spcAft>
                  <a:spcPct val="0"/>
                </a:spcAft>
              </a:pPr>
              <a:r>
                <a:rPr lang="zh-CN" altLang="en-US" sz="800" dirty="0">
                  <a:solidFill>
                    <a:schemeClr val="tx1">
                      <a:lumMod val="50000"/>
                      <a:lumOff val="50000"/>
                    </a:schemeClr>
                  </a:solidFill>
                  <a:latin typeface="华文细黑" panose="02010600040101010101" pitchFamily="2" charset="-122"/>
                  <a:ea typeface="华文细黑" panose="02010600040101010101" pitchFamily="2" charset="-122"/>
                  <a:sym typeface="Gill Sans" charset="0"/>
                </a:rPr>
                <a:t>此处添加详细文本描述，建议与标题相关并符合整体语言风格，语言描述尽量简洁生动。尽量将每页幻灯片的字数控制在 </a:t>
              </a:r>
              <a:r>
                <a:rPr lang="en-US" altLang="zh-CN" sz="800" dirty="0">
                  <a:solidFill>
                    <a:schemeClr val="tx1">
                      <a:lumMod val="50000"/>
                      <a:lumOff val="50000"/>
                    </a:schemeClr>
                  </a:solidFill>
                  <a:latin typeface="华文细黑" panose="02010600040101010101" pitchFamily="2" charset="-122"/>
                  <a:ea typeface="华文细黑" panose="02010600040101010101" pitchFamily="2" charset="-122"/>
                  <a:sym typeface="Gill Sans" charset="0"/>
                </a:rPr>
                <a:t>200</a:t>
              </a:r>
              <a:r>
                <a:rPr lang="zh-CN" altLang="en-US" sz="800" dirty="0">
                  <a:solidFill>
                    <a:schemeClr val="tx1">
                      <a:lumMod val="50000"/>
                      <a:lumOff val="50000"/>
                    </a:schemeClr>
                  </a:solidFill>
                  <a:latin typeface="华文细黑" panose="02010600040101010101" pitchFamily="2" charset="-122"/>
                  <a:ea typeface="华文细黑" panose="02010600040101010101" pitchFamily="2" charset="-122"/>
                  <a:sym typeface="Gill Sans" charset="0"/>
                </a:rPr>
                <a:t>字以内</a:t>
              </a:r>
              <a:endParaRPr lang="en-US" altLang="zh-CN" sz="800" dirty="0">
                <a:solidFill>
                  <a:schemeClr val="tx1">
                    <a:lumMod val="50000"/>
                    <a:lumOff val="50000"/>
                  </a:schemeClr>
                </a:solidFill>
                <a:latin typeface="华文细黑" panose="02010600040101010101" pitchFamily="2" charset="-122"/>
                <a:ea typeface="华文细黑" panose="02010600040101010101" pitchFamily="2" charset="-122"/>
                <a:cs typeface="Lato Light" charset="0"/>
                <a:sym typeface="Lato Light" charset="0"/>
              </a:endParaRPr>
            </a:p>
          </p:txBody>
        </p:sp>
      </p:grpSp>
    </p:spTree>
    <p:extLst>
      <p:ext uri="{BB962C8B-B14F-4D97-AF65-F5344CB8AC3E}">
        <p14:creationId xmlns:p14="http://schemas.microsoft.com/office/powerpoint/2010/main" val="1177114909"/>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fade">
                                      <p:cBhvr>
                                        <p:cTn id="7" dur="500"/>
                                        <p:tgtEl>
                                          <p:spTgt spid="13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Effect transition="in" filter="wipe(left)">
                                      <p:cBhvr>
                                        <p:cTn id="11" dur="500"/>
                                        <p:tgtEl>
                                          <p:spTgt spid="136"/>
                                        </p:tgtEl>
                                      </p:cBhvr>
                                    </p:animEffect>
                                  </p:childTnLst>
                                </p:cTn>
                              </p:par>
                            </p:childTnLst>
                          </p:cTn>
                        </p:par>
                        <p:par>
                          <p:cTn id="12" fill="hold">
                            <p:stCondLst>
                              <p:cond delay="1000"/>
                            </p:stCondLst>
                            <p:childTnLst>
                              <p:par>
                                <p:cTn id="13" presetID="2" presetClass="entr" presetSubtype="2" decel="100000" fill="hold" grpId="0" nodeType="afterEffect">
                                  <p:stCondLst>
                                    <p:cond delay="0"/>
                                  </p:stCondLst>
                                  <p:iterate type="lt">
                                    <p:tmPct val="10000"/>
                                  </p:iterate>
                                  <p:childTnLst>
                                    <p:set>
                                      <p:cBhvr>
                                        <p:cTn id="14" dur="1" fill="hold">
                                          <p:stCondLst>
                                            <p:cond delay="0"/>
                                          </p:stCondLst>
                                        </p:cTn>
                                        <p:tgtEl>
                                          <p:spTgt spid="145"/>
                                        </p:tgtEl>
                                        <p:attrNameLst>
                                          <p:attrName>style.visibility</p:attrName>
                                        </p:attrNameLst>
                                      </p:cBhvr>
                                      <p:to>
                                        <p:strVal val="visible"/>
                                      </p:to>
                                    </p:set>
                                    <p:anim calcmode="lin" valueType="num">
                                      <p:cBhvr additive="base">
                                        <p:cTn id="15" dur="500" fill="hold"/>
                                        <p:tgtEl>
                                          <p:spTgt spid="145"/>
                                        </p:tgtEl>
                                        <p:attrNameLst>
                                          <p:attrName>ppt_x</p:attrName>
                                        </p:attrNameLst>
                                      </p:cBhvr>
                                      <p:tavLst>
                                        <p:tav tm="0">
                                          <p:val>
                                            <p:strVal val="1+#ppt_w/2"/>
                                          </p:val>
                                        </p:tav>
                                        <p:tav tm="100000">
                                          <p:val>
                                            <p:strVal val="#ppt_x"/>
                                          </p:val>
                                        </p:tav>
                                      </p:tavLst>
                                    </p:anim>
                                    <p:anim calcmode="lin" valueType="num">
                                      <p:cBhvr additive="base">
                                        <p:cTn id="16" dur="500" fill="hold"/>
                                        <p:tgtEl>
                                          <p:spTgt spid="145"/>
                                        </p:tgtEl>
                                        <p:attrNameLst>
                                          <p:attrName>ppt_y</p:attrName>
                                        </p:attrNameLst>
                                      </p:cBhvr>
                                      <p:tavLst>
                                        <p:tav tm="0">
                                          <p:val>
                                            <p:strVal val="#ppt_y"/>
                                          </p:val>
                                        </p:tav>
                                        <p:tav tm="100000">
                                          <p:val>
                                            <p:strVal val="#ppt_y"/>
                                          </p:val>
                                        </p:tav>
                                      </p:tavLst>
                                    </p:anim>
                                  </p:childTnLst>
                                </p:cTn>
                              </p:par>
                            </p:childTnLst>
                          </p:cTn>
                        </p:par>
                        <p:par>
                          <p:cTn id="17" fill="hold">
                            <p:stCondLst>
                              <p:cond delay="2450"/>
                            </p:stCondLst>
                            <p:childTnLst>
                              <p:par>
                                <p:cTn id="18" presetID="2" presetClass="entr" presetSubtype="2" decel="100000" fill="hold" grpId="0" nodeType="afterEffect">
                                  <p:stCondLst>
                                    <p:cond delay="0"/>
                                  </p:stCondLst>
                                  <p:iterate type="lt">
                                    <p:tmPct val="10000"/>
                                  </p:iterate>
                                  <p:childTnLst>
                                    <p:set>
                                      <p:cBhvr>
                                        <p:cTn id="19" dur="1" fill="hold">
                                          <p:stCondLst>
                                            <p:cond delay="0"/>
                                          </p:stCondLst>
                                        </p:cTn>
                                        <p:tgtEl>
                                          <p:spTgt spid="146"/>
                                        </p:tgtEl>
                                        <p:attrNameLst>
                                          <p:attrName>style.visibility</p:attrName>
                                        </p:attrNameLst>
                                      </p:cBhvr>
                                      <p:to>
                                        <p:strVal val="visible"/>
                                      </p:to>
                                    </p:set>
                                    <p:anim calcmode="lin" valueType="num">
                                      <p:cBhvr additive="base">
                                        <p:cTn id="20" dur="500" fill="hold"/>
                                        <p:tgtEl>
                                          <p:spTgt spid="146"/>
                                        </p:tgtEl>
                                        <p:attrNameLst>
                                          <p:attrName>ppt_x</p:attrName>
                                        </p:attrNameLst>
                                      </p:cBhvr>
                                      <p:tavLst>
                                        <p:tav tm="0">
                                          <p:val>
                                            <p:strVal val="1+#ppt_w/2"/>
                                          </p:val>
                                        </p:tav>
                                        <p:tav tm="100000">
                                          <p:val>
                                            <p:strVal val="#ppt_x"/>
                                          </p:val>
                                        </p:tav>
                                      </p:tavLst>
                                    </p:anim>
                                    <p:anim calcmode="lin" valueType="num">
                                      <p:cBhvr additive="base">
                                        <p:cTn id="21" dur="500" fill="hold"/>
                                        <p:tgtEl>
                                          <p:spTgt spid="146"/>
                                        </p:tgtEl>
                                        <p:attrNameLst>
                                          <p:attrName>ppt_y</p:attrName>
                                        </p:attrNameLst>
                                      </p:cBhvr>
                                      <p:tavLst>
                                        <p:tav tm="0">
                                          <p:val>
                                            <p:strVal val="#ppt_y"/>
                                          </p:val>
                                        </p:tav>
                                        <p:tav tm="100000">
                                          <p:val>
                                            <p:strVal val="#ppt_y"/>
                                          </p:val>
                                        </p:tav>
                                      </p:tavLst>
                                    </p:anim>
                                  </p:childTnLst>
                                </p:cTn>
                              </p:par>
                            </p:childTnLst>
                          </p:cTn>
                        </p:par>
                        <p:par>
                          <p:cTn id="22" fill="hold">
                            <p:stCondLst>
                              <p:cond delay="3100"/>
                            </p:stCondLst>
                            <p:childTnLst>
                              <p:par>
                                <p:cTn id="23" presetID="22" presetClass="entr" presetSubtype="2"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wipe(right)">
                                      <p:cBhvr>
                                        <p:cTn id="25" dur="300"/>
                                        <p:tgtEl>
                                          <p:spTgt spid="67"/>
                                        </p:tgtEl>
                                      </p:cBhvr>
                                    </p:animEffect>
                                  </p:childTnLst>
                                </p:cTn>
                              </p:par>
                            </p:childTnLst>
                          </p:cTn>
                        </p:par>
                        <p:par>
                          <p:cTn id="26" fill="hold">
                            <p:stCondLst>
                              <p:cond delay="3400"/>
                            </p:stCondLst>
                            <p:childTnLst>
                              <p:par>
                                <p:cTn id="27" presetID="22" presetClass="entr" presetSubtype="8" fill="hold" grpId="0" nodeType="afterEffect">
                                  <p:stCondLst>
                                    <p:cond delay="0"/>
                                  </p:stCondLst>
                                  <p:childTnLst>
                                    <p:set>
                                      <p:cBhvr>
                                        <p:cTn id="28" dur="1" fill="hold">
                                          <p:stCondLst>
                                            <p:cond delay="0"/>
                                          </p:stCondLst>
                                        </p:cTn>
                                        <p:tgtEl>
                                          <p:spTgt spid="64"/>
                                        </p:tgtEl>
                                        <p:attrNameLst>
                                          <p:attrName>style.visibility</p:attrName>
                                        </p:attrNameLst>
                                      </p:cBhvr>
                                      <p:to>
                                        <p:strVal val="visible"/>
                                      </p:to>
                                    </p:set>
                                    <p:animEffect transition="in" filter="wipe(left)">
                                      <p:cBhvr>
                                        <p:cTn id="29" dur="300"/>
                                        <p:tgtEl>
                                          <p:spTgt spid="64"/>
                                        </p:tgtEl>
                                      </p:cBhvr>
                                    </p:animEffect>
                                  </p:childTnLst>
                                </p:cTn>
                              </p:par>
                            </p:childTnLst>
                          </p:cTn>
                        </p:par>
                        <p:par>
                          <p:cTn id="30" fill="hold">
                            <p:stCondLst>
                              <p:cond delay="3700"/>
                            </p:stCondLst>
                            <p:childTnLst>
                              <p:par>
                                <p:cTn id="31" presetID="22" presetClass="entr" presetSubtype="2" fill="hold" grpId="0"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right)">
                                      <p:cBhvr>
                                        <p:cTn id="33" dur="300"/>
                                        <p:tgtEl>
                                          <p:spTgt spid="65"/>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300"/>
                                        <p:tgtEl>
                                          <p:spTgt spid="63"/>
                                        </p:tgtEl>
                                      </p:cBhvr>
                                    </p:animEffect>
                                  </p:childTnLst>
                                </p:cTn>
                              </p:par>
                            </p:childTnLst>
                          </p:cTn>
                        </p:par>
                        <p:par>
                          <p:cTn id="38" fill="hold">
                            <p:stCondLst>
                              <p:cond delay="4300"/>
                            </p:stCondLst>
                            <p:childTnLst>
                              <p:par>
                                <p:cTn id="39" presetID="22" presetClass="entr" presetSubtype="2" fill="hold" grpId="0" nodeType="afterEffect">
                                  <p:stCondLst>
                                    <p:cond delay="0"/>
                                  </p:stCondLst>
                                  <p:childTnLst>
                                    <p:set>
                                      <p:cBhvr>
                                        <p:cTn id="40" dur="1" fill="hold">
                                          <p:stCondLst>
                                            <p:cond delay="0"/>
                                          </p:stCondLst>
                                        </p:cTn>
                                        <p:tgtEl>
                                          <p:spTgt spid="66"/>
                                        </p:tgtEl>
                                        <p:attrNameLst>
                                          <p:attrName>style.visibility</p:attrName>
                                        </p:attrNameLst>
                                      </p:cBhvr>
                                      <p:to>
                                        <p:strVal val="visible"/>
                                      </p:to>
                                    </p:set>
                                    <p:animEffect transition="in" filter="wipe(right)">
                                      <p:cBhvr>
                                        <p:cTn id="41" dur="300"/>
                                        <p:tgtEl>
                                          <p:spTgt spid="66"/>
                                        </p:tgtEl>
                                      </p:cBhvr>
                                    </p:animEffect>
                                  </p:childTnLst>
                                </p:cTn>
                              </p:par>
                            </p:childTnLst>
                          </p:cTn>
                        </p:par>
                        <p:par>
                          <p:cTn id="42" fill="hold">
                            <p:stCondLst>
                              <p:cond delay="4600"/>
                            </p:stCondLst>
                            <p:childTnLst>
                              <p:par>
                                <p:cTn id="43" presetID="23" presetClass="entr" presetSubtype="288"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 calcmode="lin" valueType="num">
                                      <p:cBhvr>
                                        <p:cTn id="45" dur="200" fill="hold"/>
                                        <p:tgtEl>
                                          <p:spTgt spid="109"/>
                                        </p:tgtEl>
                                        <p:attrNameLst>
                                          <p:attrName>ppt_w</p:attrName>
                                        </p:attrNameLst>
                                      </p:cBhvr>
                                      <p:tavLst>
                                        <p:tav tm="0">
                                          <p:val>
                                            <p:strVal val="4/3*#ppt_w"/>
                                          </p:val>
                                        </p:tav>
                                        <p:tav tm="100000">
                                          <p:val>
                                            <p:strVal val="#ppt_w"/>
                                          </p:val>
                                        </p:tav>
                                      </p:tavLst>
                                    </p:anim>
                                    <p:anim calcmode="lin" valueType="num">
                                      <p:cBhvr>
                                        <p:cTn id="46" dur="200" fill="hold"/>
                                        <p:tgtEl>
                                          <p:spTgt spid="109"/>
                                        </p:tgtEl>
                                        <p:attrNameLst>
                                          <p:attrName>ppt_h</p:attrName>
                                        </p:attrNameLst>
                                      </p:cBhvr>
                                      <p:tavLst>
                                        <p:tav tm="0">
                                          <p:val>
                                            <p:strVal val="4/3*#ppt_h"/>
                                          </p:val>
                                        </p:tav>
                                        <p:tav tm="100000">
                                          <p:val>
                                            <p:strVal val="#ppt_h"/>
                                          </p:val>
                                        </p:tav>
                                      </p:tavLst>
                                    </p:anim>
                                  </p:childTnLst>
                                </p:cTn>
                              </p:par>
                            </p:childTnLst>
                          </p:cTn>
                        </p:par>
                        <p:par>
                          <p:cTn id="47" fill="hold">
                            <p:stCondLst>
                              <p:cond delay="4800"/>
                            </p:stCondLst>
                            <p:childTnLst>
                              <p:par>
                                <p:cTn id="48" presetID="23" presetClass="entr" presetSubtype="288" fill="hold" nodeType="afterEffect">
                                  <p:stCondLst>
                                    <p:cond delay="0"/>
                                  </p:stCondLst>
                                  <p:childTnLst>
                                    <p:set>
                                      <p:cBhvr>
                                        <p:cTn id="49" dur="1" fill="hold">
                                          <p:stCondLst>
                                            <p:cond delay="0"/>
                                          </p:stCondLst>
                                        </p:cTn>
                                        <p:tgtEl>
                                          <p:spTgt spid="68"/>
                                        </p:tgtEl>
                                        <p:attrNameLst>
                                          <p:attrName>style.visibility</p:attrName>
                                        </p:attrNameLst>
                                      </p:cBhvr>
                                      <p:to>
                                        <p:strVal val="visible"/>
                                      </p:to>
                                    </p:set>
                                    <p:anim calcmode="lin" valueType="num">
                                      <p:cBhvr>
                                        <p:cTn id="50" dur="200" fill="hold"/>
                                        <p:tgtEl>
                                          <p:spTgt spid="68"/>
                                        </p:tgtEl>
                                        <p:attrNameLst>
                                          <p:attrName>ppt_w</p:attrName>
                                        </p:attrNameLst>
                                      </p:cBhvr>
                                      <p:tavLst>
                                        <p:tav tm="0">
                                          <p:val>
                                            <p:strVal val="4/3*#ppt_w"/>
                                          </p:val>
                                        </p:tav>
                                        <p:tav tm="100000">
                                          <p:val>
                                            <p:strVal val="#ppt_w"/>
                                          </p:val>
                                        </p:tav>
                                      </p:tavLst>
                                    </p:anim>
                                    <p:anim calcmode="lin" valueType="num">
                                      <p:cBhvr>
                                        <p:cTn id="51" dur="200" fill="hold"/>
                                        <p:tgtEl>
                                          <p:spTgt spid="68"/>
                                        </p:tgtEl>
                                        <p:attrNameLst>
                                          <p:attrName>ppt_h</p:attrName>
                                        </p:attrNameLst>
                                      </p:cBhvr>
                                      <p:tavLst>
                                        <p:tav tm="0">
                                          <p:val>
                                            <p:strVal val="4/3*#ppt_h"/>
                                          </p:val>
                                        </p:tav>
                                        <p:tav tm="100000">
                                          <p:val>
                                            <p:strVal val="#ppt_h"/>
                                          </p:val>
                                        </p:tav>
                                      </p:tavLst>
                                    </p:anim>
                                  </p:childTnLst>
                                </p:cTn>
                              </p:par>
                            </p:childTnLst>
                          </p:cTn>
                        </p:par>
                        <p:par>
                          <p:cTn id="52" fill="hold">
                            <p:stCondLst>
                              <p:cond delay="5000"/>
                            </p:stCondLst>
                            <p:childTnLst>
                              <p:par>
                                <p:cTn id="53" presetID="23" presetClass="entr" presetSubtype="288"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 calcmode="lin" valueType="num">
                                      <p:cBhvr>
                                        <p:cTn id="55" dur="200" fill="hold"/>
                                        <p:tgtEl>
                                          <p:spTgt spid="100"/>
                                        </p:tgtEl>
                                        <p:attrNameLst>
                                          <p:attrName>ppt_w</p:attrName>
                                        </p:attrNameLst>
                                      </p:cBhvr>
                                      <p:tavLst>
                                        <p:tav tm="0">
                                          <p:val>
                                            <p:strVal val="4/3*#ppt_w"/>
                                          </p:val>
                                        </p:tav>
                                        <p:tav tm="100000">
                                          <p:val>
                                            <p:strVal val="#ppt_w"/>
                                          </p:val>
                                        </p:tav>
                                      </p:tavLst>
                                    </p:anim>
                                    <p:anim calcmode="lin" valueType="num">
                                      <p:cBhvr>
                                        <p:cTn id="56" dur="200" fill="hold"/>
                                        <p:tgtEl>
                                          <p:spTgt spid="100"/>
                                        </p:tgtEl>
                                        <p:attrNameLst>
                                          <p:attrName>ppt_h</p:attrName>
                                        </p:attrNameLst>
                                      </p:cBhvr>
                                      <p:tavLst>
                                        <p:tav tm="0">
                                          <p:val>
                                            <p:strVal val="4/3*#ppt_h"/>
                                          </p:val>
                                        </p:tav>
                                        <p:tav tm="100000">
                                          <p:val>
                                            <p:strVal val="#ppt_h"/>
                                          </p:val>
                                        </p:tav>
                                      </p:tavLst>
                                    </p:anim>
                                  </p:childTnLst>
                                </p:cTn>
                              </p:par>
                            </p:childTnLst>
                          </p:cTn>
                        </p:par>
                        <p:par>
                          <p:cTn id="57" fill="hold">
                            <p:stCondLst>
                              <p:cond delay="5200"/>
                            </p:stCondLst>
                            <p:childTnLst>
                              <p:par>
                                <p:cTn id="58" presetID="23" presetClass="entr" presetSubtype="288" fill="hold" nodeType="afterEffect">
                                  <p:stCondLst>
                                    <p:cond delay="0"/>
                                  </p:stCondLst>
                                  <p:childTnLst>
                                    <p:set>
                                      <p:cBhvr>
                                        <p:cTn id="59" dur="1" fill="hold">
                                          <p:stCondLst>
                                            <p:cond delay="0"/>
                                          </p:stCondLst>
                                        </p:cTn>
                                        <p:tgtEl>
                                          <p:spTgt spid="114"/>
                                        </p:tgtEl>
                                        <p:attrNameLst>
                                          <p:attrName>style.visibility</p:attrName>
                                        </p:attrNameLst>
                                      </p:cBhvr>
                                      <p:to>
                                        <p:strVal val="visible"/>
                                      </p:to>
                                    </p:set>
                                    <p:anim calcmode="lin" valueType="num">
                                      <p:cBhvr>
                                        <p:cTn id="60" dur="200" fill="hold"/>
                                        <p:tgtEl>
                                          <p:spTgt spid="114"/>
                                        </p:tgtEl>
                                        <p:attrNameLst>
                                          <p:attrName>ppt_w</p:attrName>
                                        </p:attrNameLst>
                                      </p:cBhvr>
                                      <p:tavLst>
                                        <p:tav tm="0">
                                          <p:val>
                                            <p:strVal val="4/3*#ppt_w"/>
                                          </p:val>
                                        </p:tav>
                                        <p:tav tm="100000">
                                          <p:val>
                                            <p:strVal val="#ppt_w"/>
                                          </p:val>
                                        </p:tav>
                                      </p:tavLst>
                                    </p:anim>
                                    <p:anim calcmode="lin" valueType="num">
                                      <p:cBhvr>
                                        <p:cTn id="61" dur="200" fill="hold"/>
                                        <p:tgtEl>
                                          <p:spTgt spid="114"/>
                                        </p:tgtEl>
                                        <p:attrNameLst>
                                          <p:attrName>ppt_h</p:attrName>
                                        </p:attrNameLst>
                                      </p:cBhvr>
                                      <p:tavLst>
                                        <p:tav tm="0">
                                          <p:val>
                                            <p:strVal val="4/3*#ppt_h"/>
                                          </p:val>
                                        </p:tav>
                                        <p:tav tm="100000">
                                          <p:val>
                                            <p:strVal val="#ppt_h"/>
                                          </p:val>
                                        </p:tav>
                                      </p:tavLst>
                                    </p:anim>
                                  </p:childTnLst>
                                </p:cTn>
                              </p:par>
                            </p:childTnLst>
                          </p:cTn>
                        </p:par>
                        <p:par>
                          <p:cTn id="62" fill="hold">
                            <p:stCondLst>
                              <p:cond delay="5400"/>
                            </p:stCondLst>
                            <p:childTnLst>
                              <p:par>
                                <p:cTn id="63" presetID="2" presetClass="entr" presetSubtype="2" fill="hold" nodeType="afterEffect">
                                  <p:stCondLst>
                                    <p:cond delay="0"/>
                                  </p:stCondLst>
                                  <p:childTnLst>
                                    <p:set>
                                      <p:cBhvr>
                                        <p:cTn id="64" dur="1" fill="hold">
                                          <p:stCondLst>
                                            <p:cond delay="0"/>
                                          </p:stCondLst>
                                        </p:cTn>
                                        <p:tgtEl>
                                          <p:spTgt spid="152"/>
                                        </p:tgtEl>
                                        <p:attrNameLst>
                                          <p:attrName>style.visibility</p:attrName>
                                        </p:attrNameLst>
                                      </p:cBhvr>
                                      <p:to>
                                        <p:strVal val="visible"/>
                                      </p:to>
                                    </p:set>
                                    <p:anim calcmode="lin" valueType="num">
                                      <p:cBhvr additive="base">
                                        <p:cTn id="65" dur="500" fill="hold"/>
                                        <p:tgtEl>
                                          <p:spTgt spid="152"/>
                                        </p:tgtEl>
                                        <p:attrNameLst>
                                          <p:attrName>ppt_x</p:attrName>
                                        </p:attrNameLst>
                                      </p:cBhvr>
                                      <p:tavLst>
                                        <p:tav tm="0">
                                          <p:val>
                                            <p:strVal val="1+#ppt_w/2"/>
                                          </p:val>
                                        </p:tav>
                                        <p:tav tm="100000">
                                          <p:val>
                                            <p:strVal val="#ppt_x"/>
                                          </p:val>
                                        </p:tav>
                                      </p:tavLst>
                                    </p:anim>
                                    <p:anim calcmode="lin" valueType="num">
                                      <p:cBhvr additive="base">
                                        <p:cTn id="66" dur="500" fill="hold"/>
                                        <p:tgtEl>
                                          <p:spTgt spid="152"/>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100"/>
                                  </p:stCondLst>
                                  <p:childTnLst>
                                    <p:set>
                                      <p:cBhvr>
                                        <p:cTn id="68" dur="1" fill="hold">
                                          <p:stCondLst>
                                            <p:cond delay="0"/>
                                          </p:stCondLst>
                                        </p:cTn>
                                        <p:tgtEl>
                                          <p:spTgt spid="160"/>
                                        </p:tgtEl>
                                        <p:attrNameLst>
                                          <p:attrName>style.visibility</p:attrName>
                                        </p:attrNameLst>
                                      </p:cBhvr>
                                      <p:to>
                                        <p:strVal val="visible"/>
                                      </p:to>
                                    </p:set>
                                    <p:anim calcmode="lin" valueType="num">
                                      <p:cBhvr additive="base">
                                        <p:cTn id="69" dur="500" fill="hold"/>
                                        <p:tgtEl>
                                          <p:spTgt spid="160"/>
                                        </p:tgtEl>
                                        <p:attrNameLst>
                                          <p:attrName>ppt_x</p:attrName>
                                        </p:attrNameLst>
                                      </p:cBhvr>
                                      <p:tavLst>
                                        <p:tav tm="0">
                                          <p:val>
                                            <p:strVal val="1+#ppt_w/2"/>
                                          </p:val>
                                        </p:tav>
                                        <p:tav tm="100000">
                                          <p:val>
                                            <p:strVal val="#ppt_x"/>
                                          </p:val>
                                        </p:tav>
                                      </p:tavLst>
                                    </p:anim>
                                    <p:anim calcmode="lin" valueType="num">
                                      <p:cBhvr additive="base">
                                        <p:cTn id="70" dur="500" fill="hold"/>
                                        <p:tgtEl>
                                          <p:spTgt spid="160"/>
                                        </p:tgtEl>
                                        <p:attrNameLst>
                                          <p:attrName>ppt_y</p:attrName>
                                        </p:attrNameLst>
                                      </p:cBhvr>
                                      <p:tavLst>
                                        <p:tav tm="0">
                                          <p:val>
                                            <p:strVal val="#ppt_y"/>
                                          </p:val>
                                        </p:tav>
                                        <p:tav tm="100000">
                                          <p:val>
                                            <p:strVal val="#ppt_y"/>
                                          </p:val>
                                        </p:tav>
                                      </p:tavLst>
                                    </p:anim>
                                  </p:childTnLst>
                                </p:cTn>
                              </p:par>
                              <p:par>
                                <p:cTn id="71" presetID="2" presetClass="entr" presetSubtype="8" fill="hold" nodeType="withEffect">
                                  <p:stCondLst>
                                    <p:cond delay="200"/>
                                  </p:stCondLst>
                                  <p:childTnLst>
                                    <p:set>
                                      <p:cBhvr>
                                        <p:cTn id="72" dur="1" fill="hold">
                                          <p:stCondLst>
                                            <p:cond delay="0"/>
                                          </p:stCondLst>
                                        </p:cTn>
                                        <p:tgtEl>
                                          <p:spTgt spid="156"/>
                                        </p:tgtEl>
                                        <p:attrNameLst>
                                          <p:attrName>style.visibility</p:attrName>
                                        </p:attrNameLst>
                                      </p:cBhvr>
                                      <p:to>
                                        <p:strVal val="visible"/>
                                      </p:to>
                                    </p:set>
                                    <p:anim calcmode="lin" valueType="num">
                                      <p:cBhvr additive="base">
                                        <p:cTn id="73" dur="500" fill="hold"/>
                                        <p:tgtEl>
                                          <p:spTgt spid="156"/>
                                        </p:tgtEl>
                                        <p:attrNameLst>
                                          <p:attrName>ppt_x</p:attrName>
                                        </p:attrNameLst>
                                      </p:cBhvr>
                                      <p:tavLst>
                                        <p:tav tm="0">
                                          <p:val>
                                            <p:strVal val="0-#ppt_w/2"/>
                                          </p:val>
                                        </p:tav>
                                        <p:tav tm="100000">
                                          <p:val>
                                            <p:strVal val="#ppt_x"/>
                                          </p:val>
                                        </p:tav>
                                      </p:tavLst>
                                    </p:anim>
                                    <p:anim calcmode="lin" valueType="num">
                                      <p:cBhvr additive="base">
                                        <p:cTn id="74" dur="500" fill="hold"/>
                                        <p:tgtEl>
                                          <p:spTgt spid="156"/>
                                        </p:tgtEl>
                                        <p:attrNameLst>
                                          <p:attrName>ppt_y</p:attrName>
                                        </p:attrNameLst>
                                      </p:cBhvr>
                                      <p:tavLst>
                                        <p:tav tm="0">
                                          <p:val>
                                            <p:strVal val="#ppt_y"/>
                                          </p:val>
                                        </p:tav>
                                        <p:tav tm="100000">
                                          <p:val>
                                            <p:strVal val="#ppt_y"/>
                                          </p:val>
                                        </p:tav>
                                      </p:tavLst>
                                    </p:anim>
                                  </p:childTnLst>
                                </p:cTn>
                              </p:par>
                              <p:par>
                                <p:cTn id="75" presetID="2" presetClass="entr" presetSubtype="8" fill="hold" nodeType="withEffect">
                                  <p:stCondLst>
                                    <p:cond delay="300"/>
                                  </p:stCondLst>
                                  <p:childTnLst>
                                    <p:set>
                                      <p:cBhvr>
                                        <p:cTn id="76" dur="1" fill="hold">
                                          <p:stCondLst>
                                            <p:cond delay="0"/>
                                          </p:stCondLst>
                                        </p:cTn>
                                        <p:tgtEl>
                                          <p:spTgt spid="164"/>
                                        </p:tgtEl>
                                        <p:attrNameLst>
                                          <p:attrName>style.visibility</p:attrName>
                                        </p:attrNameLst>
                                      </p:cBhvr>
                                      <p:to>
                                        <p:strVal val="visible"/>
                                      </p:to>
                                    </p:set>
                                    <p:anim calcmode="lin" valueType="num">
                                      <p:cBhvr additive="base">
                                        <p:cTn id="77" dur="500" fill="hold"/>
                                        <p:tgtEl>
                                          <p:spTgt spid="164"/>
                                        </p:tgtEl>
                                        <p:attrNameLst>
                                          <p:attrName>ppt_x</p:attrName>
                                        </p:attrNameLst>
                                      </p:cBhvr>
                                      <p:tavLst>
                                        <p:tav tm="0">
                                          <p:val>
                                            <p:strVal val="0-#ppt_w/2"/>
                                          </p:val>
                                        </p:tav>
                                        <p:tav tm="100000">
                                          <p:val>
                                            <p:strVal val="#ppt_x"/>
                                          </p:val>
                                        </p:tav>
                                      </p:tavLst>
                                    </p:anim>
                                    <p:anim calcmode="lin" valueType="num">
                                      <p:cBhvr additive="base">
                                        <p:cTn id="78" dur="500" fill="hold"/>
                                        <p:tgtEl>
                                          <p:spTgt spid="1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p:bldP spid="146" grpId="0"/>
      <p:bldP spid="63" grpId="0" animBg="1"/>
      <p:bldP spid="64" grpId="0" animBg="1"/>
      <p:bldP spid="65" grpId="0" animBg="1"/>
      <p:bldP spid="66" grpId="0" animBg="1"/>
      <p:bldP spid="67"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6" name="直接连接符 135"/>
          <p:cNvCxnSpPr/>
          <p:nvPr/>
        </p:nvCxnSpPr>
        <p:spPr>
          <a:xfrm>
            <a:off x="1661359" y="1052062"/>
            <a:ext cx="9685166" cy="1597"/>
          </a:xfrm>
          <a:prstGeom prst="line">
            <a:avLst/>
          </a:prstGeom>
          <a:ln w="19050">
            <a:solidFill>
              <a:schemeClr val="bg2">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37" name="组合 136"/>
          <p:cNvGrpSpPr/>
          <p:nvPr/>
        </p:nvGrpSpPr>
        <p:grpSpPr>
          <a:xfrm>
            <a:off x="567138" y="369630"/>
            <a:ext cx="942567" cy="804941"/>
            <a:chOff x="-232427" y="-283585"/>
            <a:chExt cx="2596386" cy="2217283"/>
          </a:xfrm>
        </p:grpSpPr>
        <p:sp>
          <p:nvSpPr>
            <p:cNvPr id="138" name="椭圆 137"/>
            <p:cNvSpPr/>
            <p:nvPr/>
          </p:nvSpPr>
          <p:spPr>
            <a:xfrm>
              <a:off x="-232427" y="-181291"/>
              <a:ext cx="942567" cy="942567"/>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dirty="0">
                <a:ea typeface="华文细黑" panose="02010600040101010101" pitchFamily="2" charset="-122"/>
              </a:endParaRPr>
            </a:p>
          </p:txBody>
        </p:sp>
        <p:sp>
          <p:nvSpPr>
            <p:cNvPr id="139" name="椭圆 138"/>
            <p:cNvSpPr/>
            <p:nvPr/>
          </p:nvSpPr>
          <p:spPr>
            <a:xfrm>
              <a:off x="1360810" y="855446"/>
              <a:ext cx="927953" cy="927953"/>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140" name="椭圆 139"/>
            <p:cNvSpPr/>
            <p:nvPr/>
          </p:nvSpPr>
          <p:spPr>
            <a:xfrm>
              <a:off x="308145" y="808463"/>
              <a:ext cx="1125235" cy="1125235"/>
            </a:xfrm>
            <a:prstGeom prst="ellipse">
              <a:avLst/>
            </a:prstGeom>
            <a:gradFill flip="none" rotWithShape="1">
              <a:gsLst>
                <a:gs pos="0">
                  <a:schemeClr val="bg1"/>
                </a:gs>
                <a:gs pos="36000">
                  <a:schemeClr val="bg1"/>
                </a:gs>
                <a:gs pos="100000">
                  <a:srgbClr val="C7C7C7"/>
                </a:gs>
              </a:gsLst>
              <a:lin ang="13500000" scaled="1"/>
              <a:tileRect/>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141" name="椭圆 140"/>
            <p:cNvSpPr/>
            <p:nvPr/>
          </p:nvSpPr>
          <p:spPr>
            <a:xfrm>
              <a:off x="166801" y="-283585"/>
              <a:ext cx="2089723" cy="2089721"/>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2032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142" name="文本框 17"/>
            <p:cNvSpPr txBox="1"/>
            <p:nvPr/>
          </p:nvSpPr>
          <p:spPr>
            <a:xfrm>
              <a:off x="131421" y="168317"/>
              <a:ext cx="2125103" cy="1271698"/>
            </a:xfrm>
            <a:prstGeom prst="rect">
              <a:avLst/>
            </a:prstGeom>
            <a:noFill/>
          </p:spPr>
          <p:txBody>
            <a:bodyPr wrap="square" rtlCol="0">
              <a:spAutoFit/>
            </a:bodyPr>
            <a:lstStyle/>
            <a:p>
              <a:pPr algn="ctr"/>
              <a:r>
                <a:rPr lang="en-US" altLang="zh-CN" sz="2400" b="1" dirty="0">
                  <a:solidFill>
                    <a:schemeClr val="accent1"/>
                  </a:solidFill>
                  <a:latin typeface="华文细黑" panose="02010600040101010101" pitchFamily="2" charset="-122"/>
                  <a:ea typeface="华文细黑" panose="02010600040101010101" pitchFamily="2" charset="-122"/>
                </a:rPr>
                <a:t>01</a:t>
              </a:r>
              <a:endParaRPr lang="zh-CN" altLang="en-US" sz="3200" b="1" dirty="0">
                <a:solidFill>
                  <a:schemeClr val="accent1"/>
                </a:solidFill>
                <a:latin typeface="华文细黑" panose="02010600040101010101" pitchFamily="2" charset="-122"/>
                <a:ea typeface="华文细黑" panose="02010600040101010101" pitchFamily="2" charset="-122"/>
              </a:endParaRPr>
            </a:p>
          </p:txBody>
        </p:sp>
        <p:sp>
          <p:nvSpPr>
            <p:cNvPr id="143" name="椭圆 142"/>
            <p:cNvSpPr/>
            <p:nvPr/>
          </p:nvSpPr>
          <p:spPr>
            <a:xfrm>
              <a:off x="2149085" y="-283585"/>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ea typeface="华文细黑" panose="02010600040101010101" pitchFamily="2" charset="-122"/>
              </a:endParaRPr>
            </a:p>
          </p:txBody>
        </p:sp>
        <p:sp>
          <p:nvSpPr>
            <p:cNvPr id="144" name="椭圆 143"/>
            <p:cNvSpPr/>
            <p:nvPr/>
          </p:nvSpPr>
          <p:spPr>
            <a:xfrm>
              <a:off x="23983" y="1333840"/>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ea typeface="华文细黑" panose="02010600040101010101" pitchFamily="2" charset="-122"/>
              </a:endParaRPr>
            </a:p>
          </p:txBody>
        </p:sp>
      </p:grpSp>
      <p:sp>
        <p:nvSpPr>
          <p:cNvPr id="145" name="标题 1"/>
          <p:cNvSpPr txBox="1">
            <a:spLocks/>
          </p:cNvSpPr>
          <p:nvPr/>
        </p:nvSpPr>
        <p:spPr>
          <a:xfrm>
            <a:off x="1708744" y="616240"/>
            <a:ext cx="6911141" cy="683927"/>
          </a:xfrm>
          <a:prstGeom prst="rect">
            <a:avLst/>
          </a:prstGeom>
        </p:spPr>
        <p:txBody>
          <a:bodyPr>
            <a:normAutofit/>
          </a:bodyPr>
          <a:lstStyle>
            <a:lvl1pPr algn="ctr" defTabSz="914400" rtl="0" eaLnBrk="1" latinLnBrk="0" hangingPunct="1">
              <a:lnSpc>
                <a:spcPct val="90000"/>
              </a:lnSpc>
              <a:spcBef>
                <a:spcPct val="0"/>
              </a:spcBef>
              <a:buNone/>
              <a:defRPr sz="3600" b="0" kern="1200">
                <a:solidFill>
                  <a:schemeClr val="bg1">
                    <a:lumMod val="50000"/>
                  </a:schemeClr>
                </a:solidFill>
                <a:effectLst/>
                <a:latin typeface="+mj-ea"/>
                <a:ea typeface="+mj-ea"/>
                <a:cs typeface="+mj-cs"/>
              </a:defRPr>
            </a:lvl1pPr>
          </a:lstStyle>
          <a:p>
            <a:pPr algn="l"/>
            <a:r>
              <a:rPr lang="zh-CN" altLang="en-US" sz="1600" dirty="0">
                <a:solidFill>
                  <a:schemeClr val="accent1"/>
                </a:solidFill>
                <a:latin typeface="华文细黑" panose="02010600040101010101" pitchFamily="2" charset="-122"/>
                <a:ea typeface="华文细黑" panose="02010600040101010101" pitchFamily="2" charset="-122"/>
              </a:rPr>
              <a:t>点击输入您的主标题 </a:t>
            </a:r>
            <a:r>
              <a:rPr lang="en-US" altLang="zh-CN" sz="1600" dirty="0">
                <a:latin typeface="华文细黑" panose="02010600040101010101" pitchFamily="2" charset="-122"/>
                <a:ea typeface="华文细黑" panose="02010600040101010101" pitchFamily="2" charset="-122"/>
              </a:rPr>
              <a:t>/ </a:t>
            </a:r>
            <a:r>
              <a:rPr lang="zh-CN" altLang="en-US" sz="1600" dirty="0">
                <a:latin typeface="华文细黑" panose="02010600040101010101" pitchFamily="2" charset="-122"/>
                <a:ea typeface="华文细黑" panose="02010600040101010101" pitchFamily="2" charset="-122"/>
              </a:rPr>
              <a:t>或您公司</a:t>
            </a:r>
            <a:r>
              <a:rPr lang="en-US" altLang="zh-CN" sz="1600" dirty="0">
                <a:latin typeface="华文细黑" panose="02010600040101010101" pitchFamily="2" charset="-122"/>
                <a:ea typeface="华文细黑" panose="02010600040101010101" pitchFamily="2" charset="-122"/>
              </a:rPr>
              <a:t>LOGO</a:t>
            </a:r>
            <a:r>
              <a:rPr lang="zh-CN" altLang="en-US" sz="1600" dirty="0">
                <a:latin typeface="华文细黑" panose="02010600040101010101" pitchFamily="2" charset="-122"/>
                <a:ea typeface="华文细黑" panose="02010600040101010101" pitchFamily="2" charset="-122"/>
              </a:rPr>
              <a:t>名称</a:t>
            </a:r>
            <a:endParaRPr lang="en-US" altLang="zh-CN" sz="1600" dirty="0">
              <a:latin typeface="华文细黑" panose="02010600040101010101" pitchFamily="2" charset="-122"/>
              <a:ea typeface="华文细黑" panose="02010600040101010101" pitchFamily="2" charset="-122"/>
              <a:cs typeface="Lato Light"/>
            </a:endParaRPr>
          </a:p>
        </p:txBody>
      </p:sp>
      <p:sp>
        <p:nvSpPr>
          <p:cNvPr id="146" name="标题 1"/>
          <p:cNvSpPr txBox="1">
            <a:spLocks/>
          </p:cNvSpPr>
          <p:nvPr/>
        </p:nvSpPr>
        <p:spPr>
          <a:xfrm>
            <a:off x="10318678" y="635290"/>
            <a:ext cx="1046898" cy="683927"/>
          </a:xfrm>
          <a:prstGeom prst="rect">
            <a:avLst/>
          </a:prstGeom>
        </p:spPr>
        <p:txBody>
          <a:bodyPr>
            <a:normAutofit/>
          </a:bodyPr>
          <a:lstStyle>
            <a:lvl1pPr algn="ctr" defTabSz="914400" rtl="0" eaLnBrk="1" latinLnBrk="0" hangingPunct="1">
              <a:lnSpc>
                <a:spcPct val="90000"/>
              </a:lnSpc>
              <a:spcBef>
                <a:spcPct val="0"/>
              </a:spcBef>
              <a:buNone/>
              <a:defRPr sz="3600" b="0" kern="1200">
                <a:solidFill>
                  <a:schemeClr val="bg1">
                    <a:lumMod val="50000"/>
                  </a:schemeClr>
                </a:solidFill>
                <a:effectLst/>
                <a:latin typeface="+mj-ea"/>
                <a:ea typeface="+mj-ea"/>
                <a:cs typeface="+mj-cs"/>
              </a:defRPr>
            </a:lvl1pPr>
          </a:lstStyle>
          <a:p>
            <a:pPr algn="l"/>
            <a:r>
              <a:rPr lang="en-US" altLang="zh-CN" sz="1800" dirty="0">
                <a:solidFill>
                  <a:schemeClr val="bg2"/>
                </a:solidFill>
                <a:latin typeface="华文细黑" panose="02010600040101010101" pitchFamily="2" charset="-122"/>
                <a:ea typeface="华文细黑" panose="02010600040101010101" pitchFamily="2" charset="-122"/>
              </a:rPr>
              <a:t>LOGO</a:t>
            </a:r>
            <a:endParaRPr lang="en-US" altLang="zh-CN" sz="1800" dirty="0">
              <a:solidFill>
                <a:schemeClr val="bg2"/>
              </a:solidFill>
              <a:latin typeface="华文细黑" panose="02010600040101010101" pitchFamily="2" charset="-122"/>
              <a:ea typeface="华文细黑" panose="02010600040101010101" pitchFamily="2" charset="-122"/>
              <a:cs typeface="Lato Light"/>
            </a:endParaRPr>
          </a:p>
        </p:txBody>
      </p:sp>
      <p:sp>
        <p:nvSpPr>
          <p:cNvPr id="69" name="Freeform 6"/>
          <p:cNvSpPr>
            <a:spLocks/>
          </p:cNvSpPr>
          <p:nvPr/>
        </p:nvSpPr>
        <p:spPr bwMode="auto">
          <a:xfrm>
            <a:off x="3343160" y="4819593"/>
            <a:ext cx="812609" cy="512981"/>
          </a:xfrm>
          <a:custGeom>
            <a:avLst/>
            <a:gdLst>
              <a:gd name="T0" fmla="*/ 0 w 1113"/>
              <a:gd name="T1" fmla="*/ 0 h 757"/>
              <a:gd name="T2" fmla="*/ 1113 w 1113"/>
              <a:gd name="T3" fmla="*/ 0 h 757"/>
              <a:gd name="T4" fmla="*/ 1113 w 1113"/>
              <a:gd name="T5" fmla="*/ 685 h 757"/>
              <a:gd name="T6" fmla="*/ 249 w 1113"/>
              <a:gd name="T7" fmla="*/ 685 h 757"/>
              <a:gd name="T8" fmla="*/ 177 w 1113"/>
              <a:gd name="T9" fmla="*/ 757 h 757"/>
              <a:gd name="T10" fmla="*/ 105 w 1113"/>
              <a:gd name="T11" fmla="*/ 685 h 757"/>
              <a:gd name="T12" fmla="*/ 0 w 1113"/>
              <a:gd name="T13" fmla="*/ 685 h 757"/>
              <a:gd name="T14" fmla="*/ 0 w 1113"/>
              <a:gd name="T15" fmla="*/ 0 h 7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3" h="757">
                <a:moveTo>
                  <a:pt x="0" y="0"/>
                </a:moveTo>
                <a:lnTo>
                  <a:pt x="1113" y="0"/>
                </a:lnTo>
                <a:lnTo>
                  <a:pt x="1113" y="685"/>
                </a:lnTo>
                <a:lnTo>
                  <a:pt x="249" y="685"/>
                </a:lnTo>
                <a:lnTo>
                  <a:pt x="177" y="757"/>
                </a:lnTo>
                <a:lnTo>
                  <a:pt x="105" y="685"/>
                </a:lnTo>
                <a:lnTo>
                  <a:pt x="0" y="685"/>
                </a:lnTo>
                <a:lnTo>
                  <a:pt x="0" y="0"/>
                </a:lnTo>
                <a:close/>
              </a:path>
            </a:pathLst>
          </a:cu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华文细黑" panose="02010600040101010101" pitchFamily="2" charset="-122"/>
              <a:ea typeface="华文细黑" panose="02010600040101010101" pitchFamily="2" charset="-122"/>
            </a:endParaRPr>
          </a:p>
        </p:txBody>
      </p:sp>
      <p:sp>
        <p:nvSpPr>
          <p:cNvPr id="70" name="Freeform 8"/>
          <p:cNvSpPr>
            <a:spLocks/>
          </p:cNvSpPr>
          <p:nvPr/>
        </p:nvSpPr>
        <p:spPr bwMode="auto">
          <a:xfrm>
            <a:off x="2506214" y="1822197"/>
            <a:ext cx="2494212" cy="2852774"/>
          </a:xfrm>
          <a:custGeom>
            <a:avLst/>
            <a:gdLst>
              <a:gd name="T0" fmla="*/ 133 w 3381"/>
              <a:gd name="T1" fmla="*/ 2348 h 3999"/>
              <a:gd name="T2" fmla="*/ 0 w 3381"/>
              <a:gd name="T3" fmla="*/ 1703 h 3999"/>
              <a:gd name="T4" fmla="*/ 282 w 3381"/>
              <a:gd name="T5" fmla="*/ 767 h 3999"/>
              <a:gd name="T6" fmla="*/ 1039 w 3381"/>
              <a:gd name="T7" fmla="*/ 133 h 3999"/>
              <a:gd name="T8" fmla="*/ 1689 w 3381"/>
              <a:gd name="T9" fmla="*/ 0 h 3999"/>
              <a:gd name="T10" fmla="*/ 2885 w 3381"/>
              <a:gd name="T11" fmla="*/ 495 h 3999"/>
              <a:gd name="T12" fmla="*/ 3381 w 3381"/>
              <a:gd name="T13" fmla="*/ 1691 h 3999"/>
              <a:gd name="T14" fmla="*/ 3097 w 3381"/>
              <a:gd name="T15" fmla="*/ 2624 h 3999"/>
              <a:gd name="T16" fmla="*/ 2346 w 3381"/>
              <a:gd name="T17" fmla="*/ 3248 h 3999"/>
              <a:gd name="T18" fmla="*/ 2281 w 3381"/>
              <a:gd name="T19" fmla="*/ 3304 h 3999"/>
              <a:gd name="T20" fmla="*/ 2256 w 3381"/>
              <a:gd name="T21" fmla="*/ 3388 h 3999"/>
              <a:gd name="T22" fmla="*/ 2256 w 3381"/>
              <a:gd name="T23" fmla="*/ 3718 h 3999"/>
              <a:gd name="T24" fmla="*/ 1699 w 3381"/>
              <a:gd name="T25" fmla="*/ 3999 h 3999"/>
              <a:gd name="T26" fmla="*/ 1142 w 3381"/>
              <a:gd name="T27" fmla="*/ 3718 h 3999"/>
              <a:gd name="T28" fmla="*/ 1142 w 3381"/>
              <a:gd name="T29" fmla="*/ 3388 h 3999"/>
              <a:gd name="T30" fmla="*/ 1354 w 3381"/>
              <a:gd name="T31" fmla="*/ 2691 h 3999"/>
              <a:gd name="T32" fmla="*/ 1916 w 3381"/>
              <a:gd name="T33" fmla="*/ 2226 h 3999"/>
              <a:gd name="T34" fmla="*/ 2171 w 3381"/>
              <a:gd name="T35" fmla="*/ 2011 h 3999"/>
              <a:gd name="T36" fmla="*/ 2267 w 3381"/>
              <a:gd name="T37" fmla="*/ 1691 h 3999"/>
              <a:gd name="T38" fmla="*/ 2098 w 3381"/>
              <a:gd name="T39" fmla="*/ 1283 h 3999"/>
              <a:gd name="T40" fmla="*/ 1689 w 3381"/>
              <a:gd name="T41" fmla="*/ 1113 h 3999"/>
              <a:gd name="T42" fmla="*/ 1469 w 3381"/>
              <a:gd name="T43" fmla="*/ 1155 h 3999"/>
              <a:gd name="T44" fmla="*/ 1212 w 3381"/>
              <a:gd name="T45" fmla="*/ 1375 h 3999"/>
              <a:gd name="T46" fmla="*/ 1113 w 3381"/>
              <a:gd name="T47" fmla="*/ 1703 h 3999"/>
              <a:gd name="T48" fmla="*/ 1155 w 3381"/>
              <a:gd name="T49" fmla="*/ 1918 h 3999"/>
              <a:gd name="T50" fmla="*/ 133 w 3381"/>
              <a:gd name="T51" fmla="*/ 2348 h 3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81" h="3999">
                <a:moveTo>
                  <a:pt x="133" y="2348"/>
                </a:moveTo>
                <a:cubicBezTo>
                  <a:pt x="42" y="2134"/>
                  <a:pt x="0" y="1915"/>
                  <a:pt x="0" y="1703"/>
                </a:cubicBezTo>
                <a:cubicBezTo>
                  <a:pt x="0" y="1368"/>
                  <a:pt x="102" y="1042"/>
                  <a:pt x="282" y="767"/>
                </a:cubicBezTo>
                <a:cubicBezTo>
                  <a:pt x="461" y="492"/>
                  <a:pt x="721" y="267"/>
                  <a:pt x="1039" y="133"/>
                </a:cubicBezTo>
                <a:cubicBezTo>
                  <a:pt x="1240" y="48"/>
                  <a:pt x="1459" y="0"/>
                  <a:pt x="1689" y="0"/>
                </a:cubicBezTo>
                <a:cubicBezTo>
                  <a:pt x="2156" y="0"/>
                  <a:pt x="2579" y="189"/>
                  <a:pt x="2885" y="495"/>
                </a:cubicBezTo>
                <a:cubicBezTo>
                  <a:pt x="3191" y="802"/>
                  <a:pt x="3381" y="1224"/>
                  <a:pt x="3381" y="1691"/>
                </a:cubicBezTo>
                <a:cubicBezTo>
                  <a:pt x="3381" y="2028"/>
                  <a:pt x="3278" y="2352"/>
                  <a:pt x="3097" y="2624"/>
                </a:cubicBezTo>
                <a:cubicBezTo>
                  <a:pt x="2918" y="2895"/>
                  <a:pt x="2659" y="3115"/>
                  <a:pt x="2346" y="3248"/>
                </a:cubicBezTo>
                <a:cubicBezTo>
                  <a:pt x="2320" y="3259"/>
                  <a:pt x="2298" y="3279"/>
                  <a:pt x="2281" y="3304"/>
                </a:cubicBezTo>
                <a:cubicBezTo>
                  <a:pt x="2265" y="3328"/>
                  <a:pt x="2256" y="3357"/>
                  <a:pt x="2256" y="3388"/>
                </a:cubicBezTo>
                <a:lnTo>
                  <a:pt x="2256" y="3718"/>
                </a:lnTo>
                <a:lnTo>
                  <a:pt x="1699" y="3999"/>
                </a:lnTo>
                <a:lnTo>
                  <a:pt x="1142" y="3718"/>
                </a:lnTo>
                <a:lnTo>
                  <a:pt x="1142" y="3388"/>
                </a:lnTo>
                <a:cubicBezTo>
                  <a:pt x="1142" y="3137"/>
                  <a:pt x="1219" y="2895"/>
                  <a:pt x="1354" y="2691"/>
                </a:cubicBezTo>
                <a:cubicBezTo>
                  <a:pt x="1488" y="2489"/>
                  <a:pt x="1681" y="2325"/>
                  <a:pt x="1916" y="2226"/>
                </a:cubicBezTo>
                <a:cubicBezTo>
                  <a:pt x="2020" y="2181"/>
                  <a:pt x="2108" y="2106"/>
                  <a:pt x="2171" y="2011"/>
                </a:cubicBezTo>
                <a:cubicBezTo>
                  <a:pt x="2232" y="1918"/>
                  <a:pt x="2267" y="1808"/>
                  <a:pt x="2267" y="1691"/>
                </a:cubicBezTo>
                <a:cubicBezTo>
                  <a:pt x="2267" y="1532"/>
                  <a:pt x="2203" y="1387"/>
                  <a:pt x="2098" y="1283"/>
                </a:cubicBezTo>
                <a:cubicBezTo>
                  <a:pt x="1993" y="1178"/>
                  <a:pt x="1849" y="1113"/>
                  <a:pt x="1689" y="1113"/>
                </a:cubicBezTo>
                <a:cubicBezTo>
                  <a:pt x="1606" y="1113"/>
                  <a:pt x="1532" y="1128"/>
                  <a:pt x="1469" y="1155"/>
                </a:cubicBezTo>
                <a:cubicBezTo>
                  <a:pt x="1365" y="1199"/>
                  <a:pt x="1276" y="1278"/>
                  <a:pt x="1212" y="1375"/>
                </a:cubicBezTo>
                <a:cubicBezTo>
                  <a:pt x="1149" y="1472"/>
                  <a:pt x="1113" y="1586"/>
                  <a:pt x="1113" y="1703"/>
                </a:cubicBezTo>
                <a:cubicBezTo>
                  <a:pt x="1113" y="1777"/>
                  <a:pt x="1127" y="1850"/>
                  <a:pt x="1155" y="1918"/>
                </a:cubicBezTo>
                <a:lnTo>
                  <a:pt x="133" y="2348"/>
                </a:lnTo>
                <a:close/>
              </a:path>
            </a:pathLst>
          </a:cu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bg1"/>
              </a:solidFill>
              <a:latin typeface="华文细黑" panose="02010600040101010101" pitchFamily="2" charset="-122"/>
              <a:ea typeface="华文细黑" panose="02010600040101010101" pitchFamily="2" charset="-122"/>
            </a:endParaRPr>
          </a:p>
        </p:txBody>
      </p:sp>
      <p:sp>
        <p:nvSpPr>
          <p:cNvPr id="73" name="Freeform 9"/>
          <p:cNvSpPr>
            <a:spLocks/>
          </p:cNvSpPr>
          <p:nvPr/>
        </p:nvSpPr>
        <p:spPr bwMode="auto">
          <a:xfrm>
            <a:off x="3141694" y="1825184"/>
            <a:ext cx="1706513" cy="1030444"/>
          </a:xfrm>
          <a:custGeom>
            <a:avLst/>
            <a:gdLst>
              <a:gd name="T0" fmla="*/ 0 w 2313"/>
              <a:gd name="T1" fmla="*/ 221 h 1445"/>
              <a:gd name="T2" fmla="*/ 179 w 2313"/>
              <a:gd name="T3" fmla="*/ 133 h 1445"/>
              <a:gd name="T4" fmla="*/ 829 w 2313"/>
              <a:gd name="T5" fmla="*/ 0 h 1445"/>
              <a:gd name="T6" fmla="*/ 2025 w 2313"/>
              <a:gd name="T7" fmla="*/ 495 h 1445"/>
              <a:gd name="T8" fmla="*/ 2313 w 2313"/>
              <a:gd name="T9" fmla="*/ 879 h 1445"/>
              <a:gd name="T10" fmla="*/ 1353 w 2313"/>
              <a:gd name="T11" fmla="*/ 1445 h 1445"/>
              <a:gd name="T12" fmla="*/ 1238 w 2313"/>
              <a:gd name="T13" fmla="*/ 1283 h 1445"/>
              <a:gd name="T14" fmla="*/ 829 w 2313"/>
              <a:gd name="T15" fmla="*/ 1113 h 1445"/>
              <a:gd name="T16" fmla="*/ 609 w 2313"/>
              <a:gd name="T17" fmla="*/ 1155 h 1445"/>
              <a:gd name="T18" fmla="*/ 552 w 2313"/>
              <a:gd name="T19" fmla="*/ 1184 h 1445"/>
              <a:gd name="T20" fmla="*/ 0 w 2313"/>
              <a:gd name="T21" fmla="*/ 221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13" h="1445">
                <a:moveTo>
                  <a:pt x="0" y="221"/>
                </a:moveTo>
                <a:cubicBezTo>
                  <a:pt x="57" y="189"/>
                  <a:pt x="117" y="159"/>
                  <a:pt x="179" y="133"/>
                </a:cubicBezTo>
                <a:cubicBezTo>
                  <a:pt x="380" y="48"/>
                  <a:pt x="599" y="0"/>
                  <a:pt x="829" y="0"/>
                </a:cubicBezTo>
                <a:cubicBezTo>
                  <a:pt x="1296" y="0"/>
                  <a:pt x="1719" y="189"/>
                  <a:pt x="2025" y="495"/>
                </a:cubicBezTo>
                <a:cubicBezTo>
                  <a:pt x="2138" y="609"/>
                  <a:pt x="2236" y="738"/>
                  <a:pt x="2313" y="879"/>
                </a:cubicBezTo>
                <a:lnTo>
                  <a:pt x="1353" y="1445"/>
                </a:lnTo>
                <a:cubicBezTo>
                  <a:pt x="1324" y="1385"/>
                  <a:pt x="1285" y="1330"/>
                  <a:pt x="1238" y="1283"/>
                </a:cubicBezTo>
                <a:cubicBezTo>
                  <a:pt x="1133" y="1178"/>
                  <a:pt x="989" y="1113"/>
                  <a:pt x="829" y="1113"/>
                </a:cubicBezTo>
                <a:cubicBezTo>
                  <a:pt x="746" y="1113"/>
                  <a:pt x="672" y="1128"/>
                  <a:pt x="609" y="1155"/>
                </a:cubicBezTo>
                <a:cubicBezTo>
                  <a:pt x="590" y="1163"/>
                  <a:pt x="570" y="1173"/>
                  <a:pt x="552" y="1184"/>
                </a:cubicBezTo>
                <a:lnTo>
                  <a:pt x="0" y="221"/>
                </a:lnTo>
                <a:close/>
              </a:path>
            </a:pathLst>
          </a:custGeom>
          <a:solidFill>
            <a:schemeClr val="accent1">
              <a:lumMod val="75000"/>
            </a:schemeClr>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华文细黑" panose="02010600040101010101" pitchFamily="2" charset="-122"/>
              <a:ea typeface="华文细黑" panose="02010600040101010101" pitchFamily="2" charset="-122"/>
            </a:endParaRPr>
          </a:p>
        </p:txBody>
      </p:sp>
      <p:sp>
        <p:nvSpPr>
          <p:cNvPr id="74" name="Freeform 10"/>
          <p:cNvSpPr>
            <a:spLocks/>
          </p:cNvSpPr>
          <p:nvPr/>
        </p:nvSpPr>
        <p:spPr bwMode="auto">
          <a:xfrm>
            <a:off x="4042052" y="2402023"/>
            <a:ext cx="960809" cy="1488748"/>
          </a:xfrm>
          <a:custGeom>
            <a:avLst/>
            <a:gdLst>
              <a:gd name="T0" fmla="*/ 1061 w 1303"/>
              <a:gd name="T1" fmla="*/ 0 h 2087"/>
              <a:gd name="T2" fmla="*/ 1303 w 1303"/>
              <a:gd name="T3" fmla="*/ 872 h 2087"/>
              <a:gd name="T4" fmla="*/ 1019 w 1303"/>
              <a:gd name="T5" fmla="*/ 1805 h 2087"/>
              <a:gd name="T6" fmla="*/ 785 w 1303"/>
              <a:gd name="T7" fmla="*/ 2087 h 2087"/>
              <a:gd name="T8" fmla="*/ 0 w 1303"/>
              <a:gd name="T9" fmla="*/ 1301 h 2087"/>
              <a:gd name="T10" fmla="*/ 93 w 1303"/>
              <a:gd name="T11" fmla="*/ 1192 h 2087"/>
              <a:gd name="T12" fmla="*/ 189 w 1303"/>
              <a:gd name="T13" fmla="*/ 872 h 2087"/>
              <a:gd name="T14" fmla="*/ 101 w 1303"/>
              <a:gd name="T15" fmla="*/ 566 h 2087"/>
              <a:gd name="T16" fmla="*/ 1061 w 1303"/>
              <a:gd name="T17" fmla="*/ 0 h 2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3" h="2087">
                <a:moveTo>
                  <a:pt x="1061" y="0"/>
                </a:moveTo>
                <a:cubicBezTo>
                  <a:pt x="1214" y="255"/>
                  <a:pt x="1303" y="553"/>
                  <a:pt x="1303" y="872"/>
                </a:cubicBezTo>
                <a:cubicBezTo>
                  <a:pt x="1303" y="1209"/>
                  <a:pt x="1200" y="1533"/>
                  <a:pt x="1019" y="1805"/>
                </a:cubicBezTo>
                <a:cubicBezTo>
                  <a:pt x="952" y="1907"/>
                  <a:pt x="874" y="2001"/>
                  <a:pt x="785" y="2087"/>
                </a:cubicBezTo>
                <a:lnTo>
                  <a:pt x="0" y="1301"/>
                </a:lnTo>
                <a:cubicBezTo>
                  <a:pt x="35" y="1269"/>
                  <a:pt x="66" y="1232"/>
                  <a:pt x="93" y="1192"/>
                </a:cubicBezTo>
                <a:cubicBezTo>
                  <a:pt x="154" y="1099"/>
                  <a:pt x="189" y="989"/>
                  <a:pt x="189" y="872"/>
                </a:cubicBezTo>
                <a:cubicBezTo>
                  <a:pt x="189" y="760"/>
                  <a:pt x="157" y="655"/>
                  <a:pt x="101" y="566"/>
                </a:cubicBezTo>
                <a:lnTo>
                  <a:pt x="1061" y="0"/>
                </a:lnTo>
                <a:close/>
              </a:path>
            </a:pathLst>
          </a:cu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华文细黑" panose="02010600040101010101" pitchFamily="2" charset="-122"/>
              <a:ea typeface="华文细黑" panose="02010600040101010101" pitchFamily="2" charset="-122"/>
            </a:endParaRPr>
          </a:p>
        </p:txBody>
      </p:sp>
      <p:sp>
        <p:nvSpPr>
          <p:cNvPr id="75" name="Freeform 11"/>
          <p:cNvSpPr>
            <a:spLocks/>
          </p:cNvSpPr>
          <p:nvPr/>
        </p:nvSpPr>
        <p:spPr bwMode="auto">
          <a:xfrm>
            <a:off x="2495102" y="1973377"/>
            <a:ext cx="1054022" cy="1518444"/>
          </a:xfrm>
          <a:custGeom>
            <a:avLst/>
            <a:gdLst>
              <a:gd name="T0" fmla="*/ 149 w 1428"/>
              <a:gd name="T1" fmla="*/ 2129 h 2129"/>
              <a:gd name="T2" fmla="*/ 25 w 1428"/>
              <a:gd name="T3" fmla="*/ 1325 h 2129"/>
              <a:gd name="T4" fmla="*/ 296 w 1428"/>
              <a:gd name="T5" fmla="*/ 552 h 2129"/>
              <a:gd name="T6" fmla="*/ 554 w 1428"/>
              <a:gd name="T7" fmla="*/ 242 h 2129"/>
              <a:gd name="T8" fmla="*/ 880 w 1428"/>
              <a:gd name="T9" fmla="*/ 0 h 2129"/>
              <a:gd name="T10" fmla="*/ 1428 w 1428"/>
              <a:gd name="T11" fmla="*/ 965 h 2129"/>
              <a:gd name="T12" fmla="*/ 1319 w 1428"/>
              <a:gd name="T13" fmla="*/ 1046 h 2129"/>
              <a:gd name="T14" fmla="*/ 1227 w 1428"/>
              <a:gd name="T15" fmla="*/ 1157 h 2129"/>
              <a:gd name="T16" fmla="*/ 1130 w 1428"/>
              <a:gd name="T17" fmla="*/ 1429 h 2129"/>
              <a:gd name="T18" fmla="*/ 1171 w 1428"/>
              <a:gd name="T19" fmla="*/ 1699 h 2129"/>
              <a:gd name="T20" fmla="*/ 149 w 1428"/>
              <a:gd name="T21" fmla="*/ 2129 h 2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8" h="2129">
                <a:moveTo>
                  <a:pt x="149" y="2129"/>
                </a:moveTo>
                <a:cubicBezTo>
                  <a:pt x="37" y="1865"/>
                  <a:pt x="0" y="1590"/>
                  <a:pt x="25" y="1325"/>
                </a:cubicBezTo>
                <a:cubicBezTo>
                  <a:pt x="52" y="1048"/>
                  <a:pt x="147" y="782"/>
                  <a:pt x="296" y="552"/>
                </a:cubicBezTo>
                <a:cubicBezTo>
                  <a:pt x="370" y="438"/>
                  <a:pt x="457" y="334"/>
                  <a:pt x="554" y="242"/>
                </a:cubicBezTo>
                <a:cubicBezTo>
                  <a:pt x="651" y="149"/>
                  <a:pt x="761" y="68"/>
                  <a:pt x="880" y="0"/>
                </a:cubicBezTo>
                <a:lnTo>
                  <a:pt x="1428" y="965"/>
                </a:lnTo>
                <a:cubicBezTo>
                  <a:pt x="1389" y="987"/>
                  <a:pt x="1353" y="1015"/>
                  <a:pt x="1319" y="1046"/>
                </a:cubicBezTo>
                <a:cubicBezTo>
                  <a:pt x="1283" y="1080"/>
                  <a:pt x="1252" y="1117"/>
                  <a:pt x="1227" y="1157"/>
                </a:cubicBezTo>
                <a:cubicBezTo>
                  <a:pt x="1173" y="1239"/>
                  <a:pt x="1139" y="1333"/>
                  <a:pt x="1130" y="1429"/>
                </a:cubicBezTo>
                <a:cubicBezTo>
                  <a:pt x="1122" y="1519"/>
                  <a:pt x="1134" y="1611"/>
                  <a:pt x="1171" y="1699"/>
                </a:cubicBezTo>
                <a:lnTo>
                  <a:pt x="149" y="2129"/>
                </a:lnTo>
                <a:close/>
              </a:path>
            </a:pathLst>
          </a:cu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华文细黑" panose="02010600040101010101" pitchFamily="2" charset="-122"/>
              <a:ea typeface="华文细黑" panose="02010600040101010101" pitchFamily="2" charset="-122"/>
            </a:endParaRPr>
          </a:p>
        </p:txBody>
      </p:sp>
      <p:sp>
        <p:nvSpPr>
          <p:cNvPr id="76" name="TextBox 75"/>
          <p:cNvSpPr txBox="1"/>
          <p:nvPr/>
        </p:nvSpPr>
        <p:spPr>
          <a:xfrm>
            <a:off x="2735199" y="2534642"/>
            <a:ext cx="301409" cy="477164"/>
          </a:xfrm>
          <a:prstGeom prst="rect">
            <a:avLst/>
          </a:prstGeom>
          <a:noFill/>
        </p:spPr>
        <p:txBody>
          <a:bodyPr wrap="square" rtlCol="0">
            <a:spAutoFit/>
          </a:bodyPr>
          <a:lstStyle/>
          <a:p>
            <a:r>
              <a:rPr lang="en-US" altLang="zh-CN" sz="2500" b="1" dirty="0">
                <a:solidFill>
                  <a:schemeClr val="bg1"/>
                </a:solidFill>
                <a:latin typeface="华文细黑" panose="02010600040101010101" pitchFamily="2" charset="-122"/>
                <a:ea typeface="华文细黑" panose="02010600040101010101" pitchFamily="2" charset="-122"/>
              </a:rPr>
              <a:t>1</a:t>
            </a:r>
            <a:endParaRPr lang="zh-CN" altLang="en-US" sz="2500" b="1" dirty="0">
              <a:solidFill>
                <a:schemeClr val="bg1"/>
              </a:solidFill>
              <a:latin typeface="华文细黑" panose="02010600040101010101" pitchFamily="2" charset="-122"/>
              <a:ea typeface="华文细黑" panose="02010600040101010101" pitchFamily="2" charset="-122"/>
            </a:endParaRPr>
          </a:p>
        </p:txBody>
      </p:sp>
      <p:sp>
        <p:nvSpPr>
          <p:cNvPr id="77" name="TextBox 76"/>
          <p:cNvSpPr txBox="1"/>
          <p:nvPr/>
        </p:nvSpPr>
        <p:spPr>
          <a:xfrm>
            <a:off x="3723635" y="2033375"/>
            <a:ext cx="301409" cy="477164"/>
          </a:xfrm>
          <a:prstGeom prst="rect">
            <a:avLst/>
          </a:prstGeom>
          <a:noFill/>
        </p:spPr>
        <p:txBody>
          <a:bodyPr wrap="square" rtlCol="0">
            <a:spAutoFit/>
          </a:bodyPr>
          <a:lstStyle/>
          <a:p>
            <a:r>
              <a:rPr lang="en-US" altLang="zh-CN" sz="2500" b="1" dirty="0">
                <a:solidFill>
                  <a:schemeClr val="bg1"/>
                </a:solidFill>
                <a:latin typeface="华文细黑" panose="02010600040101010101" pitchFamily="2" charset="-122"/>
                <a:ea typeface="华文细黑" panose="02010600040101010101" pitchFamily="2" charset="-122"/>
              </a:rPr>
              <a:t>2</a:t>
            </a:r>
            <a:endParaRPr lang="zh-CN" altLang="en-US" sz="2500" b="1" dirty="0">
              <a:solidFill>
                <a:schemeClr val="bg1"/>
              </a:solidFill>
              <a:latin typeface="华文细黑" panose="02010600040101010101" pitchFamily="2" charset="-122"/>
              <a:ea typeface="华文细黑" panose="02010600040101010101" pitchFamily="2" charset="-122"/>
            </a:endParaRPr>
          </a:p>
        </p:txBody>
      </p:sp>
      <p:sp>
        <p:nvSpPr>
          <p:cNvPr id="78" name="TextBox 77"/>
          <p:cNvSpPr txBox="1"/>
          <p:nvPr/>
        </p:nvSpPr>
        <p:spPr>
          <a:xfrm>
            <a:off x="4404047" y="2898754"/>
            <a:ext cx="301409" cy="477164"/>
          </a:xfrm>
          <a:prstGeom prst="rect">
            <a:avLst/>
          </a:prstGeom>
          <a:noFill/>
        </p:spPr>
        <p:txBody>
          <a:bodyPr wrap="square" rtlCol="0">
            <a:spAutoFit/>
          </a:bodyPr>
          <a:lstStyle/>
          <a:p>
            <a:r>
              <a:rPr lang="en-US" altLang="zh-CN" sz="2500" b="1" dirty="0">
                <a:solidFill>
                  <a:schemeClr val="bg1"/>
                </a:solidFill>
                <a:latin typeface="华文细黑" panose="02010600040101010101" pitchFamily="2" charset="-122"/>
                <a:ea typeface="华文细黑" panose="02010600040101010101" pitchFamily="2" charset="-122"/>
              </a:rPr>
              <a:t>3</a:t>
            </a:r>
            <a:endParaRPr lang="zh-CN" altLang="en-US" sz="2500" b="1" dirty="0">
              <a:solidFill>
                <a:schemeClr val="bg1"/>
              </a:solidFill>
              <a:latin typeface="华文细黑" panose="02010600040101010101" pitchFamily="2" charset="-122"/>
              <a:ea typeface="华文细黑" panose="02010600040101010101" pitchFamily="2" charset="-122"/>
            </a:endParaRPr>
          </a:p>
        </p:txBody>
      </p:sp>
      <p:sp>
        <p:nvSpPr>
          <p:cNvPr id="79" name="TextBox 78"/>
          <p:cNvSpPr txBox="1"/>
          <p:nvPr/>
        </p:nvSpPr>
        <p:spPr>
          <a:xfrm>
            <a:off x="3621183" y="3722474"/>
            <a:ext cx="301409" cy="477164"/>
          </a:xfrm>
          <a:prstGeom prst="rect">
            <a:avLst/>
          </a:prstGeom>
          <a:noFill/>
        </p:spPr>
        <p:txBody>
          <a:bodyPr wrap="square" rtlCol="0">
            <a:spAutoFit/>
          </a:bodyPr>
          <a:lstStyle/>
          <a:p>
            <a:r>
              <a:rPr lang="en-US" altLang="zh-CN" sz="2500" b="1" dirty="0">
                <a:solidFill>
                  <a:schemeClr val="bg1"/>
                </a:solidFill>
                <a:latin typeface="华文细黑" panose="02010600040101010101" pitchFamily="2" charset="-122"/>
                <a:ea typeface="华文细黑" panose="02010600040101010101" pitchFamily="2" charset="-122"/>
              </a:rPr>
              <a:t>4</a:t>
            </a:r>
            <a:endParaRPr lang="zh-CN" altLang="en-US" sz="2500" b="1" dirty="0">
              <a:solidFill>
                <a:schemeClr val="bg1"/>
              </a:solidFill>
              <a:latin typeface="华文细黑" panose="02010600040101010101" pitchFamily="2" charset="-122"/>
              <a:ea typeface="华文细黑" panose="02010600040101010101" pitchFamily="2" charset="-122"/>
            </a:endParaRPr>
          </a:p>
        </p:txBody>
      </p:sp>
      <p:sp>
        <p:nvSpPr>
          <p:cNvPr id="83" name="TextBox 82"/>
          <p:cNvSpPr txBox="1"/>
          <p:nvPr/>
        </p:nvSpPr>
        <p:spPr>
          <a:xfrm>
            <a:off x="3296873" y="4883742"/>
            <a:ext cx="884772" cy="297924"/>
          </a:xfrm>
          <a:prstGeom prst="rect">
            <a:avLst/>
          </a:prstGeom>
          <a:noFill/>
        </p:spPr>
        <p:txBody>
          <a:bodyPr wrap="square" lIns="81614" tIns="40807" rIns="81614" bIns="40807" rtlCol="0">
            <a:spAutoFit/>
          </a:bodyPr>
          <a:lstStyle/>
          <a:p>
            <a:pPr algn="ctr"/>
            <a:r>
              <a:rPr lang="zh-CN" altLang="en-US" sz="1400" dirty="0">
                <a:solidFill>
                  <a:schemeClr val="bg1"/>
                </a:solidFill>
                <a:latin typeface="华文细黑" panose="02010600040101010101" pitchFamily="2" charset="-122"/>
                <a:ea typeface="华文细黑" panose="02010600040101010101" pitchFamily="2" charset="-122"/>
              </a:rPr>
              <a:t>添加标题</a:t>
            </a:r>
          </a:p>
        </p:txBody>
      </p:sp>
      <p:sp>
        <p:nvSpPr>
          <p:cNvPr id="84" name="TextBox 83"/>
          <p:cNvSpPr txBox="1"/>
          <p:nvPr/>
        </p:nvSpPr>
        <p:spPr>
          <a:xfrm>
            <a:off x="6514702" y="1650673"/>
            <a:ext cx="3316629" cy="922855"/>
          </a:xfrm>
          <a:prstGeom prst="rect">
            <a:avLst/>
          </a:prstGeom>
          <a:noFill/>
        </p:spPr>
        <p:txBody>
          <a:bodyPr wrap="square" lIns="81614" tIns="40807" rIns="81614" bIns="40807" rtlCol="0">
            <a:spAutoFit/>
          </a:bodyPr>
          <a:lstStyle/>
          <a:p>
            <a:pPr>
              <a:lnSpc>
                <a:spcPct val="130000"/>
              </a:lnSpc>
            </a:pPr>
            <a:r>
              <a:rPr lang="zh-CN" altLang="en-US" sz="1400" b="1" dirty="0">
                <a:solidFill>
                  <a:schemeClr val="accent1"/>
                </a:solidFill>
                <a:latin typeface="华文细黑" panose="02010600040101010101" pitchFamily="2" charset="-122"/>
                <a:ea typeface="华文细黑" panose="02010600040101010101" pitchFamily="2" charset="-122"/>
              </a:rPr>
              <a:t>现阶段问题一</a:t>
            </a:r>
            <a:endParaRPr lang="en-US" altLang="zh-CN" sz="1400" b="1" dirty="0">
              <a:solidFill>
                <a:schemeClr val="accent1"/>
              </a:solidFill>
              <a:latin typeface="华文细黑" panose="02010600040101010101" pitchFamily="2" charset="-122"/>
              <a:ea typeface="华文细黑" panose="02010600040101010101" pitchFamily="2" charset="-122"/>
            </a:endParaRPr>
          </a:p>
          <a:p>
            <a:pPr>
              <a:lnSpc>
                <a:spcPct val="130000"/>
              </a:lnSpc>
            </a:pPr>
            <a:r>
              <a:rPr lang="zh-CN" altLang="en-US" sz="1400" dirty="0">
                <a:solidFill>
                  <a:schemeClr val="bg1">
                    <a:lumMod val="50000"/>
                  </a:schemeClr>
                </a:solidFill>
                <a:latin typeface="华文细黑" panose="02010600040101010101" pitchFamily="2" charset="-122"/>
                <a:ea typeface="华文细黑" panose="02010600040101010101" pitchFamily="2" charset="-122"/>
              </a:rPr>
              <a:t>您的内容打在这里，或者通过复制您的文本后，在此框中选择粘贴</a:t>
            </a:r>
            <a:endParaRPr lang="en-US" altLang="zh-CN" sz="1400" dirty="0">
              <a:solidFill>
                <a:schemeClr val="bg1">
                  <a:lumMod val="50000"/>
                </a:schemeClr>
              </a:solidFill>
              <a:latin typeface="华文细黑" panose="02010600040101010101" pitchFamily="2" charset="-122"/>
              <a:ea typeface="华文细黑" panose="02010600040101010101" pitchFamily="2" charset="-122"/>
            </a:endParaRPr>
          </a:p>
        </p:txBody>
      </p:sp>
      <p:grpSp>
        <p:nvGrpSpPr>
          <p:cNvPr id="85" name="组合 84"/>
          <p:cNvGrpSpPr/>
          <p:nvPr/>
        </p:nvGrpSpPr>
        <p:grpSpPr>
          <a:xfrm>
            <a:off x="5888019" y="1722368"/>
            <a:ext cx="535052" cy="530796"/>
            <a:chOff x="6409426" y="1173624"/>
            <a:chExt cx="962086" cy="962084"/>
          </a:xfrm>
          <a:solidFill>
            <a:schemeClr val="accent1"/>
          </a:solidFill>
        </p:grpSpPr>
        <p:sp>
          <p:nvSpPr>
            <p:cNvPr id="86" name="椭圆 85"/>
            <p:cNvSpPr/>
            <p:nvPr/>
          </p:nvSpPr>
          <p:spPr bwMode="auto">
            <a:xfrm>
              <a:off x="6409426" y="1173624"/>
              <a:ext cx="962086" cy="962084"/>
            </a:xfrm>
            <a:prstGeom prst="ellipse">
              <a:avLst/>
            </a:pr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华文细黑" panose="02010600040101010101" pitchFamily="2" charset="-122"/>
                <a:ea typeface="华文细黑" panose="02010600040101010101" pitchFamily="2" charset="-122"/>
              </a:endParaRPr>
            </a:p>
          </p:txBody>
        </p:sp>
        <p:sp>
          <p:nvSpPr>
            <p:cNvPr id="87" name="TextBox 86"/>
            <p:cNvSpPr txBox="1"/>
            <p:nvPr/>
          </p:nvSpPr>
          <p:spPr>
            <a:xfrm>
              <a:off x="6616339" y="1282180"/>
              <a:ext cx="546387" cy="717446"/>
            </a:xfrm>
            <a:prstGeom prst="rect">
              <a:avLst/>
            </a:prstGeom>
            <a:noFill/>
            <a:ln w="3175" cap="flat" cmpd="sng">
              <a:noFill/>
              <a:bevel/>
              <a:headEnd/>
              <a:tailEnd/>
            </a:ln>
          </p:spPr>
          <p:txBody>
            <a:bodyPr anchor="ctr"/>
            <a:lstStyle>
              <a:defPPr>
                <a:defRPr lang="zh-CN"/>
              </a:defPPr>
              <a:lvl1pPr algn="ctr">
                <a:defRPr>
                  <a:solidFill>
                    <a:srgbClr val="FFFFFF"/>
                  </a:solidFill>
                  <a:ea typeface="微软雅黑" pitchFamily="34" charset="-122"/>
                </a:defRPr>
              </a:lvl1pPr>
            </a:lstStyle>
            <a:p>
              <a:r>
                <a:rPr lang="en-US" altLang="zh-CN" sz="1600" b="1" dirty="0">
                  <a:solidFill>
                    <a:schemeClr val="bg1"/>
                  </a:solidFill>
                  <a:latin typeface="华文细黑" panose="02010600040101010101" pitchFamily="2" charset="-122"/>
                  <a:ea typeface="华文细黑" panose="02010600040101010101" pitchFamily="2" charset="-122"/>
                </a:rPr>
                <a:t>1</a:t>
              </a:r>
              <a:endParaRPr lang="zh-CN" altLang="en-US" sz="1600" b="1" dirty="0">
                <a:solidFill>
                  <a:schemeClr val="bg1"/>
                </a:solidFill>
                <a:latin typeface="华文细黑" panose="02010600040101010101" pitchFamily="2" charset="-122"/>
                <a:ea typeface="华文细黑" panose="02010600040101010101" pitchFamily="2" charset="-122"/>
              </a:endParaRPr>
            </a:p>
          </p:txBody>
        </p:sp>
      </p:grpSp>
      <p:grpSp>
        <p:nvGrpSpPr>
          <p:cNvPr id="88" name="组合 87"/>
          <p:cNvGrpSpPr/>
          <p:nvPr/>
        </p:nvGrpSpPr>
        <p:grpSpPr>
          <a:xfrm>
            <a:off x="5888019" y="2828909"/>
            <a:ext cx="535052" cy="530796"/>
            <a:chOff x="6409426" y="2394908"/>
            <a:chExt cx="962086" cy="962084"/>
          </a:xfrm>
          <a:solidFill>
            <a:schemeClr val="accent2"/>
          </a:solidFill>
        </p:grpSpPr>
        <p:sp>
          <p:nvSpPr>
            <p:cNvPr id="89" name="椭圆 88"/>
            <p:cNvSpPr/>
            <p:nvPr/>
          </p:nvSpPr>
          <p:spPr bwMode="auto">
            <a:xfrm>
              <a:off x="6409426" y="2394908"/>
              <a:ext cx="962086" cy="962084"/>
            </a:xfrm>
            <a:prstGeom prst="ellipse">
              <a:avLst/>
            </a:pr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华文细黑" panose="02010600040101010101" pitchFamily="2" charset="-122"/>
                <a:ea typeface="华文细黑" panose="02010600040101010101" pitchFamily="2" charset="-122"/>
              </a:endParaRPr>
            </a:p>
          </p:txBody>
        </p:sp>
        <p:sp>
          <p:nvSpPr>
            <p:cNvPr id="90" name="TextBox 89"/>
            <p:cNvSpPr txBox="1"/>
            <p:nvPr/>
          </p:nvSpPr>
          <p:spPr>
            <a:xfrm>
              <a:off x="6600496" y="2510335"/>
              <a:ext cx="546387" cy="717446"/>
            </a:xfrm>
            <a:prstGeom prst="rect">
              <a:avLst/>
            </a:prstGeom>
            <a:noFill/>
            <a:ln w="3175" cap="flat" cmpd="sng">
              <a:noFill/>
              <a:bevel/>
              <a:headEnd/>
              <a:tailEnd/>
            </a:ln>
          </p:spPr>
          <p:txBody>
            <a:bodyPr anchor="ctr"/>
            <a:lstStyle>
              <a:defPPr>
                <a:defRPr lang="zh-CN"/>
              </a:defPPr>
              <a:lvl1pPr algn="ctr">
                <a:defRPr sz="1600">
                  <a:solidFill>
                    <a:srgbClr val="FFFFFF"/>
                  </a:solidFill>
                  <a:latin typeface="+mn-ea"/>
                  <a:ea typeface="+mn-ea"/>
                </a:defRPr>
              </a:lvl1pPr>
            </a:lstStyle>
            <a:p>
              <a:r>
                <a:rPr lang="en-US" altLang="zh-CN" b="1" dirty="0">
                  <a:latin typeface="华文细黑" panose="02010600040101010101" pitchFamily="2" charset="-122"/>
                  <a:ea typeface="华文细黑" panose="02010600040101010101" pitchFamily="2" charset="-122"/>
                </a:rPr>
                <a:t>2</a:t>
              </a:r>
              <a:endParaRPr lang="zh-CN" altLang="en-US" b="1" dirty="0">
                <a:latin typeface="华文细黑" panose="02010600040101010101" pitchFamily="2" charset="-122"/>
                <a:ea typeface="华文细黑" panose="02010600040101010101" pitchFamily="2" charset="-122"/>
              </a:endParaRPr>
            </a:p>
          </p:txBody>
        </p:sp>
      </p:grpSp>
      <p:grpSp>
        <p:nvGrpSpPr>
          <p:cNvPr id="91" name="组合 90"/>
          <p:cNvGrpSpPr/>
          <p:nvPr/>
        </p:nvGrpSpPr>
        <p:grpSpPr>
          <a:xfrm>
            <a:off x="5888021" y="3893489"/>
            <a:ext cx="535052" cy="530796"/>
            <a:chOff x="6409426" y="3568104"/>
            <a:chExt cx="962086" cy="962084"/>
          </a:xfrm>
          <a:solidFill>
            <a:schemeClr val="accent3"/>
          </a:solidFill>
        </p:grpSpPr>
        <p:sp>
          <p:nvSpPr>
            <p:cNvPr id="92" name="椭圆 91"/>
            <p:cNvSpPr/>
            <p:nvPr/>
          </p:nvSpPr>
          <p:spPr bwMode="auto">
            <a:xfrm>
              <a:off x="6409426" y="3568104"/>
              <a:ext cx="962086" cy="962084"/>
            </a:xfrm>
            <a:prstGeom prst="ellipse">
              <a:avLst/>
            </a:pr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bg1"/>
                </a:solidFill>
                <a:latin typeface="华文细黑" panose="02010600040101010101" pitchFamily="2" charset="-122"/>
                <a:ea typeface="华文细黑" panose="02010600040101010101" pitchFamily="2" charset="-122"/>
              </a:endParaRPr>
            </a:p>
          </p:txBody>
        </p:sp>
        <p:sp>
          <p:nvSpPr>
            <p:cNvPr id="93" name="TextBox 92"/>
            <p:cNvSpPr txBox="1"/>
            <p:nvPr/>
          </p:nvSpPr>
          <p:spPr>
            <a:xfrm>
              <a:off x="6629988" y="3710247"/>
              <a:ext cx="546387" cy="717446"/>
            </a:xfrm>
            <a:prstGeom prst="rect">
              <a:avLst/>
            </a:prstGeom>
            <a:noFill/>
            <a:ln w="3175" cap="flat" cmpd="sng">
              <a:noFill/>
              <a:bevel/>
              <a:headEnd/>
              <a:tailEnd/>
            </a:ln>
          </p:spPr>
          <p:txBody>
            <a:bodyPr anchor="ctr"/>
            <a:lstStyle>
              <a:defPPr>
                <a:defRPr lang="zh-CN"/>
              </a:defPPr>
              <a:lvl1pPr algn="ctr">
                <a:defRPr>
                  <a:solidFill>
                    <a:srgbClr val="FFFFFF"/>
                  </a:solidFill>
                  <a:ea typeface="微软雅黑" pitchFamily="34" charset="-122"/>
                </a:defRPr>
              </a:lvl1pPr>
            </a:lstStyle>
            <a:p>
              <a:r>
                <a:rPr lang="en-US" altLang="zh-CN" sz="1600" b="1" dirty="0">
                  <a:latin typeface="华文细黑" panose="02010600040101010101" pitchFamily="2" charset="-122"/>
                  <a:ea typeface="华文细黑" panose="02010600040101010101" pitchFamily="2" charset="-122"/>
                </a:rPr>
                <a:t>3</a:t>
              </a:r>
              <a:endParaRPr lang="zh-CN" altLang="en-US" sz="1600" b="1" dirty="0">
                <a:latin typeface="华文细黑" panose="02010600040101010101" pitchFamily="2" charset="-122"/>
                <a:ea typeface="华文细黑" panose="02010600040101010101" pitchFamily="2" charset="-122"/>
              </a:endParaRPr>
            </a:p>
          </p:txBody>
        </p:sp>
      </p:grpSp>
      <p:grpSp>
        <p:nvGrpSpPr>
          <p:cNvPr id="94" name="组合 93"/>
          <p:cNvGrpSpPr/>
          <p:nvPr/>
        </p:nvGrpSpPr>
        <p:grpSpPr>
          <a:xfrm>
            <a:off x="5888021" y="5000195"/>
            <a:ext cx="535052" cy="530796"/>
            <a:chOff x="6409426" y="4869160"/>
            <a:chExt cx="962086" cy="962084"/>
          </a:xfrm>
          <a:solidFill>
            <a:schemeClr val="accent4"/>
          </a:solidFill>
        </p:grpSpPr>
        <p:sp>
          <p:nvSpPr>
            <p:cNvPr id="95" name="椭圆 94"/>
            <p:cNvSpPr/>
            <p:nvPr/>
          </p:nvSpPr>
          <p:spPr bwMode="auto">
            <a:xfrm>
              <a:off x="6409426" y="4869160"/>
              <a:ext cx="962086" cy="962084"/>
            </a:xfrm>
            <a:prstGeom prst="ellipse">
              <a:avLst/>
            </a:pr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华文细黑" panose="02010600040101010101" pitchFamily="2" charset="-122"/>
                <a:ea typeface="华文细黑" panose="02010600040101010101" pitchFamily="2" charset="-122"/>
              </a:endParaRPr>
            </a:p>
          </p:txBody>
        </p:sp>
        <p:sp>
          <p:nvSpPr>
            <p:cNvPr id="96" name="TextBox 95"/>
            <p:cNvSpPr txBox="1"/>
            <p:nvPr/>
          </p:nvSpPr>
          <p:spPr>
            <a:xfrm>
              <a:off x="6595474" y="4996174"/>
              <a:ext cx="546387" cy="717446"/>
            </a:xfrm>
            <a:prstGeom prst="rect">
              <a:avLst/>
            </a:prstGeom>
            <a:noFill/>
            <a:ln w="3175" cap="flat" cmpd="sng">
              <a:noFill/>
              <a:bevel/>
              <a:headEnd/>
              <a:tailEnd/>
            </a:ln>
          </p:spPr>
          <p:txBody>
            <a:bodyPr anchor="ctr"/>
            <a:lstStyle>
              <a:defPPr>
                <a:defRPr lang="zh-CN"/>
              </a:defPPr>
              <a:lvl1pPr algn="ctr">
                <a:defRPr sz="1600">
                  <a:solidFill>
                    <a:srgbClr val="FFFFFF"/>
                  </a:solidFill>
                  <a:latin typeface="+mn-ea"/>
                  <a:ea typeface="+mn-ea"/>
                </a:defRPr>
              </a:lvl1pPr>
            </a:lstStyle>
            <a:p>
              <a:r>
                <a:rPr lang="en-US" altLang="zh-CN" b="1" dirty="0">
                  <a:latin typeface="华文细黑" panose="02010600040101010101" pitchFamily="2" charset="-122"/>
                  <a:ea typeface="华文细黑" panose="02010600040101010101" pitchFamily="2" charset="-122"/>
                </a:rPr>
                <a:t>4</a:t>
              </a:r>
              <a:endParaRPr lang="zh-CN" altLang="en-US" b="1" dirty="0">
                <a:latin typeface="华文细黑" panose="02010600040101010101" pitchFamily="2" charset="-122"/>
                <a:ea typeface="华文细黑" panose="02010600040101010101" pitchFamily="2" charset="-122"/>
              </a:endParaRPr>
            </a:p>
          </p:txBody>
        </p:sp>
      </p:grpSp>
      <p:sp>
        <p:nvSpPr>
          <p:cNvPr id="97" name="TextBox 96"/>
          <p:cNvSpPr txBox="1"/>
          <p:nvPr/>
        </p:nvSpPr>
        <p:spPr>
          <a:xfrm>
            <a:off x="6514700" y="2713136"/>
            <a:ext cx="3316630" cy="922855"/>
          </a:xfrm>
          <a:prstGeom prst="rect">
            <a:avLst/>
          </a:prstGeom>
          <a:noFill/>
        </p:spPr>
        <p:txBody>
          <a:bodyPr wrap="square" lIns="81614" tIns="40807" rIns="81614" bIns="40807" rtlCol="0">
            <a:spAutoFit/>
          </a:bodyPr>
          <a:lstStyle/>
          <a:p>
            <a:pPr>
              <a:lnSpc>
                <a:spcPct val="130000"/>
              </a:lnSpc>
            </a:pPr>
            <a:r>
              <a:rPr lang="zh-CN" altLang="en-US" sz="1400" b="1" dirty="0">
                <a:solidFill>
                  <a:schemeClr val="accent1"/>
                </a:solidFill>
                <a:latin typeface="华文细黑" panose="02010600040101010101" pitchFamily="2" charset="-122"/>
                <a:ea typeface="华文细黑" panose="02010600040101010101" pitchFamily="2" charset="-122"/>
              </a:rPr>
              <a:t>现阶段问题二</a:t>
            </a:r>
            <a:endParaRPr lang="en-US" altLang="zh-CN" sz="1400" b="1" dirty="0">
              <a:solidFill>
                <a:schemeClr val="accent1"/>
              </a:solidFill>
              <a:latin typeface="华文细黑" panose="02010600040101010101" pitchFamily="2" charset="-122"/>
              <a:ea typeface="华文细黑" panose="02010600040101010101" pitchFamily="2" charset="-122"/>
            </a:endParaRPr>
          </a:p>
          <a:p>
            <a:pPr>
              <a:lnSpc>
                <a:spcPct val="130000"/>
              </a:lnSpc>
            </a:pPr>
            <a:r>
              <a:rPr lang="zh-CN" altLang="en-US" sz="1400" dirty="0">
                <a:solidFill>
                  <a:schemeClr val="bg1">
                    <a:lumMod val="50000"/>
                  </a:schemeClr>
                </a:solidFill>
                <a:latin typeface="华文细黑" panose="02010600040101010101" pitchFamily="2" charset="-122"/>
                <a:ea typeface="华文细黑" panose="02010600040101010101" pitchFamily="2" charset="-122"/>
              </a:rPr>
              <a:t>您的内容打在这里，或者通过复制您的文本后，在此框中选择粘贴</a:t>
            </a:r>
            <a:endParaRPr lang="en-US" altLang="zh-CN" sz="1400" dirty="0">
              <a:solidFill>
                <a:schemeClr val="bg1">
                  <a:lumMod val="50000"/>
                </a:schemeClr>
              </a:solidFill>
              <a:latin typeface="华文细黑" panose="02010600040101010101" pitchFamily="2" charset="-122"/>
              <a:ea typeface="华文细黑" panose="02010600040101010101" pitchFamily="2" charset="-122"/>
            </a:endParaRPr>
          </a:p>
        </p:txBody>
      </p:sp>
      <p:sp>
        <p:nvSpPr>
          <p:cNvPr id="117" name="TextBox 116"/>
          <p:cNvSpPr txBox="1"/>
          <p:nvPr/>
        </p:nvSpPr>
        <p:spPr>
          <a:xfrm>
            <a:off x="6514704" y="3793450"/>
            <a:ext cx="3316627" cy="922855"/>
          </a:xfrm>
          <a:prstGeom prst="rect">
            <a:avLst/>
          </a:prstGeom>
          <a:noFill/>
        </p:spPr>
        <p:txBody>
          <a:bodyPr wrap="square" lIns="81614" tIns="40807" rIns="81614" bIns="40807" rtlCol="0">
            <a:spAutoFit/>
          </a:bodyPr>
          <a:lstStyle/>
          <a:p>
            <a:pPr>
              <a:lnSpc>
                <a:spcPct val="130000"/>
              </a:lnSpc>
            </a:pPr>
            <a:r>
              <a:rPr lang="zh-CN" altLang="en-US" sz="1400" b="1" dirty="0">
                <a:solidFill>
                  <a:schemeClr val="accent1"/>
                </a:solidFill>
                <a:latin typeface="华文细黑" panose="02010600040101010101" pitchFamily="2" charset="-122"/>
                <a:ea typeface="华文细黑" panose="02010600040101010101" pitchFamily="2" charset="-122"/>
              </a:rPr>
              <a:t>现阶段问题三</a:t>
            </a:r>
            <a:endParaRPr lang="en-US" altLang="zh-CN" sz="1400" b="1" dirty="0">
              <a:solidFill>
                <a:schemeClr val="accent1"/>
              </a:solidFill>
              <a:latin typeface="华文细黑" panose="02010600040101010101" pitchFamily="2" charset="-122"/>
              <a:ea typeface="华文细黑" panose="02010600040101010101" pitchFamily="2" charset="-122"/>
            </a:endParaRPr>
          </a:p>
          <a:p>
            <a:pPr>
              <a:lnSpc>
                <a:spcPct val="130000"/>
              </a:lnSpc>
            </a:pPr>
            <a:r>
              <a:rPr lang="zh-CN" altLang="en-US" sz="1400" dirty="0">
                <a:solidFill>
                  <a:schemeClr val="bg1">
                    <a:lumMod val="50000"/>
                  </a:schemeClr>
                </a:solidFill>
                <a:latin typeface="华文细黑" panose="02010600040101010101" pitchFamily="2" charset="-122"/>
                <a:ea typeface="华文细黑" panose="02010600040101010101" pitchFamily="2" charset="-122"/>
              </a:rPr>
              <a:t>您的内容打在这里，或者通过复制您的文本后，在此框中选择粘贴</a:t>
            </a:r>
            <a:endParaRPr lang="en-US" altLang="zh-CN" sz="1400" dirty="0">
              <a:solidFill>
                <a:schemeClr val="bg1">
                  <a:lumMod val="50000"/>
                </a:schemeClr>
              </a:solidFill>
              <a:latin typeface="华文细黑" panose="02010600040101010101" pitchFamily="2" charset="-122"/>
              <a:ea typeface="华文细黑" panose="02010600040101010101" pitchFamily="2" charset="-122"/>
            </a:endParaRPr>
          </a:p>
        </p:txBody>
      </p:sp>
      <p:sp>
        <p:nvSpPr>
          <p:cNvPr id="118" name="TextBox 117"/>
          <p:cNvSpPr txBox="1"/>
          <p:nvPr/>
        </p:nvSpPr>
        <p:spPr>
          <a:xfrm>
            <a:off x="6514702" y="4920779"/>
            <a:ext cx="3316629" cy="922855"/>
          </a:xfrm>
          <a:prstGeom prst="rect">
            <a:avLst/>
          </a:prstGeom>
          <a:noFill/>
        </p:spPr>
        <p:txBody>
          <a:bodyPr wrap="square" lIns="81614" tIns="40807" rIns="81614" bIns="40807" rtlCol="0">
            <a:spAutoFit/>
          </a:bodyPr>
          <a:lstStyle/>
          <a:p>
            <a:pPr>
              <a:lnSpc>
                <a:spcPct val="130000"/>
              </a:lnSpc>
            </a:pPr>
            <a:r>
              <a:rPr lang="zh-CN" altLang="en-US" sz="1400" b="1" dirty="0">
                <a:solidFill>
                  <a:schemeClr val="accent1"/>
                </a:solidFill>
                <a:latin typeface="华文细黑" panose="02010600040101010101" pitchFamily="2" charset="-122"/>
                <a:ea typeface="华文细黑" panose="02010600040101010101" pitchFamily="2" charset="-122"/>
              </a:rPr>
              <a:t>现阶段问题四</a:t>
            </a:r>
            <a:endParaRPr lang="en-US" altLang="zh-CN" sz="1400" b="1" dirty="0">
              <a:solidFill>
                <a:schemeClr val="accent1"/>
              </a:solidFill>
              <a:latin typeface="华文细黑" panose="02010600040101010101" pitchFamily="2" charset="-122"/>
              <a:ea typeface="华文细黑" panose="02010600040101010101" pitchFamily="2" charset="-122"/>
            </a:endParaRPr>
          </a:p>
          <a:p>
            <a:pPr>
              <a:lnSpc>
                <a:spcPct val="130000"/>
              </a:lnSpc>
            </a:pPr>
            <a:r>
              <a:rPr lang="zh-CN" altLang="en-US" sz="1400" dirty="0">
                <a:solidFill>
                  <a:schemeClr val="bg1">
                    <a:lumMod val="50000"/>
                  </a:schemeClr>
                </a:solidFill>
                <a:latin typeface="华文细黑" panose="02010600040101010101" pitchFamily="2" charset="-122"/>
                <a:ea typeface="华文细黑" panose="02010600040101010101" pitchFamily="2" charset="-122"/>
              </a:rPr>
              <a:t>您的内容打在这里，或者通过复制您的文本后，在此框中选择粘贴</a:t>
            </a:r>
            <a:endParaRPr lang="en-US" altLang="zh-CN" sz="1400" dirty="0">
              <a:solidFill>
                <a:schemeClr val="bg1">
                  <a:lumMod val="50000"/>
                </a:schemeClr>
              </a:solidFill>
              <a:latin typeface="华文细黑" panose="02010600040101010101" pitchFamily="2" charset="-122"/>
              <a:ea typeface="华文细黑" panose="02010600040101010101" pitchFamily="2" charset="-122"/>
            </a:endParaRPr>
          </a:p>
        </p:txBody>
      </p:sp>
    </p:spTree>
    <p:extLst>
      <p:ext uri="{BB962C8B-B14F-4D97-AF65-F5344CB8AC3E}">
        <p14:creationId xmlns:p14="http://schemas.microsoft.com/office/powerpoint/2010/main" val="2054639611"/>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fade">
                                      <p:cBhvr>
                                        <p:cTn id="7" dur="500"/>
                                        <p:tgtEl>
                                          <p:spTgt spid="13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Effect transition="in" filter="wipe(left)">
                                      <p:cBhvr>
                                        <p:cTn id="11" dur="500"/>
                                        <p:tgtEl>
                                          <p:spTgt spid="136"/>
                                        </p:tgtEl>
                                      </p:cBhvr>
                                    </p:animEffect>
                                  </p:childTnLst>
                                </p:cTn>
                              </p:par>
                            </p:childTnLst>
                          </p:cTn>
                        </p:par>
                        <p:par>
                          <p:cTn id="12" fill="hold">
                            <p:stCondLst>
                              <p:cond delay="1000"/>
                            </p:stCondLst>
                            <p:childTnLst>
                              <p:par>
                                <p:cTn id="13" presetID="2" presetClass="entr" presetSubtype="2" decel="100000" fill="hold" grpId="0" nodeType="afterEffect">
                                  <p:stCondLst>
                                    <p:cond delay="0"/>
                                  </p:stCondLst>
                                  <p:iterate type="lt">
                                    <p:tmPct val="10000"/>
                                  </p:iterate>
                                  <p:childTnLst>
                                    <p:set>
                                      <p:cBhvr>
                                        <p:cTn id="14" dur="1" fill="hold">
                                          <p:stCondLst>
                                            <p:cond delay="0"/>
                                          </p:stCondLst>
                                        </p:cTn>
                                        <p:tgtEl>
                                          <p:spTgt spid="145"/>
                                        </p:tgtEl>
                                        <p:attrNameLst>
                                          <p:attrName>style.visibility</p:attrName>
                                        </p:attrNameLst>
                                      </p:cBhvr>
                                      <p:to>
                                        <p:strVal val="visible"/>
                                      </p:to>
                                    </p:set>
                                    <p:anim calcmode="lin" valueType="num">
                                      <p:cBhvr additive="base">
                                        <p:cTn id="15" dur="500" fill="hold"/>
                                        <p:tgtEl>
                                          <p:spTgt spid="145"/>
                                        </p:tgtEl>
                                        <p:attrNameLst>
                                          <p:attrName>ppt_x</p:attrName>
                                        </p:attrNameLst>
                                      </p:cBhvr>
                                      <p:tavLst>
                                        <p:tav tm="0">
                                          <p:val>
                                            <p:strVal val="1+#ppt_w/2"/>
                                          </p:val>
                                        </p:tav>
                                        <p:tav tm="100000">
                                          <p:val>
                                            <p:strVal val="#ppt_x"/>
                                          </p:val>
                                        </p:tav>
                                      </p:tavLst>
                                    </p:anim>
                                    <p:anim calcmode="lin" valueType="num">
                                      <p:cBhvr additive="base">
                                        <p:cTn id="16" dur="500" fill="hold"/>
                                        <p:tgtEl>
                                          <p:spTgt spid="145"/>
                                        </p:tgtEl>
                                        <p:attrNameLst>
                                          <p:attrName>ppt_y</p:attrName>
                                        </p:attrNameLst>
                                      </p:cBhvr>
                                      <p:tavLst>
                                        <p:tav tm="0">
                                          <p:val>
                                            <p:strVal val="#ppt_y"/>
                                          </p:val>
                                        </p:tav>
                                        <p:tav tm="100000">
                                          <p:val>
                                            <p:strVal val="#ppt_y"/>
                                          </p:val>
                                        </p:tav>
                                      </p:tavLst>
                                    </p:anim>
                                  </p:childTnLst>
                                </p:cTn>
                              </p:par>
                            </p:childTnLst>
                          </p:cTn>
                        </p:par>
                        <p:par>
                          <p:cTn id="17" fill="hold">
                            <p:stCondLst>
                              <p:cond delay="2450"/>
                            </p:stCondLst>
                            <p:childTnLst>
                              <p:par>
                                <p:cTn id="18" presetID="2" presetClass="entr" presetSubtype="2" decel="100000" fill="hold" grpId="0" nodeType="afterEffect">
                                  <p:stCondLst>
                                    <p:cond delay="0"/>
                                  </p:stCondLst>
                                  <p:iterate type="lt">
                                    <p:tmPct val="10000"/>
                                  </p:iterate>
                                  <p:childTnLst>
                                    <p:set>
                                      <p:cBhvr>
                                        <p:cTn id="19" dur="1" fill="hold">
                                          <p:stCondLst>
                                            <p:cond delay="0"/>
                                          </p:stCondLst>
                                        </p:cTn>
                                        <p:tgtEl>
                                          <p:spTgt spid="146"/>
                                        </p:tgtEl>
                                        <p:attrNameLst>
                                          <p:attrName>style.visibility</p:attrName>
                                        </p:attrNameLst>
                                      </p:cBhvr>
                                      <p:to>
                                        <p:strVal val="visible"/>
                                      </p:to>
                                    </p:set>
                                    <p:anim calcmode="lin" valueType="num">
                                      <p:cBhvr additive="base">
                                        <p:cTn id="20" dur="500" fill="hold"/>
                                        <p:tgtEl>
                                          <p:spTgt spid="146"/>
                                        </p:tgtEl>
                                        <p:attrNameLst>
                                          <p:attrName>ppt_x</p:attrName>
                                        </p:attrNameLst>
                                      </p:cBhvr>
                                      <p:tavLst>
                                        <p:tav tm="0">
                                          <p:val>
                                            <p:strVal val="1+#ppt_w/2"/>
                                          </p:val>
                                        </p:tav>
                                        <p:tav tm="100000">
                                          <p:val>
                                            <p:strVal val="#ppt_x"/>
                                          </p:val>
                                        </p:tav>
                                      </p:tavLst>
                                    </p:anim>
                                    <p:anim calcmode="lin" valueType="num">
                                      <p:cBhvr additive="base">
                                        <p:cTn id="21" dur="500" fill="hold"/>
                                        <p:tgtEl>
                                          <p:spTgt spid="146"/>
                                        </p:tgtEl>
                                        <p:attrNameLst>
                                          <p:attrName>ppt_y</p:attrName>
                                        </p:attrNameLst>
                                      </p:cBhvr>
                                      <p:tavLst>
                                        <p:tav tm="0">
                                          <p:val>
                                            <p:strVal val="#ppt_y"/>
                                          </p:val>
                                        </p:tav>
                                        <p:tav tm="100000">
                                          <p:val>
                                            <p:strVal val="#ppt_y"/>
                                          </p:val>
                                        </p:tav>
                                      </p:tavLst>
                                    </p:anim>
                                  </p:childTnLst>
                                </p:cTn>
                              </p:par>
                            </p:childTnLst>
                          </p:cTn>
                        </p:par>
                        <p:par>
                          <p:cTn id="22" fill="hold">
                            <p:stCondLst>
                              <p:cond delay="3100"/>
                            </p:stCondLst>
                            <p:childTnLst>
                              <p:par>
                                <p:cTn id="23" presetID="22" presetClass="entr" presetSubtype="4" fill="hold" grpId="0" nodeType="afterEffect">
                                  <p:stCondLst>
                                    <p:cond delay="0"/>
                                  </p:stCondLst>
                                  <p:childTnLst>
                                    <p:set>
                                      <p:cBhvr>
                                        <p:cTn id="24" dur="1" fill="hold">
                                          <p:stCondLst>
                                            <p:cond delay="0"/>
                                          </p:stCondLst>
                                        </p:cTn>
                                        <p:tgtEl>
                                          <p:spTgt spid="75"/>
                                        </p:tgtEl>
                                        <p:attrNameLst>
                                          <p:attrName>style.visibility</p:attrName>
                                        </p:attrNameLst>
                                      </p:cBhvr>
                                      <p:to>
                                        <p:strVal val="visible"/>
                                      </p:to>
                                    </p:set>
                                    <p:animEffect transition="in" filter="wipe(down)">
                                      <p:cBhvr>
                                        <p:cTn id="25" dur="500"/>
                                        <p:tgtEl>
                                          <p:spTgt spid="75"/>
                                        </p:tgtEl>
                                      </p:cBhvr>
                                    </p:animEffect>
                                  </p:childTnLst>
                                </p:cTn>
                              </p:par>
                            </p:childTnLst>
                          </p:cTn>
                        </p:par>
                        <p:par>
                          <p:cTn id="26" fill="hold">
                            <p:stCondLst>
                              <p:cond delay="3600"/>
                            </p:stCondLst>
                            <p:childTnLst>
                              <p:par>
                                <p:cTn id="27" presetID="22" presetClass="entr" presetSubtype="8" fill="hold" grpId="0" nodeType="after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wipe(left)">
                                      <p:cBhvr>
                                        <p:cTn id="29" dur="500"/>
                                        <p:tgtEl>
                                          <p:spTgt spid="73"/>
                                        </p:tgtEl>
                                      </p:cBhvr>
                                    </p:animEffect>
                                  </p:childTnLst>
                                </p:cTn>
                              </p:par>
                            </p:childTnLst>
                          </p:cTn>
                        </p:par>
                        <p:par>
                          <p:cTn id="30" fill="hold">
                            <p:stCondLst>
                              <p:cond delay="4100"/>
                            </p:stCondLst>
                            <p:childTnLst>
                              <p:par>
                                <p:cTn id="31" presetID="22" presetClass="entr" presetSubtype="1"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Effect transition="in" filter="wipe(up)">
                                      <p:cBhvr>
                                        <p:cTn id="33" dur="500"/>
                                        <p:tgtEl>
                                          <p:spTgt spid="74"/>
                                        </p:tgtEl>
                                      </p:cBhvr>
                                    </p:animEffect>
                                  </p:childTnLst>
                                </p:cTn>
                              </p:par>
                            </p:childTnLst>
                          </p:cTn>
                        </p:par>
                        <p:par>
                          <p:cTn id="34" fill="hold">
                            <p:stCondLst>
                              <p:cond delay="4600"/>
                            </p:stCondLst>
                            <p:childTnLst>
                              <p:par>
                                <p:cTn id="35" presetID="22" presetClass="entr" presetSubtype="1"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up)">
                                      <p:cBhvr>
                                        <p:cTn id="37" dur="400"/>
                                        <p:tgtEl>
                                          <p:spTgt spid="70"/>
                                        </p:tgtEl>
                                      </p:cBhvr>
                                    </p:animEffect>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69"/>
                                        </p:tgtEl>
                                        <p:attrNameLst>
                                          <p:attrName>style.visibility</p:attrName>
                                        </p:attrNameLst>
                                      </p:cBhvr>
                                      <p:to>
                                        <p:strVal val="visible"/>
                                      </p:to>
                                    </p:set>
                                    <p:animEffect transition="in" filter="fade">
                                      <p:cBhvr>
                                        <p:cTn id="41" dur="500"/>
                                        <p:tgtEl>
                                          <p:spTgt spid="69"/>
                                        </p:tgtEl>
                                      </p:cBhvr>
                                    </p:animEffect>
                                    <p:anim calcmode="lin" valueType="num">
                                      <p:cBhvr>
                                        <p:cTn id="42" dur="500" fill="hold"/>
                                        <p:tgtEl>
                                          <p:spTgt spid="69"/>
                                        </p:tgtEl>
                                        <p:attrNameLst>
                                          <p:attrName>ppt_x</p:attrName>
                                        </p:attrNameLst>
                                      </p:cBhvr>
                                      <p:tavLst>
                                        <p:tav tm="0">
                                          <p:val>
                                            <p:strVal val="#ppt_x"/>
                                          </p:val>
                                        </p:tav>
                                        <p:tav tm="100000">
                                          <p:val>
                                            <p:strVal val="#ppt_x"/>
                                          </p:val>
                                        </p:tav>
                                      </p:tavLst>
                                    </p:anim>
                                    <p:anim calcmode="lin" valueType="num">
                                      <p:cBhvr>
                                        <p:cTn id="43" dur="500" fill="hold"/>
                                        <p:tgtEl>
                                          <p:spTgt spid="6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83"/>
                                        </p:tgtEl>
                                        <p:attrNameLst>
                                          <p:attrName>style.visibility</p:attrName>
                                        </p:attrNameLst>
                                      </p:cBhvr>
                                      <p:to>
                                        <p:strVal val="visible"/>
                                      </p:to>
                                    </p:set>
                                    <p:animEffect transition="in" filter="fade">
                                      <p:cBhvr>
                                        <p:cTn id="46" dur="500"/>
                                        <p:tgtEl>
                                          <p:spTgt spid="83"/>
                                        </p:tgtEl>
                                      </p:cBhvr>
                                    </p:animEffect>
                                    <p:anim calcmode="lin" valueType="num">
                                      <p:cBhvr>
                                        <p:cTn id="47" dur="500" fill="hold"/>
                                        <p:tgtEl>
                                          <p:spTgt spid="83"/>
                                        </p:tgtEl>
                                        <p:attrNameLst>
                                          <p:attrName>ppt_x</p:attrName>
                                        </p:attrNameLst>
                                      </p:cBhvr>
                                      <p:tavLst>
                                        <p:tav tm="0">
                                          <p:val>
                                            <p:strVal val="#ppt_x"/>
                                          </p:val>
                                        </p:tav>
                                        <p:tav tm="100000">
                                          <p:val>
                                            <p:strVal val="#ppt_x"/>
                                          </p:val>
                                        </p:tav>
                                      </p:tavLst>
                                    </p:anim>
                                    <p:anim calcmode="lin" valueType="num">
                                      <p:cBhvr>
                                        <p:cTn id="48" dur="500" fill="hold"/>
                                        <p:tgtEl>
                                          <p:spTgt spid="83"/>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21" presetClass="entr" presetSubtype="1" fill="hold" nodeType="afterEffect">
                                  <p:stCondLst>
                                    <p:cond delay="0"/>
                                  </p:stCondLst>
                                  <p:childTnLst>
                                    <p:set>
                                      <p:cBhvr>
                                        <p:cTn id="51" dur="1" fill="hold">
                                          <p:stCondLst>
                                            <p:cond delay="0"/>
                                          </p:stCondLst>
                                        </p:cTn>
                                        <p:tgtEl>
                                          <p:spTgt spid="85"/>
                                        </p:tgtEl>
                                        <p:attrNameLst>
                                          <p:attrName>style.visibility</p:attrName>
                                        </p:attrNameLst>
                                      </p:cBhvr>
                                      <p:to>
                                        <p:strVal val="visible"/>
                                      </p:to>
                                    </p:set>
                                    <p:animEffect transition="in" filter="wheel(1)">
                                      <p:cBhvr>
                                        <p:cTn id="52" dur="500"/>
                                        <p:tgtEl>
                                          <p:spTgt spid="85"/>
                                        </p:tgtEl>
                                      </p:cBhvr>
                                    </p:animEffect>
                                  </p:childTnLst>
                                </p:cTn>
                              </p:par>
                            </p:childTnLst>
                          </p:cTn>
                        </p:par>
                        <p:par>
                          <p:cTn id="53" fill="hold">
                            <p:stCondLst>
                              <p:cond delay="6000"/>
                            </p:stCondLst>
                            <p:childTnLst>
                              <p:par>
                                <p:cTn id="54" presetID="22" presetClass="entr" presetSubtype="8" fill="hold" grpId="0" nodeType="afterEffect">
                                  <p:stCondLst>
                                    <p:cond delay="0"/>
                                  </p:stCondLst>
                                  <p:childTnLst>
                                    <p:set>
                                      <p:cBhvr>
                                        <p:cTn id="55" dur="1" fill="hold">
                                          <p:stCondLst>
                                            <p:cond delay="0"/>
                                          </p:stCondLst>
                                        </p:cTn>
                                        <p:tgtEl>
                                          <p:spTgt spid="84"/>
                                        </p:tgtEl>
                                        <p:attrNameLst>
                                          <p:attrName>style.visibility</p:attrName>
                                        </p:attrNameLst>
                                      </p:cBhvr>
                                      <p:to>
                                        <p:strVal val="visible"/>
                                      </p:to>
                                    </p:set>
                                    <p:animEffect transition="in" filter="wipe(left)">
                                      <p:cBhvr>
                                        <p:cTn id="56" dur="500"/>
                                        <p:tgtEl>
                                          <p:spTgt spid="84"/>
                                        </p:tgtEl>
                                      </p:cBhvr>
                                    </p:animEffect>
                                  </p:childTnLst>
                                </p:cTn>
                              </p:par>
                            </p:childTnLst>
                          </p:cTn>
                        </p:par>
                        <p:par>
                          <p:cTn id="57" fill="hold">
                            <p:stCondLst>
                              <p:cond delay="6500"/>
                            </p:stCondLst>
                            <p:childTnLst>
                              <p:par>
                                <p:cTn id="58" presetID="21" presetClass="entr" presetSubtype="1" fill="hold" nodeType="afterEffect">
                                  <p:stCondLst>
                                    <p:cond delay="0"/>
                                  </p:stCondLst>
                                  <p:childTnLst>
                                    <p:set>
                                      <p:cBhvr>
                                        <p:cTn id="59" dur="1" fill="hold">
                                          <p:stCondLst>
                                            <p:cond delay="0"/>
                                          </p:stCondLst>
                                        </p:cTn>
                                        <p:tgtEl>
                                          <p:spTgt spid="88"/>
                                        </p:tgtEl>
                                        <p:attrNameLst>
                                          <p:attrName>style.visibility</p:attrName>
                                        </p:attrNameLst>
                                      </p:cBhvr>
                                      <p:to>
                                        <p:strVal val="visible"/>
                                      </p:to>
                                    </p:set>
                                    <p:animEffect transition="in" filter="wheel(1)">
                                      <p:cBhvr>
                                        <p:cTn id="60" dur="500"/>
                                        <p:tgtEl>
                                          <p:spTgt spid="88"/>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97"/>
                                        </p:tgtEl>
                                        <p:attrNameLst>
                                          <p:attrName>style.visibility</p:attrName>
                                        </p:attrNameLst>
                                      </p:cBhvr>
                                      <p:to>
                                        <p:strVal val="visible"/>
                                      </p:to>
                                    </p:set>
                                    <p:animEffect transition="in" filter="wipe(left)">
                                      <p:cBhvr>
                                        <p:cTn id="64" dur="500"/>
                                        <p:tgtEl>
                                          <p:spTgt spid="97"/>
                                        </p:tgtEl>
                                      </p:cBhvr>
                                    </p:animEffect>
                                  </p:childTnLst>
                                </p:cTn>
                              </p:par>
                            </p:childTnLst>
                          </p:cTn>
                        </p:par>
                        <p:par>
                          <p:cTn id="65" fill="hold">
                            <p:stCondLst>
                              <p:cond delay="7500"/>
                            </p:stCondLst>
                            <p:childTnLst>
                              <p:par>
                                <p:cTn id="66" presetID="21" presetClass="entr" presetSubtype="1" fill="hold" nodeType="afterEffect">
                                  <p:stCondLst>
                                    <p:cond delay="0"/>
                                  </p:stCondLst>
                                  <p:childTnLst>
                                    <p:set>
                                      <p:cBhvr>
                                        <p:cTn id="67" dur="1" fill="hold">
                                          <p:stCondLst>
                                            <p:cond delay="0"/>
                                          </p:stCondLst>
                                        </p:cTn>
                                        <p:tgtEl>
                                          <p:spTgt spid="91"/>
                                        </p:tgtEl>
                                        <p:attrNameLst>
                                          <p:attrName>style.visibility</p:attrName>
                                        </p:attrNameLst>
                                      </p:cBhvr>
                                      <p:to>
                                        <p:strVal val="visible"/>
                                      </p:to>
                                    </p:set>
                                    <p:animEffect transition="in" filter="wheel(1)">
                                      <p:cBhvr>
                                        <p:cTn id="68" dur="500"/>
                                        <p:tgtEl>
                                          <p:spTgt spid="91"/>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500"/>
                                        <p:tgtEl>
                                          <p:spTgt spid="117"/>
                                        </p:tgtEl>
                                      </p:cBhvr>
                                    </p:animEffect>
                                  </p:childTnLst>
                                </p:cTn>
                              </p:par>
                            </p:childTnLst>
                          </p:cTn>
                        </p:par>
                        <p:par>
                          <p:cTn id="73" fill="hold">
                            <p:stCondLst>
                              <p:cond delay="8500"/>
                            </p:stCondLst>
                            <p:childTnLst>
                              <p:par>
                                <p:cTn id="74" presetID="21" presetClass="entr" presetSubtype="1" fill="hold" nodeType="afterEffect">
                                  <p:stCondLst>
                                    <p:cond delay="0"/>
                                  </p:stCondLst>
                                  <p:childTnLst>
                                    <p:set>
                                      <p:cBhvr>
                                        <p:cTn id="75" dur="1" fill="hold">
                                          <p:stCondLst>
                                            <p:cond delay="0"/>
                                          </p:stCondLst>
                                        </p:cTn>
                                        <p:tgtEl>
                                          <p:spTgt spid="94"/>
                                        </p:tgtEl>
                                        <p:attrNameLst>
                                          <p:attrName>style.visibility</p:attrName>
                                        </p:attrNameLst>
                                      </p:cBhvr>
                                      <p:to>
                                        <p:strVal val="visible"/>
                                      </p:to>
                                    </p:set>
                                    <p:animEffect transition="in" filter="wheel(1)">
                                      <p:cBhvr>
                                        <p:cTn id="76" dur="500"/>
                                        <p:tgtEl>
                                          <p:spTgt spid="94"/>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118"/>
                                        </p:tgtEl>
                                        <p:attrNameLst>
                                          <p:attrName>style.visibility</p:attrName>
                                        </p:attrNameLst>
                                      </p:cBhvr>
                                      <p:to>
                                        <p:strVal val="visible"/>
                                      </p:to>
                                    </p:set>
                                    <p:animEffect transition="in" filter="wipe(left)">
                                      <p:cBhvr>
                                        <p:cTn id="80"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p:bldP spid="146" grpId="0"/>
      <p:bldP spid="69" grpId="0" animBg="1"/>
      <p:bldP spid="70" grpId="0" animBg="1"/>
      <p:bldP spid="73" grpId="0" animBg="1"/>
      <p:bldP spid="74" grpId="0" animBg="1"/>
      <p:bldP spid="75" grpId="0" animBg="1"/>
      <p:bldP spid="83" grpId="0"/>
      <p:bldP spid="84" grpId="0"/>
      <p:bldP spid="97" grpId="0"/>
      <p:bldP spid="117" grpId="0"/>
      <p:bldP spid="118"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Freeform 5"/>
          <p:cNvSpPr>
            <a:spLocks/>
          </p:cNvSpPr>
          <p:nvPr/>
        </p:nvSpPr>
        <p:spPr bwMode="auto">
          <a:xfrm rot="16200000">
            <a:off x="3099855" y="1123511"/>
            <a:ext cx="1589784" cy="14090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19050">
            <a:gradFill>
              <a:gsLst>
                <a:gs pos="0">
                  <a:srgbClr val="ADADAD"/>
                </a:gs>
                <a:gs pos="66000">
                  <a:schemeClr val="bg1"/>
                </a:gs>
              </a:gsLst>
              <a:lin ang="2700000" scaled="0"/>
            </a:gradFill>
          </a:ln>
          <a:effectLst>
            <a:outerShdw blurRad="1143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ea typeface="华文细黑" panose="02010600040101010101" pitchFamily="2" charset="-122"/>
            </a:endParaRPr>
          </a:p>
        </p:txBody>
      </p:sp>
      <p:sp>
        <p:nvSpPr>
          <p:cNvPr id="71" name="Freeform 5"/>
          <p:cNvSpPr>
            <a:spLocks/>
          </p:cNvSpPr>
          <p:nvPr/>
        </p:nvSpPr>
        <p:spPr bwMode="auto">
          <a:xfrm rot="16200000">
            <a:off x="3099855" y="1486148"/>
            <a:ext cx="1589784" cy="14090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CDCDC"/>
              </a:gs>
            </a:gsLst>
            <a:lin ang="2700000" scaled="0"/>
          </a:gradFill>
          <a:ln w="19050">
            <a:gradFill>
              <a:gsLst>
                <a:gs pos="0">
                  <a:srgbClr val="ADADAD"/>
                </a:gs>
                <a:gs pos="66000">
                  <a:schemeClr val="bg1"/>
                </a:gs>
              </a:gsLst>
              <a:lin ang="2700000" scaled="0"/>
            </a:gradFill>
          </a:ln>
          <a:effectLst>
            <a:outerShdw blurRad="1143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dirty="0">
              <a:ea typeface="华文细黑" panose="02010600040101010101" pitchFamily="2" charset="-122"/>
            </a:endParaRPr>
          </a:p>
        </p:txBody>
      </p:sp>
      <p:sp>
        <p:nvSpPr>
          <p:cNvPr id="85" name="Freeform 5"/>
          <p:cNvSpPr>
            <a:spLocks/>
          </p:cNvSpPr>
          <p:nvPr/>
        </p:nvSpPr>
        <p:spPr bwMode="auto">
          <a:xfrm rot="16200000">
            <a:off x="4567357" y="1123511"/>
            <a:ext cx="1589784" cy="14090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19050">
            <a:gradFill>
              <a:gsLst>
                <a:gs pos="0">
                  <a:srgbClr val="ADADAD"/>
                </a:gs>
                <a:gs pos="66000">
                  <a:schemeClr val="bg1"/>
                </a:gs>
              </a:gsLst>
              <a:lin ang="2700000" scaled="0"/>
            </a:gradFill>
          </a:ln>
          <a:effectLst>
            <a:outerShdw blurRad="1143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ea typeface="华文细黑" panose="02010600040101010101" pitchFamily="2" charset="-122"/>
            </a:endParaRPr>
          </a:p>
        </p:txBody>
      </p:sp>
      <p:sp>
        <p:nvSpPr>
          <p:cNvPr id="86" name="Freeform 5"/>
          <p:cNvSpPr>
            <a:spLocks/>
          </p:cNvSpPr>
          <p:nvPr/>
        </p:nvSpPr>
        <p:spPr bwMode="auto">
          <a:xfrm rot="16200000">
            <a:off x="4567357" y="1486148"/>
            <a:ext cx="1589784" cy="14090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CDCDC"/>
              </a:gs>
            </a:gsLst>
            <a:lin ang="2700000" scaled="0"/>
          </a:gradFill>
          <a:ln w="19050">
            <a:gradFill>
              <a:gsLst>
                <a:gs pos="0">
                  <a:srgbClr val="ADADAD"/>
                </a:gs>
                <a:gs pos="66000">
                  <a:schemeClr val="bg1"/>
                </a:gs>
              </a:gsLst>
              <a:lin ang="2700000" scaled="0"/>
            </a:gradFill>
          </a:ln>
          <a:effectLst>
            <a:outerShdw blurRad="1143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ea typeface="华文细黑" panose="02010600040101010101" pitchFamily="2" charset="-122"/>
            </a:endParaRPr>
          </a:p>
        </p:txBody>
      </p:sp>
      <p:sp>
        <p:nvSpPr>
          <p:cNvPr id="88" name="Freeform 5"/>
          <p:cNvSpPr>
            <a:spLocks/>
          </p:cNvSpPr>
          <p:nvPr/>
        </p:nvSpPr>
        <p:spPr bwMode="auto">
          <a:xfrm rot="16200000">
            <a:off x="6034859" y="1123511"/>
            <a:ext cx="1589784" cy="14090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19050">
            <a:gradFill>
              <a:gsLst>
                <a:gs pos="0">
                  <a:srgbClr val="ADADAD"/>
                </a:gs>
                <a:gs pos="66000">
                  <a:schemeClr val="bg1"/>
                </a:gs>
              </a:gsLst>
              <a:lin ang="2700000" scaled="0"/>
            </a:gradFill>
          </a:ln>
          <a:effectLst>
            <a:outerShdw blurRad="1143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ea typeface="华文细黑" panose="02010600040101010101" pitchFamily="2" charset="-122"/>
            </a:endParaRPr>
          </a:p>
        </p:txBody>
      </p:sp>
      <p:sp>
        <p:nvSpPr>
          <p:cNvPr id="89" name="Freeform 5"/>
          <p:cNvSpPr>
            <a:spLocks/>
          </p:cNvSpPr>
          <p:nvPr/>
        </p:nvSpPr>
        <p:spPr bwMode="auto">
          <a:xfrm rot="16200000">
            <a:off x="6034859" y="1486148"/>
            <a:ext cx="1589784" cy="14090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CDCDC"/>
              </a:gs>
            </a:gsLst>
            <a:lin ang="2700000" scaled="0"/>
          </a:gradFill>
          <a:ln w="19050">
            <a:gradFill>
              <a:gsLst>
                <a:gs pos="0">
                  <a:srgbClr val="ADADAD"/>
                </a:gs>
                <a:gs pos="66000">
                  <a:schemeClr val="bg1"/>
                </a:gs>
              </a:gsLst>
              <a:lin ang="2700000" scaled="0"/>
            </a:gradFill>
          </a:ln>
          <a:effectLst>
            <a:outerShdw blurRad="1143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ea typeface="华文细黑" panose="02010600040101010101" pitchFamily="2" charset="-122"/>
            </a:endParaRPr>
          </a:p>
        </p:txBody>
      </p:sp>
      <p:sp>
        <p:nvSpPr>
          <p:cNvPr id="91" name="Freeform 5"/>
          <p:cNvSpPr>
            <a:spLocks/>
          </p:cNvSpPr>
          <p:nvPr/>
        </p:nvSpPr>
        <p:spPr bwMode="auto">
          <a:xfrm rot="16200000">
            <a:off x="7502361" y="1123511"/>
            <a:ext cx="1589784" cy="14090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19050">
            <a:gradFill>
              <a:gsLst>
                <a:gs pos="0">
                  <a:srgbClr val="ADADAD"/>
                </a:gs>
                <a:gs pos="66000">
                  <a:schemeClr val="bg1"/>
                </a:gs>
              </a:gsLst>
              <a:lin ang="2700000" scaled="0"/>
            </a:gradFill>
          </a:ln>
          <a:effectLst>
            <a:outerShdw blurRad="1143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ea typeface="华文细黑" panose="02010600040101010101" pitchFamily="2" charset="-122"/>
            </a:endParaRPr>
          </a:p>
        </p:txBody>
      </p:sp>
      <p:sp>
        <p:nvSpPr>
          <p:cNvPr id="92" name="Freeform 5"/>
          <p:cNvSpPr>
            <a:spLocks/>
          </p:cNvSpPr>
          <p:nvPr/>
        </p:nvSpPr>
        <p:spPr bwMode="auto">
          <a:xfrm rot="16200000">
            <a:off x="7502361" y="1486148"/>
            <a:ext cx="1589784" cy="14090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CDCDC"/>
              </a:gs>
            </a:gsLst>
            <a:lin ang="2700000" scaled="0"/>
          </a:gradFill>
          <a:ln w="19050">
            <a:gradFill>
              <a:gsLst>
                <a:gs pos="0">
                  <a:srgbClr val="ADADAD"/>
                </a:gs>
                <a:gs pos="66000">
                  <a:schemeClr val="bg1"/>
                </a:gs>
              </a:gsLst>
              <a:lin ang="2700000" scaled="0"/>
            </a:gradFill>
          </a:ln>
          <a:effectLst>
            <a:outerShdw blurRad="1143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ea typeface="华文细黑" panose="02010600040101010101" pitchFamily="2" charset="-122"/>
            </a:endParaRPr>
          </a:p>
        </p:txBody>
      </p:sp>
      <p:sp>
        <p:nvSpPr>
          <p:cNvPr id="4" name="文本框 3"/>
          <p:cNvSpPr txBox="1"/>
          <p:nvPr/>
        </p:nvSpPr>
        <p:spPr>
          <a:xfrm>
            <a:off x="3592157" y="1678002"/>
            <a:ext cx="611065" cy="1015663"/>
          </a:xfrm>
          <a:prstGeom prst="rect">
            <a:avLst/>
          </a:prstGeom>
          <a:noFill/>
        </p:spPr>
        <p:txBody>
          <a:bodyPr wrap="none" rtlCol="0">
            <a:spAutoFit/>
          </a:bodyPr>
          <a:lstStyle/>
          <a:p>
            <a:pPr algn="ctr"/>
            <a:r>
              <a:rPr lang="en-US" altLang="zh-CN" sz="6000" dirty="0">
                <a:solidFill>
                  <a:schemeClr val="accent1"/>
                </a:solidFill>
                <a:latin typeface="华文细黑" panose="02010600040101010101" pitchFamily="2" charset="-122"/>
                <a:ea typeface="华文细黑" panose="02010600040101010101" pitchFamily="2" charset="-122"/>
              </a:rPr>
              <a:t>2</a:t>
            </a:r>
            <a:endParaRPr lang="zh-CN" altLang="en-US" sz="6000" dirty="0">
              <a:solidFill>
                <a:schemeClr val="accent1"/>
              </a:solidFill>
              <a:latin typeface="华文细黑" panose="02010600040101010101" pitchFamily="2" charset="-122"/>
              <a:ea typeface="华文细黑" panose="02010600040101010101" pitchFamily="2" charset="-122"/>
            </a:endParaRPr>
          </a:p>
        </p:txBody>
      </p:sp>
      <p:sp>
        <p:nvSpPr>
          <p:cNvPr id="93" name="文本框 92"/>
          <p:cNvSpPr txBox="1"/>
          <p:nvPr/>
        </p:nvSpPr>
        <p:spPr>
          <a:xfrm>
            <a:off x="5056716" y="1649733"/>
            <a:ext cx="611065" cy="1015663"/>
          </a:xfrm>
          <a:prstGeom prst="rect">
            <a:avLst/>
          </a:prstGeom>
          <a:noFill/>
        </p:spPr>
        <p:txBody>
          <a:bodyPr wrap="none" rtlCol="0">
            <a:spAutoFit/>
          </a:bodyPr>
          <a:lstStyle/>
          <a:p>
            <a:pPr algn="ctr"/>
            <a:r>
              <a:rPr lang="en-US" altLang="zh-CN" sz="6000" dirty="0">
                <a:solidFill>
                  <a:schemeClr val="accent1"/>
                </a:solidFill>
                <a:latin typeface="华文细黑" panose="02010600040101010101" pitchFamily="2" charset="-122"/>
                <a:ea typeface="华文细黑" panose="02010600040101010101" pitchFamily="2" charset="-122"/>
              </a:rPr>
              <a:t>0</a:t>
            </a:r>
            <a:endParaRPr lang="zh-CN" altLang="en-US" sz="6000" dirty="0">
              <a:solidFill>
                <a:schemeClr val="accent1"/>
              </a:solidFill>
              <a:latin typeface="华文细黑" panose="02010600040101010101" pitchFamily="2" charset="-122"/>
              <a:ea typeface="华文细黑" panose="02010600040101010101" pitchFamily="2" charset="-122"/>
            </a:endParaRPr>
          </a:p>
        </p:txBody>
      </p:sp>
      <p:sp>
        <p:nvSpPr>
          <p:cNvPr id="94" name="文本框 93"/>
          <p:cNvSpPr txBox="1"/>
          <p:nvPr/>
        </p:nvSpPr>
        <p:spPr>
          <a:xfrm>
            <a:off x="6524218" y="1664595"/>
            <a:ext cx="611065" cy="1015663"/>
          </a:xfrm>
          <a:prstGeom prst="rect">
            <a:avLst/>
          </a:prstGeom>
          <a:noFill/>
        </p:spPr>
        <p:txBody>
          <a:bodyPr wrap="none" rtlCol="0">
            <a:spAutoFit/>
          </a:bodyPr>
          <a:lstStyle/>
          <a:p>
            <a:pPr algn="ctr"/>
            <a:r>
              <a:rPr lang="en-US" altLang="zh-CN" sz="6000" dirty="0">
                <a:solidFill>
                  <a:schemeClr val="accent1"/>
                </a:solidFill>
                <a:latin typeface="华文细黑" panose="02010600040101010101" pitchFamily="2" charset="-122"/>
                <a:ea typeface="华文细黑" panose="02010600040101010101" pitchFamily="2" charset="-122"/>
              </a:rPr>
              <a:t>1</a:t>
            </a:r>
            <a:endParaRPr lang="zh-CN" altLang="en-US" sz="6000" dirty="0">
              <a:solidFill>
                <a:schemeClr val="accent1"/>
              </a:solidFill>
              <a:latin typeface="华文细黑" panose="02010600040101010101" pitchFamily="2" charset="-122"/>
              <a:ea typeface="华文细黑" panose="02010600040101010101" pitchFamily="2" charset="-122"/>
            </a:endParaRPr>
          </a:p>
        </p:txBody>
      </p:sp>
      <p:sp>
        <p:nvSpPr>
          <p:cNvPr id="95" name="文本框 94"/>
          <p:cNvSpPr txBox="1"/>
          <p:nvPr/>
        </p:nvSpPr>
        <p:spPr>
          <a:xfrm>
            <a:off x="7991720" y="1685631"/>
            <a:ext cx="611065" cy="1015663"/>
          </a:xfrm>
          <a:prstGeom prst="rect">
            <a:avLst/>
          </a:prstGeom>
          <a:noFill/>
        </p:spPr>
        <p:txBody>
          <a:bodyPr wrap="none" rtlCol="0">
            <a:spAutoFit/>
          </a:bodyPr>
          <a:lstStyle/>
          <a:p>
            <a:pPr algn="ctr"/>
            <a:r>
              <a:rPr lang="en-US" altLang="zh-CN" sz="6000" dirty="0">
                <a:solidFill>
                  <a:schemeClr val="accent1"/>
                </a:solidFill>
                <a:latin typeface="华文细黑" panose="02010600040101010101" pitchFamily="2" charset="-122"/>
                <a:ea typeface="华文细黑" panose="02010600040101010101" pitchFamily="2" charset="-122"/>
              </a:rPr>
              <a:t>9</a:t>
            </a:r>
            <a:endParaRPr lang="zh-CN" altLang="en-US" sz="6000" dirty="0">
              <a:solidFill>
                <a:schemeClr val="accent1"/>
              </a:solidFill>
              <a:latin typeface="华文细黑" panose="02010600040101010101" pitchFamily="2" charset="-122"/>
              <a:ea typeface="华文细黑" panose="02010600040101010101" pitchFamily="2" charset="-122"/>
            </a:endParaRPr>
          </a:p>
        </p:txBody>
      </p:sp>
      <p:sp>
        <p:nvSpPr>
          <p:cNvPr id="20" name="TextBox 12"/>
          <p:cNvSpPr txBox="1"/>
          <p:nvPr/>
        </p:nvSpPr>
        <p:spPr>
          <a:xfrm>
            <a:off x="4932060" y="5549230"/>
            <a:ext cx="2327880" cy="261610"/>
          </a:xfrm>
          <a:prstGeom prst="rect">
            <a:avLst/>
          </a:prstGeom>
          <a:noFill/>
        </p:spPr>
        <p:txBody>
          <a:bodyPr wrap="none" rtlCol="0">
            <a:spAutoFit/>
          </a:bodyPr>
          <a:lstStyle/>
          <a:p>
            <a:pPr algn="ctr"/>
            <a:r>
              <a:rPr lang="zh-CN" altLang="en-US" sz="1100" dirty="0">
                <a:solidFill>
                  <a:schemeClr val="tx1">
                    <a:lumMod val="65000"/>
                    <a:lumOff val="35000"/>
                  </a:schemeClr>
                </a:solidFill>
                <a:latin typeface="华文细黑" panose="02010600040101010101" pitchFamily="2" charset="-122"/>
                <a:ea typeface="华文细黑" panose="02010600040101010101" pitchFamily="2" charset="-122"/>
              </a:rPr>
              <a:t>汇报人</a:t>
            </a:r>
            <a:r>
              <a:rPr lang="en-US" altLang="zh-CN" sz="1100" dirty="0">
                <a:solidFill>
                  <a:schemeClr val="tx1">
                    <a:lumMod val="65000"/>
                    <a:lumOff val="35000"/>
                  </a:schemeClr>
                </a:solidFill>
                <a:latin typeface="华文细黑" panose="02010600040101010101" pitchFamily="2" charset="-122"/>
                <a:ea typeface="华文细黑" panose="02010600040101010101" pitchFamily="2" charset="-122"/>
              </a:rPr>
              <a:t>:         </a:t>
            </a:r>
            <a:r>
              <a:rPr lang="zh-CN" altLang="en-US" sz="1100" dirty="0">
                <a:solidFill>
                  <a:schemeClr val="tx1">
                    <a:lumMod val="65000"/>
                    <a:lumOff val="35000"/>
                  </a:schemeClr>
                </a:solidFill>
                <a:latin typeface="华文细黑" panose="02010600040101010101" pitchFamily="2" charset="-122"/>
                <a:ea typeface="华文细黑" panose="02010600040101010101" pitchFamily="2" charset="-122"/>
              </a:rPr>
              <a:t>时间</a:t>
            </a:r>
            <a:r>
              <a:rPr lang="en-US" altLang="zh-CN" sz="1100" dirty="0">
                <a:solidFill>
                  <a:schemeClr val="tx1">
                    <a:lumMod val="65000"/>
                    <a:lumOff val="35000"/>
                  </a:schemeClr>
                </a:solidFill>
                <a:latin typeface="华文细黑" panose="02010600040101010101" pitchFamily="2" charset="-122"/>
                <a:ea typeface="华文细黑" panose="02010600040101010101" pitchFamily="2" charset="-122"/>
              </a:rPr>
              <a:t>: 2017</a:t>
            </a:r>
            <a:r>
              <a:rPr lang="zh-CN" altLang="en-US" sz="1100" dirty="0">
                <a:solidFill>
                  <a:schemeClr val="tx1">
                    <a:lumMod val="65000"/>
                    <a:lumOff val="35000"/>
                  </a:schemeClr>
                </a:solidFill>
                <a:latin typeface="华文细黑" panose="02010600040101010101" pitchFamily="2" charset="-122"/>
                <a:ea typeface="华文细黑" panose="02010600040101010101" pitchFamily="2" charset="-122"/>
              </a:rPr>
              <a:t>年 </a:t>
            </a:r>
            <a:r>
              <a:rPr lang="en-US" altLang="zh-CN" sz="1100" dirty="0">
                <a:solidFill>
                  <a:schemeClr val="tx1">
                    <a:lumMod val="65000"/>
                    <a:lumOff val="35000"/>
                  </a:schemeClr>
                </a:solidFill>
                <a:latin typeface="华文细黑" panose="02010600040101010101" pitchFamily="2" charset="-122"/>
                <a:ea typeface="华文细黑" panose="02010600040101010101" pitchFamily="2" charset="-122"/>
              </a:rPr>
              <a:t>12</a:t>
            </a:r>
            <a:r>
              <a:rPr lang="zh-CN" altLang="en-US" sz="1100" dirty="0">
                <a:solidFill>
                  <a:schemeClr val="tx1">
                    <a:lumMod val="65000"/>
                    <a:lumOff val="35000"/>
                  </a:schemeClr>
                </a:solidFill>
                <a:latin typeface="华文细黑" panose="02010600040101010101" pitchFamily="2" charset="-122"/>
                <a:ea typeface="华文细黑" panose="02010600040101010101" pitchFamily="2" charset="-122"/>
              </a:rPr>
              <a:t>月</a:t>
            </a:r>
            <a:r>
              <a:rPr lang="en-US" altLang="zh-CN" sz="1100" dirty="0">
                <a:solidFill>
                  <a:schemeClr val="tx1">
                    <a:lumMod val="65000"/>
                    <a:lumOff val="35000"/>
                  </a:schemeClr>
                </a:solidFill>
                <a:latin typeface="华文细黑" panose="02010600040101010101" pitchFamily="2" charset="-122"/>
                <a:ea typeface="华文细黑" panose="02010600040101010101" pitchFamily="2" charset="-122"/>
              </a:rPr>
              <a:t>1</a:t>
            </a:r>
            <a:r>
              <a:rPr lang="zh-CN" altLang="en-US" sz="1100" dirty="0">
                <a:solidFill>
                  <a:schemeClr val="tx1">
                    <a:lumMod val="65000"/>
                    <a:lumOff val="35000"/>
                  </a:schemeClr>
                </a:solidFill>
                <a:latin typeface="华文细黑" panose="02010600040101010101" pitchFamily="2" charset="-122"/>
                <a:ea typeface="华文细黑" panose="02010600040101010101" pitchFamily="2" charset="-122"/>
              </a:rPr>
              <a:t>日</a:t>
            </a:r>
          </a:p>
        </p:txBody>
      </p:sp>
      <p:sp>
        <p:nvSpPr>
          <p:cNvPr id="26" name="Rectangle 4"/>
          <p:cNvSpPr txBox="1">
            <a:spLocks noChangeArrowheads="1"/>
          </p:cNvSpPr>
          <p:nvPr/>
        </p:nvSpPr>
        <p:spPr bwMode="auto">
          <a:xfrm>
            <a:off x="3058848" y="4676417"/>
            <a:ext cx="6074304" cy="6964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nSpc>
                <a:spcPct val="130000"/>
              </a:lnSpc>
            </a:pPr>
            <a:r>
              <a:rPr lang="en-US" altLang="zh-CN" sz="900" b="0" dirty="0">
                <a:solidFill>
                  <a:schemeClr val="tx1">
                    <a:lumMod val="50000"/>
                    <a:lumOff val="50000"/>
                  </a:schemeClr>
                </a:solidFill>
                <a:latin typeface="华文细黑" panose="02010600040101010101" pitchFamily="2" charset="-122"/>
                <a:ea typeface="华文细黑" panose="02010600040101010101" pitchFamily="2" charset="-122"/>
              </a:rPr>
              <a:t>Introduction Of </a:t>
            </a:r>
            <a:r>
              <a:rPr lang="en-US" altLang="zh-CN" sz="900" b="0" dirty="0" err="1">
                <a:solidFill>
                  <a:schemeClr val="tx1">
                    <a:lumMod val="50000"/>
                    <a:lumOff val="50000"/>
                  </a:schemeClr>
                </a:solidFill>
                <a:latin typeface="华文细黑" panose="02010600040101010101" pitchFamily="2" charset="-122"/>
                <a:ea typeface="华文细黑" panose="02010600040101010101" pitchFamily="2" charset="-122"/>
              </a:rPr>
              <a:t>AtmosphericBusiness</a:t>
            </a:r>
            <a:r>
              <a:rPr lang="en-US" altLang="zh-CN" sz="900" b="0" dirty="0">
                <a:solidFill>
                  <a:schemeClr val="tx1">
                    <a:lumMod val="50000"/>
                    <a:lumOff val="50000"/>
                  </a:schemeClr>
                </a:solidFill>
                <a:latin typeface="华文细黑" panose="02010600040101010101" pitchFamily="2" charset="-122"/>
                <a:ea typeface="华文细黑" panose="02010600040101010101" pitchFamily="2" charset="-122"/>
              </a:rPr>
              <a:t> Plan Startup Plan PPT Template, Complete </a:t>
            </a:r>
            <a:r>
              <a:rPr lang="en-US" altLang="zh-CN" sz="900" b="0" dirty="0" err="1">
                <a:solidFill>
                  <a:schemeClr val="tx1">
                    <a:lumMod val="50000"/>
                    <a:lumOff val="50000"/>
                  </a:schemeClr>
                </a:solidFill>
                <a:latin typeface="华文细黑" panose="02010600040101010101" pitchFamily="2" charset="-122"/>
                <a:ea typeface="华文细黑" panose="02010600040101010101" pitchFamily="2" charset="-122"/>
              </a:rPr>
              <a:t>FrameworkIntroduction</a:t>
            </a:r>
            <a:r>
              <a:rPr lang="en-US" altLang="zh-CN" sz="900" b="0" dirty="0">
                <a:solidFill>
                  <a:schemeClr val="tx1">
                    <a:lumMod val="50000"/>
                    <a:lumOff val="50000"/>
                  </a:schemeClr>
                </a:solidFill>
                <a:latin typeface="华文细黑" panose="02010600040101010101" pitchFamily="2" charset="-122"/>
                <a:ea typeface="华文细黑" panose="02010600040101010101" pitchFamily="2" charset="-122"/>
              </a:rPr>
              <a:t> Of </a:t>
            </a:r>
            <a:r>
              <a:rPr lang="en-US" altLang="zh-CN" sz="900" b="0" dirty="0" err="1">
                <a:solidFill>
                  <a:schemeClr val="tx1">
                    <a:lumMod val="50000"/>
                    <a:lumOff val="50000"/>
                  </a:schemeClr>
                </a:solidFill>
                <a:latin typeface="华文细黑" panose="02010600040101010101" pitchFamily="2" charset="-122"/>
                <a:ea typeface="华文细黑" panose="02010600040101010101" pitchFamily="2" charset="-122"/>
              </a:rPr>
              <a:t>AtmosphericBusiness</a:t>
            </a:r>
            <a:r>
              <a:rPr lang="en-US" altLang="zh-CN" sz="900" b="0" dirty="0">
                <a:solidFill>
                  <a:schemeClr val="tx1">
                    <a:lumMod val="50000"/>
                    <a:lumOff val="50000"/>
                  </a:schemeClr>
                </a:solidFill>
                <a:latin typeface="华文细黑" panose="02010600040101010101" pitchFamily="2" charset="-122"/>
                <a:ea typeface="华文细黑" panose="02010600040101010101" pitchFamily="2" charset="-122"/>
              </a:rPr>
              <a:t> Plan Startup Plan PPT Template, Complete Framework</a:t>
            </a:r>
            <a:endParaRPr lang="zh-CN" altLang="zh-CN" sz="900" b="0" dirty="0">
              <a:solidFill>
                <a:schemeClr val="tx1">
                  <a:lumMod val="50000"/>
                  <a:lumOff val="50000"/>
                </a:schemeClr>
              </a:solidFill>
              <a:latin typeface="华文细黑" panose="02010600040101010101" pitchFamily="2" charset="-122"/>
              <a:ea typeface="华文细黑" panose="02010600040101010101" pitchFamily="2" charset="-122"/>
            </a:endParaRPr>
          </a:p>
        </p:txBody>
      </p:sp>
      <p:sp>
        <p:nvSpPr>
          <p:cNvPr id="7" name="文本框 6"/>
          <p:cNvSpPr txBox="1"/>
          <p:nvPr/>
        </p:nvSpPr>
        <p:spPr>
          <a:xfrm>
            <a:off x="4387842" y="3507816"/>
            <a:ext cx="3416320" cy="646331"/>
          </a:xfrm>
          <a:prstGeom prst="rect">
            <a:avLst/>
          </a:prstGeom>
          <a:noFill/>
        </p:spPr>
        <p:txBody>
          <a:bodyPr wrap="none" rtlCol="0">
            <a:spAutoFit/>
          </a:bodyPr>
          <a:lstStyle/>
          <a:p>
            <a:pPr algn="ctr"/>
            <a:r>
              <a:rPr lang="zh-CN" altLang="en-US" sz="3600" b="1" dirty="0">
                <a:solidFill>
                  <a:schemeClr val="tx1">
                    <a:lumMod val="75000"/>
                    <a:lumOff val="25000"/>
                  </a:schemeClr>
                </a:solidFill>
                <a:latin typeface="华文细黑" panose="02010600040101010101" pitchFamily="2" charset="-122"/>
                <a:ea typeface="华文细黑" panose="02010600040101010101" pitchFamily="2" charset="-122"/>
              </a:rPr>
              <a:t>谢谢大家的观看</a:t>
            </a:r>
          </a:p>
        </p:txBody>
      </p:sp>
      <p:sp>
        <p:nvSpPr>
          <p:cNvPr id="96" name="文本框 95"/>
          <p:cNvSpPr txBox="1"/>
          <p:nvPr/>
        </p:nvSpPr>
        <p:spPr>
          <a:xfrm>
            <a:off x="3911748" y="4204305"/>
            <a:ext cx="4368504" cy="400110"/>
          </a:xfrm>
          <a:prstGeom prst="rect">
            <a:avLst/>
          </a:prstGeom>
          <a:noFill/>
        </p:spPr>
        <p:txBody>
          <a:bodyPr wrap="none" rtlCol="0">
            <a:spAutoFit/>
          </a:bodyPr>
          <a:lstStyle/>
          <a:p>
            <a:pPr algn="ctr"/>
            <a:r>
              <a:rPr lang="zh-CN" altLang="en-US" sz="2000" dirty="0">
                <a:solidFill>
                  <a:schemeClr val="tx1">
                    <a:lumMod val="75000"/>
                    <a:lumOff val="25000"/>
                  </a:schemeClr>
                </a:solidFill>
                <a:latin typeface="华文细黑" panose="02010600040101010101" pitchFamily="2" charset="-122"/>
                <a:ea typeface="华文细黑" panose="02010600040101010101" pitchFamily="2" charset="-122"/>
              </a:rPr>
              <a:t>年终总结</a:t>
            </a:r>
            <a:r>
              <a:rPr lang="en-US" altLang="zh-CN" sz="2000" dirty="0">
                <a:solidFill>
                  <a:schemeClr val="tx1">
                    <a:lumMod val="75000"/>
                    <a:lumOff val="25000"/>
                  </a:schemeClr>
                </a:solidFill>
                <a:latin typeface="华文细黑" panose="02010600040101010101" pitchFamily="2" charset="-122"/>
                <a:ea typeface="华文细黑" panose="02010600040101010101" pitchFamily="2" charset="-122"/>
              </a:rPr>
              <a:t>/</a:t>
            </a:r>
            <a:r>
              <a:rPr lang="zh-CN" altLang="en-US" sz="2000" dirty="0">
                <a:solidFill>
                  <a:schemeClr val="tx1">
                    <a:lumMod val="75000"/>
                    <a:lumOff val="25000"/>
                  </a:schemeClr>
                </a:solidFill>
                <a:latin typeface="华文细黑" panose="02010600040101010101" pitchFamily="2" charset="-122"/>
                <a:ea typeface="华文细黑" panose="02010600040101010101" pitchFamily="2" charset="-122"/>
              </a:rPr>
              <a:t>新计划</a:t>
            </a:r>
            <a:r>
              <a:rPr lang="en-US" altLang="zh-CN" sz="2000" dirty="0">
                <a:solidFill>
                  <a:schemeClr val="tx1">
                    <a:lumMod val="75000"/>
                    <a:lumOff val="25000"/>
                  </a:schemeClr>
                </a:solidFill>
                <a:latin typeface="华文细黑" panose="02010600040101010101" pitchFamily="2" charset="-122"/>
                <a:ea typeface="华文细黑" panose="02010600040101010101" pitchFamily="2" charset="-122"/>
              </a:rPr>
              <a:t>/</a:t>
            </a:r>
            <a:r>
              <a:rPr lang="zh-CN" altLang="en-US" sz="2000" dirty="0">
                <a:solidFill>
                  <a:schemeClr val="tx1">
                    <a:lumMod val="75000"/>
                    <a:lumOff val="25000"/>
                  </a:schemeClr>
                </a:solidFill>
                <a:latin typeface="华文细黑" panose="02010600040101010101" pitchFamily="2" charset="-122"/>
                <a:ea typeface="华文细黑" panose="02010600040101010101" pitchFamily="2" charset="-122"/>
              </a:rPr>
              <a:t>述职报告</a:t>
            </a:r>
            <a:r>
              <a:rPr lang="en-US" altLang="zh-CN" sz="2000" dirty="0">
                <a:solidFill>
                  <a:schemeClr val="tx1">
                    <a:lumMod val="75000"/>
                    <a:lumOff val="25000"/>
                  </a:schemeClr>
                </a:solidFill>
                <a:latin typeface="华文细黑" panose="02010600040101010101" pitchFamily="2" charset="-122"/>
                <a:ea typeface="华文细黑" panose="02010600040101010101" pitchFamily="2" charset="-122"/>
              </a:rPr>
              <a:t>/</a:t>
            </a:r>
            <a:r>
              <a:rPr lang="zh-CN" altLang="en-US" sz="2000" dirty="0">
                <a:solidFill>
                  <a:schemeClr val="tx1">
                    <a:lumMod val="75000"/>
                    <a:lumOff val="25000"/>
                  </a:schemeClr>
                </a:solidFill>
                <a:latin typeface="华文细黑" panose="02010600040101010101" pitchFamily="2" charset="-122"/>
                <a:ea typeface="华文细黑" panose="02010600040101010101" pitchFamily="2" charset="-122"/>
              </a:rPr>
              <a:t>工作汇报</a:t>
            </a:r>
          </a:p>
        </p:txBody>
      </p:sp>
    </p:spTree>
    <p:extLst>
      <p:ext uri="{BB962C8B-B14F-4D97-AF65-F5344CB8AC3E}">
        <p14:creationId xmlns:p14="http://schemas.microsoft.com/office/powerpoint/2010/main" val="3844904900"/>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cBhvr>
                                        <p:cTn id="7" dur="500" fill="hold"/>
                                        <p:tgtEl>
                                          <p:spTgt spid="83"/>
                                        </p:tgtEl>
                                        <p:attrNameLst>
                                          <p:attrName>ppt_w</p:attrName>
                                        </p:attrNameLst>
                                      </p:cBhvr>
                                      <p:tavLst>
                                        <p:tav tm="0">
                                          <p:val>
                                            <p:fltVal val="0"/>
                                          </p:val>
                                        </p:tav>
                                        <p:tav tm="100000">
                                          <p:val>
                                            <p:strVal val="#ppt_w"/>
                                          </p:val>
                                        </p:tav>
                                      </p:tavLst>
                                    </p:anim>
                                    <p:anim calcmode="lin" valueType="num">
                                      <p:cBhvr>
                                        <p:cTn id="8" dur="500" fill="hold"/>
                                        <p:tgtEl>
                                          <p:spTgt spid="83"/>
                                        </p:tgtEl>
                                        <p:attrNameLst>
                                          <p:attrName>ppt_h</p:attrName>
                                        </p:attrNameLst>
                                      </p:cBhvr>
                                      <p:tavLst>
                                        <p:tav tm="0">
                                          <p:val>
                                            <p:fltVal val="0"/>
                                          </p:val>
                                        </p:tav>
                                        <p:tav tm="100000">
                                          <p:val>
                                            <p:strVal val="#ppt_h"/>
                                          </p:val>
                                        </p:tav>
                                      </p:tavLst>
                                    </p:anim>
                                    <p:animEffect transition="in" filter="fade">
                                      <p:cBhvr>
                                        <p:cTn id="9" dur="500"/>
                                        <p:tgtEl>
                                          <p:spTgt spid="8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1"/>
                                        </p:tgtEl>
                                        <p:attrNameLst>
                                          <p:attrName>style.visibility</p:attrName>
                                        </p:attrNameLst>
                                      </p:cBhvr>
                                      <p:to>
                                        <p:strVal val="visible"/>
                                      </p:to>
                                    </p:set>
                                    <p:anim calcmode="lin" valueType="num">
                                      <p:cBhvr>
                                        <p:cTn id="12" dur="500" fill="hold"/>
                                        <p:tgtEl>
                                          <p:spTgt spid="71"/>
                                        </p:tgtEl>
                                        <p:attrNameLst>
                                          <p:attrName>ppt_w</p:attrName>
                                        </p:attrNameLst>
                                      </p:cBhvr>
                                      <p:tavLst>
                                        <p:tav tm="0">
                                          <p:val>
                                            <p:fltVal val="0"/>
                                          </p:val>
                                        </p:tav>
                                        <p:tav tm="100000">
                                          <p:val>
                                            <p:strVal val="#ppt_w"/>
                                          </p:val>
                                        </p:tav>
                                      </p:tavLst>
                                    </p:anim>
                                    <p:anim calcmode="lin" valueType="num">
                                      <p:cBhvr>
                                        <p:cTn id="13" dur="500" fill="hold"/>
                                        <p:tgtEl>
                                          <p:spTgt spid="71"/>
                                        </p:tgtEl>
                                        <p:attrNameLst>
                                          <p:attrName>ppt_h</p:attrName>
                                        </p:attrNameLst>
                                      </p:cBhvr>
                                      <p:tavLst>
                                        <p:tav tm="0">
                                          <p:val>
                                            <p:fltVal val="0"/>
                                          </p:val>
                                        </p:tav>
                                        <p:tav tm="100000">
                                          <p:val>
                                            <p:strVal val="#ppt_h"/>
                                          </p:val>
                                        </p:tav>
                                      </p:tavLst>
                                    </p:anim>
                                    <p:animEffect transition="in" filter="fade">
                                      <p:cBhvr>
                                        <p:cTn id="14" dur="500"/>
                                        <p:tgtEl>
                                          <p:spTgt spid="7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500" fill="hold"/>
                                        <p:tgtEl>
                                          <p:spTgt spid="85"/>
                                        </p:tgtEl>
                                        <p:attrNameLst>
                                          <p:attrName>ppt_w</p:attrName>
                                        </p:attrNameLst>
                                      </p:cBhvr>
                                      <p:tavLst>
                                        <p:tav tm="0">
                                          <p:val>
                                            <p:fltVal val="0"/>
                                          </p:val>
                                        </p:tav>
                                        <p:tav tm="100000">
                                          <p:val>
                                            <p:strVal val="#ppt_w"/>
                                          </p:val>
                                        </p:tav>
                                      </p:tavLst>
                                    </p:anim>
                                    <p:anim calcmode="lin" valueType="num">
                                      <p:cBhvr>
                                        <p:cTn id="18" dur="500" fill="hold"/>
                                        <p:tgtEl>
                                          <p:spTgt spid="85"/>
                                        </p:tgtEl>
                                        <p:attrNameLst>
                                          <p:attrName>ppt_h</p:attrName>
                                        </p:attrNameLst>
                                      </p:cBhvr>
                                      <p:tavLst>
                                        <p:tav tm="0">
                                          <p:val>
                                            <p:fltVal val="0"/>
                                          </p:val>
                                        </p:tav>
                                        <p:tav tm="100000">
                                          <p:val>
                                            <p:strVal val="#ppt_h"/>
                                          </p:val>
                                        </p:tav>
                                      </p:tavLst>
                                    </p:anim>
                                    <p:animEffect transition="in" filter="fade">
                                      <p:cBhvr>
                                        <p:cTn id="19" dur="500"/>
                                        <p:tgtEl>
                                          <p:spTgt spid="8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86"/>
                                        </p:tgtEl>
                                        <p:attrNameLst>
                                          <p:attrName>style.visibility</p:attrName>
                                        </p:attrNameLst>
                                      </p:cBhvr>
                                      <p:to>
                                        <p:strVal val="visible"/>
                                      </p:to>
                                    </p:set>
                                    <p:anim calcmode="lin" valueType="num">
                                      <p:cBhvr>
                                        <p:cTn id="22" dur="500" fill="hold"/>
                                        <p:tgtEl>
                                          <p:spTgt spid="86"/>
                                        </p:tgtEl>
                                        <p:attrNameLst>
                                          <p:attrName>ppt_w</p:attrName>
                                        </p:attrNameLst>
                                      </p:cBhvr>
                                      <p:tavLst>
                                        <p:tav tm="0">
                                          <p:val>
                                            <p:fltVal val="0"/>
                                          </p:val>
                                        </p:tav>
                                        <p:tav tm="100000">
                                          <p:val>
                                            <p:strVal val="#ppt_w"/>
                                          </p:val>
                                        </p:tav>
                                      </p:tavLst>
                                    </p:anim>
                                    <p:anim calcmode="lin" valueType="num">
                                      <p:cBhvr>
                                        <p:cTn id="23" dur="500" fill="hold"/>
                                        <p:tgtEl>
                                          <p:spTgt spid="86"/>
                                        </p:tgtEl>
                                        <p:attrNameLst>
                                          <p:attrName>ppt_h</p:attrName>
                                        </p:attrNameLst>
                                      </p:cBhvr>
                                      <p:tavLst>
                                        <p:tav tm="0">
                                          <p:val>
                                            <p:fltVal val="0"/>
                                          </p:val>
                                        </p:tav>
                                        <p:tav tm="100000">
                                          <p:val>
                                            <p:strVal val="#ppt_h"/>
                                          </p:val>
                                        </p:tav>
                                      </p:tavLst>
                                    </p:anim>
                                    <p:animEffect transition="in" filter="fade">
                                      <p:cBhvr>
                                        <p:cTn id="24" dur="500"/>
                                        <p:tgtEl>
                                          <p:spTgt spid="8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88"/>
                                        </p:tgtEl>
                                        <p:attrNameLst>
                                          <p:attrName>style.visibility</p:attrName>
                                        </p:attrNameLst>
                                      </p:cBhvr>
                                      <p:to>
                                        <p:strVal val="visible"/>
                                      </p:to>
                                    </p:set>
                                    <p:anim calcmode="lin" valueType="num">
                                      <p:cBhvr>
                                        <p:cTn id="27" dur="500" fill="hold"/>
                                        <p:tgtEl>
                                          <p:spTgt spid="88"/>
                                        </p:tgtEl>
                                        <p:attrNameLst>
                                          <p:attrName>ppt_w</p:attrName>
                                        </p:attrNameLst>
                                      </p:cBhvr>
                                      <p:tavLst>
                                        <p:tav tm="0">
                                          <p:val>
                                            <p:fltVal val="0"/>
                                          </p:val>
                                        </p:tav>
                                        <p:tav tm="100000">
                                          <p:val>
                                            <p:strVal val="#ppt_w"/>
                                          </p:val>
                                        </p:tav>
                                      </p:tavLst>
                                    </p:anim>
                                    <p:anim calcmode="lin" valueType="num">
                                      <p:cBhvr>
                                        <p:cTn id="28" dur="500" fill="hold"/>
                                        <p:tgtEl>
                                          <p:spTgt spid="88"/>
                                        </p:tgtEl>
                                        <p:attrNameLst>
                                          <p:attrName>ppt_h</p:attrName>
                                        </p:attrNameLst>
                                      </p:cBhvr>
                                      <p:tavLst>
                                        <p:tav tm="0">
                                          <p:val>
                                            <p:fltVal val="0"/>
                                          </p:val>
                                        </p:tav>
                                        <p:tav tm="100000">
                                          <p:val>
                                            <p:strVal val="#ppt_h"/>
                                          </p:val>
                                        </p:tav>
                                      </p:tavLst>
                                    </p:anim>
                                    <p:animEffect transition="in" filter="fade">
                                      <p:cBhvr>
                                        <p:cTn id="29" dur="500"/>
                                        <p:tgtEl>
                                          <p:spTgt spid="8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89"/>
                                        </p:tgtEl>
                                        <p:attrNameLst>
                                          <p:attrName>style.visibility</p:attrName>
                                        </p:attrNameLst>
                                      </p:cBhvr>
                                      <p:to>
                                        <p:strVal val="visible"/>
                                      </p:to>
                                    </p:set>
                                    <p:anim calcmode="lin" valueType="num">
                                      <p:cBhvr>
                                        <p:cTn id="32" dur="500" fill="hold"/>
                                        <p:tgtEl>
                                          <p:spTgt spid="89"/>
                                        </p:tgtEl>
                                        <p:attrNameLst>
                                          <p:attrName>ppt_w</p:attrName>
                                        </p:attrNameLst>
                                      </p:cBhvr>
                                      <p:tavLst>
                                        <p:tav tm="0">
                                          <p:val>
                                            <p:fltVal val="0"/>
                                          </p:val>
                                        </p:tav>
                                        <p:tav tm="100000">
                                          <p:val>
                                            <p:strVal val="#ppt_w"/>
                                          </p:val>
                                        </p:tav>
                                      </p:tavLst>
                                    </p:anim>
                                    <p:anim calcmode="lin" valueType="num">
                                      <p:cBhvr>
                                        <p:cTn id="33" dur="500" fill="hold"/>
                                        <p:tgtEl>
                                          <p:spTgt spid="89"/>
                                        </p:tgtEl>
                                        <p:attrNameLst>
                                          <p:attrName>ppt_h</p:attrName>
                                        </p:attrNameLst>
                                      </p:cBhvr>
                                      <p:tavLst>
                                        <p:tav tm="0">
                                          <p:val>
                                            <p:fltVal val="0"/>
                                          </p:val>
                                        </p:tav>
                                        <p:tav tm="100000">
                                          <p:val>
                                            <p:strVal val="#ppt_h"/>
                                          </p:val>
                                        </p:tav>
                                      </p:tavLst>
                                    </p:anim>
                                    <p:animEffect transition="in" filter="fade">
                                      <p:cBhvr>
                                        <p:cTn id="34" dur="500"/>
                                        <p:tgtEl>
                                          <p:spTgt spid="8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91"/>
                                        </p:tgtEl>
                                        <p:attrNameLst>
                                          <p:attrName>style.visibility</p:attrName>
                                        </p:attrNameLst>
                                      </p:cBhvr>
                                      <p:to>
                                        <p:strVal val="visible"/>
                                      </p:to>
                                    </p:set>
                                    <p:anim calcmode="lin" valueType="num">
                                      <p:cBhvr>
                                        <p:cTn id="37" dur="500" fill="hold"/>
                                        <p:tgtEl>
                                          <p:spTgt spid="91"/>
                                        </p:tgtEl>
                                        <p:attrNameLst>
                                          <p:attrName>ppt_w</p:attrName>
                                        </p:attrNameLst>
                                      </p:cBhvr>
                                      <p:tavLst>
                                        <p:tav tm="0">
                                          <p:val>
                                            <p:fltVal val="0"/>
                                          </p:val>
                                        </p:tav>
                                        <p:tav tm="100000">
                                          <p:val>
                                            <p:strVal val="#ppt_w"/>
                                          </p:val>
                                        </p:tav>
                                      </p:tavLst>
                                    </p:anim>
                                    <p:anim calcmode="lin" valueType="num">
                                      <p:cBhvr>
                                        <p:cTn id="38" dur="500" fill="hold"/>
                                        <p:tgtEl>
                                          <p:spTgt spid="91"/>
                                        </p:tgtEl>
                                        <p:attrNameLst>
                                          <p:attrName>ppt_h</p:attrName>
                                        </p:attrNameLst>
                                      </p:cBhvr>
                                      <p:tavLst>
                                        <p:tav tm="0">
                                          <p:val>
                                            <p:fltVal val="0"/>
                                          </p:val>
                                        </p:tav>
                                        <p:tav tm="100000">
                                          <p:val>
                                            <p:strVal val="#ppt_h"/>
                                          </p:val>
                                        </p:tav>
                                      </p:tavLst>
                                    </p:anim>
                                    <p:animEffect transition="in" filter="fade">
                                      <p:cBhvr>
                                        <p:cTn id="39" dur="500"/>
                                        <p:tgtEl>
                                          <p:spTgt spid="91"/>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92"/>
                                        </p:tgtEl>
                                        <p:attrNameLst>
                                          <p:attrName>style.visibility</p:attrName>
                                        </p:attrNameLst>
                                      </p:cBhvr>
                                      <p:to>
                                        <p:strVal val="visible"/>
                                      </p:to>
                                    </p:set>
                                    <p:anim calcmode="lin" valueType="num">
                                      <p:cBhvr>
                                        <p:cTn id="42" dur="500" fill="hold"/>
                                        <p:tgtEl>
                                          <p:spTgt spid="92"/>
                                        </p:tgtEl>
                                        <p:attrNameLst>
                                          <p:attrName>ppt_w</p:attrName>
                                        </p:attrNameLst>
                                      </p:cBhvr>
                                      <p:tavLst>
                                        <p:tav tm="0">
                                          <p:val>
                                            <p:fltVal val="0"/>
                                          </p:val>
                                        </p:tav>
                                        <p:tav tm="100000">
                                          <p:val>
                                            <p:strVal val="#ppt_w"/>
                                          </p:val>
                                        </p:tav>
                                      </p:tavLst>
                                    </p:anim>
                                    <p:anim calcmode="lin" valueType="num">
                                      <p:cBhvr>
                                        <p:cTn id="43" dur="500" fill="hold"/>
                                        <p:tgtEl>
                                          <p:spTgt spid="92"/>
                                        </p:tgtEl>
                                        <p:attrNameLst>
                                          <p:attrName>ppt_h</p:attrName>
                                        </p:attrNameLst>
                                      </p:cBhvr>
                                      <p:tavLst>
                                        <p:tav tm="0">
                                          <p:val>
                                            <p:fltVal val="0"/>
                                          </p:val>
                                        </p:tav>
                                        <p:tav tm="100000">
                                          <p:val>
                                            <p:strVal val="#ppt_h"/>
                                          </p:val>
                                        </p:tav>
                                      </p:tavLst>
                                    </p:anim>
                                    <p:animEffect transition="in" filter="fade">
                                      <p:cBhvr>
                                        <p:cTn id="44" dur="500"/>
                                        <p:tgtEl>
                                          <p:spTgt spid="92"/>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3"/>
                                        </p:tgtEl>
                                        <p:attrNameLst>
                                          <p:attrName>style.visibility</p:attrName>
                                        </p:attrNameLst>
                                      </p:cBhvr>
                                      <p:to>
                                        <p:strVal val="visible"/>
                                      </p:to>
                                    </p:set>
                                    <p:anim calcmode="lin" valueType="num">
                                      <p:cBhvr>
                                        <p:cTn id="52" dur="500" fill="hold"/>
                                        <p:tgtEl>
                                          <p:spTgt spid="93"/>
                                        </p:tgtEl>
                                        <p:attrNameLst>
                                          <p:attrName>ppt_w</p:attrName>
                                        </p:attrNameLst>
                                      </p:cBhvr>
                                      <p:tavLst>
                                        <p:tav tm="0">
                                          <p:val>
                                            <p:fltVal val="0"/>
                                          </p:val>
                                        </p:tav>
                                        <p:tav tm="100000">
                                          <p:val>
                                            <p:strVal val="#ppt_w"/>
                                          </p:val>
                                        </p:tav>
                                      </p:tavLst>
                                    </p:anim>
                                    <p:anim calcmode="lin" valueType="num">
                                      <p:cBhvr>
                                        <p:cTn id="53" dur="500" fill="hold"/>
                                        <p:tgtEl>
                                          <p:spTgt spid="93"/>
                                        </p:tgtEl>
                                        <p:attrNameLst>
                                          <p:attrName>ppt_h</p:attrName>
                                        </p:attrNameLst>
                                      </p:cBhvr>
                                      <p:tavLst>
                                        <p:tav tm="0">
                                          <p:val>
                                            <p:fltVal val="0"/>
                                          </p:val>
                                        </p:tav>
                                        <p:tav tm="100000">
                                          <p:val>
                                            <p:strVal val="#ppt_h"/>
                                          </p:val>
                                        </p:tav>
                                      </p:tavLst>
                                    </p:anim>
                                    <p:animEffect transition="in" filter="fade">
                                      <p:cBhvr>
                                        <p:cTn id="54" dur="500"/>
                                        <p:tgtEl>
                                          <p:spTgt spid="93"/>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4"/>
                                        </p:tgtEl>
                                        <p:attrNameLst>
                                          <p:attrName>style.visibility</p:attrName>
                                        </p:attrNameLst>
                                      </p:cBhvr>
                                      <p:to>
                                        <p:strVal val="visible"/>
                                      </p:to>
                                    </p:set>
                                    <p:anim calcmode="lin" valueType="num">
                                      <p:cBhvr>
                                        <p:cTn id="57" dur="500" fill="hold"/>
                                        <p:tgtEl>
                                          <p:spTgt spid="94"/>
                                        </p:tgtEl>
                                        <p:attrNameLst>
                                          <p:attrName>ppt_w</p:attrName>
                                        </p:attrNameLst>
                                      </p:cBhvr>
                                      <p:tavLst>
                                        <p:tav tm="0">
                                          <p:val>
                                            <p:fltVal val="0"/>
                                          </p:val>
                                        </p:tav>
                                        <p:tav tm="100000">
                                          <p:val>
                                            <p:strVal val="#ppt_w"/>
                                          </p:val>
                                        </p:tav>
                                      </p:tavLst>
                                    </p:anim>
                                    <p:anim calcmode="lin" valueType="num">
                                      <p:cBhvr>
                                        <p:cTn id="58" dur="500" fill="hold"/>
                                        <p:tgtEl>
                                          <p:spTgt spid="94"/>
                                        </p:tgtEl>
                                        <p:attrNameLst>
                                          <p:attrName>ppt_h</p:attrName>
                                        </p:attrNameLst>
                                      </p:cBhvr>
                                      <p:tavLst>
                                        <p:tav tm="0">
                                          <p:val>
                                            <p:fltVal val="0"/>
                                          </p:val>
                                        </p:tav>
                                        <p:tav tm="100000">
                                          <p:val>
                                            <p:strVal val="#ppt_h"/>
                                          </p:val>
                                        </p:tav>
                                      </p:tavLst>
                                    </p:anim>
                                    <p:animEffect transition="in" filter="fade">
                                      <p:cBhvr>
                                        <p:cTn id="59" dur="500"/>
                                        <p:tgtEl>
                                          <p:spTgt spid="94"/>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95"/>
                                        </p:tgtEl>
                                        <p:attrNameLst>
                                          <p:attrName>style.visibility</p:attrName>
                                        </p:attrNameLst>
                                      </p:cBhvr>
                                      <p:to>
                                        <p:strVal val="visible"/>
                                      </p:to>
                                    </p:set>
                                    <p:anim calcmode="lin" valueType="num">
                                      <p:cBhvr>
                                        <p:cTn id="62" dur="500" fill="hold"/>
                                        <p:tgtEl>
                                          <p:spTgt spid="95"/>
                                        </p:tgtEl>
                                        <p:attrNameLst>
                                          <p:attrName>ppt_w</p:attrName>
                                        </p:attrNameLst>
                                      </p:cBhvr>
                                      <p:tavLst>
                                        <p:tav tm="0">
                                          <p:val>
                                            <p:fltVal val="0"/>
                                          </p:val>
                                        </p:tav>
                                        <p:tav tm="100000">
                                          <p:val>
                                            <p:strVal val="#ppt_w"/>
                                          </p:val>
                                        </p:tav>
                                      </p:tavLst>
                                    </p:anim>
                                    <p:anim calcmode="lin" valueType="num">
                                      <p:cBhvr>
                                        <p:cTn id="63" dur="500" fill="hold"/>
                                        <p:tgtEl>
                                          <p:spTgt spid="95"/>
                                        </p:tgtEl>
                                        <p:attrNameLst>
                                          <p:attrName>ppt_h</p:attrName>
                                        </p:attrNameLst>
                                      </p:cBhvr>
                                      <p:tavLst>
                                        <p:tav tm="0">
                                          <p:val>
                                            <p:fltVal val="0"/>
                                          </p:val>
                                        </p:tav>
                                        <p:tav tm="100000">
                                          <p:val>
                                            <p:strVal val="#ppt_h"/>
                                          </p:val>
                                        </p:tav>
                                      </p:tavLst>
                                    </p:anim>
                                    <p:animEffect transition="in" filter="fade">
                                      <p:cBhvr>
                                        <p:cTn id="64" dur="500"/>
                                        <p:tgtEl>
                                          <p:spTgt spid="95"/>
                                        </p:tgtEl>
                                      </p:cBhvr>
                                    </p:animEffect>
                                  </p:childTnLst>
                                </p:cTn>
                              </p:par>
                            </p:childTnLst>
                          </p:cTn>
                        </p:par>
                        <p:par>
                          <p:cTn id="65" fill="hold">
                            <p:stCondLst>
                              <p:cond delay="500"/>
                            </p:stCondLst>
                            <p:childTnLst>
                              <p:par>
                                <p:cTn id="66" presetID="53" presetClass="entr" presetSubtype="16" fill="hold" grpId="0" nodeType="afterEffect">
                                  <p:stCondLst>
                                    <p:cond delay="0"/>
                                  </p:stCondLst>
                                  <p:iterate type="lt">
                                    <p:tmPct val="10000"/>
                                  </p:iterate>
                                  <p:childTnLst>
                                    <p:set>
                                      <p:cBhvr>
                                        <p:cTn id="67" dur="1" fill="hold">
                                          <p:stCondLst>
                                            <p:cond delay="0"/>
                                          </p:stCondLst>
                                        </p:cTn>
                                        <p:tgtEl>
                                          <p:spTgt spid="7"/>
                                        </p:tgtEl>
                                        <p:attrNameLst>
                                          <p:attrName>style.visibility</p:attrName>
                                        </p:attrNameLst>
                                      </p:cBhvr>
                                      <p:to>
                                        <p:strVal val="visible"/>
                                      </p:to>
                                    </p:set>
                                    <p:anim calcmode="lin" valueType="num">
                                      <p:cBhvr>
                                        <p:cTn id="68" dur="500" fill="hold"/>
                                        <p:tgtEl>
                                          <p:spTgt spid="7"/>
                                        </p:tgtEl>
                                        <p:attrNameLst>
                                          <p:attrName>ppt_w</p:attrName>
                                        </p:attrNameLst>
                                      </p:cBhvr>
                                      <p:tavLst>
                                        <p:tav tm="0">
                                          <p:val>
                                            <p:fltVal val="0"/>
                                          </p:val>
                                        </p:tav>
                                        <p:tav tm="100000">
                                          <p:val>
                                            <p:strVal val="#ppt_w"/>
                                          </p:val>
                                        </p:tav>
                                      </p:tavLst>
                                    </p:anim>
                                    <p:anim calcmode="lin" valueType="num">
                                      <p:cBhvr>
                                        <p:cTn id="69" dur="500" fill="hold"/>
                                        <p:tgtEl>
                                          <p:spTgt spid="7"/>
                                        </p:tgtEl>
                                        <p:attrNameLst>
                                          <p:attrName>ppt_h</p:attrName>
                                        </p:attrNameLst>
                                      </p:cBhvr>
                                      <p:tavLst>
                                        <p:tav tm="0">
                                          <p:val>
                                            <p:fltVal val="0"/>
                                          </p:val>
                                        </p:tav>
                                        <p:tav tm="100000">
                                          <p:val>
                                            <p:strVal val="#ppt_h"/>
                                          </p:val>
                                        </p:tav>
                                      </p:tavLst>
                                    </p:anim>
                                    <p:animEffect transition="in" filter="fade">
                                      <p:cBhvr>
                                        <p:cTn id="70" dur="500"/>
                                        <p:tgtEl>
                                          <p:spTgt spid="7"/>
                                        </p:tgtEl>
                                      </p:cBhvr>
                                    </p:animEffect>
                                  </p:childTnLst>
                                </p:cTn>
                              </p:par>
                            </p:childTnLst>
                          </p:cTn>
                        </p:par>
                        <p:par>
                          <p:cTn id="71" fill="hold">
                            <p:stCondLst>
                              <p:cond delay="1300"/>
                            </p:stCondLst>
                            <p:childTnLst>
                              <p:par>
                                <p:cTn id="72" presetID="22" presetClass="entr" presetSubtype="2" fill="hold" grpId="0" nodeType="afterEffect">
                                  <p:stCondLst>
                                    <p:cond delay="0"/>
                                  </p:stCondLst>
                                  <p:childTnLst>
                                    <p:set>
                                      <p:cBhvr>
                                        <p:cTn id="73" dur="1" fill="hold">
                                          <p:stCondLst>
                                            <p:cond delay="0"/>
                                          </p:stCondLst>
                                        </p:cTn>
                                        <p:tgtEl>
                                          <p:spTgt spid="96"/>
                                        </p:tgtEl>
                                        <p:attrNameLst>
                                          <p:attrName>style.visibility</p:attrName>
                                        </p:attrNameLst>
                                      </p:cBhvr>
                                      <p:to>
                                        <p:strVal val="visible"/>
                                      </p:to>
                                    </p:set>
                                    <p:animEffect transition="in" filter="wipe(right)">
                                      <p:cBhvr>
                                        <p:cTn id="74" dur="500"/>
                                        <p:tgtEl>
                                          <p:spTgt spid="96"/>
                                        </p:tgtEl>
                                      </p:cBhvr>
                                    </p:animEffect>
                                  </p:childTnLst>
                                </p:cTn>
                              </p:par>
                            </p:childTnLst>
                          </p:cTn>
                        </p:par>
                        <p:par>
                          <p:cTn id="75" fill="hold">
                            <p:stCondLst>
                              <p:cond delay="1800"/>
                            </p:stCondLst>
                            <p:childTnLst>
                              <p:par>
                                <p:cTn id="76" presetID="42" presetClass="entr" presetSubtype="0" fill="hold" grpId="0" nodeType="after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fade">
                                      <p:cBhvr>
                                        <p:cTn id="78" dur="1000"/>
                                        <p:tgtEl>
                                          <p:spTgt spid="26"/>
                                        </p:tgtEl>
                                      </p:cBhvr>
                                    </p:animEffect>
                                    <p:anim calcmode="lin" valueType="num">
                                      <p:cBhvr>
                                        <p:cTn id="79" dur="1000" fill="hold"/>
                                        <p:tgtEl>
                                          <p:spTgt spid="26"/>
                                        </p:tgtEl>
                                        <p:attrNameLst>
                                          <p:attrName>ppt_x</p:attrName>
                                        </p:attrNameLst>
                                      </p:cBhvr>
                                      <p:tavLst>
                                        <p:tav tm="0">
                                          <p:val>
                                            <p:strVal val="#ppt_x"/>
                                          </p:val>
                                        </p:tav>
                                        <p:tav tm="100000">
                                          <p:val>
                                            <p:strVal val="#ppt_x"/>
                                          </p:val>
                                        </p:tav>
                                      </p:tavLst>
                                    </p:anim>
                                    <p:anim calcmode="lin" valueType="num">
                                      <p:cBhvr>
                                        <p:cTn id="80" dur="1000" fill="hold"/>
                                        <p:tgtEl>
                                          <p:spTgt spid="26"/>
                                        </p:tgtEl>
                                        <p:attrNameLst>
                                          <p:attrName>ppt_y</p:attrName>
                                        </p:attrNameLst>
                                      </p:cBhvr>
                                      <p:tavLst>
                                        <p:tav tm="0">
                                          <p:val>
                                            <p:strVal val="#ppt_y+.1"/>
                                          </p:val>
                                        </p:tav>
                                        <p:tav tm="100000">
                                          <p:val>
                                            <p:strVal val="#ppt_y"/>
                                          </p:val>
                                        </p:tav>
                                      </p:tavLst>
                                    </p:anim>
                                  </p:childTnLst>
                                </p:cTn>
                              </p:par>
                            </p:childTnLst>
                          </p:cTn>
                        </p:par>
                        <p:par>
                          <p:cTn id="81" fill="hold">
                            <p:stCondLst>
                              <p:cond delay="2800"/>
                            </p:stCondLst>
                            <p:childTnLst>
                              <p:par>
                                <p:cTn id="82" presetID="22" presetClass="entr" presetSubtype="4" fill="hold" grpId="0" nodeType="after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wipe(down)">
                                      <p:cBhvr>
                                        <p:cTn id="8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71" grpId="0" animBg="1"/>
      <p:bldP spid="85" grpId="0" animBg="1"/>
      <p:bldP spid="86" grpId="0" animBg="1"/>
      <p:bldP spid="88" grpId="0" animBg="1"/>
      <p:bldP spid="89" grpId="0" animBg="1"/>
      <p:bldP spid="91" grpId="0" animBg="1"/>
      <p:bldP spid="92" grpId="0" animBg="1"/>
      <p:bldP spid="4" grpId="0"/>
      <p:bldP spid="93" grpId="0"/>
      <p:bldP spid="94" grpId="0"/>
      <p:bldP spid="95" grpId="0"/>
      <p:bldP spid="20" grpId="0"/>
      <p:bldP spid="26" grpId="0"/>
      <p:bldP spid="7" grpId="0"/>
      <p:bldP spid="9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6" name="直接连接符 135"/>
          <p:cNvCxnSpPr/>
          <p:nvPr/>
        </p:nvCxnSpPr>
        <p:spPr>
          <a:xfrm>
            <a:off x="1661359" y="1052062"/>
            <a:ext cx="9685166" cy="1597"/>
          </a:xfrm>
          <a:prstGeom prst="line">
            <a:avLst/>
          </a:prstGeom>
          <a:ln w="19050">
            <a:solidFill>
              <a:schemeClr val="bg2">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37" name="组合 136"/>
          <p:cNvGrpSpPr/>
          <p:nvPr/>
        </p:nvGrpSpPr>
        <p:grpSpPr>
          <a:xfrm>
            <a:off x="567138" y="369630"/>
            <a:ext cx="942567" cy="804941"/>
            <a:chOff x="-232427" y="-283585"/>
            <a:chExt cx="2596386" cy="2217283"/>
          </a:xfrm>
        </p:grpSpPr>
        <p:sp>
          <p:nvSpPr>
            <p:cNvPr id="138" name="椭圆 137"/>
            <p:cNvSpPr/>
            <p:nvPr/>
          </p:nvSpPr>
          <p:spPr>
            <a:xfrm>
              <a:off x="-232427" y="-181291"/>
              <a:ext cx="942567" cy="942567"/>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dirty="0">
                <a:ea typeface="华文细黑" panose="02010600040101010101" pitchFamily="2" charset="-122"/>
              </a:endParaRPr>
            </a:p>
          </p:txBody>
        </p:sp>
        <p:sp>
          <p:nvSpPr>
            <p:cNvPr id="139" name="椭圆 138"/>
            <p:cNvSpPr/>
            <p:nvPr/>
          </p:nvSpPr>
          <p:spPr>
            <a:xfrm>
              <a:off x="1360810" y="855446"/>
              <a:ext cx="927953" cy="927953"/>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140" name="椭圆 139"/>
            <p:cNvSpPr/>
            <p:nvPr/>
          </p:nvSpPr>
          <p:spPr>
            <a:xfrm>
              <a:off x="308145" y="808463"/>
              <a:ext cx="1125235" cy="1125235"/>
            </a:xfrm>
            <a:prstGeom prst="ellipse">
              <a:avLst/>
            </a:prstGeom>
            <a:gradFill flip="none" rotWithShape="1">
              <a:gsLst>
                <a:gs pos="0">
                  <a:schemeClr val="bg1"/>
                </a:gs>
                <a:gs pos="36000">
                  <a:schemeClr val="bg1"/>
                </a:gs>
                <a:gs pos="100000">
                  <a:srgbClr val="C7C7C7"/>
                </a:gs>
              </a:gsLst>
              <a:lin ang="13500000" scaled="1"/>
              <a:tileRect/>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141" name="椭圆 140"/>
            <p:cNvSpPr/>
            <p:nvPr/>
          </p:nvSpPr>
          <p:spPr>
            <a:xfrm>
              <a:off x="166801" y="-283585"/>
              <a:ext cx="2089723" cy="2089721"/>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2032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142" name="文本框 17"/>
            <p:cNvSpPr txBox="1"/>
            <p:nvPr/>
          </p:nvSpPr>
          <p:spPr>
            <a:xfrm>
              <a:off x="131421" y="168317"/>
              <a:ext cx="2125103" cy="1271698"/>
            </a:xfrm>
            <a:prstGeom prst="rect">
              <a:avLst/>
            </a:prstGeom>
            <a:noFill/>
          </p:spPr>
          <p:txBody>
            <a:bodyPr wrap="square" rtlCol="0">
              <a:spAutoFit/>
            </a:bodyPr>
            <a:lstStyle/>
            <a:p>
              <a:pPr algn="ctr"/>
              <a:r>
                <a:rPr lang="en-US" altLang="zh-CN" sz="2400" b="1" dirty="0">
                  <a:solidFill>
                    <a:schemeClr val="accent2"/>
                  </a:solidFill>
                  <a:latin typeface="华文细黑" panose="02010600040101010101" pitchFamily="2" charset="-122"/>
                  <a:ea typeface="华文细黑" panose="02010600040101010101" pitchFamily="2" charset="-122"/>
                </a:rPr>
                <a:t>01</a:t>
              </a:r>
              <a:endParaRPr lang="zh-CN" altLang="en-US" sz="3200" b="1" dirty="0">
                <a:solidFill>
                  <a:schemeClr val="accent2"/>
                </a:solidFill>
                <a:latin typeface="华文细黑" panose="02010600040101010101" pitchFamily="2" charset="-122"/>
                <a:ea typeface="华文细黑" panose="02010600040101010101" pitchFamily="2" charset="-122"/>
              </a:endParaRPr>
            </a:p>
          </p:txBody>
        </p:sp>
        <p:sp>
          <p:nvSpPr>
            <p:cNvPr id="143" name="椭圆 142"/>
            <p:cNvSpPr/>
            <p:nvPr/>
          </p:nvSpPr>
          <p:spPr>
            <a:xfrm>
              <a:off x="2149085" y="-283585"/>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ea typeface="华文细黑" panose="02010600040101010101" pitchFamily="2" charset="-122"/>
              </a:endParaRPr>
            </a:p>
          </p:txBody>
        </p:sp>
        <p:sp>
          <p:nvSpPr>
            <p:cNvPr id="144" name="椭圆 143"/>
            <p:cNvSpPr/>
            <p:nvPr/>
          </p:nvSpPr>
          <p:spPr>
            <a:xfrm>
              <a:off x="23983" y="1333840"/>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ea typeface="华文细黑" panose="02010600040101010101" pitchFamily="2" charset="-122"/>
              </a:endParaRPr>
            </a:p>
          </p:txBody>
        </p:sp>
      </p:grpSp>
      <p:sp>
        <p:nvSpPr>
          <p:cNvPr id="145" name="标题 1"/>
          <p:cNvSpPr txBox="1">
            <a:spLocks/>
          </p:cNvSpPr>
          <p:nvPr/>
        </p:nvSpPr>
        <p:spPr>
          <a:xfrm>
            <a:off x="1708744" y="616240"/>
            <a:ext cx="6911141" cy="683927"/>
          </a:xfrm>
          <a:prstGeom prst="rect">
            <a:avLst/>
          </a:prstGeom>
        </p:spPr>
        <p:txBody>
          <a:bodyPr>
            <a:normAutofit/>
          </a:bodyPr>
          <a:lstStyle>
            <a:lvl1pPr algn="ctr" defTabSz="914400" rtl="0" eaLnBrk="1" latinLnBrk="0" hangingPunct="1">
              <a:lnSpc>
                <a:spcPct val="90000"/>
              </a:lnSpc>
              <a:spcBef>
                <a:spcPct val="0"/>
              </a:spcBef>
              <a:buNone/>
              <a:defRPr sz="3600" b="0" kern="1200">
                <a:solidFill>
                  <a:schemeClr val="bg1">
                    <a:lumMod val="50000"/>
                  </a:schemeClr>
                </a:solidFill>
                <a:effectLst/>
                <a:latin typeface="+mj-ea"/>
                <a:ea typeface="+mj-ea"/>
                <a:cs typeface="+mj-cs"/>
              </a:defRPr>
            </a:lvl1pPr>
          </a:lstStyle>
          <a:p>
            <a:pPr algn="l"/>
            <a:r>
              <a:rPr lang="zh-CN" altLang="en-US" sz="1600" dirty="0">
                <a:solidFill>
                  <a:schemeClr val="accent2"/>
                </a:solidFill>
                <a:latin typeface="华文细黑" panose="02010600040101010101" pitchFamily="2" charset="-122"/>
                <a:ea typeface="华文细黑" panose="02010600040101010101" pitchFamily="2" charset="-122"/>
              </a:rPr>
              <a:t>点击输入您的主标题 </a:t>
            </a:r>
            <a:r>
              <a:rPr lang="en-US" altLang="zh-CN" sz="1600" dirty="0">
                <a:latin typeface="华文细黑" panose="02010600040101010101" pitchFamily="2" charset="-122"/>
                <a:ea typeface="华文细黑" panose="02010600040101010101" pitchFamily="2" charset="-122"/>
              </a:rPr>
              <a:t>/ </a:t>
            </a:r>
            <a:r>
              <a:rPr lang="zh-CN" altLang="en-US" sz="1600" dirty="0">
                <a:latin typeface="华文细黑" panose="02010600040101010101" pitchFamily="2" charset="-122"/>
                <a:ea typeface="华文细黑" panose="02010600040101010101" pitchFamily="2" charset="-122"/>
              </a:rPr>
              <a:t>或您公司</a:t>
            </a:r>
            <a:r>
              <a:rPr lang="en-US" altLang="zh-CN" sz="1600" dirty="0">
                <a:latin typeface="华文细黑" panose="02010600040101010101" pitchFamily="2" charset="-122"/>
                <a:ea typeface="华文细黑" panose="02010600040101010101" pitchFamily="2" charset="-122"/>
              </a:rPr>
              <a:t>LOGO</a:t>
            </a:r>
            <a:r>
              <a:rPr lang="zh-CN" altLang="en-US" sz="1600" dirty="0">
                <a:latin typeface="华文细黑" panose="02010600040101010101" pitchFamily="2" charset="-122"/>
                <a:ea typeface="华文细黑" panose="02010600040101010101" pitchFamily="2" charset="-122"/>
              </a:rPr>
              <a:t>名称</a:t>
            </a:r>
            <a:endParaRPr lang="en-US" altLang="zh-CN" sz="1600" dirty="0">
              <a:latin typeface="华文细黑" panose="02010600040101010101" pitchFamily="2" charset="-122"/>
              <a:ea typeface="华文细黑" panose="02010600040101010101" pitchFamily="2" charset="-122"/>
              <a:cs typeface="Lato Light"/>
            </a:endParaRPr>
          </a:p>
        </p:txBody>
      </p:sp>
      <p:sp>
        <p:nvSpPr>
          <p:cNvPr id="146" name="标题 1"/>
          <p:cNvSpPr txBox="1">
            <a:spLocks/>
          </p:cNvSpPr>
          <p:nvPr/>
        </p:nvSpPr>
        <p:spPr>
          <a:xfrm>
            <a:off x="10318678" y="635290"/>
            <a:ext cx="1046898" cy="683927"/>
          </a:xfrm>
          <a:prstGeom prst="rect">
            <a:avLst/>
          </a:prstGeom>
        </p:spPr>
        <p:txBody>
          <a:bodyPr>
            <a:normAutofit/>
          </a:bodyPr>
          <a:lstStyle>
            <a:lvl1pPr algn="ctr" defTabSz="914400" rtl="0" eaLnBrk="1" latinLnBrk="0" hangingPunct="1">
              <a:lnSpc>
                <a:spcPct val="90000"/>
              </a:lnSpc>
              <a:spcBef>
                <a:spcPct val="0"/>
              </a:spcBef>
              <a:buNone/>
              <a:defRPr sz="3600" b="0" kern="1200">
                <a:solidFill>
                  <a:schemeClr val="bg1">
                    <a:lumMod val="50000"/>
                  </a:schemeClr>
                </a:solidFill>
                <a:effectLst/>
                <a:latin typeface="+mj-ea"/>
                <a:ea typeface="+mj-ea"/>
                <a:cs typeface="+mj-cs"/>
              </a:defRPr>
            </a:lvl1pPr>
          </a:lstStyle>
          <a:p>
            <a:pPr algn="l"/>
            <a:r>
              <a:rPr lang="en-US" altLang="zh-CN" sz="1800" dirty="0">
                <a:solidFill>
                  <a:schemeClr val="bg2"/>
                </a:solidFill>
                <a:latin typeface="华文细黑" panose="02010600040101010101" pitchFamily="2" charset="-122"/>
                <a:ea typeface="华文细黑" panose="02010600040101010101" pitchFamily="2" charset="-122"/>
              </a:rPr>
              <a:t>LOGO</a:t>
            </a:r>
            <a:endParaRPr lang="en-US" altLang="zh-CN" sz="1800" dirty="0">
              <a:solidFill>
                <a:schemeClr val="bg2"/>
              </a:solidFill>
              <a:latin typeface="华文细黑" panose="02010600040101010101" pitchFamily="2" charset="-122"/>
              <a:ea typeface="华文细黑" panose="02010600040101010101" pitchFamily="2" charset="-122"/>
              <a:cs typeface="Lato Light"/>
            </a:endParaRPr>
          </a:p>
        </p:txBody>
      </p:sp>
      <p:sp>
        <p:nvSpPr>
          <p:cNvPr id="33" name="任意多边形 32"/>
          <p:cNvSpPr/>
          <p:nvPr/>
        </p:nvSpPr>
        <p:spPr>
          <a:xfrm rot="21593252">
            <a:off x="1093159" y="2287433"/>
            <a:ext cx="9521184" cy="1816108"/>
          </a:xfrm>
          <a:custGeom>
            <a:avLst/>
            <a:gdLst>
              <a:gd name="connsiteX0" fmla="*/ 12232394 w 12583909"/>
              <a:gd name="connsiteY0" fmla="*/ 351517 h 2400301"/>
              <a:gd name="connsiteX1" fmla="*/ 12232394 w 12583909"/>
              <a:gd name="connsiteY1" fmla="*/ 2048785 h 2400301"/>
              <a:gd name="connsiteX2" fmla="*/ 10626274 w 12583909"/>
              <a:gd name="connsiteY2" fmla="*/ 2131172 h 2400301"/>
              <a:gd name="connsiteX3" fmla="*/ 10579657 w 12583909"/>
              <a:gd name="connsiteY3" fmla="*/ 2089037 h 2400301"/>
              <a:gd name="connsiteX4" fmla="*/ 10571832 w 12583909"/>
              <a:gd name="connsiteY4" fmla="*/ 2089037 h 2400301"/>
              <a:gd name="connsiteX5" fmla="*/ 10538493 w 12583909"/>
              <a:gd name="connsiteY5" fmla="*/ 2052152 h 2400301"/>
              <a:gd name="connsiteX6" fmla="*/ 8841225 w 12583909"/>
              <a:gd name="connsiteY6" fmla="*/ 2052152 h 2400301"/>
              <a:gd name="connsiteX7" fmla="*/ 8807885 w 12583909"/>
              <a:gd name="connsiteY7" fmla="*/ 2089036 h 2400301"/>
              <a:gd name="connsiteX8" fmla="*/ 8793324 w 12583909"/>
              <a:gd name="connsiteY8" fmla="*/ 2089037 h 2400301"/>
              <a:gd name="connsiteX9" fmla="*/ 8746708 w 12583909"/>
              <a:gd name="connsiteY9" fmla="*/ 2131172 h 2400301"/>
              <a:gd name="connsiteX10" fmla="*/ 7231737 w 12583909"/>
              <a:gd name="connsiteY10" fmla="*/ 2131172 h 2400301"/>
              <a:gd name="connsiteX11" fmla="*/ 7185121 w 12583909"/>
              <a:gd name="connsiteY11" fmla="*/ 2089037 h 2400301"/>
              <a:gd name="connsiteX12" fmla="*/ 7176648 w 12583909"/>
              <a:gd name="connsiteY12" fmla="*/ 2089037 h 2400301"/>
              <a:gd name="connsiteX13" fmla="*/ 7137221 w 12583909"/>
              <a:gd name="connsiteY13" fmla="*/ 2045416 h 2400301"/>
              <a:gd name="connsiteX14" fmla="*/ 5439952 w 12583909"/>
              <a:gd name="connsiteY14" fmla="*/ 2045416 h 2400301"/>
              <a:gd name="connsiteX15" fmla="*/ 5400527 w 12583909"/>
              <a:gd name="connsiteY15" fmla="*/ 2089035 h 2400301"/>
              <a:gd name="connsiteX16" fmla="*/ 5398788 w 12583909"/>
              <a:gd name="connsiteY16" fmla="*/ 2089035 h 2400301"/>
              <a:gd name="connsiteX17" fmla="*/ 5352171 w 12583909"/>
              <a:gd name="connsiteY17" fmla="*/ 2131171 h 2400301"/>
              <a:gd name="connsiteX18" fmla="*/ 3837201 w 12583909"/>
              <a:gd name="connsiteY18" fmla="*/ 2131171 h 2400301"/>
              <a:gd name="connsiteX19" fmla="*/ 3790584 w 12583909"/>
              <a:gd name="connsiteY19" fmla="*/ 2089036 h 2400301"/>
              <a:gd name="connsiteX20" fmla="*/ 3782759 w 12583909"/>
              <a:gd name="connsiteY20" fmla="*/ 2089036 h 2400301"/>
              <a:gd name="connsiteX21" fmla="*/ 3749420 w 12583909"/>
              <a:gd name="connsiteY21" fmla="*/ 2052152 h 2400301"/>
              <a:gd name="connsiteX22" fmla="*/ 2052151 w 12583909"/>
              <a:gd name="connsiteY22" fmla="*/ 2052152 h 2400301"/>
              <a:gd name="connsiteX23" fmla="*/ 2018814 w 12583909"/>
              <a:gd name="connsiteY23" fmla="*/ 2089035 h 2400301"/>
              <a:gd name="connsiteX24" fmla="*/ 2004252 w 12583909"/>
              <a:gd name="connsiteY24" fmla="*/ 2089035 h 2400301"/>
              <a:gd name="connsiteX25" fmla="*/ 1957634 w 12583909"/>
              <a:gd name="connsiteY25" fmla="*/ 2131171 h 2400301"/>
              <a:gd name="connsiteX26" fmla="*/ 351516 w 12583909"/>
              <a:gd name="connsiteY26" fmla="*/ 2048786 h 2400301"/>
              <a:gd name="connsiteX27" fmla="*/ 351516 w 12583909"/>
              <a:gd name="connsiteY27" fmla="*/ 351517 h 2400301"/>
              <a:gd name="connsiteX28" fmla="*/ 1957635 w 12583909"/>
              <a:gd name="connsiteY28" fmla="*/ 269131 h 2400301"/>
              <a:gd name="connsiteX29" fmla="*/ 2010995 w 12583909"/>
              <a:gd name="connsiteY29" fmla="*/ 317361 h 2400301"/>
              <a:gd name="connsiteX30" fmla="*/ 2018236 w 12583909"/>
              <a:gd name="connsiteY30" fmla="*/ 317361 h 2400301"/>
              <a:gd name="connsiteX31" fmla="*/ 2052152 w 12583909"/>
              <a:gd name="connsiteY31" fmla="*/ 354883 h 2400301"/>
              <a:gd name="connsiteX32" fmla="*/ 3749420 w 12583909"/>
              <a:gd name="connsiteY32" fmla="*/ 354883 h 2400301"/>
              <a:gd name="connsiteX33" fmla="*/ 3783336 w 12583909"/>
              <a:gd name="connsiteY33" fmla="*/ 317359 h 2400301"/>
              <a:gd name="connsiteX34" fmla="*/ 3783842 w 12583909"/>
              <a:gd name="connsiteY34" fmla="*/ 317359 h 2400301"/>
              <a:gd name="connsiteX35" fmla="*/ 3837202 w 12583909"/>
              <a:gd name="connsiteY35" fmla="*/ 269129 h 2400301"/>
              <a:gd name="connsiteX36" fmla="*/ 5352171 w 12583909"/>
              <a:gd name="connsiteY36" fmla="*/ 269130 h 2400301"/>
              <a:gd name="connsiteX37" fmla="*/ 5405530 w 12583909"/>
              <a:gd name="connsiteY37" fmla="*/ 317359 h 2400301"/>
              <a:gd name="connsiteX38" fmla="*/ 5413095 w 12583909"/>
              <a:gd name="connsiteY38" fmla="*/ 317360 h 2400301"/>
              <a:gd name="connsiteX39" fmla="*/ 5450056 w 12583909"/>
              <a:gd name="connsiteY39" fmla="*/ 358251 h 2400301"/>
              <a:gd name="connsiteX40" fmla="*/ 7147324 w 12583909"/>
              <a:gd name="connsiteY40" fmla="*/ 358251 h 2400301"/>
              <a:gd name="connsiteX41" fmla="*/ 7210650 w 12583909"/>
              <a:gd name="connsiteY41" fmla="*/ 288190 h 2400301"/>
              <a:gd name="connsiteX42" fmla="*/ 7231738 w 12583909"/>
              <a:gd name="connsiteY42" fmla="*/ 269129 h 2400301"/>
              <a:gd name="connsiteX43" fmla="*/ 8746706 w 12583909"/>
              <a:gd name="connsiteY43" fmla="*/ 269130 h 2400301"/>
              <a:gd name="connsiteX44" fmla="*/ 8800066 w 12583909"/>
              <a:gd name="connsiteY44" fmla="*/ 317360 h 2400301"/>
              <a:gd name="connsiteX45" fmla="*/ 8806660 w 12583909"/>
              <a:gd name="connsiteY45" fmla="*/ 317360 h 2400301"/>
              <a:gd name="connsiteX46" fmla="*/ 8834488 w 12583909"/>
              <a:gd name="connsiteY46" fmla="*/ 348148 h 2400301"/>
              <a:gd name="connsiteX47" fmla="*/ 10531757 w 12583909"/>
              <a:gd name="connsiteY47" fmla="*/ 348148 h 2400301"/>
              <a:gd name="connsiteX48" fmla="*/ 10559585 w 12583909"/>
              <a:gd name="connsiteY48" fmla="*/ 317359 h 2400301"/>
              <a:gd name="connsiteX49" fmla="*/ 10572914 w 12583909"/>
              <a:gd name="connsiteY49" fmla="*/ 317359 h 2400301"/>
              <a:gd name="connsiteX50" fmla="*/ 10626275 w 12583909"/>
              <a:gd name="connsiteY50" fmla="*/ 269130 h 2400301"/>
              <a:gd name="connsiteX51" fmla="*/ 12232394 w 12583909"/>
              <a:gd name="connsiteY51" fmla="*/ 351517 h 2400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583909" h="2400301">
                <a:moveTo>
                  <a:pt x="12232394" y="351517"/>
                </a:moveTo>
                <a:cubicBezTo>
                  <a:pt x="12701082" y="820205"/>
                  <a:pt x="12701081" y="1580097"/>
                  <a:pt x="12232394" y="2048785"/>
                </a:cubicBezTo>
                <a:cubicBezTo>
                  <a:pt x="11792998" y="2488181"/>
                  <a:pt x="11097662" y="2515643"/>
                  <a:pt x="10626274" y="2131172"/>
                </a:cubicBezTo>
                <a:lnTo>
                  <a:pt x="10579657" y="2089037"/>
                </a:lnTo>
                <a:lnTo>
                  <a:pt x="10571832" y="2089037"/>
                </a:lnTo>
                <a:lnTo>
                  <a:pt x="10538493" y="2052152"/>
                </a:lnTo>
                <a:cubicBezTo>
                  <a:pt x="10069805" y="1583464"/>
                  <a:pt x="9309913" y="1583464"/>
                  <a:pt x="8841225" y="2052152"/>
                </a:cubicBezTo>
                <a:lnTo>
                  <a:pt x="8807885" y="2089036"/>
                </a:lnTo>
                <a:lnTo>
                  <a:pt x="8793324" y="2089037"/>
                </a:lnTo>
                <a:lnTo>
                  <a:pt x="8746708" y="2131172"/>
                </a:lnTo>
                <a:cubicBezTo>
                  <a:pt x="8306745" y="2490011"/>
                  <a:pt x="7671700" y="2490011"/>
                  <a:pt x="7231737" y="2131172"/>
                </a:cubicBezTo>
                <a:lnTo>
                  <a:pt x="7185121" y="2089037"/>
                </a:lnTo>
                <a:lnTo>
                  <a:pt x="7176648" y="2089037"/>
                </a:lnTo>
                <a:lnTo>
                  <a:pt x="7137221" y="2045416"/>
                </a:lnTo>
                <a:cubicBezTo>
                  <a:pt x="6668533" y="1576728"/>
                  <a:pt x="5908640" y="1576728"/>
                  <a:pt x="5439952" y="2045416"/>
                </a:cubicBezTo>
                <a:lnTo>
                  <a:pt x="5400527" y="2089035"/>
                </a:lnTo>
                <a:lnTo>
                  <a:pt x="5398788" y="2089035"/>
                </a:lnTo>
                <a:lnTo>
                  <a:pt x="5352171" y="2131171"/>
                </a:lnTo>
                <a:cubicBezTo>
                  <a:pt x="4912209" y="2490010"/>
                  <a:pt x="4277163" y="2490011"/>
                  <a:pt x="3837201" y="2131171"/>
                </a:cubicBezTo>
                <a:lnTo>
                  <a:pt x="3790584" y="2089036"/>
                </a:lnTo>
                <a:lnTo>
                  <a:pt x="3782759" y="2089036"/>
                </a:lnTo>
                <a:lnTo>
                  <a:pt x="3749420" y="2052152"/>
                </a:lnTo>
                <a:cubicBezTo>
                  <a:pt x="3280732" y="1583463"/>
                  <a:pt x="2520839" y="1583463"/>
                  <a:pt x="2052151" y="2052152"/>
                </a:cubicBezTo>
                <a:lnTo>
                  <a:pt x="2018814" y="2089035"/>
                </a:lnTo>
                <a:lnTo>
                  <a:pt x="2004252" y="2089035"/>
                </a:lnTo>
                <a:lnTo>
                  <a:pt x="1957634" y="2131171"/>
                </a:lnTo>
                <a:cubicBezTo>
                  <a:pt x="1486247" y="2515642"/>
                  <a:pt x="790911" y="2488181"/>
                  <a:pt x="351516" y="2048786"/>
                </a:cubicBezTo>
                <a:cubicBezTo>
                  <a:pt x="-117171" y="1580098"/>
                  <a:pt x="-117172" y="820205"/>
                  <a:pt x="351516" y="351517"/>
                </a:cubicBezTo>
                <a:cubicBezTo>
                  <a:pt x="790911" y="-87879"/>
                  <a:pt x="1486248" y="-115340"/>
                  <a:pt x="1957635" y="269131"/>
                </a:cubicBezTo>
                <a:lnTo>
                  <a:pt x="2010995" y="317361"/>
                </a:lnTo>
                <a:lnTo>
                  <a:pt x="2018236" y="317361"/>
                </a:lnTo>
                <a:lnTo>
                  <a:pt x="2052152" y="354883"/>
                </a:lnTo>
                <a:cubicBezTo>
                  <a:pt x="2520840" y="823572"/>
                  <a:pt x="3280732" y="823571"/>
                  <a:pt x="3749420" y="354883"/>
                </a:cubicBezTo>
                <a:lnTo>
                  <a:pt x="3783336" y="317359"/>
                </a:lnTo>
                <a:lnTo>
                  <a:pt x="3783842" y="317359"/>
                </a:lnTo>
                <a:lnTo>
                  <a:pt x="3837202" y="269129"/>
                </a:lnTo>
                <a:cubicBezTo>
                  <a:pt x="4277163" y="-89710"/>
                  <a:pt x="4912209" y="-89710"/>
                  <a:pt x="5352171" y="269130"/>
                </a:cubicBezTo>
                <a:lnTo>
                  <a:pt x="5405530" y="317359"/>
                </a:lnTo>
                <a:lnTo>
                  <a:pt x="5413095" y="317360"/>
                </a:lnTo>
                <a:lnTo>
                  <a:pt x="5450056" y="358251"/>
                </a:lnTo>
                <a:cubicBezTo>
                  <a:pt x="5918744" y="826940"/>
                  <a:pt x="6678636" y="826940"/>
                  <a:pt x="7147324" y="358251"/>
                </a:cubicBezTo>
                <a:lnTo>
                  <a:pt x="7210650" y="288190"/>
                </a:lnTo>
                <a:lnTo>
                  <a:pt x="7231738" y="269129"/>
                </a:lnTo>
                <a:cubicBezTo>
                  <a:pt x="7671700" y="-89709"/>
                  <a:pt x="8306745" y="-89709"/>
                  <a:pt x="8746706" y="269130"/>
                </a:cubicBezTo>
                <a:lnTo>
                  <a:pt x="8800066" y="317360"/>
                </a:lnTo>
                <a:lnTo>
                  <a:pt x="8806660" y="317360"/>
                </a:lnTo>
                <a:lnTo>
                  <a:pt x="8834488" y="348148"/>
                </a:lnTo>
                <a:cubicBezTo>
                  <a:pt x="9303177" y="816836"/>
                  <a:pt x="10063069" y="816836"/>
                  <a:pt x="10531757" y="348148"/>
                </a:cubicBezTo>
                <a:lnTo>
                  <a:pt x="10559585" y="317359"/>
                </a:lnTo>
                <a:lnTo>
                  <a:pt x="10572914" y="317359"/>
                </a:lnTo>
                <a:lnTo>
                  <a:pt x="10626275" y="269130"/>
                </a:lnTo>
                <a:cubicBezTo>
                  <a:pt x="11097663" y="-115341"/>
                  <a:pt x="11792998" y="-87879"/>
                  <a:pt x="12232394" y="351517"/>
                </a:cubicBezTo>
                <a:close/>
              </a:path>
            </a:pathLst>
          </a:cu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ea typeface="华文细黑" panose="02010600040101010101" pitchFamily="2" charset="-122"/>
            </a:endParaRPr>
          </a:p>
        </p:txBody>
      </p:sp>
      <p:grpSp>
        <p:nvGrpSpPr>
          <p:cNvPr id="34" name="组合 33"/>
          <p:cNvGrpSpPr/>
          <p:nvPr/>
        </p:nvGrpSpPr>
        <p:grpSpPr>
          <a:xfrm>
            <a:off x="1223968" y="2411137"/>
            <a:ext cx="1521120" cy="1521121"/>
            <a:chOff x="1980293" y="2133924"/>
            <a:chExt cx="1307070" cy="1307071"/>
          </a:xfrm>
        </p:grpSpPr>
        <p:sp>
          <p:nvSpPr>
            <p:cNvPr id="35" name="圆角矩形 34"/>
            <p:cNvSpPr/>
            <p:nvPr/>
          </p:nvSpPr>
          <p:spPr>
            <a:xfrm rot="2693252">
              <a:off x="1980293" y="2133924"/>
              <a:ext cx="1307070" cy="1307071"/>
            </a:xfrm>
            <a:prstGeom prst="roundRect">
              <a:avLst>
                <a:gd name="adj" fmla="val 50000"/>
              </a:avLst>
            </a:pr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bg1"/>
                </a:solidFill>
                <a:latin typeface="华文细黑" panose="02010600040101010101" pitchFamily="2" charset="-122"/>
                <a:ea typeface="华文细黑" panose="02010600040101010101" pitchFamily="2" charset="-122"/>
              </a:endParaRPr>
            </a:p>
          </p:txBody>
        </p:sp>
        <p:sp>
          <p:nvSpPr>
            <p:cNvPr id="36" name="TextBox 35"/>
            <p:cNvSpPr txBox="1"/>
            <p:nvPr/>
          </p:nvSpPr>
          <p:spPr>
            <a:xfrm>
              <a:off x="2003307" y="2589718"/>
              <a:ext cx="1261041" cy="343807"/>
            </a:xfrm>
            <a:prstGeom prst="rect">
              <a:avLst/>
            </a:prstGeom>
            <a:noFill/>
          </p:spPr>
          <p:txBody>
            <a:bodyPr wrap="square" rtlCol="0">
              <a:spAutoFit/>
            </a:bodyPr>
            <a:lstStyle/>
            <a:p>
              <a:pPr algn="ctr"/>
              <a:r>
                <a:rPr lang="zh-CN" altLang="en-US" sz="2000" dirty="0">
                  <a:solidFill>
                    <a:schemeClr val="bg1"/>
                  </a:solidFill>
                  <a:latin typeface="DIN Mittelschrift Std" pitchFamily="50" charset="0"/>
                  <a:ea typeface="华文细黑" panose="02010600040101010101" pitchFamily="2" charset="-122"/>
                </a:rPr>
                <a:t>添加文字</a:t>
              </a:r>
            </a:p>
          </p:txBody>
        </p:sp>
      </p:grpSp>
      <p:grpSp>
        <p:nvGrpSpPr>
          <p:cNvPr id="37" name="组合 36"/>
          <p:cNvGrpSpPr/>
          <p:nvPr/>
        </p:nvGrpSpPr>
        <p:grpSpPr>
          <a:xfrm>
            <a:off x="3719212" y="2405041"/>
            <a:ext cx="1676754" cy="1521121"/>
            <a:chOff x="4116896" y="2127828"/>
            <a:chExt cx="1440803" cy="1307071"/>
          </a:xfrm>
        </p:grpSpPr>
        <p:sp>
          <p:nvSpPr>
            <p:cNvPr id="38" name="圆角矩形 37"/>
            <p:cNvSpPr/>
            <p:nvPr/>
          </p:nvSpPr>
          <p:spPr>
            <a:xfrm rot="2693252">
              <a:off x="4192881" y="2127828"/>
              <a:ext cx="1307070" cy="1307071"/>
            </a:xfrm>
            <a:prstGeom prst="roundRect">
              <a:avLst>
                <a:gd name="adj" fmla="val 50000"/>
              </a:avLst>
            </a:pr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bg1"/>
                </a:solidFill>
                <a:latin typeface="华文细黑" panose="02010600040101010101" pitchFamily="2" charset="-122"/>
                <a:ea typeface="华文细黑" panose="02010600040101010101" pitchFamily="2" charset="-122"/>
              </a:endParaRPr>
            </a:p>
          </p:txBody>
        </p:sp>
        <p:sp>
          <p:nvSpPr>
            <p:cNvPr id="41" name="TextBox 40"/>
            <p:cNvSpPr txBox="1"/>
            <p:nvPr/>
          </p:nvSpPr>
          <p:spPr>
            <a:xfrm>
              <a:off x="4116896" y="2595647"/>
              <a:ext cx="1440803" cy="343807"/>
            </a:xfrm>
            <a:prstGeom prst="rect">
              <a:avLst/>
            </a:prstGeom>
            <a:noFill/>
          </p:spPr>
          <p:txBody>
            <a:bodyPr wrap="square" rtlCol="0">
              <a:spAutoFit/>
            </a:bodyPr>
            <a:lstStyle/>
            <a:p>
              <a:pPr algn="ctr"/>
              <a:r>
                <a:rPr lang="zh-CN" altLang="en-US" sz="2000" dirty="0">
                  <a:solidFill>
                    <a:schemeClr val="bg1"/>
                  </a:solidFill>
                  <a:latin typeface="DIN Mittelschrift Std" pitchFamily="50" charset="0"/>
                  <a:ea typeface="华文细黑" panose="02010600040101010101" pitchFamily="2" charset="-122"/>
                </a:rPr>
                <a:t>添加文字</a:t>
              </a:r>
            </a:p>
          </p:txBody>
        </p:sp>
      </p:grpSp>
      <p:grpSp>
        <p:nvGrpSpPr>
          <p:cNvPr id="44" name="组合 43"/>
          <p:cNvGrpSpPr/>
          <p:nvPr/>
        </p:nvGrpSpPr>
        <p:grpSpPr>
          <a:xfrm>
            <a:off x="6370177" y="2411413"/>
            <a:ext cx="1521121" cy="1521122"/>
            <a:chOff x="6406852" y="2134200"/>
            <a:chExt cx="1307070" cy="1307071"/>
          </a:xfrm>
        </p:grpSpPr>
        <p:sp>
          <p:nvSpPr>
            <p:cNvPr id="47" name="圆角矩形 46"/>
            <p:cNvSpPr/>
            <p:nvPr/>
          </p:nvSpPr>
          <p:spPr>
            <a:xfrm rot="2693252">
              <a:off x="6406852" y="2134200"/>
              <a:ext cx="1307070" cy="1307071"/>
            </a:xfrm>
            <a:prstGeom prst="roundRect">
              <a:avLst>
                <a:gd name="adj" fmla="val 50000"/>
              </a:avLst>
            </a:pr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华文细黑" panose="02010600040101010101" pitchFamily="2" charset="-122"/>
                <a:ea typeface="华文细黑" panose="02010600040101010101" pitchFamily="2" charset="-122"/>
              </a:endParaRPr>
            </a:p>
          </p:txBody>
        </p:sp>
        <p:sp>
          <p:nvSpPr>
            <p:cNvPr id="55" name="TextBox 54"/>
            <p:cNvSpPr txBox="1"/>
            <p:nvPr/>
          </p:nvSpPr>
          <p:spPr>
            <a:xfrm>
              <a:off x="6415590" y="2588983"/>
              <a:ext cx="1289593" cy="343807"/>
            </a:xfrm>
            <a:prstGeom prst="rect">
              <a:avLst/>
            </a:prstGeom>
            <a:noFill/>
          </p:spPr>
          <p:txBody>
            <a:bodyPr wrap="square" rtlCol="0">
              <a:spAutoFit/>
            </a:bodyPr>
            <a:lstStyle/>
            <a:p>
              <a:pPr algn="ctr"/>
              <a:r>
                <a:rPr lang="zh-CN" altLang="en-US" sz="2000" dirty="0">
                  <a:solidFill>
                    <a:schemeClr val="bg1"/>
                  </a:solidFill>
                  <a:latin typeface="DIN Mittelschrift Std" pitchFamily="50" charset="0"/>
                  <a:ea typeface="华文细黑" panose="02010600040101010101" pitchFamily="2" charset="-122"/>
                </a:rPr>
                <a:t>添加文字</a:t>
              </a:r>
            </a:p>
          </p:txBody>
        </p:sp>
      </p:grpSp>
      <p:grpSp>
        <p:nvGrpSpPr>
          <p:cNvPr id="63" name="组合 62"/>
          <p:cNvGrpSpPr/>
          <p:nvPr/>
        </p:nvGrpSpPr>
        <p:grpSpPr>
          <a:xfrm>
            <a:off x="8953516" y="2405285"/>
            <a:ext cx="1521120" cy="1521121"/>
            <a:chOff x="8603995" y="2128072"/>
            <a:chExt cx="1307070" cy="1307071"/>
          </a:xfrm>
        </p:grpSpPr>
        <p:sp>
          <p:nvSpPr>
            <p:cNvPr id="64" name="圆角矩形 63"/>
            <p:cNvSpPr/>
            <p:nvPr/>
          </p:nvSpPr>
          <p:spPr>
            <a:xfrm rot="2693252">
              <a:off x="8603995" y="2128072"/>
              <a:ext cx="1307070" cy="1307071"/>
            </a:xfrm>
            <a:prstGeom prst="roundRect">
              <a:avLst>
                <a:gd name="adj" fmla="val 50000"/>
              </a:avLst>
            </a:pr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华文细黑" panose="02010600040101010101" pitchFamily="2" charset="-122"/>
                <a:ea typeface="华文细黑" panose="02010600040101010101" pitchFamily="2" charset="-122"/>
              </a:endParaRPr>
            </a:p>
          </p:txBody>
        </p:sp>
        <p:sp>
          <p:nvSpPr>
            <p:cNvPr id="65" name="TextBox 64"/>
            <p:cNvSpPr txBox="1"/>
            <p:nvPr/>
          </p:nvSpPr>
          <p:spPr>
            <a:xfrm>
              <a:off x="8611695" y="2615773"/>
              <a:ext cx="1291670" cy="343807"/>
            </a:xfrm>
            <a:prstGeom prst="rect">
              <a:avLst/>
            </a:prstGeom>
            <a:noFill/>
          </p:spPr>
          <p:txBody>
            <a:bodyPr wrap="square" rtlCol="0">
              <a:spAutoFit/>
            </a:bodyPr>
            <a:lstStyle/>
            <a:p>
              <a:pPr algn="ctr"/>
              <a:r>
                <a:rPr lang="zh-CN" altLang="en-US" sz="2000" dirty="0">
                  <a:solidFill>
                    <a:schemeClr val="bg1"/>
                  </a:solidFill>
                  <a:latin typeface="DIN Mittelschrift Std" pitchFamily="50" charset="0"/>
                  <a:ea typeface="华文细黑" panose="02010600040101010101" pitchFamily="2" charset="-122"/>
                </a:rPr>
                <a:t>添加文字</a:t>
              </a:r>
            </a:p>
          </p:txBody>
        </p:sp>
      </p:grpSp>
      <p:sp>
        <p:nvSpPr>
          <p:cNvPr id="66" name="矩形 65"/>
          <p:cNvSpPr/>
          <p:nvPr/>
        </p:nvSpPr>
        <p:spPr>
          <a:xfrm>
            <a:off x="835302" y="4463146"/>
            <a:ext cx="2454164" cy="1492716"/>
          </a:xfrm>
          <a:prstGeom prst="rect">
            <a:avLst/>
          </a:prstGeom>
        </p:spPr>
        <p:txBody>
          <a:bodyPr wrap="square">
            <a:spAutoFit/>
          </a:bodyPr>
          <a:lstStyle/>
          <a:p>
            <a:pPr defTabSz="806226">
              <a:lnSpc>
                <a:spcPct val="130000"/>
              </a:lnSpc>
              <a:defRPr/>
            </a:pPr>
            <a:r>
              <a:rPr lang="zh-CN" altLang="en-US" sz="1000" kern="0" dirty="0">
                <a:solidFill>
                  <a:schemeClr val="bg1">
                    <a:lumMod val="50000"/>
                  </a:schemeClr>
                </a:solidFill>
                <a:latin typeface="华文细黑" panose="02010600040101010101" pitchFamily="2" charset="-122"/>
                <a:ea typeface="华文细黑" panose="02010600040101010101" pitchFamily="2" charset="-122"/>
              </a:rPr>
              <a:t>您的内容打在这里，或者通过复制您的文本后，在此框中选择粘贴，并选择只保留文字。您的内容打在这里。您的内容打在这里，或者通过复制您的文本后，在此框中选择粘贴，并选择只保留文字。您的内容打在这里。</a:t>
            </a:r>
          </a:p>
          <a:p>
            <a:pPr defTabSz="806226">
              <a:lnSpc>
                <a:spcPct val="130000"/>
              </a:lnSpc>
              <a:defRPr/>
            </a:pPr>
            <a:endParaRPr lang="zh-CN" altLang="en-US" sz="1000" kern="0" dirty="0">
              <a:solidFill>
                <a:schemeClr val="bg1">
                  <a:lumMod val="50000"/>
                </a:schemeClr>
              </a:solidFill>
              <a:latin typeface="华文细黑" panose="02010600040101010101" pitchFamily="2" charset="-122"/>
              <a:ea typeface="华文细黑" panose="02010600040101010101" pitchFamily="2" charset="-122"/>
            </a:endParaRPr>
          </a:p>
        </p:txBody>
      </p:sp>
      <p:sp>
        <p:nvSpPr>
          <p:cNvPr id="67" name="矩形 66"/>
          <p:cNvSpPr/>
          <p:nvPr/>
        </p:nvSpPr>
        <p:spPr>
          <a:xfrm>
            <a:off x="3399587" y="4463146"/>
            <a:ext cx="2454164" cy="1492716"/>
          </a:xfrm>
          <a:prstGeom prst="rect">
            <a:avLst/>
          </a:prstGeom>
        </p:spPr>
        <p:txBody>
          <a:bodyPr wrap="square">
            <a:spAutoFit/>
          </a:bodyPr>
          <a:lstStyle/>
          <a:p>
            <a:pPr defTabSz="806226">
              <a:lnSpc>
                <a:spcPct val="130000"/>
              </a:lnSpc>
              <a:defRPr/>
            </a:pPr>
            <a:r>
              <a:rPr lang="zh-CN" altLang="en-US" sz="1000" kern="0" dirty="0">
                <a:solidFill>
                  <a:schemeClr val="bg1">
                    <a:lumMod val="50000"/>
                  </a:schemeClr>
                </a:solidFill>
                <a:latin typeface="华文细黑" panose="02010600040101010101" pitchFamily="2" charset="-122"/>
                <a:ea typeface="华文细黑" panose="02010600040101010101" pitchFamily="2" charset="-122"/>
              </a:rPr>
              <a:t>您的内容打在这里，或者通过复制您的文本后，在此框中选择粘贴，并选择只保留文字。您的内容打在这里。您的内容打在这里，或者通过复制您的文本后，在此框中选择粘贴，并选择只保留文字。您的内容打在这里。</a:t>
            </a:r>
          </a:p>
          <a:p>
            <a:pPr defTabSz="806226">
              <a:lnSpc>
                <a:spcPct val="130000"/>
              </a:lnSpc>
              <a:defRPr/>
            </a:pPr>
            <a:endParaRPr lang="zh-CN" altLang="en-US" sz="1000" kern="0" dirty="0">
              <a:solidFill>
                <a:schemeClr val="tx1">
                  <a:lumMod val="50000"/>
                  <a:lumOff val="50000"/>
                </a:schemeClr>
              </a:solidFill>
              <a:latin typeface="华文细黑" panose="02010600040101010101" pitchFamily="2" charset="-122"/>
              <a:ea typeface="华文细黑" panose="02010600040101010101" pitchFamily="2" charset="-122"/>
            </a:endParaRPr>
          </a:p>
        </p:txBody>
      </p:sp>
      <p:sp>
        <p:nvSpPr>
          <p:cNvPr id="68" name="矩形 67"/>
          <p:cNvSpPr/>
          <p:nvPr/>
        </p:nvSpPr>
        <p:spPr>
          <a:xfrm>
            <a:off x="6055144" y="4463146"/>
            <a:ext cx="2454164" cy="1492716"/>
          </a:xfrm>
          <a:prstGeom prst="rect">
            <a:avLst/>
          </a:prstGeom>
        </p:spPr>
        <p:txBody>
          <a:bodyPr wrap="square">
            <a:spAutoFit/>
          </a:bodyPr>
          <a:lstStyle/>
          <a:p>
            <a:pPr defTabSz="806226">
              <a:lnSpc>
                <a:spcPct val="130000"/>
              </a:lnSpc>
              <a:defRPr/>
            </a:pPr>
            <a:r>
              <a:rPr lang="zh-CN" altLang="en-US" sz="1000" kern="0" dirty="0">
                <a:solidFill>
                  <a:schemeClr val="tx1">
                    <a:lumMod val="50000"/>
                    <a:lumOff val="50000"/>
                  </a:schemeClr>
                </a:solidFill>
                <a:latin typeface="华文细黑" panose="02010600040101010101" pitchFamily="2" charset="-122"/>
                <a:ea typeface="华文细黑" panose="02010600040101010101" pitchFamily="2" charset="-122"/>
              </a:rPr>
              <a:t>您的内容打在这里，或者通过复制您的文本后，在此框中选择粘贴，并选择只保留文字。您的内容打在这里。您的内容打在这里，或者通过复制您的文本后，在此框中选择粘贴，并选择只保留文字。您的内容打在这里。</a:t>
            </a:r>
          </a:p>
          <a:p>
            <a:pPr defTabSz="806226">
              <a:lnSpc>
                <a:spcPct val="130000"/>
              </a:lnSpc>
              <a:defRPr/>
            </a:pPr>
            <a:endParaRPr lang="zh-CN" altLang="en-US" sz="1000" kern="0" dirty="0">
              <a:solidFill>
                <a:schemeClr val="tx1">
                  <a:lumMod val="50000"/>
                  <a:lumOff val="50000"/>
                </a:schemeClr>
              </a:solidFill>
              <a:latin typeface="华文细黑" panose="02010600040101010101" pitchFamily="2" charset="-122"/>
              <a:ea typeface="华文细黑" panose="02010600040101010101" pitchFamily="2" charset="-122"/>
            </a:endParaRPr>
          </a:p>
        </p:txBody>
      </p:sp>
      <p:sp>
        <p:nvSpPr>
          <p:cNvPr id="69" name="矩形 68"/>
          <p:cNvSpPr/>
          <p:nvPr/>
        </p:nvSpPr>
        <p:spPr>
          <a:xfrm>
            <a:off x="8638483" y="4463146"/>
            <a:ext cx="2454164" cy="1492716"/>
          </a:xfrm>
          <a:prstGeom prst="rect">
            <a:avLst/>
          </a:prstGeom>
        </p:spPr>
        <p:txBody>
          <a:bodyPr wrap="square">
            <a:spAutoFit/>
          </a:bodyPr>
          <a:lstStyle/>
          <a:p>
            <a:pPr defTabSz="806226">
              <a:lnSpc>
                <a:spcPct val="130000"/>
              </a:lnSpc>
              <a:defRPr/>
            </a:pPr>
            <a:r>
              <a:rPr lang="zh-CN" altLang="en-US" sz="1000" kern="0" dirty="0">
                <a:solidFill>
                  <a:schemeClr val="tx1">
                    <a:lumMod val="50000"/>
                    <a:lumOff val="50000"/>
                  </a:schemeClr>
                </a:solidFill>
                <a:latin typeface="华文细黑" panose="02010600040101010101" pitchFamily="2" charset="-122"/>
                <a:ea typeface="华文细黑" panose="02010600040101010101" pitchFamily="2" charset="-122"/>
              </a:rPr>
              <a:t>您的内容打在这里，或者通过复制您的文本后，在此框中选择粘贴，并选择只保留文字。您的内容打在这里。您的内容打在这里，或者通过复制您的文本后，在此框中选择粘贴，并选择只保留文字。您的内容打在这里。</a:t>
            </a:r>
          </a:p>
          <a:p>
            <a:pPr defTabSz="806226">
              <a:lnSpc>
                <a:spcPct val="130000"/>
              </a:lnSpc>
              <a:defRPr/>
            </a:pPr>
            <a:endParaRPr lang="zh-CN" altLang="en-US" sz="1000" kern="0" dirty="0">
              <a:solidFill>
                <a:schemeClr val="tx1">
                  <a:lumMod val="50000"/>
                  <a:lumOff val="50000"/>
                </a:schemeClr>
              </a:solidFill>
              <a:latin typeface="华文细黑" panose="02010600040101010101" pitchFamily="2" charset="-122"/>
              <a:ea typeface="华文细黑" panose="02010600040101010101" pitchFamily="2" charset="-122"/>
            </a:endParaRPr>
          </a:p>
        </p:txBody>
      </p:sp>
    </p:spTree>
    <p:extLst>
      <p:ext uri="{BB962C8B-B14F-4D97-AF65-F5344CB8AC3E}">
        <p14:creationId xmlns:p14="http://schemas.microsoft.com/office/powerpoint/2010/main" val="1253836960"/>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fade">
                                          <p:cBhvr>
                                            <p:cTn id="7" dur="500"/>
                                            <p:tgtEl>
                                              <p:spTgt spid="13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Effect transition="in" filter="wipe(left)">
                                          <p:cBhvr>
                                            <p:cTn id="11" dur="500"/>
                                            <p:tgtEl>
                                              <p:spTgt spid="136"/>
                                            </p:tgtEl>
                                          </p:cBhvr>
                                        </p:animEffect>
                                      </p:childTnLst>
                                    </p:cTn>
                                  </p:par>
                                </p:childTnLst>
                              </p:cTn>
                            </p:par>
                            <p:par>
                              <p:cTn id="12" fill="hold">
                                <p:stCondLst>
                                  <p:cond delay="1000"/>
                                </p:stCondLst>
                                <p:childTnLst>
                                  <p:par>
                                    <p:cTn id="13" presetID="2" presetClass="entr" presetSubtype="2" decel="100000" fill="hold" grpId="0" nodeType="afterEffect">
                                      <p:stCondLst>
                                        <p:cond delay="0"/>
                                      </p:stCondLst>
                                      <p:iterate type="lt">
                                        <p:tmPct val="10000"/>
                                      </p:iterate>
                                      <p:childTnLst>
                                        <p:set>
                                          <p:cBhvr>
                                            <p:cTn id="14" dur="1" fill="hold">
                                              <p:stCondLst>
                                                <p:cond delay="0"/>
                                              </p:stCondLst>
                                            </p:cTn>
                                            <p:tgtEl>
                                              <p:spTgt spid="145"/>
                                            </p:tgtEl>
                                            <p:attrNameLst>
                                              <p:attrName>style.visibility</p:attrName>
                                            </p:attrNameLst>
                                          </p:cBhvr>
                                          <p:to>
                                            <p:strVal val="visible"/>
                                          </p:to>
                                        </p:set>
                                        <p:anim calcmode="lin" valueType="num">
                                          <p:cBhvr additive="base">
                                            <p:cTn id="15" dur="500" fill="hold"/>
                                            <p:tgtEl>
                                              <p:spTgt spid="145"/>
                                            </p:tgtEl>
                                            <p:attrNameLst>
                                              <p:attrName>ppt_x</p:attrName>
                                            </p:attrNameLst>
                                          </p:cBhvr>
                                          <p:tavLst>
                                            <p:tav tm="0">
                                              <p:val>
                                                <p:strVal val="1+#ppt_w/2"/>
                                              </p:val>
                                            </p:tav>
                                            <p:tav tm="100000">
                                              <p:val>
                                                <p:strVal val="#ppt_x"/>
                                              </p:val>
                                            </p:tav>
                                          </p:tavLst>
                                        </p:anim>
                                        <p:anim calcmode="lin" valueType="num">
                                          <p:cBhvr additive="base">
                                            <p:cTn id="16" dur="500" fill="hold"/>
                                            <p:tgtEl>
                                              <p:spTgt spid="145"/>
                                            </p:tgtEl>
                                            <p:attrNameLst>
                                              <p:attrName>ppt_y</p:attrName>
                                            </p:attrNameLst>
                                          </p:cBhvr>
                                          <p:tavLst>
                                            <p:tav tm="0">
                                              <p:val>
                                                <p:strVal val="#ppt_y"/>
                                              </p:val>
                                            </p:tav>
                                            <p:tav tm="100000">
                                              <p:val>
                                                <p:strVal val="#ppt_y"/>
                                              </p:val>
                                            </p:tav>
                                          </p:tavLst>
                                        </p:anim>
                                      </p:childTnLst>
                                    </p:cTn>
                                  </p:par>
                                </p:childTnLst>
                              </p:cTn>
                            </p:par>
                            <p:par>
                              <p:cTn id="17" fill="hold">
                                <p:stCondLst>
                                  <p:cond delay="2450"/>
                                </p:stCondLst>
                                <p:childTnLst>
                                  <p:par>
                                    <p:cTn id="18" presetID="2" presetClass="entr" presetSubtype="2" decel="100000" fill="hold" grpId="0" nodeType="afterEffect">
                                      <p:stCondLst>
                                        <p:cond delay="0"/>
                                      </p:stCondLst>
                                      <p:iterate type="lt">
                                        <p:tmPct val="10000"/>
                                      </p:iterate>
                                      <p:childTnLst>
                                        <p:set>
                                          <p:cBhvr>
                                            <p:cTn id="19" dur="1" fill="hold">
                                              <p:stCondLst>
                                                <p:cond delay="0"/>
                                              </p:stCondLst>
                                            </p:cTn>
                                            <p:tgtEl>
                                              <p:spTgt spid="146"/>
                                            </p:tgtEl>
                                            <p:attrNameLst>
                                              <p:attrName>style.visibility</p:attrName>
                                            </p:attrNameLst>
                                          </p:cBhvr>
                                          <p:to>
                                            <p:strVal val="visible"/>
                                          </p:to>
                                        </p:set>
                                        <p:anim calcmode="lin" valueType="num">
                                          <p:cBhvr additive="base">
                                            <p:cTn id="20" dur="500" fill="hold"/>
                                            <p:tgtEl>
                                              <p:spTgt spid="146"/>
                                            </p:tgtEl>
                                            <p:attrNameLst>
                                              <p:attrName>ppt_x</p:attrName>
                                            </p:attrNameLst>
                                          </p:cBhvr>
                                          <p:tavLst>
                                            <p:tav tm="0">
                                              <p:val>
                                                <p:strVal val="1+#ppt_w/2"/>
                                              </p:val>
                                            </p:tav>
                                            <p:tav tm="100000">
                                              <p:val>
                                                <p:strVal val="#ppt_x"/>
                                              </p:val>
                                            </p:tav>
                                          </p:tavLst>
                                        </p:anim>
                                        <p:anim calcmode="lin" valueType="num">
                                          <p:cBhvr additive="base">
                                            <p:cTn id="21" dur="500" fill="hold"/>
                                            <p:tgtEl>
                                              <p:spTgt spid="146"/>
                                            </p:tgtEl>
                                            <p:attrNameLst>
                                              <p:attrName>ppt_y</p:attrName>
                                            </p:attrNameLst>
                                          </p:cBhvr>
                                          <p:tavLst>
                                            <p:tav tm="0">
                                              <p:val>
                                                <p:strVal val="#ppt_y"/>
                                              </p:val>
                                            </p:tav>
                                            <p:tav tm="100000">
                                              <p:val>
                                                <p:strVal val="#ppt_y"/>
                                              </p:val>
                                            </p:tav>
                                          </p:tavLst>
                                        </p:anim>
                                      </p:childTnLst>
                                    </p:cTn>
                                  </p:par>
                                </p:childTnLst>
                              </p:cTn>
                            </p:par>
                            <p:par>
                              <p:cTn id="22" fill="hold">
                                <p:stCondLst>
                                  <p:cond delay="3100"/>
                                </p:stCondLst>
                                <p:childTnLst>
                                  <p:par>
                                    <p:cTn id="23" presetID="2" presetClass="entr" presetSubtype="8" fill="hold" grpId="0" nodeType="afterEffect" p14:presetBounceEnd="40000">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14:bounceEnd="40000">
                                          <p:cBhvr additive="base">
                                            <p:cTn id="25" dur="500" fill="hold"/>
                                            <p:tgtEl>
                                              <p:spTgt spid="33"/>
                                            </p:tgtEl>
                                            <p:attrNameLst>
                                              <p:attrName>ppt_x</p:attrName>
                                            </p:attrNameLst>
                                          </p:cBhvr>
                                          <p:tavLst>
                                            <p:tav tm="0">
                                              <p:val>
                                                <p:strVal val="0-#ppt_w/2"/>
                                              </p:val>
                                            </p:tav>
                                            <p:tav tm="100000">
                                              <p:val>
                                                <p:strVal val="#ppt_x"/>
                                              </p:val>
                                            </p:tav>
                                          </p:tavLst>
                                        </p:anim>
                                        <p:anim calcmode="lin" valueType="num" p14:bounceEnd="40000">
                                          <p:cBhvr additive="base">
                                            <p:cTn id="26" dur="500" fill="hold"/>
                                            <p:tgtEl>
                                              <p:spTgt spid="33"/>
                                            </p:tgtEl>
                                            <p:attrNameLst>
                                              <p:attrName>ppt_y</p:attrName>
                                            </p:attrNameLst>
                                          </p:cBhvr>
                                          <p:tavLst>
                                            <p:tav tm="0">
                                              <p:val>
                                                <p:strVal val="#ppt_y"/>
                                              </p:val>
                                            </p:tav>
                                            <p:tav tm="100000">
                                              <p:val>
                                                <p:strVal val="#ppt_y"/>
                                              </p:val>
                                            </p:tav>
                                          </p:tavLst>
                                        </p:anim>
                                      </p:childTnLst>
                                    </p:cTn>
                                  </p:par>
                                </p:childTnLst>
                              </p:cTn>
                            </p:par>
                            <p:par>
                              <p:cTn id="27" fill="hold">
                                <p:stCondLst>
                                  <p:cond delay="3600"/>
                                </p:stCondLst>
                                <p:childTnLst>
                                  <p:par>
                                    <p:cTn id="28" presetID="23" presetClass="entr" presetSubtype="36"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p:cTn id="30" dur="300" fill="hold"/>
                                            <p:tgtEl>
                                              <p:spTgt spid="34"/>
                                            </p:tgtEl>
                                            <p:attrNameLst>
                                              <p:attrName>ppt_w</p:attrName>
                                            </p:attrNameLst>
                                          </p:cBhvr>
                                          <p:tavLst>
                                            <p:tav tm="0">
                                              <p:val>
                                                <p:strVal val="(6*min(max(#ppt_w*#ppt_h,.3),1)-7.4)/-.7*#ppt_w"/>
                                              </p:val>
                                            </p:tav>
                                            <p:tav tm="100000">
                                              <p:val>
                                                <p:strVal val="#ppt_w"/>
                                              </p:val>
                                            </p:tav>
                                          </p:tavLst>
                                        </p:anim>
                                        <p:anim calcmode="lin" valueType="num">
                                          <p:cBhvr>
                                            <p:cTn id="31" dur="300" fill="hold"/>
                                            <p:tgtEl>
                                              <p:spTgt spid="34"/>
                                            </p:tgtEl>
                                            <p:attrNameLst>
                                              <p:attrName>ppt_h</p:attrName>
                                            </p:attrNameLst>
                                          </p:cBhvr>
                                          <p:tavLst>
                                            <p:tav tm="0">
                                              <p:val>
                                                <p:strVal val="(6*min(max(#ppt_w*#ppt_h,.3),1)-7.4)/-.7*#ppt_h"/>
                                              </p:val>
                                            </p:tav>
                                            <p:tav tm="100000">
                                              <p:val>
                                                <p:strVal val="#ppt_h"/>
                                              </p:val>
                                            </p:tav>
                                          </p:tavLst>
                                        </p:anim>
                                        <p:anim calcmode="lin" valueType="num">
                                          <p:cBhvr>
                                            <p:cTn id="32" dur="300" fill="hold"/>
                                            <p:tgtEl>
                                              <p:spTgt spid="34"/>
                                            </p:tgtEl>
                                            <p:attrNameLst>
                                              <p:attrName>ppt_x</p:attrName>
                                            </p:attrNameLst>
                                          </p:cBhvr>
                                          <p:tavLst>
                                            <p:tav tm="0">
                                              <p:val>
                                                <p:fltVal val="0.5"/>
                                              </p:val>
                                            </p:tav>
                                            <p:tav tm="100000">
                                              <p:val>
                                                <p:strVal val="#ppt_x"/>
                                              </p:val>
                                            </p:tav>
                                          </p:tavLst>
                                        </p:anim>
                                        <p:anim calcmode="lin" valueType="num">
                                          <p:cBhvr>
                                            <p:cTn id="33" dur="3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34" fill="hold">
                                <p:stCondLst>
                                  <p:cond delay="3900"/>
                                </p:stCondLst>
                                <p:childTnLst>
                                  <p:par>
                                    <p:cTn id="35" presetID="23" presetClass="entr" presetSubtype="36" fill="hold" nodeType="after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p:cTn id="37" dur="300" fill="hold"/>
                                            <p:tgtEl>
                                              <p:spTgt spid="37"/>
                                            </p:tgtEl>
                                            <p:attrNameLst>
                                              <p:attrName>ppt_w</p:attrName>
                                            </p:attrNameLst>
                                          </p:cBhvr>
                                          <p:tavLst>
                                            <p:tav tm="0">
                                              <p:val>
                                                <p:strVal val="(6*min(max(#ppt_w*#ppt_h,.3),1)-7.4)/-.7*#ppt_w"/>
                                              </p:val>
                                            </p:tav>
                                            <p:tav tm="100000">
                                              <p:val>
                                                <p:strVal val="#ppt_w"/>
                                              </p:val>
                                            </p:tav>
                                          </p:tavLst>
                                        </p:anim>
                                        <p:anim calcmode="lin" valueType="num">
                                          <p:cBhvr>
                                            <p:cTn id="38" dur="300" fill="hold"/>
                                            <p:tgtEl>
                                              <p:spTgt spid="37"/>
                                            </p:tgtEl>
                                            <p:attrNameLst>
                                              <p:attrName>ppt_h</p:attrName>
                                            </p:attrNameLst>
                                          </p:cBhvr>
                                          <p:tavLst>
                                            <p:tav tm="0">
                                              <p:val>
                                                <p:strVal val="(6*min(max(#ppt_w*#ppt_h,.3),1)-7.4)/-.7*#ppt_h"/>
                                              </p:val>
                                            </p:tav>
                                            <p:tav tm="100000">
                                              <p:val>
                                                <p:strVal val="#ppt_h"/>
                                              </p:val>
                                            </p:tav>
                                          </p:tavLst>
                                        </p:anim>
                                        <p:anim calcmode="lin" valueType="num">
                                          <p:cBhvr>
                                            <p:cTn id="39" dur="300" fill="hold"/>
                                            <p:tgtEl>
                                              <p:spTgt spid="37"/>
                                            </p:tgtEl>
                                            <p:attrNameLst>
                                              <p:attrName>ppt_x</p:attrName>
                                            </p:attrNameLst>
                                          </p:cBhvr>
                                          <p:tavLst>
                                            <p:tav tm="0">
                                              <p:val>
                                                <p:fltVal val="0.5"/>
                                              </p:val>
                                            </p:tav>
                                            <p:tav tm="100000">
                                              <p:val>
                                                <p:strVal val="#ppt_x"/>
                                              </p:val>
                                            </p:tav>
                                          </p:tavLst>
                                        </p:anim>
                                        <p:anim calcmode="lin" valueType="num">
                                          <p:cBhvr>
                                            <p:cTn id="40" dur="3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41" fill="hold">
                                <p:stCondLst>
                                  <p:cond delay="4200"/>
                                </p:stCondLst>
                                <p:childTnLst>
                                  <p:par>
                                    <p:cTn id="42" presetID="23" presetClass="entr" presetSubtype="36"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300" fill="hold"/>
                                            <p:tgtEl>
                                              <p:spTgt spid="44"/>
                                            </p:tgtEl>
                                            <p:attrNameLst>
                                              <p:attrName>ppt_w</p:attrName>
                                            </p:attrNameLst>
                                          </p:cBhvr>
                                          <p:tavLst>
                                            <p:tav tm="0">
                                              <p:val>
                                                <p:strVal val="(6*min(max(#ppt_w*#ppt_h,.3),1)-7.4)/-.7*#ppt_w"/>
                                              </p:val>
                                            </p:tav>
                                            <p:tav tm="100000">
                                              <p:val>
                                                <p:strVal val="#ppt_w"/>
                                              </p:val>
                                            </p:tav>
                                          </p:tavLst>
                                        </p:anim>
                                        <p:anim calcmode="lin" valueType="num">
                                          <p:cBhvr>
                                            <p:cTn id="45" dur="300" fill="hold"/>
                                            <p:tgtEl>
                                              <p:spTgt spid="44"/>
                                            </p:tgtEl>
                                            <p:attrNameLst>
                                              <p:attrName>ppt_h</p:attrName>
                                            </p:attrNameLst>
                                          </p:cBhvr>
                                          <p:tavLst>
                                            <p:tav tm="0">
                                              <p:val>
                                                <p:strVal val="(6*min(max(#ppt_w*#ppt_h,.3),1)-7.4)/-.7*#ppt_h"/>
                                              </p:val>
                                            </p:tav>
                                            <p:tav tm="100000">
                                              <p:val>
                                                <p:strVal val="#ppt_h"/>
                                              </p:val>
                                            </p:tav>
                                          </p:tavLst>
                                        </p:anim>
                                        <p:anim calcmode="lin" valueType="num">
                                          <p:cBhvr>
                                            <p:cTn id="46" dur="300" fill="hold"/>
                                            <p:tgtEl>
                                              <p:spTgt spid="44"/>
                                            </p:tgtEl>
                                            <p:attrNameLst>
                                              <p:attrName>ppt_x</p:attrName>
                                            </p:attrNameLst>
                                          </p:cBhvr>
                                          <p:tavLst>
                                            <p:tav tm="0">
                                              <p:val>
                                                <p:fltVal val="0.5"/>
                                              </p:val>
                                            </p:tav>
                                            <p:tav tm="100000">
                                              <p:val>
                                                <p:strVal val="#ppt_x"/>
                                              </p:val>
                                            </p:tav>
                                          </p:tavLst>
                                        </p:anim>
                                        <p:anim calcmode="lin" valueType="num">
                                          <p:cBhvr>
                                            <p:cTn id="47" dur="300" fill="hold"/>
                                            <p:tgtEl>
                                              <p:spTgt spid="44"/>
                                            </p:tgtEl>
                                            <p:attrNameLst>
                                              <p:attrName>ppt_y</p:attrName>
                                            </p:attrNameLst>
                                          </p:cBhvr>
                                          <p:tavLst>
                                            <p:tav tm="0">
                                              <p:val>
                                                <p:strVal val="1+(6*min(max(#ppt_w*#ppt_h,.3),1)-7.4)/-.7*#ppt_h/2"/>
                                              </p:val>
                                            </p:tav>
                                            <p:tav tm="100000">
                                              <p:val>
                                                <p:strVal val="#ppt_y"/>
                                              </p:val>
                                            </p:tav>
                                          </p:tavLst>
                                        </p:anim>
                                      </p:childTnLst>
                                    </p:cTn>
                                  </p:par>
                                </p:childTnLst>
                              </p:cTn>
                            </p:par>
                            <p:par>
                              <p:cTn id="48" fill="hold">
                                <p:stCondLst>
                                  <p:cond delay="4500"/>
                                </p:stCondLst>
                                <p:childTnLst>
                                  <p:par>
                                    <p:cTn id="49" presetID="23" presetClass="entr" presetSubtype="36" fill="hold" nodeType="afterEffect">
                                      <p:stCondLst>
                                        <p:cond delay="0"/>
                                      </p:stCondLst>
                                      <p:childTnLst>
                                        <p:set>
                                          <p:cBhvr>
                                            <p:cTn id="50" dur="1" fill="hold">
                                              <p:stCondLst>
                                                <p:cond delay="0"/>
                                              </p:stCondLst>
                                            </p:cTn>
                                            <p:tgtEl>
                                              <p:spTgt spid="63"/>
                                            </p:tgtEl>
                                            <p:attrNameLst>
                                              <p:attrName>style.visibility</p:attrName>
                                            </p:attrNameLst>
                                          </p:cBhvr>
                                          <p:to>
                                            <p:strVal val="visible"/>
                                          </p:to>
                                        </p:set>
                                        <p:anim calcmode="lin" valueType="num">
                                          <p:cBhvr>
                                            <p:cTn id="51" dur="300" fill="hold"/>
                                            <p:tgtEl>
                                              <p:spTgt spid="63"/>
                                            </p:tgtEl>
                                            <p:attrNameLst>
                                              <p:attrName>ppt_w</p:attrName>
                                            </p:attrNameLst>
                                          </p:cBhvr>
                                          <p:tavLst>
                                            <p:tav tm="0">
                                              <p:val>
                                                <p:strVal val="(6*min(max(#ppt_w*#ppt_h,.3),1)-7.4)/-.7*#ppt_w"/>
                                              </p:val>
                                            </p:tav>
                                            <p:tav tm="100000">
                                              <p:val>
                                                <p:strVal val="#ppt_w"/>
                                              </p:val>
                                            </p:tav>
                                          </p:tavLst>
                                        </p:anim>
                                        <p:anim calcmode="lin" valueType="num">
                                          <p:cBhvr>
                                            <p:cTn id="52" dur="300" fill="hold"/>
                                            <p:tgtEl>
                                              <p:spTgt spid="63"/>
                                            </p:tgtEl>
                                            <p:attrNameLst>
                                              <p:attrName>ppt_h</p:attrName>
                                            </p:attrNameLst>
                                          </p:cBhvr>
                                          <p:tavLst>
                                            <p:tav tm="0">
                                              <p:val>
                                                <p:strVal val="(6*min(max(#ppt_w*#ppt_h,.3),1)-7.4)/-.7*#ppt_h"/>
                                              </p:val>
                                            </p:tav>
                                            <p:tav tm="100000">
                                              <p:val>
                                                <p:strVal val="#ppt_h"/>
                                              </p:val>
                                            </p:tav>
                                          </p:tavLst>
                                        </p:anim>
                                        <p:anim calcmode="lin" valueType="num">
                                          <p:cBhvr>
                                            <p:cTn id="53" dur="300" fill="hold"/>
                                            <p:tgtEl>
                                              <p:spTgt spid="63"/>
                                            </p:tgtEl>
                                            <p:attrNameLst>
                                              <p:attrName>ppt_x</p:attrName>
                                            </p:attrNameLst>
                                          </p:cBhvr>
                                          <p:tavLst>
                                            <p:tav tm="0">
                                              <p:val>
                                                <p:fltVal val="0.5"/>
                                              </p:val>
                                            </p:tav>
                                            <p:tav tm="100000">
                                              <p:val>
                                                <p:strVal val="#ppt_x"/>
                                              </p:val>
                                            </p:tav>
                                          </p:tavLst>
                                        </p:anim>
                                        <p:anim calcmode="lin" valueType="num">
                                          <p:cBhvr>
                                            <p:cTn id="54" dur="300" fill="hold"/>
                                            <p:tgtEl>
                                              <p:spTgt spid="63"/>
                                            </p:tgtEl>
                                            <p:attrNameLst>
                                              <p:attrName>ppt_y</p:attrName>
                                            </p:attrNameLst>
                                          </p:cBhvr>
                                          <p:tavLst>
                                            <p:tav tm="0">
                                              <p:val>
                                                <p:strVal val="1+(6*min(max(#ppt_w*#ppt_h,.3),1)-7.4)/-.7*#ppt_h/2"/>
                                              </p:val>
                                            </p:tav>
                                            <p:tav tm="100000">
                                              <p:val>
                                                <p:strVal val="#ppt_y"/>
                                              </p:val>
                                            </p:tav>
                                          </p:tavLst>
                                        </p:anim>
                                      </p:childTnLst>
                                    </p:cTn>
                                  </p:par>
                                  <p:par>
                                    <p:cTn id="55" presetID="10" presetClass="entr" presetSubtype="0"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fade">
                                          <p:cBhvr>
                                            <p:cTn id="57" dur="500"/>
                                            <p:tgtEl>
                                              <p:spTgt spid="66"/>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fade">
                                          <p:cBhvr>
                                            <p:cTn id="60" dur="500"/>
                                            <p:tgtEl>
                                              <p:spTgt spid="67"/>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500"/>
                                            <p:tgtEl>
                                              <p:spTgt spid="68"/>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69"/>
                                            </p:tgtEl>
                                            <p:attrNameLst>
                                              <p:attrName>style.visibility</p:attrName>
                                            </p:attrNameLst>
                                          </p:cBhvr>
                                          <p:to>
                                            <p:strVal val="visible"/>
                                          </p:to>
                                        </p:set>
                                        <p:animEffect transition="in" filter="fade">
                                          <p:cBhvr>
                                            <p:cTn id="66"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p:bldP spid="146" grpId="0"/>
          <p:bldP spid="33" grpId="0" animBg="1"/>
          <p:bldP spid="66" grpId="0"/>
          <p:bldP spid="67" grpId="0"/>
          <p:bldP spid="68" grpId="0"/>
          <p:bldP spid="6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fade">
                                          <p:cBhvr>
                                            <p:cTn id="7" dur="500"/>
                                            <p:tgtEl>
                                              <p:spTgt spid="13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Effect transition="in" filter="wipe(left)">
                                          <p:cBhvr>
                                            <p:cTn id="11" dur="500"/>
                                            <p:tgtEl>
                                              <p:spTgt spid="136"/>
                                            </p:tgtEl>
                                          </p:cBhvr>
                                        </p:animEffect>
                                      </p:childTnLst>
                                    </p:cTn>
                                  </p:par>
                                </p:childTnLst>
                              </p:cTn>
                            </p:par>
                            <p:par>
                              <p:cTn id="12" fill="hold">
                                <p:stCondLst>
                                  <p:cond delay="1000"/>
                                </p:stCondLst>
                                <p:childTnLst>
                                  <p:par>
                                    <p:cTn id="13" presetID="2" presetClass="entr" presetSubtype="2" decel="100000" fill="hold" grpId="0" nodeType="afterEffect">
                                      <p:stCondLst>
                                        <p:cond delay="0"/>
                                      </p:stCondLst>
                                      <p:iterate type="lt">
                                        <p:tmPct val="10000"/>
                                      </p:iterate>
                                      <p:childTnLst>
                                        <p:set>
                                          <p:cBhvr>
                                            <p:cTn id="14" dur="1" fill="hold">
                                              <p:stCondLst>
                                                <p:cond delay="0"/>
                                              </p:stCondLst>
                                            </p:cTn>
                                            <p:tgtEl>
                                              <p:spTgt spid="145"/>
                                            </p:tgtEl>
                                            <p:attrNameLst>
                                              <p:attrName>style.visibility</p:attrName>
                                            </p:attrNameLst>
                                          </p:cBhvr>
                                          <p:to>
                                            <p:strVal val="visible"/>
                                          </p:to>
                                        </p:set>
                                        <p:anim calcmode="lin" valueType="num">
                                          <p:cBhvr additive="base">
                                            <p:cTn id="15" dur="500" fill="hold"/>
                                            <p:tgtEl>
                                              <p:spTgt spid="145"/>
                                            </p:tgtEl>
                                            <p:attrNameLst>
                                              <p:attrName>ppt_x</p:attrName>
                                            </p:attrNameLst>
                                          </p:cBhvr>
                                          <p:tavLst>
                                            <p:tav tm="0">
                                              <p:val>
                                                <p:strVal val="1+#ppt_w/2"/>
                                              </p:val>
                                            </p:tav>
                                            <p:tav tm="100000">
                                              <p:val>
                                                <p:strVal val="#ppt_x"/>
                                              </p:val>
                                            </p:tav>
                                          </p:tavLst>
                                        </p:anim>
                                        <p:anim calcmode="lin" valueType="num">
                                          <p:cBhvr additive="base">
                                            <p:cTn id="16" dur="500" fill="hold"/>
                                            <p:tgtEl>
                                              <p:spTgt spid="145"/>
                                            </p:tgtEl>
                                            <p:attrNameLst>
                                              <p:attrName>ppt_y</p:attrName>
                                            </p:attrNameLst>
                                          </p:cBhvr>
                                          <p:tavLst>
                                            <p:tav tm="0">
                                              <p:val>
                                                <p:strVal val="#ppt_y"/>
                                              </p:val>
                                            </p:tav>
                                            <p:tav tm="100000">
                                              <p:val>
                                                <p:strVal val="#ppt_y"/>
                                              </p:val>
                                            </p:tav>
                                          </p:tavLst>
                                        </p:anim>
                                      </p:childTnLst>
                                    </p:cTn>
                                  </p:par>
                                </p:childTnLst>
                              </p:cTn>
                            </p:par>
                            <p:par>
                              <p:cTn id="17" fill="hold">
                                <p:stCondLst>
                                  <p:cond delay="2450"/>
                                </p:stCondLst>
                                <p:childTnLst>
                                  <p:par>
                                    <p:cTn id="18" presetID="2" presetClass="entr" presetSubtype="2" decel="100000" fill="hold" grpId="0" nodeType="afterEffect">
                                      <p:stCondLst>
                                        <p:cond delay="0"/>
                                      </p:stCondLst>
                                      <p:iterate type="lt">
                                        <p:tmPct val="10000"/>
                                      </p:iterate>
                                      <p:childTnLst>
                                        <p:set>
                                          <p:cBhvr>
                                            <p:cTn id="19" dur="1" fill="hold">
                                              <p:stCondLst>
                                                <p:cond delay="0"/>
                                              </p:stCondLst>
                                            </p:cTn>
                                            <p:tgtEl>
                                              <p:spTgt spid="146"/>
                                            </p:tgtEl>
                                            <p:attrNameLst>
                                              <p:attrName>style.visibility</p:attrName>
                                            </p:attrNameLst>
                                          </p:cBhvr>
                                          <p:to>
                                            <p:strVal val="visible"/>
                                          </p:to>
                                        </p:set>
                                        <p:anim calcmode="lin" valueType="num">
                                          <p:cBhvr additive="base">
                                            <p:cTn id="20" dur="500" fill="hold"/>
                                            <p:tgtEl>
                                              <p:spTgt spid="146"/>
                                            </p:tgtEl>
                                            <p:attrNameLst>
                                              <p:attrName>ppt_x</p:attrName>
                                            </p:attrNameLst>
                                          </p:cBhvr>
                                          <p:tavLst>
                                            <p:tav tm="0">
                                              <p:val>
                                                <p:strVal val="1+#ppt_w/2"/>
                                              </p:val>
                                            </p:tav>
                                            <p:tav tm="100000">
                                              <p:val>
                                                <p:strVal val="#ppt_x"/>
                                              </p:val>
                                            </p:tav>
                                          </p:tavLst>
                                        </p:anim>
                                        <p:anim calcmode="lin" valueType="num">
                                          <p:cBhvr additive="base">
                                            <p:cTn id="21" dur="500" fill="hold"/>
                                            <p:tgtEl>
                                              <p:spTgt spid="146"/>
                                            </p:tgtEl>
                                            <p:attrNameLst>
                                              <p:attrName>ppt_y</p:attrName>
                                            </p:attrNameLst>
                                          </p:cBhvr>
                                          <p:tavLst>
                                            <p:tav tm="0">
                                              <p:val>
                                                <p:strVal val="#ppt_y"/>
                                              </p:val>
                                            </p:tav>
                                            <p:tav tm="100000">
                                              <p:val>
                                                <p:strVal val="#ppt_y"/>
                                              </p:val>
                                            </p:tav>
                                          </p:tavLst>
                                        </p:anim>
                                      </p:childTnLst>
                                    </p:cTn>
                                  </p:par>
                                </p:childTnLst>
                              </p:cTn>
                            </p:par>
                            <p:par>
                              <p:cTn id="22" fill="hold">
                                <p:stCondLst>
                                  <p:cond delay="3100"/>
                                </p:stCondLst>
                                <p:childTnLst>
                                  <p:par>
                                    <p:cTn id="23" presetID="2" presetClass="entr" presetSubtype="8"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additive="base">
                                            <p:cTn id="25" dur="500" fill="hold"/>
                                            <p:tgtEl>
                                              <p:spTgt spid="33"/>
                                            </p:tgtEl>
                                            <p:attrNameLst>
                                              <p:attrName>ppt_x</p:attrName>
                                            </p:attrNameLst>
                                          </p:cBhvr>
                                          <p:tavLst>
                                            <p:tav tm="0">
                                              <p:val>
                                                <p:strVal val="0-#ppt_w/2"/>
                                              </p:val>
                                            </p:tav>
                                            <p:tav tm="100000">
                                              <p:val>
                                                <p:strVal val="#ppt_x"/>
                                              </p:val>
                                            </p:tav>
                                          </p:tavLst>
                                        </p:anim>
                                        <p:anim calcmode="lin" valueType="num">
                                          <p:cBhvr additive="base">
                                            <p:cTn id="26" dur="500" fill="hold"/>
                                            <p:tgtEl>
                                              <p:spTgt spid="33"/>
                                            </p:tgtEl>
                                            <p:attrNameLst>
                                              <p:attrName>ppt_y</p:attrName>
                                            </p:attrNameLst>
                                          </p:cBhvr>
                                          <p:tavLst>
                                            <p:tav tm="0">
                                              <p:val>
                                                <p:strVal val="#ppt_y"/>
                                              </p:val>
                                            </p:tav>
                                            <p:tav tm="100000">
                                              <p:val>
                                                <p:strVal val="#ppt_y"/>
                                              </p:val>
                                            </p:tav>
                                          </p:tavLst>
                                        </p:anim>
                                      </p:childTnLst>
                                    </p:cTn>
                                  </p:par>
                                </p:childTnLst>
                              </p:cTn>
                            </p:par>
                            <p:par>
                              <p:cTn id="27" fill="hold">
                                <p:stCondLst>
                                  <p:cond delay="3600"/>
                                </p:stCondLst>
                                <p:childTnLst>
                                  <p:par>
                                    <p:cTn id="28" presetID="23" presetClass="entr" presetSubtype="36"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p:cTn id="30" dur="300" fill="hold"/>
                                            <p:tgtEl>
                                              <p:spTgt spid="34"/>
                                            </p:tgtEl>
                                            <p:attrNameLst>
                                              <p:attrName>ppt_w</p:attrName>
                                            </p:attrNameLst>
                                          </p:cBhvr>
                                          <p:tavLst>
                                            <p:tav tm="0">
                                              <p:val>
                                                <p:strVal val="(6*min(max(#ppt_w*#ppt_h,.3),1)-7.4)/-.7*#ppt_w"/>
                                              </p:val>
                                            </p:tav>
                                            <p:tav tm="100000">
                                              <p:val>
                                                <p:strVal val="#ppt_w"/>
                                              </p:val>
                                            </p:tav>
                                          </p:tavLst>
                                        </p:anim>
                                        <p:anim calcmode="lin" valueType="num">
                                          <p:cBhvr>
                                            <p:cTn id="31" dur="300" fill="hold"/>
                                            <p:tgtEl>
                                              <p:spTgt spid="34"/>
                                            </p:tgtEl>
                                            <p:attrNameLst>
                                              <p:attrName>ppt_h</p:attrName>
                                            </p:attrNameLst>
                                          </p:cBhvr>
                                          <p:tavLst>
                                            <p:tav tm="0">
                                              <p:val>
                                                <p:strVal val="(6*min(max(#ppt_w*#ppt_h,.3),1)-7.4)/-.7*#ppt_h"/>
                                              </p:val>
                                            </p:tav>
                                            <p:tav tm="100000">
                                              <p:val>
                                                <p:strVal val="#ppt_h"/>
                                              </p:val>
                                            </p:tav>
                                          </p:tavLst>
                                        </p:anim>
                                        <p:anim calcmode="lin" valueType="num">
                                          <p:cBhvr>
                                            <p:cTn id="32" dur="300" fill="hold"/>
                                            <p:tgtEl>
                                              <p:spTgt spid="34"/>
                                            </p:tgtEl>
                                            <p:attrNameLst>
                                              <p:attrName>ppt_x</p:attrName>
                                            </p:attrNameLst>
                                          </p:cBhvr>
                                          <p:tavLst>
                                            <p:tav tm="0">
                                              <p:val>
                                                <p:fltVal val="0.5"/>
                                              </p:val>
                                            </p:tav>
                                            <p:tav tm="100000">
                                              <p:val>
                                                <p:strVal val="#ppt_x"/>
                                              </p:val>
                                            </p:tav>
                                          </p:tavLst>
                                        </p:anim>
                                        <p:anim calcmode="lin" valueType="num">
                                          <p:cBhvr>
                                            <p:cTn id="33" dur="3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34" fill="hold">
                                <p:stCondLst>
                                  <p:cond delay="3900"/>
                                </p:stCondLst>
                                <p:childTnLst>
                                  <p:par>
                                    <p:cTn id="35" presetID="23" presetClass="entr" presetSubtype="36" fill="hold" nodeType="after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p:cTn id="37" dur="300" fill="hold"/>
                                            <p:tgtEl>
                                              <p:spTgt spid="37"/>
                                            </p:tgtEl>
                                            <p:attrNameLst>
                                              <p:attrName>ppt_w</p:attrName>
                                            </p:attrNameLst>
                                          </p:cBhvr>
                                          <p:tavLst>
                                            <p:tav tm="0">
                                              <p:val>
                                                <p:strVal val="(6*min(max(#ppt_w*#ppt_h,.3),1)-7.4)/-.7*#ppt_w"/>
                                              </p:val>
                                            </p:tav>
                                            <p:tav tm="100000">
                                              <p:val>
                                                <p:strVal val="#ppt_w"/>
                                              </p:val>
                                            </p:tav>
                                          </p:tavLst>
                                        </p:anim>
                                        <p:anim calcmode="lin" valueType="num">
                                          <p:cBhvr>
                                            <p:cTn id="38" dur="300" fill="hold"/>
                                            <p:tgtEl>
                                              <p:spTgt spid="37"/>
                                            </p:tgtEl>
                                            <p:attrNameLst>
                                              <p:attrName>ppt_h</p:attrName>
                                            </p:attrNameLst>
                                          </p:cBhvr>
                                          <p:tavLst>
                                            <p:tav tm="0">
                                              <p:val>
                                                <p:strVal val="(6*min(max(#ppt_w*#ppt_h,.3),1)-7.4)/-.7*#ppt_h"/>
                                              </p:val>
                                            </p:tav>
                                            <p:tav tm="100000">
                                              <p:val>
                                                <p:strVal val="#ppt_h"/>
                                              </p:val>
                                            </p:tav>
                                          </p:tavLst>
                                        </p:anim>
                                        <p:anim calcmode="lin" valueType="num">
                                          <p:cBhvr>
                                            <p:cTn id="39" dur="300" fill="hold"/>
                                            <p:tgtEl>
                                              <p:spTgt spid="37"/>
                                            </p:tgtEl>
                                            <p:attrNameLst>
                                              <p:attrName>ppt_x</p:attrName>
                                            </p:attrNameLst>
                                          </p:cBhvr>
                                          <p:tavLst>
                                            <p:tav tm="0">
                                              <p:val>
                                                <p:fltVal val="0.5"/>
                                              </p:val>
                                            </p:tav>
                                            <p:tav tm="100000">
                                              <p:val>
                                                <p:strVal val="#ppt_x"/>
                                              </p:val>
                                            </p:tav>
                                          </p:tavLst>
                                        </p:anim>
                                        <p:anim calcmode="lin" valueType="num">
                                          <p:cBhvr>
                                            <p:cTn id="40" dur="3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41" fill="hold">
                                <p:stCondLst>
                                  <p:cond delay="4200"/>
                                </p:stCondLst>
                                <p:childTnLst>
                                  <p:par>
                                    <p:cTn id="42" presetID="23" presetClass="entr" presetSubtype="36"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300" fill="hold"/>
                                            <p:tgtEl>
                                              <p:spTgt spid="44"/>
                                            </p:tgtEl>
                                            <p:attrNameLst>
                                              <p:attrName>ppt_w</p:attrName>
                                            </p:attrNameLst>
                                          </p:cBhvr>
                                          <p:tavLst>
                                            <p:tav tm="0">
                                              <p:val>
                                                <p:strVal val="(6*min(max(#ppt_w*#ppt_h,.3),1)-7.4)/-.7*#ppt_w"/>
                                              </p:val>
                                            </p:tav>
                                            <p:tav tm="100000">
                                              <p:val>
                                                <p:strVal val="#ppt_w"/>
                                              </p:val>
                                            </p:tav>
                                          </p:tavLst>
                                        </p:anim>
                                        <p:anim calcmode="lin" valueType="num">
                                          <p:cBhvr>
                                            <p:cTn id="45" dur="300" fill="hold"/>
                                            <p:tgtEl>
                                              <p:spTgt spid="44"/>
                                            </p:tgtEl>
                                            <p:attrNameLst>
                                              <p:attrName>ppt_h</p:attrName>
                                            </p:attrNameLst>
                                          </p:cBhvr>
                                          <p:tavLst>
                                            <p:tav tm="0">
                                              <p:val>
                                                <p:strVal val="(6*min(max(#ppt_w*#ppt_h,.3),1)-7.4)/-.7*#ppt_h"/>
                                              </p:val>
                                            </p:tav>
                                            <p:tav tm="100000">
                                              <p:val>
                                                <p:strVal val="#ppt_h"/>
                                              </p:val>
                                            </p:tav>
                                          </p:tavLst>
                                        </p:anim>
                                        <p:anim calcmode="lin" valueType="num">
                                          <p:cBhvr>
                                            <p:cTn id="46" dur="300" fill="hold"/>
                                            <p:tgtEl>
                                              <p:spTgt spid="44"/>
                                            </p:tgtEl>
                                            <p:attrNameLst>
                                              <p:attrName>ppt_x</p:attrName>
                                            </p:attrNameLst>
                                          </p:cBhvr>
                                          <p:tavLst>
                                            <p:tav tm="0">
                                              <p:val>
                                                <p:fltVal val="0.5"/>
                                              </p:val>
                                            </p:tav>
                                            <p:tav tm="100000">
                                              <p:val>
                                                <p:strVal val="#ppt_x"/>
                                              </p:val>
                                            </p:tav>
                                          </p:tavLst>
                                        </p:anim>
                                        <p:anim calcmode="lin" valueType="num">
                                          <p:cBhvr>
                                            <p:cTn id="47" dur="300" fill="hold"/>
                                            <p:tgtEl>
                                              <p:spTgt spid="44"/>
                                            </p:tgtEl>
                                            <p:attrNameLst>
                                              <p:attrName>ppt_y</p:attrName>
                                            </p:attrNameLst>
                                          </p:cBhvr>
                                          <p:tavLst>
                                            <p:tav tm="0">
                                              <p:val>
                                                <p:strVal val="1+(6*min(max(#ppt_w*#ppt_h,.3),1)-7.4)/-.7*#ppt_h/2"/>
                                              </p:val>
                                            </p:tav>
                                            <p:tav tm="100000">
                                              <p:val>
                                                <p:strVal val="#ppt_y"/>
                                              </p:val>
                                            </p:tav>
                                          </p:tavLst>
                                        </p:anim>
                                      </p:childTnLst>
                                    </p:cTn>
                                  </p:par>
                                </p:childTnLst>
                              </p:cTn>
                            </p:par>
                            <p:par>
                              <p:cTn id="48" fill="hold">
                                <p:stCondLst>
                                  <p:cond delay="4500"/>
                                </p:stCondLst>
                                <p:childTnLst>
                                  <p:par>
                                    <p:cTn id="49" presetID="23" presetClass="entr" presetSubtype="36" fill="hold" nodeType="afterEffect">
                                      <p:stCondLst>
                                        <p:cond delay="0"/>
                                      </p:stCondLst>
                                      <p:childTnLst>
                                        <p:set>
                                          <p:cBhvr>
                                            <p:cTn id="50" dur="1" fill="hold">
                                              <p:stCondLst>
                                                <p:cond delay="0"/>
                                              </p:stCondLst>
                                            </p:cTn>
                                            <p:tgtEl>
                                              <p:spTgt spid="63"/>
                                            </p:tgtEl>
                                            <p:attrNameLst>
                                              <p:attrName>style.visibility</p:attrName>
                                            </p:attrNameLst>
                                          </p:cBhvr>
                                          <p:to>
                                            <p:strVal val="visible"/>
                                          </p:to>
                                        </p:set>
                                        <p:anim calcmode="lin" valueType="num">
                                          <p:cBhvr>
                                            <p:cTn id="51" dur="300" fill="hold"/>
                                            <p:tgtEl>
                                              <p:spTgt spid="63"/>
                                            </p:tgtEl>
                                            <p:attrNameLst>
                                              <p:attrName>ppt_w</p:attrName>
                                            </p:attrNameLst>
                                          </p:cBhvr>
                                          <p:tavLst>
                                            <p:tav tm="0">
                                              <p:val>
                                                <p:strVal val="(6*min(max(#ppt_w*#ppt_h,.3),1)-7.4)/-.7*#ppt_w"/>
                                              </p:val>
                                            </p:tav>
                                            <p:tav tm="100000">
                                              <p:val>
                                                <p:strVal val="#ppt_w"/>
                                              </p:val>
                                            </p:tav>
                                          </p:tavLst>
                                        </p:anim>
                                        <p:anim calcmode="lin" valueType="num">
                                          <p:cBhvr>
                                            <p:cTn id="52" dur="300" fill="hold"/>
                                            <p:tgtEl>
                                              <p:spTgt spid="63"/>
                                            </p:tgtEl>
                                            <p:attrNameLst>
                                              <p:attrName>ppt_h</p:attrName>
                                            </p:attrNameLst>
                                          </p:cBhvr>
                                          <p:tavLst>
                                            <p:tav tm="0">
                                              <p:val>
                                                <p:strVal val="(6*min(max(#ppt_w*#ppt_h,.3),1)-7.4)/-.7*#ppt_h"/>
                                              </p:val>
                                            </p:tav>
                                            <p:tav tm="100000">
                                              <p:val>
                                                <p:strVal val="#ppt_h"/>
                                              </p:val>
                                            </p:tav>
                                          </p:tavLst>
                                        </p:anim>
                                        <p:anim calcmode="lin" valueType="num">
                                          <p:cBhvr>
                                            <p:cTn id="53" dur="300" fill="hold"/>
                                            <p:tgtEl>
                                              <p:spTgt spid="63"/>
                                            </p:tgtEl>
                                            <p:attrNameLst>
                                              <p:attrName>ppt_x</p:attrName>
                                            </p:attrNameLst>
                                          </p:cBhvr>
                                          <p:tavLst>
                                            <p:tav tm="0">
                                              <p:val>
                                                <p:fltVal val="0.5"/>
                                              </p:val>
                                            </p:tav>
                                            <p:tav tm="100000">
                                              <p:val>
                                                <p:strVal val="#ppt_x"/>
                                              </p:val>
                                            </p:tav>
                                          </p:tavLst>
                                        </p:anim>
                                        <p:anim calcmode="lin" valueType="num">
                                          <p:cBhvr>
                                            <p:cTn id="54" dur="300" fill="hold"/>
                                            <p:tgtEl>
                                              <p:spTgt spid="63"/>
                                            </p:tgtEl>
                                            <p:attrNameLst>
                                              <p:attrName>ppt_y</p:attrName>
                                            </p:attrNameLst>
                                          </p:cBhvr>
                                          <p:tavLst>
                                            <p:tav tm="0">
                                              <p:val>
                                                <p:strVal val="1+(6*min(max(#ppt_w*#ppt_h,.3),1)-7.4)/-.7*#ppt_h/2"/>
                                              </p:val>
                                            </p:tav>
                                            <p:tav tm="100000">
                                              <p:val>
                                                <p:strVal val="#ppt_y"/>
                                              </p:val>
                                            </p:tav>
                                          </p:tavLst>
                                        </p:anim>
                                      </p:childTnLst>
                                    </p:cTn>
                                  </p:par>
                                  <p:par>
                                    <p:cTn id="55" presetID="10" presetClass="entr" presetSubtype="0"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fade">
                                          <p:cBhvr>
                                            <p:cTn id="57" dur="500"/>
                                            <p:tgtEl>
                                              <p:spTgt spid="66"/>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fade">
                                          <p:cBhvr>
                                            <p:cTn id="60" dur="500"/>
                                            <p:tgtEl>
                                              <p:spTgt spid="67"/>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500"/>
                                            <p:tgtEl>
                                              <p:spTgt spid="68"/>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69"/>
                                            </p:tgtEl>
                                            <p:attrNameLst>
                                              <p:attrName>style.visibility</p:attrName>
                                            </p:attrNameLst>
                                          </p:cBhvr>
                                          <p:to>
                                            <p:strVal val="visible"/>
                                          </p:to>
                                        </p:set>
                                        <p:animEffect transition="in" filter="fade">
                                          <p:cBhvr>
                                            <p:cTn id="66"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p:bldP spid="146" grpId="0"/>
          <p:bldP spid="33" grpId="0" animBg="1"/>
          <p:bldP spid="66" grpId="0"/>
          <p:bldP spid="67" grpId="0"/>
          <p:bldP spid="68" grpId="0"/>
          <p:bldP spid="69"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6" name="直接连接符 135"/>
          <p:cNvCxnSpPr/>
          <p:nvPr/>
        </p:nvCxnSpPr>
        <p:spPr>
          <a:xfrm>
            <a:off x="1661359" y="1052062"/>
            <a:ext cx="9685166" cy="1597"/>
          </a:xfrm>
          <a:prstGeom prst="line">
            <a:avLst/>
          </a:prstGeom>
          <a:ln w="19050">
            <a:solidFill>
              <a:schemeClr val="bg2">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37" name="组合 136"/>
          <p:cNvGrpSpPr/>
          <p:nvPr/>
        </p:nvGrpSpPr>
        <p:grpSpPr>
          <a:xfrm>
            <a:off x="567138" y="369630"/>
            <a:ext cx="942567" cy="804941"/>
            <a:chOff x="-232427" y="-283585"/>
            <a:chExt cx="2596386" cy="2217283"/>
          </a:xfrm>
        </p:grpSpPr>
        <p:sp>
          <p:nvSpPr>
            <p:cNvPr id="138" name="椭圆 137"/>
            <p:cNvSpPr/>
            <p:nvPr/>
          </p:nvSpPr>
          <p:spPr>
            <a:xfrm>
              <a:off x="-232427" y="-181291"/>
              <a:ext cx="942567" cy="942567"/>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dirty="0">
                <a:ea typeface="华文细黑" panose="02010600040101010101" pitchFamily="2" charset="-122"/>
              </a:endParaRPr>
            </a:p>
          </p:txBody>
        </p:sp>
        <p:sp>
          <p:nvSpPr>
            <p:cNvPr id="139" name="椭圆 138"/>
            <p:cNvSpPr/>
            <p:nvPr/>
          </p:nvSpPr>
          <p:spPr>
            <a:xfrm>
              <a:off x="1360810" y="855446"/>
              <a:ext cx="927953" cy="927953"/>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140" name="椭圆 139"/>
            <p:cNvSpPr/>
            <p:nvPr/>
          </p:nvSpPr>
          <p:spPr>
            <a:xfrm>
              <a:off x="308145" y="808463"/>
              <a:ext cx="1125235" cy="1125235"/>
            </a:xfrm>
            <a:prstGeom prst="ellipse">
              <a:avLst/>
            </a:prstGeom>
            <a:gradFill flip="none" rotWithShape="1">
              <a:gsLst>
                <a:gs pos="0">
                  <a:schemeClr val="bg1"/>
                </a:gs>
                <a:gs pos="36000">
                  <a:schemeClr val="bg1"/>
                </a:gs>
                <a:gs pos="100000">
                  <a:srgbClr val="C7C7C7"/>
                </a:gs>
              </a:gsLst>
              <a:lin ang="13500000" scaled="1"/>
              <a:tileRect/>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141" name="椭圆 140"/>
            <p:cNvSpPr/>
            <p:nvPr/>
          </p:nvSpPr>
          <p:spPr>
            <a:xfrm>
              <a:off x="166801" y="-283585"/>
              <a:ext cx="2089723" cy="2089721"/>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2032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142" name="文本框 17"/>
            <p:cNvSpPr txBox="1"/>
            <p:nvPr/>
          </p:nvSpPr>
          <p:spPr>
            <a:xfrm>
              <a:off x="131421" y="168317"/>
              <a:ext cx="2125103" cy="1271698"/>
            </a:xfrm>
            <a:prstGeom prst="rect">
              <a:avLst/>
            </a:prstGeom>
            <a:noFill/>
          </p:spPr>
          <p:txBody>
            <a:bodyPr wrap="square" rtlCol="0">
              <a:spAutoFit/>
            </a:bodyPr>
            <a:lstStyle/>
            <a:p>
              <a:pPr algn="ctr"/>
              <a:r>
                <a:rPr lang="en-US" altLang="zh-CN" sz="2400" b="1" dirty="0">
                  <a:solidFill>
                    <a:schemeClr val="accent1"/>
                  </a:solidFill>
                  <a:latin typeface="华文细黑" panose="02010600040101010101" pitchFamily="2" charset="-122"/>
                  <a:ea typeface="华文细黑" panose="02010600040101010101" pitchFamily="2" charset="-122"/>
                </a:rPr>
                <a:t>01</a:t>
              </a:r>
              <a:endParaRPr lang="zh-CN" altLang="en-US" sz="3200" b="1" dirty="0">
                <a:solidFill>
                  <a:schemeClr val="accent1"/>
                </a:solidFill>
                <a:latin typeface="华文细黑" panose="02010600040101010101" pitchFamily="2" charset="-122"/>
                <a:ea typeface="华文细黑" panose="02010600040101010101" pitchFamily="2" charset="-122"/>
              </a:endParaRPr>
            </a:p>
          </p:txBody>
        </p:sp>
        <p:sp>
          <p:nvSpPr>
            <p:cNvPr id="143" name="椭圆 142"/>
            <p:cNvSpPr/>
            <p:nvPr/>
          </p:nvSpPr>
          <p:spPr>
            <a:xfrm>
              <a:off x="2149085" y="-283585"/>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ea typeface="华文细黑" panose="02010600040101010101" pitchFamily="2" charset="-122"/>
              </a:endParaRPr>
            </a:p>
          </p:txBody>
        </p:sp>
        <p:sp>
          <p:nvSpPr>
            <p:cNvPr id="144" name="椭圆 143"/>
            <p:cNvSpPr/>
            <p:nvPr/>
          </p:nvSpPr>
          <p:spPr>
            <a:xfrm>
              <a:off x="23983" y="1333840"/>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ea typeface="华文细黑" panose="02010600040101010101" pitchFamily="2" charset="-122"/>
              </a:endParaRPr>
            </a:p>
          </p:txBody>
        </p:sp>
      </p:grpSp>
      <p:sp>
        <p:nvSpPr>
          <p:cNvPr id="145" name="标题 1"/>
          <p:cNvSpPr txBox="1">
            <a:spLocks/>
          </p:cNvSpPr>
          <p:nvPr/>
        </p:nvSpPr>
        <p:spPr>
          <a:xfrm>
            <a:off x="1708744" y="616240"/>
            <a:ext cx="6911141" cy="683927"/>
          </a:xfrm>
          <a:prstGeom prst="rect">
            <a:avLst/>
          </a:prstGeom>
        </p:spPr>
        <p:txBody>
          <a:bodyPr>
            <a:normAutofit/>
          </a:bodyPr>
          <a:lstStyle>
            <a:lvl1pPr algn="ctr" defTabSz="914400" rtl="0" eaLnBrk="1" latinLnBrk="0" hangingPunct="1">
              <a:lnSpc>
                <a:spcPct val="90000"/>
              </a:lnSpc>
              <a:spcBef>
                <a:spcPct val="0"/>
              </a:spcBef>
              <a:buNone/>
              <a:defRPr sz="3600" b="0" kern="1200">
                <a:solidFill>
                  <a:schemeClr val="bg1">
                    <a:lumMod val="50000"/>
                  </a:schemeClr>
                </a:solidFill>
                <a:effectLst/>
                <a:latin typeface="+mj-ea"/>
                <a:ea typeface="+mj-ea"/>
                <a:cs typeface="+mj-cs"/>
              </a:defRPr>
            </a:lvl1pPr>
          </a:lstStyle>
          <a:p>
            <a:pPr algn="l"/>
            <a:r>
              <a:rPr lang="zh-CN" altLang="en-US" sz="1600" dirty="0">
                <a:solidFill>
                  <a:schemeClr val="accent1"/>
                </a:solidFill>
                <a:latin typeface="华文细黑" panose="02010600040101010101" pitchFamily="2" charset="-122"/>
                <a:ea typeface="华文细黑" panose="02010600040101010101" pitchFamily="2" charset="-122"/>
              </a:rPr>
              <a:t>点击输入您的主标题 </a:t>
            </a:r>
            <a:r>
              <a:rPr lang="en-US" altLang="zh-CN" sz="1600" dirty="0">
                <a:latin typeface="华文细黑" panose="02010600040101010101" pitchFamily="2" charset="-122"/>
                <a:ea typeface="华文细黑" panose="02010600040101010101" pitchFamily="2" charset="-122"/>
              </a:rPr>
              <a:t>/ </a:t>
            </a:r>
            <a:r>
              <a:rPr lang="zh-CN" altLang="en-US" sz="1600" dirty="0">
                <a:latin typeface="华文细黑" panose="02010600040101010101" pitchFamily="2" charset="-122"/>
                <a:ea typeface="华文细黑" panose="02010600040101010101" pitchFamily="2" charset="-122"/>
              </a:rPr>
              <a:t>或您公司</a:t>
            </a:r>
            <a:r>
              <a:rPr lang="en-US" altLang="zh-CN" sz="1600" dirty="0">
                <a:latin typeface="华文细黑" panose="02010600040101010101" pitchFamily="2" charset="-122"/>
                <a:ea typeface="华文细黑" panose="02010600040101010101" pitchFamily="2" charset="-122"/>
              </a:rPr>
              <a:t>LOGO</a:t>
            </a:r>
            <a:r>
              <a:rPr lang="zh-CN" altLang="en-US" sz="1600" dirty="0">
                <a:latin typeface="华文细黑" panose="02010600040101010101" pitchFamily="2" charset="-122"/>
                <a:ea typeface="华文细黑" panose="02010600040101010101" pitchFamily="2" charset="-122"/>
              </a:rPr>
              <a:t>名称</a:t>
            </a:r>
            <a:endParaRPr lang="en-US" altLang="zh-CN" sz="1600" dirty="0">
              <a:latin typeface="华文细黑" panose="02010600040101010101" pitchFamily="2" charset="-122"/>
              <a:ea typeface="华文细黑" panose="02010600040101010101" pitchFamily="2" charset="-122"/>
              <a:cs typeface="Lato Light"/>
            </a:endParaRPr>
          </a:p>
        </p:txBody>
      </p:sp>
      <p:sp>
        <p:nvSpPr>
          <p:cNvPr id="146" name="标题 1"/>
          <p:cNvSpPr txBox="1">
            <a:spLocks/>
          </p:cNvSpPr>
          <p:nvPr/>
        </p:nvSpPr>
        <p:spPr>
          <a:xfrm>
            <a:off x="10318678" y="635290"/>
            <a:ext cx="1046898" cy="683927"/>
          </a:xfrm>
          <a:prstGeom prst="rect">
            <a:avLst/>
          </a:prstGeom>
        </p:spPr>
        <p:txBody>
          <a:bodyPr>
            <a:normAutofit/>
          </a:bodyPr>
          <a:lstStyle>
            <a:lvl1pPr algn="ctr" defTabSz="914400" rtl="0" eaLnBrk="1" latinLnBrk="0" hangingPunct="1">
              <a:lnSpc>
                <a:spcPct val="90000"/>
              </a:lnSpc>
              <a:spcBef>
                <a:spcPct val="0"/>
              </a:spcBef>
              <a:buNone/>
              <a:defRPr sz="3600" b="0" kern="1200">
                <a:solidFill>
                  <a:schemeClr val="bg1">
                    <a:lumMod val="50000"/>
                  </a:schemeClr>
                </a:solidFill>
                <a:effectLst/>
                <a:latin typeface="+mj-ea"/>
                <a:ea typeface="+mj-ea"/>
                <a:cs typeface="+mj-cs"/>
              </a:defRPr>
            </a:lvl1pPr>
          </a:lstStyle>
          <a:p>
            <a:pPr algn="l"/>
            <a:r>
              <a:rPr lang="en-US" altLang="zh-CN" sz="1800" dirty="0">
                <a:solidFill>
                  <a:schemeClr val="bg2"/>
                </a:solidFill>
                <a:latin typeface="华文细黑" panose="02010600040101010101" pitchFamily="2" charset="-122"/>
                <a:ea typeface="华文细黑" panose="02010600040101010101" pitchFamily="2" charset="-122"/>
              </a:rPr>
              <a:t>LOGO</a:t>
            </a:r>
            <a:endParaRPr lang="en-US" altLang="zh-CN" sz="1800" dirty="0">
              <a:solidFill>
                <a:schemeClr val="bg2"/>
              </a:solidFill>
              <a:latin typeface="华文细黑" panose="02010600040101010101" pitchFamily="2" charset="-122"/>
              <a:ea typeface="华文细黑" panose="02010600040101010101" pitchFamily="2" charset="-122"/>
              <a:cs typeface="Lato Light"/>
            </a:endParaRPr>
          </a:p>
        </p:txBody>
      </p:sp>
      <p:sp>
        <p:nvSpPr>
          <p:cNvPr id="39" name="矩形 38"/>
          <p:cNvSpPr/>
          <p:nvPr/>
        </p:nvSpPr>
        <p:spPr>
          <a:xfrm>
            <a:off x="1698721" y="1967121"/>
            <a:ext cx="3600400" cy="1311139"/>
          </a:xfrm>
          <a:prstGeom prst="rect">
            <a:avLst/>
          </a:prstGeom>
          <a:solidFill>
            <a:schemeClr val="bg1">
              <a:lumMod val="95000"/>
            </a:schemeClr>
          </a:solidFill>
          <a:ln w="19050">
            <a:solidFill>
              <a:schemeClr val="bg1"/>
            </a:solidFill>
          </a:ln>
          <a:effectLst>
            <a:innerShdw blurRad="63500" dist="50800" dir="13500000">
              <a:prstClr val="black">
                <a:alpha val="19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216000" rtlCol="0" anchor="ctr"/>
          <a:lstStyle/>
          <a:p>
            <a:pPr fontAlgn="base">
              <a:lnSpc>
                <a:spcPct val="150000"/>
              </a:lnSpc>
              <a:spcBef>
                <a:spcPct val="0"/>
              </a:spcBef>
              <a:spcAft>
                <a:spcPct val="0"/>
              </a:spcAft>
            </a:pPr>
            <a:r>
              <a:rPr lang="zh-CN" altLang="en-US" sz="900" dirty="0">
                <a:solidFill>
                  <a:schemeClr val="bg1">
                    <a:lumMod val="50000"/>
                  </a:schemeClr>
                </a:solidFill>
                <a:latin typeface="华文细黑" panose="02010600040101010101" pitchFamily="2" charset="-122"/>
                <a:ea typeface="华文细黑" panose="02010600040101010101" pitchFamily="2" charset="-122"/>
                <a:cs typeface="Lato Light" charset="0"/>
                <a:sym typeface="Lato Light" charset="0"/>
              </a:rPr>
              <a:t>此处添加详细文本描述，建议与标题相关</a:t>
            </a:r>
            <a:endParaRPr lang="en-US" altLang="zh-CN" sz="900" dirty="0">
              <a:solidFill>
                <a:schemeClr val="bg1">
                  <a:lumMod val="50000"/>
                </a:schemeClr>
              </a:solidFill>
              <a:latin typeface="华文细黑" panose="02010600040101010101" pitchFamily="2" charset="-122"/>
              <a:ea typeface="华文细黑" panose="02010600040101010101" pitchFamily="2" charset="-122"/>
              <a:cs typeface="Lato Light" charset="0"/>
              <a:sym typeface="Lato Light" charset="0"/>
            </a:endParaRPr>
          </a:p>
          <a:p>
            <a:pPr fontAlgn="base">
              <a:lnSpc>
                <a:spcPct val="150000"/>
              </a:lnSpc>
              <a:spcBef>
                <a:spcPct val="0"/>
              </a:spcBef>
              <a:spcAft>
                <a:spcPct val="0"/>
              </a:spcAft>
            </a:pPr>
            <a:r>
              <a:rPr lang="zh-CN" altLang="en-US" sz="900" dirty="0">
                <a:solidFill>
                  <a:schemeClr val="bg1">
                    <a:lumMod val="50000"/>
                  </a:schemeClr>
                </a:solidFill>
                <a:latin typeface="华文细黑" panose="02010600040101010101" pitchFamily="2" charset="-122"/>
                <a:ea typeface="华文细黑" panose="02010600040101010101" pitchFamily="2" charset="-122"/>
                <a:cs typeface="Lato Light" charset="0"/>
                <a:sym typeface="Lato Light" charset="0"/>
              </a:rPr>
              <a:t>并符合整体语言风格，语言描述尽量简洁生动。</a:t>
            </a:r>
            <a:endParaRPr lang="en-US" altLang="zh-CN" sz="900" dirty="0">
              <a:solidFill>
                <a:schemeClr val="bg1">
                  <a:lumMod val="50000"/>
                </a:schemeClr>
              </a:solidFill>
              <a:latin typeface="华文细黑" panose="02010600040101010101" pitchFamily="2" charset="-122"/>
              <a:ea typeface="华文细黑" panose="02010600040101010101" pitchFamily="2" charset="-122"/>
              <a:cs typeface="Lato Light" charset="0"/>
              <a:sym typeface="Lato Light" charset="0"/>
            </a:endParaRPr>
          </a:p>
        </p:txBody>
      </p:sp>
      <p:sp>
        <p:nvSpPr>
          <p:cNvPr id="46" name="矩形 45"/>
          <p:cNvSpPr/>
          <p:nvPr/>
        </p:nvSpPr>
        <p:spPr>
          <a:xfrm>
            <a:off x="6891294" y="2904566"/>
            <a:ext cx="3600400" cy="1311139"/>
          </a:xfrm>
          <a:prstGeom prst="rect">
            <a:avLst/>
          </a:prstGeom>
          <a:solidFill>
            <a:schemeClr val="bg1">
              <a:lumMod val="95000"/>
            </a:schemeClr>
          </a:solidFill>
          <a:ln w="19050">
            <a:solidFill>
              <a:schemeClr val="bg1"/>
            </a:solidFill>
          </a:ln>
          <a:effectLst>
            <a:innerShdw blurRad="63500" dist="50800" dir="13500000">
              <a:prstClr val="black">
                <a:alpha val="1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Ins="216000" rtlCol="0" anchor="ctr"/>
          <a:lstStyle/>
          <a:p>
            <a:pPr algn="r" fontAlgn="base">
              <a:lnSpc>
                <a:spcPct val="150000"/>
              </a:lnSpc>
              <a:spcBef>
                <a:spcPct val="0"/>
              </a:spcBef>
              <a:spcAft>
                <a:spcPct val="0"/>
              </a:spcAft>
            </a:pPr>
            <a:r>
              <a:rPr lang="zh-CN" altLang="en-US" sz="900" dirty="0">
                <a:solidFill>
                  <a:schemeClr val="bg1">
                    <a:lumMod val="50000"/>
                  </a:schemeClr>
                </a:solidFill>
                <a:latin typeface="华文细黑" panose="02010600040101010101" pitchFamily="2" charset="-122"/>
                <a:ea typeface="华文细黑" panose="02010600040101010101" pitchFamily="2" charset="-122"/>
                <a:cs typeface="Lato Light" charset="0"/>
                <a:sym typeface="Lato Light" charset="0"/>
              </a:rPr>
              <a:t>此处添加详细文本描述，建议与标题相关</a:t>
            </a:r>
            <a:endParaRPr lang="en-US" altLang="zh-CN" sz="900" dirty="0">
              <a:solidFill>
                <a:schemeClr val="bg1">
                  <a:lumMod val="50000"/>
                </a:schemeClr>
              </a:solidFill>
              <a:latin typeface="华文细黑" panose="02010600040101010101" pitchFamily="2" charset="-122"/>
              <a:ea typeface="华文细黑" panose="02010600040101010101" pitchFamily="2" charset="-122"/>
              <a:cs typeface="Lato Light" charset="0"/>
              <a:sym typeface="Lato Light" charset="0"/>
            </a:endParaRPr>
          </a:p>
          <a:p>
            <a:pPr algn="r" fontAlgn="base">
              <a:lnSpc>
                <a:spcPct val="150000"/>
              </a:lnSpc>
              <a:spcBef>
                <a:spcPct val="0"/>
              </a:spcBef>
              <a:spcAft>
                <a:spcPct val="0"/>
              </a:spcAft>
            </a:pPr>
            <a:r>
              <a:rPr lang="zh-CN" altLang="en-US" sz="900" dirty="0">
                <a:solidFill>
                  <a:schemeClr val="bg1">
                    <a:lumMod val="50000"/>
                  </a:schemeClr>
                </a:solidFill>
                <a:latin typeface="华文细黑" panose="02010600040101010101" pitchFamily="2" charset="-122"/>
                <a:ea typeface="华文细黑" panose="02010600040101010101" pitchFamily="2" charset="-122"/>
                <a:cs typeface="Lato Light" charset="0"/>
                <a:sym typeface="Lato Light" charset="0"/>
              </a:rPr>
              <a:t>并符合整体语言风格，语言描述尽量简洁生动。</a:t>
            </a:r>
            <a:endParaRPr lang="en-US" altLang="zh-CN" sz="900" dirty="0">
              <a:solidFill>
                <a:schemeClr val="bg1">
                  <a:lumMod val="50000"/>
                </a:schemeClr>
              </a:solidFill>
              <a:latin typeface="华文细黑" panose="02010600040101010101" pitchFamily="2" charset="-122"/>
              <a:ea typeface="华文细黑" panose="02010600040101010101" pitchFamily="2" charset="-122"/>
              <a:cs typeface="Lato Light" charset="0"/>
              <a:sym typeface="Lato Light" charset="0"/>
            </a:endParaRPr>
          </a:p>
        </p:txBody>
      </p:sp>
      <p:sp>
        <p:nvSpPr>
          <p:cNvPr id="52" name="矩形 51"/>
          <p:cNvSpPr/>
          <p:nvPr/>
        </p:nvSpPr>
        <p:spPr>
          <a:xfrm>
            <a:off x="1698721" y="3698964"/>
            <a:ext cx="3600400" cy="1311139"/>
          </a:xfrm>
          <a:prstGeom prst="rect">
            <a:avLst/>
          </a:prstGeom>
          <a:solidFill>
            <a:schemeClr val="bg1">
              <a:lumMod val="95000"/>
            </a:schemeClr>
          </a:solidFill>
          <a:ln w="19050">
            <a:solidFill>
              <a:schemeClr val="bg1"/>
            </a:solidFill>
          </a:ln>
          <a:effectLst>
            <a:innerShdw blurRad="63500" dist="50800" dir="13500000">
              <a:prstClr val="black">
                <a:alpha val="19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216000" rtlCol="0" anchor="ctr"/>
          <a:lstStyle/>
          <a:p>
            <a:pPr fontAlgn="base">
              <a:lnSpc>
                <a:spcPct val="150000"/>
              </a:lnSpc>
              <a:spcBef>
                <a:spcPct val="0"/>
              </a:spcBef>
              <a:spcAft>
                <a:spcPct val="0"/>
              </a:spcAft>
            </a:pPr>
            <a:r>
              <a:rPr lang="zh-CN" altLang="en-US" sz="900" dirty="0">
                <a:solidFill>
                  <a:schemeClr val="bg1">
                    <a:lumMod val="50000"/>
                  </a:schemeClr>
                </a:solidFill>
                <a:latin typeface="华文细黑" panose="02010600040101010101" pitchFamily="2" charset="-122"/>
                <a:ea typeface="华文细黑" panose="02010600040101010101" pitchFamily="2" charset="-122"/>
                <a:cs typeface="Lato Light" charset="0"/>
                <a:sym typeface="Lato Light" charset="0"/>
              </a:rPr>
              <a:t>此处添加详细文本描述，建议与标题相关</a:t>
            </a:r>
            <a:endParaRPr lang="en-US" altLang="zh-CN" sz="900" dirty="0">
              <a:solidFill>
                <a:schemeClr val="bg1">
                  <a:lumMod val="50000"/>
                </a:schemeClr>
              </a:solidFill>
              <a:latin typeface="华文细黑" panose="02010600040101010101" pitchFamily="2" charset="-122"/>
              <a:ea typeface="华文细黑" panose="02010600040101010101" pitchFamily="2" charset="-122"/>
              <a:cs typeface="Lato Light" charset="0"/>
              <a:sym typeface="Lato Light" charset="0"/>
            </a:endParaRPr>
          </a:p>
          <a:p>
            <a:pPr fontAlgn="base">
              <a:lnSpc>
                <a:spcPct val="150000"/>
              </a:lnSpc>
              <a:spcBef>
                <a:spcPct val="0"/>
              </a:spcBef>
              <a:spcAft>
                <a:spcPct val="0"/>
              </a:spcAft>
            </a:pPr>
            <a:r>
              <a:rPr lang="zh-CN" altLang="en-US" sz="900" dirty="0">
                <a:solidFill>
                  <a:schemeClr val="bg1">
                    <a:lumMod val="50000"/>
                  </a:schemeClr>
                </a:solidFill>
                <a:latin typeface="华文细黑" panose="02010600040101010101" pitchFamily="2" charset="-122"/>
                <a:ea typeface="华文细黑" panose="02010600040101010101" pitchFamily="2" charset="-122"/>
                <a:cs typeface="Lato Light" charset="0"/>
                <a:sym typeface="Lato Light" charset="0"/>
              </a:rPr>
              <a:t>并符合整体语言风格，语言描述尽量简洁生动。</a:t>
            </a:r>
            <a:endParaRPr lang="en-US" altLang="zh-CN" sz="900" dirty="0">
              <a:solidFill>
                <a:schemeClr val="bg1">
                  <a:lumMod val="50000"/>
                </a:schemeClr>
              </a:solidFill>
              <a:latin typeface="华文细黑" panose="02010600040101010101" pitchFamily="2" charset="-122"/>
              <a:ea typeface="华文细黑" panose="02010600040101010101" pitchFamily="2" charset="-122"/>
              <a:cs typeface="Lato Light" charset="0"/>
              <a:sym typeface="Lato Light" charset="0"/>
            </a:endParaRPr>
          </a:p>
        </p:txBody>
      </p:sp>
      <p:grpSp>
        <p:nvGrpSpPr>
          <p:cNvPr id="2" name="组合 1"/>
          <p:cNvGrpSpPr/>
          <p:nvPr/>
        </p:nvGrpSpPr>
        <p:grpSpPr>
          <a:xfrm>
            <a:off x="4575308" y="1781930"/>
            <a:ext cx="1454604" cy="1454604"/>
            <a:chOff x="6772479" y="871187"/>
            <a:chExt cx="1499167" cy="1499167"/>
          </a:xfrm>
        </p:grpSpPr>
        <p:sp>
          <p:nvSpPr>
            <p:cNvPr id="74" name="椭圆 73"/>
            <p:cNvSpPr/>
            <p:nvPr/>
          </p:nvSpPr>
          <p:spPr>
            <a:xfrm>
              <a:off x="6772479" y="871187"/>
              <a:ext cx="1499167" cy="1499167"/>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635000" dist="762000" dir="7800000" sx="88000" sy="88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ea typeface="华文细黑" panose="02010600040101010101" pitchFamily="2" charset="-122"/>
              </a:endParaRPr>
            </a:p>
          </p:txBody>
        </p:sp>
        <p:sp>
          <p:nvSpPr>
            <p:cNvPr id="71" name="椭圆 70"/>
            <p:cNvSpPr/>
            <p:nvPr/>
          </p:nvSpPr>
          <p:spPr>
            <a:xfrm>
              <a:off x="6772479" y="871187"/>
              <a:ext cx="1499167" cy="1499167"/>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ea typeface="华文细黑" panose="02010600040101010101" pitchFamily="2" charset="-122"/>
              </a:endParaRPr>
            </a:p>
          </p:txBody>
        </p:sp>
        <p:sp>
          <p:nvSpPr>
            <p:cNvPr id="63" name="椭圆 62"/>
            <p:cNvSpPr/>
            <p:nvPr/>
          </p:nvSpPr>
          <p:spPr>
            <a:xfrm>
              <a:off x="6954950" y="1053658"/>
              <a:ext cx="1134224" cy="1134224"/>
            </a:xfrm>
            <a:prstGeom prst="ellipse">
              <a:avLst/>
            </a:prstGeom>
            <a:solidFill>
              <a:schemeClr val="accent1"/>
            </a:solidFill>
            <a:ln w="12700">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p>
              <a:pPr defTabSz="914263" fontAlgn="base">
                <a:spcBef>
                  <a:spcPct val="0"/>
                </a:spcBef>
                <a:spcAft>
                  <a:spcPct val="0"/>
                </a:spcAft>
                <a:buFont typeface="Arial" pitchFamily="34" charset="0"/>
              </a:pPr>
              <a:r>
                <a:rPr lang="zh-CN" altLang="en-US" sz="2000" b="1" dirty="0">
                  <a:solidFill>
                    <a:schemeClr val="bg1"/>
                  </a:solidFill>
                  <a:latin typeface="DIN Mittelschrift Std" pitchFamily="50" charset="0"/>
                  <a:ea typeface="华文细黑" panose="02010600040101010101" pitchFamily="2" charset="-122"/>
                </a:rPr>
                <a:t>添加</a:t>
              </a:r>
              <a:endParaRPr lang="en-US" altLang="zh-CN" sz="2000" b="1" dirty="0">
                <a:solidFill>
                  <a:schemeClr val="bg1"/>
                </a:solidFill>
                <a:latin typeface="DIN Mittelschrift Std" pitchFamily="50" charset="0"/>
                <a:ea typeface="华文细黑" panose="02010600040101010101" pitchFamily="2" charset="-122"/>
              </a:endParaRPr>
            </a:p>
            <a:p>
              <a:pPr defTabSz="914263" fontAlgn="base">
                <a:spcBef>
                  <a:spcPct val="0"/>
                </a:spcBef>
                <a:spcAft>
                  <a:spcPct val="0"/>
                </a:spcAft>
                <a:buFont typeface="Arial" pitchFamily="34" charset="0"/>
              </a:pPr>
              <a:r>
                <a:rPr lang="zh-CN" altLang="en-US" sz="2000" b="1" dirty="0">
                  <a:solidFill>
                    <a:schemeClr val="bg1"/>
                  </a:solidFill>
                  <a:latin typeface="DIN Mittelschrift Std" pitchFamily="50" charset="0"/>
                  <a:ea typeface="华文细黑" panose="02010600040101010101" pitchFamily="2" charset="-122"/>
                </a:rPr>
                <a:t>文字</a:t>
              </a:r>
              <a:endParaRPr lang="en-US" altLang="zh-CN" sz="2000" b="1" dirty="0">
                <a:solidFill>
                  <a:schemeClr val="bg1"/>
                </a:solidFill>
                <a:latin typeface="DIN Mittelschrift Std" pitchFamily="50" charset="0"/>
                <a:ea typeface="华文细黑" panose="02010600040101010101" pitchFamily="2" charset="-122"/>
              </a:endParaRPr>
            </a:p>
          </p:txBody>
        </p:sp>
      </p:grpSp>
      <p:grpSp>
        <p:nvGrpSpPr>
          <p:cNvPr id="75" name="组合 74"/>
          <p:cNvGrpSpPr/>
          <p:nvPr/>
        </p:nvGrpSpPr>
        <p:grpSpPr>
          <a:xfrm>
            <a:off x="6294649" y="2794142"/>
            <a:ext cx="1454604" cy="1454604"/>
            <a:chOff x="6772479" y="871187"/>
            <a:chExt cx="1499167" cy="1499167"/>
          </a:xfrm>
        </p:grpSpPr>
        <p:sp>
          <p:nvSpPr>
            <p:cNvPr id="81" name="椭圆 80"/>
            <p:cNvSpPr/>
            <p:nvPr/>
          </p:nvSpPr>
          <p:spPr>
            <a:xfrm>
              <a:off x="6772479" y="871187"/>
              <a:ext cx="1499167" cy="1499167"/>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635000" dist="762000" dir="7800000" sx="88000" sy="88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ea typeface="华文细黑" panose="02010600040101010101" pitchFamily="2" charset="-122"/>
              </a:endParaRPr>
            </a:p>
          </p:txBody>
        </p:sp>
        <p:sp>
          <p:nvSpPr>
            <p:cNvPr id="82" name="椭圆 81"/>
            <p:cNvSpPr/>
            <p:nvPr/>
          </p:nvSpPr>
          <p:spPr>
            <a:xfrm>
              <a:off x="6772479" y="871187"/>
              <a:ext cx="1499167" cy="1499167"/>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ea typeface="华文细黑" panose="02010600040101010101" pitchFamily="2" charset="-122"/>
              </a:endParaRPr>
            </a:p>
          </p:txBody>
        </p:sp>
        <p:sp>
          <p:nvSpPr>
            <p:cNvPr id="83" name="椭圆 82"/>
            <p:cNvSpPr/>
            <p:nvPr/>
          </p:nvSpPr>
          <p:spPr>
            <a:xfrm>
              <a:off x="6954950" y="1053658"/>
              <a:ext cx="1134224" cy="1134224"/>
            </a:xfrm>
            <a:prstGeom prst="ellipse">
              <a:avLst/>
            </a:prstGeom>
            <a:solidFill>
              <a:schemeClr val="accent1"/>
            </a:solidFill>
            <a:ln w="12700">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p>
              <a:pPr defTabSz="914263" fontAlgn="base">
                <a:spcBef>
                  <a:spcPct val="0"/>
                </a:spcBef>
                <a:spcAft>
                  <a:spcPct val="0"/>
                </a:spcAft>
                <a:buFont typeface="Arial" pitchFamily="34" charset="0"/>
              </a:pPr>
              <a:r>
                <a:rPr lang="zh-CN" altLang="en-US" sz="2000" b="1" dirty="0">
                  <a:solidFill>
                    <a:schemeClr val="bg1"/>
                  </a:solidFill>
                  <a:latin typeface="DIN Mittelschrift Std" pitchFamily="50" charset="0"/>
                  <a:ea typeface="华文细黑" panose="02010600040101010101" pitchFamily="2" charset="-122"/>
                </a:rPr>
                <a:t>添加</a:t>
              </a:r>
              <a:endParaRPr lang="en-US" altLang="zh-CN" sz="2000" b="1" dirty="0">
                <a:solidFill>
                  <a:schemeClr val="bg1"/>
                </a:solidFill>
                <a:latin typeface="DIN Mittelschrift Std" pitchFamily="50" charset="0"/>
                <a:ea typeface="华文细黑" panose="02010600040101010101" pitchFamily="2" charset="-122"/>
              </a:endParaRPr>
            </a:p>
            <a:p>
              <a:pPr defTabSz="914263" fontAlgn="base">
                <a:spcBef>
                  <a:spcPct val="0"/>
                </a:spcBef>
                <a:spcAft>
                  <a:spcPct val="0"/>
                </a:spcAft>
                <a:buFont typeface="Arial" pitchFamily="34" charset="0"/>
              </a:pPr>
              <a:r>
                <a:rPr lang="zh-CN" altLang="en-US" sz="2000" b="1" dirty="0">
                  <a:solidFill>
                    <a:schemeClr val="bg1"/>
                  </a:solidFill>
                  <a:latin typeface="DIN Mittelschrift Std" pitchFamily="50" charset="0"/>
                  <a:ea typeface="华文细黑" panose="02010600040101010101" pitchFamily="2" charset="-122"/>
                </a:rPr>
                <a:t>文字</a:t>
              </a:r>
              <a:endParaRPr lang="en-US" altLang="zh-CN" sz="2000" b="1" dirty="0">
                <a:solidFill>
                  <a:schemeClr val="bg1"/>
                </a:solidFill>
                <a:latin typeface="DIN Mittelschrift Std" pitchFamily="50" charset="0"/>
                <a:ea typeface="华文细黑" panose="02010600040101010101" pitchFamily="2" charset="-122"/>
              </a:endParaRPr>
            </a:p>
          </p:txBody>
        </p:sp>
      </p:grpSp>
      <p:grpSp>
        <p:nvGrpSpPr>
          <p:cNvPr id="84" name="组合 83"/>
          <p:cNvGrpSpPr/>
          <p:nvPr/>
        </p:nvGrpSpPr>
        <p:grpSpPr>
          <a:xfrm>
            <a:off x="4571819" y="3627233"/>
            <a:ext cx="1454604" cy="1454604"/>
            <a:chOff x="6772479" y="871187"/>
            <a:chExt cx="1499167" cy="1499167"/>
          </a:xfrm>
        </p:grpSpPr>
        <p:sp>
          <p:nvSpPr>
            <p:cNvPr id="85" name="椭圆 84"/>
            <p:cNvSpPr/>
            <p:nvPr/>
          </p:nvSpPr>
          <p:spPr>
            <a:xfrm>
              <a:off x="6772479" y="871187"/>
              <a:ext cx="1499167" cy="1499167"/>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635000" dist="762000" dir="7800000" sx="88000" sy="88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ea typeface="华文细黑" panose="02010600040101010101" pitchFamily="2" charset="-122"/>
              </a:endParaRPr>
            </a:p>
          </p:txBody>
        </p:sp>
        <p:sp>
          <p:nvSpPr>
            <p:cNvPr id="86" name="椭圆 85"/>
            <p:cNvSpPr/>
            <p:nvPr/>
          </p:nvSpPr>
          <p:spPr>
            <a:xfrm>
              <a:off x="6772479" y="871187"/>
              <a:ext cx="1499167" cy="1499167"/>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ea typeface="华文细黑" panose="02010600040101010101" pitchFamily="2" charset="-122"/>
              </a:endParaRPr>
            </a:p>
          </p:txBody>
        </p:sp>
        <p:sp>
          <p:nvSpPr>
            <p:cNvPr id="87" name="椭圆 86"/>
            <p:cNvSpPr/>
            <p:nvPr/>
          </p:nvSpPr>
          <p:spPr>
            <a:xfrm>
              <a:off x="6954950" y="1053658"/>
              <a:ext cx="1134224" cy="1134224"/>
            </a:xfrm>
            <a:prstGeom prst="ellipse">
              <a:avLst/>
            </a:prstGeom>
            <a:solidFill>
              <a:schemeClr val="accent1"/>
            </a:solidFill>
            <a:ln w="12700">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p>
              <a:pPr defTabSz="914263" fontAlgn="base">
                <a:spcBef>
                  <a:spcPct val="0"/>
                </a:spcBef>
                <a:spcAft>
                  <a:spcPct val="0"/>
                </a:spcAft>
                <a:buFont typeface="Arial" pitchFamily="34" charset="0"/>
              </a:pPr>
              <a:r>
                <a:rPr lang="zh-CN" altLang="en-US" sz="2000" b="1" dirty="0">
                  <a:solidFill>
                    <a:schemeClr val="bg1"/>
                  </a:solidFill>
                  <a:latin typeface="DIN Mittelschrift Std" pitchFamily="50" charset="0"/>
                  <a:ea typeface="华文细黑" panose="02010600040101010101" pitchFamily="2" charset="-122"/>
                </a:rPr>
                <a:t>添加</a:t>
              </a:r>
              <a:endParaRPr lang="en-US" altLang="zh-CN" sz="2000" b="1" dirty="0">
                <a:solidFill>
                  <a:schemeClr val="bg1"/>
                </a:solidFill>
                <a:latin typeface="DIN Mittelschrift Std" pitchFamily="50" charset="0"/>
                <a:ea typeface="华文细黑" panose="02010600040101010101" pitchFamily="2" charset="-122"/>
              </a:endParaRPr>
            </a:p>
            <a:p>
              <a:pPr defTabSz="914263" fontAlgn="base">
                <a:spcBef>
                  <a:spcPct val="0"/>
                </a:spcBef>
                <a:spcAft>
                  <a:spcPct val="0"/>
                </a:spcAft>
                <a:buFont typeface="Arial" pitchFamily="34" charset="0"/>
              </a:pPr>
              <a:r>
                <a:rPr lang="zh-CN" altLang="en-US" sz="2000" b="1" dirty="0">
                  <a:solidFill>
                    <a:schemeClr val="bg1"/>
                  </a:solidFill>
                  <a:latin typeface="DIN Mittelschrift Std" pitchFamily="50" charset="0"/>
                  <a:ea typeface="华文细黑" panose="02010600040101010101" pitchFamily="2" charset="-122"/>
                </a:rPr>
                <a:t>文字</a:t>
              </a:r>
              <a:endParaRPr lang="en-US" altLang="zh-CN" sz="2000" b="1" dirty="0">
                <a:solidFill>
                  <a:schemeClr val="bg1"/>
                </a:solidFill>
                <a:latin typeface="DIN Mittelschrift Std" pitchFamily="50" charset="0"/>
                <a:ea typeface="华文细黑" panose="02010600040101010101" pitchFamily="2" charset="-122"/>
              </a:endParaRPr>
            </a:p>
          </p:txBody>
        </p:sp>
      </p:grpSp>
      <p:sp>
        <p:nvSpPr>
          <p:cNvPr id="92" name="矩形 91"/>
          <p:cNvSpPr/>
          <p:nvPr/>
        </p:nvSpPr>
        <p:spPr>
          <a:xfrm>
            <a:off x="6891294" y="4657166"/>
            <a:ext cx="3600400" cy="1311139"/>
          </a:xfrm>
          <a:prstGeom prst="rect">
            <a:avLst/>
          </a:prstGeom>
          <a:solidFill>
            <a:schemeClr val="bg1">
              <a:lumMod val="95000"/>
            </a:schemeClr>
          </a:solidFill>
          <a:ln w="19050">
            <a:solidFill>
              <a:schemeClr val="bg1"/>
            </a:solidFill>
          </a:ln>
          <a:effectLst>
            <a:innerShdw blurRad="63500" dist="50800" dir="13500000">
              <a:prstClr val="black">
                <a:alpha val="1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Ins="216000" rtlCol="0" anchor="ctr"/>
          <a:lstStyle/>
          <a:p>
            <a:pPr algn="r" fontAlgn="base">
              <a:lnSpc>
                <a:spcPct val="150000"/>
              </a:lnSpc>
              <a:spcBef>
                <a:spcPct val="0"/>
              </a:spcBef>
              <a:spcAft>
                <a:spcPct val="0"/>
              </a:spcAft>
            </a:pPr>
            <a:r>
              <a:rPr lang="zh-CN" altLang="en-US" sz="900" dirty="0">
                <a:solidFill>
                  <a:schemeClr val="bg1">
                    <a:lumMod val="50000"/>
                  </a:schemeClr>
                </a:solidFill>
                <a:latin typeface="华文细黑" panose="02010600040101010101" pitchFamily="2" charset="-122"/>
                <a:ea typeface="华文细黑" panose="02010600040101010101" pitchFamily="2" charset="-122"/>
                <a:cs typeface="Lato Light" charset="0"/>
                <a:sym typeface="Lato Light" charset="0"/>
              </a:rPr>
              <a:t>此处添加详细文本描述，建议与标题相关</a:t>
            </a:r>
            <a:endParaRPr lang="en-US" altLang="zh-CN" sz="900" dirty="0">
              <a:solidFill>
                <a:schemeClr val="bg1">
                  <a:lumMod val="50000"/>
                </a:schemeClr>
              </a:solidFill>
              <a:latin typeface="华文细黑" panose="02010600040101010101" pitchFamily="2" charset="-122"/>
              <a:ea typeface="华文细黑" panose="02010600040101010101" pitchFamily="2" charset="-122"/>
              <a:cs typeface="Lato Light" charset="0"/>
              <a:sym typeface="Lato Light" charset="0"/>
            </a:endParaRPr>
          </a:p>
          <a:p>
            <a:pPr algn="r" fontAlgn="base">
              <a:lnSpc>
                <a:spcPct val="150000"/>
              </a:lnSpc>
              <a:spcBef>
                <a:spcPct val="0"/>
              </a:spcBef>
              <a:spcAft>
                <a:spcPct val="0"/>
              </a:spcAft>
            </a:pPr>
            <a:r>
              <a:rPr lang="zh-CN" altLang="en-US" sz="900" dirty="0">
                <a:solidFill>
                  <a:schemeClr val="bg1">
                    <a:lumMod val="50000"/>
                  </a:schemeClr>
                </a:solidFill>
                <a:latin typeface="华文细黑" panose="02010600040101010101" pitchFamily="2" charset="-122"/>
                <a:ea typeface="华文细黑" panose="02010600040101010101" pitchFamily="2" charset="-122"/>
                <a:cs typeface="Lato Light" charset="0"/>
                <a:sym typeface="Lato Light" charset="0"/>
              </a:rPr>
              <a:t>并符合整体语言风格，语言描述尽量简洁生动。</a:t>
            </a:r>
            <a:endParaRPr lang="en-US" altLang="zh-CN" sz="900" dirty="0">
              <a:solidFill>
                <a:schemeClr val="bg1">
                  <a:lumMod val="50000"/>
                </a:schemeClr>
              </a:solidFill>
              <a:latin typeface="华文细黑" panose="02010600040101010101" pitchFamily="2" charset="-122"/>
              <a:ea typeface="华文细黑" panose="02010600040101010101" pitchFamily="2" charset="-122"/>
              <a:cs typeface="Lato Light" charset="0"/>
              <a:sym typeface="Lato Light" charset="0"/>
            </a:endParaRPr>
          </a:p>
        </p:txBody>
      </p:sp>
      <p:grpSp>
        <p:nvGrpSpPr>
          <p:cNvPr id="93" name="组合 92"/>
          <p:cNvGrpSpPr/>
          <p:nvPr/>
        </p:nvGrpSpPr>
        <p:grpSpPr>
          <a:xfrm>
            <a:off x="6294649" y="4546742"/>
            <a:ext cx="1454604" cy="1454604"/>
            <a:chOff x="6772479" y="871187"/>
            <a:chExt cx="1499167" cy="1499167"/>
          </a:xfrm>
        </p:grpSpPr>
        <p:sp>
          <p:nvSpPr>
            <p:cNvPr id="94" name="椭圆 93"/>
            <p:cNvSpPr/>
            <p:nvPr/>
          </p:nvSpPr>
          <p:spPr>
            <a:xfrm>
              <a:off x="6772479" y="871187"/>
              <a:ext cx="1499167" cy="1499167"/>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635000" dist="762000" dir="7800000" sx="88000" sy="88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ea typeface="华文细黑" panose="02010600040101010101" pitchFamily="2" charset="-122"/>
              </a:endParaRPr>
            </a:p>
          </p:txBody>
        </p:sp>
        <p:sp>
          <p:nvSpPr>
            <p:cNvPr id="95" name="椭圆 94"/>
            <p:cNvSpPr/>
            <p:nvPr/>
          </p:nvSpPr>
          <p:spPr>
            <a:xfrm>
              <a:off x="6772479" y="871187"/>
              <a:ext cx="1499167" cy="1499167"/>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ea typeface="华文细黑" panose="02010600040101010101" pitchFamily="2" charset="-122"/>
              </a:endParaRPr>
            </a:p>
          </p:txBody>
        </p:sp>
        <p:sp>
          <p:nvSpPr>
            <p:cNvPr id="96" name="椭圆 95"/>
            <p:cNvSpPr/>
            <p:nvPr/>
          </p:nvSpPr>
          <p:spPr>
            <a:xfrm>
              <a:off x="6954950" y="1053658"/>
              <a:ext cx="1134224" cy="1134224"/>
            </a:xfrm>
            <a:prstGeom prst="ellipse">
              <a:avLst/>
            </a:prstGeom>
            <a:solidFill>
              <a:schemeClr val="accent1"/>
            </a:solidFill>
            <a:ln w="12700">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p>
              <a:pPr defTabSz="914263" fontAlgn="base">
                <a:spcBef>
                  <a:spcPct val="0"/>
                </a:spcBef>
                <a:spcAft>
                  <a:spcPct val="0"/>
                </a:spcAft>
                <a:buFont typeface="Arial" pitchFamily="34" charset="0"/>
              </a:pPr>
              <a:r>
                <a:rPr lang="zh-CN" altLang="en-US" sz="2000" b="1" dirty="0">
                  <a:solidFill>
                    <a:schemeClr val="bg1"/>
                  </a:solidFill>
                  <a:latin typeface="DIN Mittelschrift Std" pitchFamily="50" charset="0"/>
                  <a:ea typeface="华文细黑" panose="02010600040101010101" pitchFamily="2" charset="-122"/>
                </a:rPr>
                <a:t>添加</a:t>
              </a:r>
              <a:endParaRPr lang="en-US" altLang="zh-CN" sz="2000" b="1" dirty="0">
                <a:solidFill>
                  <a:schemeClr val="bg1"/>
                </a:solidFill>
                <a:latin typeface="DIN Mittelschrift Std" pitchFamily="50" charset="0"/>
                <a:ea typeface="华文细黑" panose="02010600040101010101" pitchFamily="2" charset="-122"/>
              </a:endParaRPr>
            </a:p>
            <a:p>
              <a:pPr defTabSz="914263" fontAlgn="base">
                <a:spcBef>
                  <a:spcPct val="0"/>
                </a:spcBef>
                <a:spcAft>
                  <a:spcPct val="0"/>
                </a:spcAft>
                <a:buFont typeface="Arial" pitchFamily="34" charset="0"/>
              </a:pPr>
              <a:r>
                <a:rPr lang="zh-CN" altLang="en-US" sz="2000" b="1" dirty="0">
                  <a:solidFill>
                    <a:schemeClr val="bg1"/>
                  </a:solidFill>
                  <a:latin typeface="DIN Mittelschrift Std" pitchFamily="50" charset="0"/>
                  <a:ea typeface="华文细黑" panose="02010600040101010101" pitchFamily="2" charset="-122"/>
                </a:rPr>
                <a:t>文字</a:t>
              </a:r>
              <a:endParaRPr lang="en-US" altLang="zh-CN" sz="2000" b="1" dirty="0">
                <a:solidFill>
                  <a:schemeClr val="bg1"/>
                </a:solidFill>
                <a:latin typeface="DIN Mittelschrift Std" pitchFamily="50" charset="0"/>
                <a:ea typeface="华文细黑" panose="02010600040101010101" pitchFamily="2" charset="-122"/>
              </a:endParaRPr>
            </a:p>
          </p:txBody>
        </p:sp>
      </p:grpSp>
    </p:spTree>
    <p:extLst>
      <p:ext uri="{BB962C8B-B14F-4D97-AF65-F5344CB8AC3E}">
        <p14:creationId xmlns:p14="http://schemas.microsoft.com/office/powerpoint/2010/main" val="2819724837"/>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fade">
                                      <p:cBhvr>
                                        <p:cTn id="7" dur="500"/>
                                        <p:tgtEl>
                                          <p:spTgt spid="13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Effect transition="in" filter="wipe(left)">
                                      <p:cBhvr>
                                        <p:cTn id="11" dur="500"/>
                                        <p:tgtEl>
                                          <p:spTgt spid="136"/>
                                        </p:tgtEl>
                                      </p:cBhvr>
                                    </p:animEffect>
                                  </p:childTnLst>
                                </p:cTn>
                              </p:par>
                            </p:childTnLst>
                          </p:cTn>
                        </p:par>
                        <p:par>
                          <p:cTn id="12" fill="hold">
                            <p:stCondLst>
                              <p:cond delay="1000"/>
                            </p:stCondLst>
                            <p:childTnLst>
                              <p:par>
                                <p:cTn id="13" presetID="2" presetClass="entr" presetSubtype="2" decel="100000" fill="hold" grpId="0" nodeType="afterEffect">
                                  <p:stCondLst>
                                    <p:cond delay="0"/>
                                  </p:stCondLst>
                                  <p:iterate type="lt">
                                    <p:tmPct val="10000"/>
                                  </p:iterate>
                                  <p:childTnLst>
                                    <p:set>
                                      <p:cBhvr>
                                        <p:cTn id="14" dur="1" fill="hold">
                                          <p:stCondLst>
                                            <p:cond delay="0"/>
                                          </p:stCondLst>
                                        </p:cTn>
                                        <p:tgtEl>
                                          <p:spTgt spid="145"/>
                                        </p:tgtEl>
                                        <p:attrNameLst>
                                          <p:attrName>style.visibility</p:attrName>
                                        </p:attrNameLst>
                                      </p:cBhvr>
                                      <p:to>
                                        <p:strVal val="visible"/>
                                      </p:to>
                                    </p:set>
                                    <p:anim calcmode="lin" valueType="num">
                                      <p:cBhvr additive="base">
                                        <p:cTn id="15" dur="500" fill="hold"/>
                                        <p:tgtEl>
                                          <p:spTgt spid="145"/>
                                        </p:tgtEl>
                                        <p:attrNameLst>
                                          <p:attrName>ppt_x</p:attrName>
                                        </p:attrNameLst>
                                      </p:cBhvr>
                                      <p:tavLst>
                                        <p:tav tm="0">
                                          <p:val>
                                            <p:strVal val="1+#ppt_w/2"/>
                                          </p:val>
                                        </p:tav>
                                        <p:tav tm="100000">
                                          <p:val>
                                            <p:strVal val="#ppt_x"/>
                                          </p:val>
                                        </p:tav>
                                      </p:tavLst>
                                    </p:anim>
                                    <p:anim calcmode="lin" valueType="num">
                                      <p:cBhvr additive="base">
                                        <p:cTn id="16" dur="500" fill="hold"/>
                                        <p:tgtEl>
                                          <p:spTgt spid="145"/>
                                        </p:tgtEl>
                                        <p:attrNameLst>
                                          <p:attrName>ppt_y</p:attrName>
                                        </p:attrNameLst>
                                      </p:cBhvr>
                                      <p:tavLst>
                                        <p:tav tm="0">
                                          <p:val>
                                            <p:strVal val="#ppt_y"/>
                                          </p:val>
                                        </p:tav>
                                        <p:tav tm="100000">
                                          <p:val>
                                            <p:strVal val="#ppt_y"/>
                                          </p:val>
                                        </p:tav>
                                      </p:tavLst>
                                    </p:anim>
                                  </p:childTnLst>
                                </p:cTn>
                              </p:par>
                            </p:childTnLst>
                          </p:cTn>
                        </p:par>
                        <p:par>
                          <p:cTn id="17" fill="hold">
                            <p:stCondLst>
                              <p:cond delay="2450"/>
                            </p:stCondLst>
                            <p:childTnLst>
                              <p:par>
                                <p:cTn id="18" presetID="2" presetClass="entr" presetSubtype="2" decel="100000" fill="hold" grpId="0" nodeType="afterEffect">
                                  <p:stCondLst>
                                    <p:cond delay="0"/>
                                  </p:stCondLst>
                                  <p:iterate type="lt">
                                    <p:tmPct val="10000"/>
                                  </p:iterate>
                                  <p:childTnLst>
                                    <p:set>
                                      <p:cBhvr>
                                        <p:cTn id="19" dur="1" fill="hold">
                                          <p:stCondLst>
                                            <p:cond delay="0"/>
                                          </p:stCondLst>
                                        </p:cTn>
                                        <p:tgtEl>
                                          <p:spTgt spid="146"/>
                                        </p:tgtEl>
                                        <p:attrNameLst>
                                          <p:attrName>style.visibility</p:attrName>
                                        </p:attrNameLst>
                                      </p:cBhvr>
                                      <p:to>
                                        <p:strVal val="visible"/>
                                      </p:to>
                                    </p:set>
                                    <p:anim calcmode="lin" valueType="num">
                                      <p:cBhvr additive="base">
                                        <p:cTn id="20" dur="500" fill="hold"/>
                                        <p:tgtEl>
                                          <p:spTgt spid="146"/>
                                        </p:tgtEl>
                                        <p:attrNameLst>
                                          <p:attrName>ppt_x</p:attrName>
                                        </p:attrNameLst>
                                      </p:cBhvr>
                                      <p:tavLst>
                                        <p:tav tm="0">
                                          <p:val>
                                            <p:strVal val="1+#ppt_w/2"/>
                                          </p:val>
                                        </p:tav>
                                        <p:tav tm="100000">
                                          <p:val>
                                            <p:strVal val="#ppt_x"/>
                                          </p:val>
                                        </p:tav>
                                      </p:tavLst>
                                    </p:anim>
                                    <p:anim calcmode="lin" valueType="num">
                                      <p:cBhvr additive="base">
                                        <p:cTn id="21" dur="500" fill="hold"/>
                                        <p:tgtEl>
                                          <p:spTgt spid="146"/>
                                        </p:tgtEl>
                                        <p:attrNameLst>
                                          <p:attrName>ppt_y</p:attrName>
                                        </p:attrNameLst>
                                      </p:cBhvr>
                                      <p:tavLst>
                                        <p:tav tm="0">
                                          <p:val>
                                            <p:strVal val="#ppt_y"/>
                                          </p:val>
                                        </p:tav>
                                        <p:tav tm="100000">
                                          <p:val>
                                            <p:strVal val="#ppt_y"/>
                                          </p:val>
                                        </p:tav>
                                      </p:tavLst>
                                    </p:anim>
                                  </p:childTnLst>
                                </p:cTn>
                              </p:par>
                            </p:childTnLst>
                          </p:cTn>
                        </p:par>
                        <p:par>
                          <p:cTn id="22" fill="hold">
                            <p:stCondLst>
                              <p:cond delay="3100"/>
                            </p:stCondLst>
                            <p:childTnLst>
                              <p:par>
                                <p:cTn id="23" presetID="2" presetClass="entr" presetSubtype="8" decel="100000"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1000" fill="hold"/>
                                        <p:tgtEl>
                                          <p:spTgt spid="2"/>
                                        </p:tgtEl>
                                        <p:attrNameLst>
                                          <p:attrName>ppt_x</p:attrName>
                                        </p:attrNameLst>
                                      </p:cBhvr>
                                      <p:tavLst>
                                        <p:tav tm="0">
                                          <p:val>
                                            <p:strVal val="0-#ppt_w/2"/>
                                          </p:val>
                                        </p:tav>
                                        <p:tav tm="100000">
                                          <p:val>
                                            <p:strVal val="#ppt_x"/>
                                          </p:val>
                                        </p:tav>
                                      </p:tavLst>
                                    </p:anim>
                                    <p:anim calcmode="lin" valueType="num">
                                      <p:cBhvr additive="base">
                                        <p:cTn id="26" dur="1000" fill="hold"/>
                                        <p:tgtEl>
                                          <p:spTgt spid="2"/>
                                        </p:tgtEl>
                                        <p:attrNameLst>
                                          <p:attrName>ppt_y</p:attrName>
                                        </p:attrNameLst>
                                      </p:cBhvr>
                                      <p:tavLst>
                                        <p:tav tm="0">
                                          <p:val>
                                            <p:strVal val="#ppt_y"/>
                                          </p:val>
                                        </p:tav>
                                        <p:tav tm="100000">
                                          <p:val>
                                            <p:strVal val="#ppt_y"/>
                                          </p:val>
                                        </p:tav>
                                      </p:tavLst>
                                    </p:anim>
                                  </p:childTnLst>
                                </p:cTn>
                              </p:par>
                            </p:childTnLst>
                          </p:cTn>
                        </p:par>
                        <p:par>
                          <p:cTn id="27" fill="hold">
                            <p:stCondLst>
                              <p:cond delay="4100"/>
                            </p:stCondLst>
                            <p:childTnLst>
                              <p:par>
                                <p:cTn id="28" presetID="12" presetClass="entr" presetSubtype="2"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additive="base">
                                        <p:cTn id="30" dur="500"/>
                                        <p:tgtEl>
                                          <p:spTgt spid="39"/>
                                        </p:tgtEl>
                                        <p:attrNameLst>
                                          <p:attrName>ppt_x</p:attrName>
                                        </p:attrNameLst>
                                      </p:cBhvr>
                                      <p:tavLst>
                                        <p:tav tm="0">
                                          <p:val>
                                            <p:strVal val="#ppt_x+#ppt_w*1.125000"/>
                                          </p:val>
                                        </p:tav>
                                        <p:tav tm="100000">
                                          <p:val>
                                            <p:strVal val="#ppt_x"/>
                                          </p:val>
                                        </p:tav>
                                      </p:tavLst>
                                    </p:anim>
                                    <p:animEffect transition="in" filter="wipe(left)">
                                      <p:cBhvr>
                                        <p:cTn id="31" dur="500"/>
                                        <p:tgtEl>
                                          <p:spTgt spid="39"/>
                                        </p:tgtEl>
                                      </p:cBhvr>
                                    </p:animEffect>
                                  </p:childTnLst>
                                </p:cTn>
                              </p:par>
                            </p:childTnLst>
                          </p:cTn>
                        </p:par>
                        <p:par>
                          <p:cTn id="32" fill="hold">
                            <p:stCondLst>
                              <p:cond delay="4600"/>
                            </p:stCondLst>
                            <p:childTnLst>
                              <p:par>
                                <p:cTn id="33" presetID="2" presetClass="entr" presetSubtype="2" decel="100000" fill="hold" nodeType="afterEffect">
                                  <p:stCondLst>
                                    <p:cond delay="0"/>
                                  </p:stCondLst>
                                  <p:childTnLst>
                                    <p:set>
                                      <p:cBhvr>
                                        <p:cTn id="34" dur="1" fill="hold">
                                          <p:stCondLst>
                                            <p:cond delay="0"/>
                                          </p:stCondLst>
                                        </p:cTn>
                                        <p:tgtEl>
                                          <p:spTgt spid="75"/>
                                        </p:tgtEl>
                                        <p:attrNameLst>
                                          <p:attrName>style.visibility</p:attrName>
                                        </p:attrNameLst>
                                      </p:cBhvr>
                                      <p:to>
                                        <p:strVal val="visible"/>
                                      </p:to>
                                    </p:set>
                                    <p:anim calcmode="lin" valueType="num">
                                      <p:cBhvr additive="base">
                                        <p:cTn id="35" dur="1000" fill="hold"/>
                                        <p:tgtEl>
                                          <p:spTgt spid="75"/>
                                        </p:tgtEl>
                                        <p:attrNameLst>
                                          <p:attrName>ppt_x</p:attrName>
                                        </p:attrNameLst>
                                      </p:cBhvr>
                                      <p:tavLst>
                                        <p:tav tm="0">
                                          <p:val>
                                            <p:strVal val="1+#ppt_w/2"/>
                                          </p:val>
                                        </p:tav>
                                        <p:tav tm="100000">
                                          <p:val>
                                            <p:strVal val="#ppt_x"/>
                                          </p:val>
                                        </p:tav>
                                      </p:tavLst>
                                    </p:anim>
                                    <p:anim calcmode="lin" valueType="num">
                                      <p:cBhvr additive="base">
                                        <p:cTn id="36" dur="1000" fill="hold"/>
                                        <p:tgtEl>
                                          <p:spTgt spid="75"/>
                                        </p:tgtEl>
                                        <p:attrNameLst>
                                          <p:attrName>ppt_y</p:attrName>
                                        </p:attrNameLst>
                                      </p:cBhvr>
                                      <p:tavLst>
                                        <p:tav tm="0">
                                          <p:val>
                                            <p:strVal val="#ppt_y"/>
                                          </p:val>
                                        </p:tav>
                                        <p:tav tm="100000">
                                          <p:val>
                                            <p:strVal val="#ppt_y"/>
                                          </p:val>
                                        </p:tav>
                                      </p:tavLst>
                                    </p:anim>
                                  </p:childTnLst>
                                </p:cTn>
                              </p:par>
                            </p:childTnLst>
                          </p:cTn>
                        </p:par>
                        <p:par>
                          <p:cTn id="37" fill="hold">
                            <p:stCondLst>
                              <p:cond delay="5600"/>
                            </p:stCondLst>
                            <p:childTnLst>
                              <p:par>
                                <p:cTn id="38" presetID="12" presetClass="entr" presetSubtype="8" fill="hold" grpId="0" nodeType="afterEffect">
                                  <p:stCondLst>
                                    <p:cond delay="0"/>
                                  </p:stCondLst>
                                  <p:childTnLst>
                                    <p:set>
                                      <p:cBhvr>
                                        <p:cTn id="39" dur="1" fill="hold">
                                          <p:stCondLst>
                                            <p:cond delay="0"/>
                                          </p:stCondLst>
                                        </p:cTn>
                                        <p:tgtEl>
                                          <p:spTgt spid="46"/>
                                        </p:tgtEl>
                                        <p:attrNameLst>
                                          <p:attrName>style.visibility</p:attrName>
                                        </p:attrNameLst>
                                      </p:cBhvr>
                                      <p:to>
                                        <p:strVal val="visible"/>
                                      </p:to>
                                    </p:set>
                                    <p:anim calcmode="lin" valueType="num">
                                      <p:cBhvr additive="base">
                                        <p:cTn id="40" dur="500"/>
                                        <p:tgtEl>
                                          <p:spTgt spid="46"/>
                                        </p:tgtEl>
                                        <p:attrNameLst>
                                          <p:attrName>ppt_x</p:attrName>
                                        </p:attrNameLst>
                                      </p:cBhvr>
                                      <p:tavLst>
                                        <p:tav tm="0">
                                          <p:val>
                                            <p:strVal val="#ppt_x-#ppt_w*1.125000"/>
                                          </p:val>
                                        </p:tav>
                                        <p:tav tm="100000">
                                          <p:val>
                                            <p:strVal val="#ppt_x"/>
                                          </p:val>
                                        </p:tav>
                                      </p:tavLst>
                                    </p:anim>
                                    <p:animEffect transition="in" filter="wipe(right)">
                                      <p:cBhvr>
                                        <p:cTn id="41" dur="500"/>
                                        <p:tgtEl>
                                          <p:spTgt spid="46"/>
                                        </p:tgtEl>
                                      </p:cBhvr>
                                    </p:animEffect>
                                  </p:childTnLst>
                                </p:cTn>
                              </p:par>
                            </p:childTnLst>
                          </p:cTn>
                        </p:par>
                        <p:par>
                          <p:cTn id="42" fill="hold">
                            <p:stCondLst>
                              <p:cond delay="6100"/>
                            </p:stCondLst>
                            <p:childTnLst>
                              <p:par>
                                <p:cTn id="43" presetID="2" presetClass="entr" presetSubtype="8" decel="100000" fill="hold" nodeType="afterEffect">
                                  <p:stCondLst>
                                    <p:cond delay="0"/>
                                  </p:stCondLst>
                                  <p:childTnLst>
                                    <p:set>
                                      <p:cBhvr>
                                        <p:cTn id="44" dur="1" fill="hold">
                                          <p:stCondLst>
                                            <p:cond delay="0"/>
                                          </p:stCondLst>
                                        </p:cTn>
                                        <p:tgtEl>
                                          <p:spTgt spid="84"/>
                                        </p:tgtEl>
                                        <p:attrNameLst>
                                          <p:attrName>style.visibility</p:attrName>
                                        </p:attrNameLst>
                                      </p:cBhvr>
                                      <p:to>
                                        <p:strVal val="visible"/>
                                      </p:to>
                                    </p:set>
                                    <p:anim calcmode="lin" valueType="num">
                                      <p:cBhvr additive="base">
                                        <p:cTn id="45" dur="1000" fill="hold"/>
                                        <p:tgtEl>
                                          <p:spTgt spid="84"/>
                                        </p:tgtEl>
                                        <p:attrNameLst>
                                          <p:attrName>ppt_x</p:attrName>
                                        </p:attrNameLst>
                                      </p:cBhvr>
                                      <p:tavLst>
                                        <p:tav tm="0">
                                          <p:val>
                                            <p:strVal val="0-#ppt_w/2"/>
                                          </p:val>
                                        </p:tav>
                                        <p:tav tm="100000">
                                          <p:val>
                                            <p:strVal val="#ppt_x"/>
                                          </p:val>
                                        </p:tav>
                                      </p:tavLst>
                                    </p:anim>
                                    <p:anim calcmode="lin" valueType="num">
                                      <p:cBhvr additive="base">
                                        <p:cTn id="46" dur="1000" fill="hold"/>
                                        <p:tgtEl>
                                          <p:spTgt spid="84"/>
                                        </p:tgtEl>
                                        <p:attrNameLst>
                                          <p:attrName>ppt_y</p:attrName>
                                        </p:attrNameLst>
                                      </p:cBhvr>
                                      <p:tavLst>
                                        <p:tav tm="0">
                                          <p:val>
                                            <p:strVal val="#ppt_y"/>
                                          </p:val>
                                        </p:tav>
                                        <p:tav tm="100000">
                                          <p:val>
                                            <p:strVal val="#ppt_y"/>
                                          </p:val>
                                        </p:tav>
                                      </p:tavLst>
                                    </p:anim>
                                  </p:childTnLst>
                                </p:cTn>
                              </p:par>
                            </p:childTnLst>
                          </p:cTn>
                        </p:par>
                        <p:par>
                          <p:cTn id="47" fill="hold">
                            <p:stCondLst>
                              <p:cond delay="7100"/>
                            </p:stCondLst>
                            <p:childTnLst>
                              <p:par>
                                <p:cTn id="48" presetID="12" presetClass="entr" presetSubtype="2" fill="hold" grpId="0"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additive="base">
                                        <p:cTn id="50" dur="500"/>
                                        <p:tgtEl>
                                          <p:spTgt spid="52"/>
                                        </p:tgtEl>
                                        <p:attrNameLst>
                                          <p:attrName>ppt_x</p:attrName>
                                        </p:attrNameLst>
                                      </p:cBhvr>
                                      <p:tavLst>
                                        <p:tav tm="0">
                                          <p:val>
                                            <p:strVal val="#ppt_x+#ppt_w*1.125000"/>
                                          </p:val>
                                        </p:tav>
                                        <p:tav tm="100000">
                                          <p:val>
                                            <p:strVal val="#ppt_x"/>
                                          </p:val>
                                        </p:tav>
                                      </p:tavLst>
                                    </p:anim>
                                    <p:animEffect transition="in" filter="wipe(left)">
                                      <p:cBhvr>
                                        <p:cTn id="51" dur="500"/>
                                        <p:tgtEl>
                                          <p:spTgt spid="52"/>
                                        </p:tgtEl>
                                      </p:cBhvr>
                                    </p:animEffect>
                                  </p:childTnLst>
                                </p:cTn>
                              </p:par>
                            </p:childTnLst>
                          </p:cTn>
                        </p:par>
                        <p:par>
                          <p:cTn id="52" fill="hold">
                            <p:stCondLst>
                              <p:cond delay="7600"/>
                            </p:stCondLst>
                            <p:childTnLst>
                              <p:par>
                                <p:cTn id="53" presetID="2" presetClass="entr" presetSubtype="2" decel="100000" fill="hold" nodeType="afterEffect">
                                  <p:stCondLst>
                                    <p:cond delay="0"/>
                                  </p:stCondLst>
                                  <p:childTnLst>
                                    <p:set>
                                      <p:cBhvr>
                                        <p:cTn id="54" dur="1" fill="hold">
                                          <p:stCondLst>
                                            <p:cond delay="0"/>
                                          </p:stCondLst>
                                        </p:cTn>
                                        <p:tgtEl>
                                          <p:spTgt spid="93"/>
                                        </p:tgtEl>
                                        <p:attrNameLst>
                                          <p:attrName>style.visibility</p:attrName>
                                        </p:attrNameLst>
                                      </p:cBhvr>
                                      <p:to>
                                        <p:strVal val="visible"/>
                                      </p:to>
                                    </p:set>
                                    <p:anim calcmode="lin" valueType="num">
                                      <p:cBhvr additive="base">
                                        <p:cTn id="55" dur="1000" fill="hold"/>
                                        <p:tgtEl>
                                          <p:spTgt spid="93"/>
                                        </p:tgtEl>
                                        <p:attrNameLst>
                                          <p:attrName>ppt_x</p:attrName>
                                        </p:attrNameLst>
                                      </p:cBhvr>
                                      <p:tavLst>
                                        <p:tav tm="0">
                                          <p:val>
                                            <p:strVal val="1+#ppt_w/2"/>
                                          </p:val>
                                        </p:tav>
                                        <p:tav tm="100000">
                                          <p:val>
                                            <p:strVal val="#ppt_x"/>
                                          </p:val>
                                        </p:tav>
                                      </p:tavLst>
                                    </p:anim>
                                    <p:anim calcmode="lin" valueType="num">
                                      <p:cBhvr additive="base">
                                        <p:cTn id="56" dur="1000" fill="hold"/>
                                        <p:tgtEl>
                                          <p:spTgt spid="93"/>
                                        </p:tgtEl>
                                        <p:attrNameLst>
                                          <p:attrName>ppt_y</p:attrName>
                                        </p:attrNameLst>
                                      </p:cBhvr>
                                      <p:tavLst>
                                        <p:tav tm="0">
                                          <p:val>
                                            <p:strVal val="#ppt_y"/>
                                          </p:val>
                                        </p:tav>
                                        <p:tav tm="100000">
                                          <p:val>
                                            <p:strVal val="#ppt_y"/>
                                          </p:val>
                                        </p:tav>
                                      </p:tavLst>
                                    </p:anim>
                                  </p:childTnLst>
                                </p:cTn>
                              </p:par>
                            </p:childTnLst>
                          </p:cTn>
                        </p:par>
                        <p:par>
                          <p:cTn id="57" fill="hold">
                            <p:stCondLst>
                              <p:cond delay="8600"/>
                            </p:stCondLst>
                            <p:childTnLst>
                              <p:par>
                                <p:cTn id="58" presetID="12" presetClass="entr" presetSubtype="8" fill="hold" grpId="0" nodeType="afterEffect">
                                  <p:stCondLst>
                                    <p:cond delay="0"/>
                                  </p:stCondLst>
                                  <p:childTnLst>
                                    <p:set>
                                      <p:cBhvr>
                                        <p:cTn id="59" dur="1" fill="hold">
                                          <p:stCondLst>
                                            <p:cond delay="0"/>
                                          </p:stCondLst>
                                        </p:cTn>
                                        <p:tgtEl>
                                          <p:spTgt spid="92"/>
                                        </p:tgtEl>
                                        <p:attrNameLst>
                                          <p:attrName>style.visibility</p:attrName>
                                        </p:attrNameLst>
                                      </p:cBhvr>
                                      <p:to>
                                        <p:strVal val="visible"/>
                                      </p:to>
                                    </p:set>
                                    <p:anim calcmode="lin" valueType="num">
                                      <p:cBhvr additive="base">
                                        <p:cTn id="60" dur="500"/>
                                        <p:tgtEl>
                                          <p:spTgt spid="92"/>
                                        </p:tgtEl>
                                        <p:attrNameLst>
                                          <p:attrName>ppt_x</p:attrName>
                                        </p:attrNameLst>
                                      </p:cBhvr>
                                      <p:tavLst>
                                        <p:tav tm="0">
                                          <p:val>
                                            <p:strVal val="#ppt_x-#ppt_w*1.125000"/>
                                          </p:val>
                                        </p:tav>
                                        <p:tav tm="100000">
                                          <p:val>
                                            <p:strVal val="#ppt_x"/>
                                          </p:val>
                                        </p:tav>
                                      </p:tavLst>
                                    </p:anim>
                                    <p:animEffect transition="in" filter="wipe(right)">
                                      <p:cBhvr>
                                        <p:cTn id="6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p:bldP spid="146" grpId="0"/>
      <p:bldP spid="39" grpId="0" animBg="1"/>
      <p:bldP spid="46" grpId="0" animBg="1"/>
      <p:bldP spid="52" grpId="0" animBg="1"/>
      <p:bldP spid="9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6" name="直接连接符 135"/>
          <p:cNvCxnSpPr/>
          <p:nvPr/>
        </p:nvCxnSpPr>
        <p:spPr>
          <a:xfrm>
            <a:off x="1661359" y="1052062"/>
            <a:ext cx="9685166" cy="1597"/>
          </a:xfrm>
          <a:prstGeom prst="line">
            <a:avLst/>
          </a:prstGeom>
          <a:ln w="19050">
            <a:solidFill>
              <a:schemeClr val="bg2">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37" name="组合 136"/>
          <p:cNvGrpSpPr/>
          <p:nvPr/>
        </p:nvGrpSpPr>
        <p:grpSpPr>
          <a:xfrm>
            <a:off x="567138" y="369630"/>
            <a:ext cx="942567" cy="804941"/>
            <a:chOff x="-232427" y="-283585"/>
            <a:chExt cx="2596386" cy="2217283"/>
          </a:xfrm>
        </p:grpSpPr>
        <p:sp>
          <p:nvSpPr>
            <p:cNvPr id="138" name="椭圆 137"/>
            <p:cNvSpPr/>
            <p:nvPr/>
          </p:nvSpPr>
          <p:spPr>
            <a:xfrm>
              <a:off x="-232427" y="-181291"/>
              <a:ext cx="942567" cy="942567"/>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dirty="0">
                <a:ea typeface="华文细黑" panose="02010600040101010101" pitchFamily="2" charset="-122"/>
              </a:endParaRPr>
            </a:p>
          </p:txBody>
        </p:sp>
        <p:sp>
          <p:nvSpPr>
            <p:cNvPr id="139" name="椭圆 138"/>
            <p:cNvSpPr/>
            <p:nvPr/>
          </p:nvSpPr>
          <p:spPr>
            <a:xfrm>
              <a:off x="1360810" y="855446"/>
              <a:ext cx="927953" cy="927953"/>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140" name="椭圆 139"/>
            <p:cNvSpPr/>
            <p:nvPr/>
          </p:nvSpPr>
          <p:spPr>
            <a:xfrm>
              <a:off x="308145" y="808463"/>
              <a:ext cx="1125235" cy="1125235"/>
            </a:xfrm>
            <a:prstGeom prst="ellipse">
              <a:avLst/>
            </a:prstGeom>
            <a:gradFill flip="none" rotWithShape="1">
              <a:gsLst>
                <a:gs pos="0">
                  <a:schemeClr val="bg1"/>
                </a:gs>
                <a:gs pos="36000">
                  <a:schemeClr val="bg1"/>
                </a:gs>
                <a:gs pos="100000">
                  <a:srgbClr val="C7C7C7"/>
                </a:gs>
              </a:gsLst>
              <a:lin ang="13500000" scaled="1"/>
              <a:tileRect/>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141" name="椭圆 140"/>
            <p:cNvSpPr/>
            <p:nvPr/>
          </p:nvSpPr>
          <p:spPr>
            <a:xfrm>
              <a:off x="166801" y="-283585"/>
              <a:ext cx="2089723" cy="2089721"/>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2032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ea typeface="华文细黑" panose="02010600040101010101" pitchFamily="2" charset="-122"/>
              </a:endParaRPr>
            </a:p>
          </p:txBody>
        </p:sp>
        <p:sp>
          <p:nvSpPr>
            <p:cNvPr id="142" name="文本框 17"/>
            <p:cNvSpPr txBox="1"/>
            <p:nvPr/>
          </p:nvSpPr>
          <p:spPr>
            <a:xfrm>
              <a:off x="131421" y="168317"/>
              <a:ext cx="2125103" cy="1271698"/>
            </a:xfrm>
            <a:prstGeom prst="rect">
              <a:avLst/>
            </a:prstGeom>
            <a:noFill/>
          </p:spPr>
          <p:txBody>
            <a:bodyPr wrap="square" rtlCol="0">
              <a:spAutoFit/>
            </a:bodyPr>
            <a:lstStyle/>
            <a:p>
              <a:pPr algn="ctr"/>
              <a:r>
                <a:rPr lang="en-US" altLang="zh-CN" sz="2400" b="1" dirty="0">
                  <a:solidFill>
                    <a:schemeClr val="accent1"/>
                  </a:solidFill>
                  <a:latin typeface="华文细黑" panose="02010600040101010101" pitchFamily="2" charset="-122"/>
                  <a:ea typeface="华文细黑" panose="02010600040101010101" pitchFamily="2" charset="-122"/>
                </a:rPr>
                <a:t>01</a:t>
              </a:r>
              <a:endParaRPr lang="zh-CN" altLang="en-US" sz="3200" b="1" dirty="0">
                <a:solidFill>
                  <a:schemeClr val="accent1"/>
                </a:solidFill>
                <a:latin typeface="华文细黑" panose="02010600040101010101" pitchFamily="2" charset="-122"/>
                <a:ea typeface="华文细黑" panose="02010600040101010101" pitchFamily="2" charset="-122"/>
              </a:endParaRPr>
            </a:p>
          </p:txBody>
        </p:sp>
        <p:sp>
          <p:nvSpPr>
            <p:cNvPr id="143" name="椭圆 142"/>
            <p:cNvSpPr/>
            <p:nvPr/>
          </p:nvSpPr>
          <p:spPr>
            <a:xfrm>
              <a:off x="2149085" y="-283585"/>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ea typeface="华文细黑" panose="02010600040101010101" pitchFamily="2" charset="-122"/>
              </a:endParaRPr>
            </a:p>
          </p:txBody>
        </p:sp>
        <p:sp>
          <p:nvSpPr>
            <p:cNvPr id="144" name="椭圆 143"/>
            <p:cNvSpPr/>
            <p:nvPr/>
          </p:nvSpPr>
          <p:spPr>
            <a:xfrm>
              <a:off x="23983" y="1333840"/>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ea typeface="华文细黑" panose="02010600040101010101" pitchFamily="2" charset="-122"/>
              </a:endParaRPr>
            </a:p>
          </p:txBody>
        </p:sp>
      </p:grpSp>
      <p:sp>
        <p:nvSpPr>
          <p:cNvPr id="145" name="标题 1"/>
          <p:cNvSpPr txBox="1">
            <a:spLocks/>
          </p:cNvSpPr>
          <p:nvPr/>
        </p:nvSpPr>
        <p:spPr>
          <a:xfrm>
            <a:off x="1708744" y="616240"/>
            <a:ext cx="6911141" cy="683927"/>
          </a:xfrm>
          <a:prstGeom prst="rect">
            <a:avLst/>
          </a:prstGeom>
        </p:spPr>
        <p:txBody>
          <a:bodyPr>
            <a:normAutofit/>
          </a:bodyPr>
          <a:lstStyle>
            <a:lvl1pPr algn="ctr" defTabSz="914400" rtl="0" eaLnBrk="1" latinLnBrk="0" hangingPunct="1">
              <a:lnSpc>
                <a:spcPct val="90000"/>
              </a:lnSpc>
              <a:spcBef>
                <a:spcPct val="0"/>
              </a:spcBef>
              <a:buNone/>
              <a:defRPr sz="3600" b="0" kern="1200">
                <a:solidFill>
                  <a:schemeClr val="bg1">
                    <a:lumMod val="50000"/>
                  </a:schemeClr>
                </a:solidFill>
                <a:effectLst/>
                <a:latin typeface="+mj-ea"/>
                <a:ea typeface="+mj-ea"/>
                <a:cs typeface="+mj-cs"/>
              </a:defRPr>
            </a:lvl1pPr>
          </a:lstStyle>
          <a:p>
            <a:pPr algn="l"/>
            <a:r>
              <a:rPr lang="zh-CN" altLang="en-US" sz="1600" dirty="0">
                <a:solidFill>
                  <a:schemeClr val="accent1"/>
                </a:solidFill>
                <a:latin typeface="华文细黑" panose="02010600040101010101" pitchFamily="2" charset="-122"/>
                <a:ea typeface="华文细黑" panose="02010600040101010101" pitchFamily="2" charset="-122"/>
              </a:rPr>
              <a:t>点击输入您的主标题 </a:t>
            </a:r>
            <a:r>
              <a:rPr lang="en-US" altLang="zh-CN" sz="1600" dirty="0">
                <a:latin typeface="华文细黑" panose="02010600040101010101" pitchFamily="2" charset="-122"/>
                <a:ea typeface="华文细黑" panose="02010600040101010101" pitchFamily="2" charset="-122"/>
              </a:rPr>
              <a:t>/ </a:t>
            </a:r>
            <a:r>
              <a:rPr lang="zh-CN" altLang="en-US" sz="1600" dirty="0">
                <a:latin typeface="华文细黑" panose="02010600040101010101" pitchFamily="2" charset="-122"/>
                <a:ea typeface="华文细黑" panose="02010600040101010101" pitchFamily="2" charset="-122"/>
              </a:rPr>
              <a:t>或您公司</a:t>
            </a:r>
            <a:r>
              <a:rPr lang="en-US" altLang="zh-CN" sz="1600" dirty="0">
                <a:latin typeface="华文细黑" panose="02010600040101010101" pitchFamily="2" charset="-122"/>
                <a:ea typeface="华文细黑" panose="02010600040101010101" pitchFamily="2" charset="-122"/>
              </a:rPr>
              <a:t>LOGO</a:t>
            </a:r>
            <a:r>
              <a:rPr lang="zh-CN" altLang="en-US" sz="1600" dirty="0">
                <a:latin typeface="华文细黑" panose="02010600040101010101" pitchFamily="2" charset="-122"/>
                <a:ea typeface="华文细黑" panose="02010600040101010101" pitchFamily="2" charset="-122"/>
              </a:rPr>
              <a:t>名称</a:t>
            </a:r>
            <a:endParaRPr lang="en-US" altLang="zh-CN" sz="1600" dirty="0">
              <a:latin typeface="华文细黑" panose="02010600040101010101" pitchFamily="2" charset="-122"/>
              <a:ea typeface="华文细黑" panose="02010600040101010101" pitchFamily="2" charset="-122"/>
              <a:cs typeface="Lato Light"/>
            </a:endParaRPr>
          </a:p>
        </p:txBody>
      </p:sp>
      <p:sp>
        <p:nvSpPr>
          <p:cNvPr id="146" name="标题 1"/>
          <p:cNvSpPr txBox="1">
            <a:spLocks/>
          </p:cNvSpPr>
          <p:nvPr/>
        </p:nvSpPr>
        <p:spPr>
          <a:xfrm>
            <a:off x="10318678" y="635290"/>
            <a:ext cx="1046898" cy="683927"/>
          </a:xfrm>
          <a:prstGeom prst="rect">
            <a:avLst/>
          </a:prstGeom>
        </p:spPr>
        <p:txBody>
          <a:bodyPr>
            <a:normAutofit/>
          </a:bodyPr>
          <a:lstStyle>
            <a:lvl1pPr algn="ctr" defTabSz="914400" rtl="0" eaLnBrk="1" latinLnBrk="0" hangingPunct="1">
              <a:lnSpc>
                <a:spcPct val="90000"/>
              </a:lnSpc>
              <a:spcBef>
                <a:spcPct val="0"/>
              </a:spcBef>
              <a:buNone/>
              <a:defRPr sz="3600" b="0" kern="1200">
                <a:solidFill>
                  <a:schemeClr val="bg1">
                    <a:lumMod val="50000"/>
                  </a:schemeClr>
                </a:solidFill>
                <a:effectLst/>
                <a:latin typeface="+mj-ea"/>
                <a:ea typeface="+mj-ea"/>
                <a:cs typeface="+mj-cs"/>
              </a:defRPr>
            </a:lvl1pPr>
          </a:lstStyle>
          <a:p>
            <a:pPr algn="l"/>
            <a:r>
              <a:rPr lang="en-US" altLang="zh-CN" sz="1800" dirty="0">
                <a:solidFill>
                  <a:schemeClr val="bg2"/>
                </a:solidFill>
                <a:latin typeface="华文细黑" panose="02010600040101010101" pitchFamily="2" charset="-122"/>
                <a:ea typeface="华文细黑" panose="02010600040101010101" pitchFamily="2" charset="-122"/>
              </a:rPr>
              <a:t>LOGO</a:t>
            </a:r>
            <a:endParaRPr lang="en-US" altLang="zh-CN" sz="1800" dirty="0">
              <a:solidFill>
                <a:schemeClr val="bg2"/>
              </a:solidFill>
              <a:latin typeface="华文细黑" panose="02010600040101010101" pitchFamily="2" charset="-122"/>
              <a:ea typeface="华文细黑" panose="02010600040101010101" pitchFamily="2" charset="-122"/>
              <a:cs typeface="Lato Light"/>
            </a:endParaRPr>
          </a:p>
        </p:txBody>
      </p:sp>
      <p:sp>
        <p:nvSpPr>
          <p:cNvPr id="31" name="椭圆 30"/>
          <p:cNvSpPr/>
          <p:nvPr/>
        </p:nvSpPr>
        <p:spPr bwMode="auto">
          <a:xfrm>
            <a:off x="2950462" y="1938615"/>
            <a:ext cx="3648075" cy="3648075"/>
          </a:xfrm>
          <a:prstGeom prst="ellipse">
            <a:avLst/>
          </a:prstGeom>
          <a:noFill/>
          <a:ln w="12700" cap="flat" cmpd="sng" algn="ctr">
            <a:solidFill>
              <a:schemeClr val="bg1">
                <a:lumMod val="75000"/>
              </a:schemeClr>
            </a:solidFill>
            <a:prstDash val="dash"/>
          </a:ln>
          <a:effectLst/>
        </p:spPr>
        <p:txBody>
          <a:bodyPr anchor="ctr"/>
          <a:lstStyle/>
          <a:p>
            <a:pPr algn="ctr" fontAlgn="auto">
              <a:spcBef>
                <a:spcPts val="0"/>
              </a:spcBef>
              <a:spcAft>
                <a:spcPts val="0"/>
              </a:spcAft>
              <a:defRPr/>
            </a:pPr>
            <a:endParaRPr lang="zh-CN" altLang="en-US" kern="0" dirty="0">
              <a:solidFill>
                <a:sysClr val="window" lastClr="FFFFFF"/>
              </a:solidFill>
              <a:latin typeface="Calibri"/>
              <a:ea typeface="华文细黑" panose="02010600040101010101" pitchFamily="2" charset="-122"/>
            </a:endParaRPr>
          </a:p>
        </p:txBody>
      </p:sp>
      <p:sp>
        <p:nvSpPr>
          <p:cNvPr id="32" name="椭圆 31"/>
          <p:cNvSpPr/>
          <p:nvPr/>
        </p:nvSpPr>
        <p:spPr bwMode="auto">
          <a:xfrm>
            <a:off x="5133274" y="1938615"/>
            <a:ext cx="3649663" cy="3648075"/>
          </a:xfrm>
          <a:prstGeom prst="ellipse">
            <a:avLst/>
          </a:prstGeom>
          <a:noFill/>
          <a:ln w="12700" cap="flat" cmpd="sng" algn="ctr">
            <a:solidFill>
              <a:schemeClr val="bg1">
                <a:lumMod val="75000"/>
              </a:schemeClr>
            </a:solidFill>
            <a:prstDash val="dash"/>
          </a:ln>
          <a:effectLst/>
        </p:spPr>
        <p:txBody>
          <a:bodyPr anchor="ctr"/>
          <a:lstStyle/>
          <a:p>
            <a:pPr algn="ctr" fontAlgn="auto">
              <a:spcBef>
                <a:spcPts val="0"/>
              </a:spcBef>
              <a:spcAft>
                <a:spcPts val="0"/>
              </a:spcAft>
              <a:defRPr/>
            </a:pPr>
            <a:endParaRPr lang="zh-CN" altLang="en-US" kern="0" dirty="0">
              <a:solidFill>
                <a:sysClr val="window" lastClr="FFFFFF"/>
              </a:solidFill>
              <a:latin typeface="Calibri"/>
              <a:ea typeface="华文细黑" panose="02010600040101010101" pitchFamily="2" charset="-122"/>
            </a:endParaRPr>
          </a:p>
        </p:txBody>
      </p:sp>
      <p:cxnSp>
        <p:nvCxnSpPr>
          <p:cNvPr id="33" name="直接连接符 32"/>
          <p:cNvCxnSpPr>
            <a:cxnSpLocks noChangeShapeType="1"/>
          </p:cNvCxnSpPr>
          <p:nvPr/>
        </p:nvCxnSpPr>
        <p:spPr bwMode="auto">
          <a:xfrm>
            <a:off x="3952174" y="2829203"/>
            <a:ext cx="1057235" cy="477564"/>
          </a:xfrm>
          <a:prstGeom prst="line">
            <a:avLst/>
          </a:prstGeom>
          <a:noFill/>
          <a:ln w="9525" algn="ctr">
            <a:solidFill>
              <a:schemeClr val="tx1">
                <a:lumMod val="75000"/>
                <a:lumOff val="25000"/>
              </a:schemeClr>
            </a:solidFill>
            <a:round/>
            <a:headEnd type="none" w="sm" len="sm"/>
            <a:tailEnd type="arrow" w="sm" len="sm"/>
          </a:ln>
        </p:spPr>
      </p:cxnSp>
      <p:cxnSp>
        <p:nvCxnSpPr>
          <p:cNvPr id="34" name="直接连接符 33"/>
          <p:cNvCxnSpPr>
            <a:cxnSpLocks noChangeShapeType="1"/>
          </p:cNvCxnSpPr>
          <p:nvPr/>
        </p:nvCxnSpPr>
        <p:spPr bwMode="auto">
          <a:xfrm>
            <a:off x="3647374" y="3653115"/>
            <a:ext cx="1290027" cy="0"/>
          </a:xfrm>
          <a:prstGeom prst="line">
            <a:avLst/>
          </a:prstGeom>
          <a:noFill/>
          <a:ln w="9525" algn="ctr">
            <a:solidFill>
              <a:schemeClr val="tx1">
                <a:lumMod val="75000"/>
                <a:lumOff val="25000"/>
              </a:schemeClr>
            </a:solidFill>
            <a:round/>
            <a:headEnd type="none" w="sm" len="sm"/>
            <a:tailEnd type="arrow" w="sm" len="sm"/>
          </a:ln>
        </p:spPr>
      </p:cxnSp>
      <p:cxnSp>
        <p:nvCxnSpPr>
          <p:cNvPr id="35" name="直接连接符 34"/>
          <p:cNvCxnSpPr>
            <a:cxnSpLocks noChangeShapeType="1"/>
          </p:cNvCxnSpPr>
          <p:nvPr/>
        </p:nvCxnSpPr>
        <p:spPr bwMode="auto">
          <a:xfrm flipV="1">
            <a:off x="3952174" y="3954839"/>
            <a:ext cx="1057235" cy="544414"/>
          </a:xfrm>
          <a:prstGeom prst="line">
            <a:avLst/>
          </a:prstGeom>
          <a:noFill/>
          <a:ln w="9525" algn="ctr">
            <a:solidFill>
              <a:schemeClr val="tx1">
                <a:lumMod val="75000"/>
                <a:lumOff val="25000"/>
              </a:schemeClr>
            </a:solidFill>
            <a:round/>
            <a:headEnd type="none" w="sm" len="sm"/>
            <a:tailEnd type="arrow" w="sm" len="sm"/>
          </a:ln>
        </p:spPr>
      </p:cxnSp>
      <p:cxnSp>
        <p:nvCxnSpPr>
          <p:cNvPr id="36" name="直接连接符 35"/>
          <p:cNvCxnSpPr>
            <a:cxnSpLocks noChangeShapeType="1"/>
          </p:cNvCxnSpPr>
          <p:nvPr/>
        </p:nvCxnSpPr>
        <p:spPr bwMode="auto">
          <a:xfrm flipH="1" flipV="1">
            <a:off x="6809609" y="3954839"/>
            <a:ext cx="1065278" cy="531714"/>
          </a:xfrm>
          <a:prstGeom prst="line">
            <a:avLst/>
          </a:prstGeom>
          <a:noFill/>
          <a:ln w="9525" algn="ctr">
            <a:solidFill>
              <a:schemeClr val="tx1">
                <a:lumMod val="75000"/>
                <a:lumOff val="25000"/>
              </a:schemeClr>
            </a:solidFill>
            <a:round/>
            <a:headEnd type="none" w="sm" len="sm"/>
            <a:tailEnd type="arrow" w="sm" len="sm"/>
          </a:ln>
        </p:spPr>
      </p:cxnSp>
      <p:cxnSp>
        <p:nvCxnSpPr>
          <p:cNvPr id="37" name="直接连接符 36"/>
          <p:cNvCxnSpPr>
            <a:cxnSpLocks noChangeShapeType="1"/>
          </p:cNvCxnSpPr>
          <p:nvPr/>
        </p:nvCxnSpPr>
        <p:spPr bwMode="auto">
          <a:xfrm flipH="1">
            <a:off x="6809609" y="3649940"/>
            <a:ext cx="1360553" cy="0"/>
          </a:xfrm>
          <a:prstGeom prst="line">
            <a:avLst/>
          </a:prstGeom>
          <a:noFill/>
          <a:ln w="9525" algn="ctr">
            <a:solidFill>
              <a:schemeClr val="tx1">
                <a:lumMod val="75000"/>
                <a:lumOff val="25000"/>
              </a:schemeClr>
            </a:solidFill>
            <a:round/>
            <a:headEnd type="none" w="sm" len="sm"/>
            <a:tailEnd type="arrow" w="sm" len="sm"/>
          </a:ln>
        </p:spPr>
      </p:cxnSp>
      <p:cxnSp>
        <p:nvCxnSpPr>
          <p:cNvPr id="38" name="直接连接符 37"/>
          <p:cNvCxnSpPr>
            <a:cxnSpLocks noChangeShapeType="1"/>
          </p:cNvCxnSpPr>
          <p:nvPr/>
        </p:nvCxnSpPr>
        <p:spPr bwMode="auto">
          <a:xfrm flipH="1">
            <a:off x="6809609" y="2829203"/>
            <a:ext cx="1065278" cy="477564"/>
          </a:xfrm>
          <a:prstGeom prst="line">
            <a:avLst/>
          </a:prstGeom>
          <a:noFill/>
          <a:ln w="9525" algn="ctr">
            <a:solidFill>
              <a:schemeClr val="tx1">
                <a:lumMod val="75000"/>
                <a:lumOff val="25000"/>
              </a:schemeClr>
            </a:solidFill>
            <a:round/>
            <a:headEnd type="none" w="sm" len="sm"/>
            <a:tailEnd type="arrow" w="sm" len="sm"/>
          </a:ln>
        </p:spPr>
      </p:cxnSp>
      <p:sp>
        <p:nvSpPr>
          <p:cNvPr id="41" name="椭圆 40"/>
          <p:cNvSpPr/>
          <p:nvPr/>
        </p:nvSpPr>
        <p:spPr>
          <a:xfrm>
            <a:off x="4797382" y="2582211"/>
            <a:ext cx="2141808" cy="2141808"/>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accent1"/>
                </a:solidFill>
                <a:latin typeface="微软雅黑" panose="020B0503020204020204" pitchFamily="34" charset="-122"/>
                <a:ea typeface="华文细黑" panose="02010600040101010101" pitchFamily="2" charset="-122"/>
              </a:rPr>
              <a:t>添加</a:t>
            </a:r>
            <a:endParaRPr lang="en-US" altLang="zh-CN" sz="2000" b="1" dirty="0">
              <a:solidFill>
                <a:schemeClr val="accent1"/>
              </a:solidFill>
              <a:latin typeface="微软雅黑" panose="020B0503020204020204" pitchFamily="34" charset="-122"/>
              <a:ea typeface="华文细黑" panose="02010600040101010101" pitchFamily="2" charset="-122"/>
            </a:endParaRPr>
          </a:p>
          <a:p>
            <a:pPr algn="ctr"/>
            <a:r>
              <a:rPr lang="zh-CN" altLang="en-US" sz="2000" b="1" dirty="0">
                <a:solidFill>
                  <a:schemeClr val="accent1"/>
                </a:solidFill>
                <a:latin typeface="微软雅黑" panose="020B0503020204020204" pitchFamily="34" charset="-122"/>
                <a:ea typeface="华文细黑" panose="02010600040101010101" pitchFamily="2" charset="-122"/>
              </a:rPr>
              <a:t>需要标题</a:t>
            </a:r>
            <a:endParaRPr lang="en-US" altLang="zh-CN" sz="2000" b="1" dirty="0">
              <a:solidFill>
                <a:schemeClr val="accent1"/>
              </a:solidFill>
              <a:latin typeface="微软雅黑" panose="020B0503020204020204" pitchFamily="34" charset="-122"/>
              <a:ea typeface="华文细黑" panose="02010600040101010101" pitchFamily="2" charset="-122"/>
            </a:endParaRPr>
          </a:p>
        </p:txBody>
      </p:sp>
      <p:sp>
        <p:nvSpPr>
          <p:cNvPr id="44" name="椭圆 43"/>
          <p:cNvSpPr/>
          <p:nvPr/>
        </p:nvSpPr>
        <p:spPr>
          <a:xfrm>
            <a:off x="2896906" y="1964242"/>
            <a:ext cx="1134224" cy="1134224"/>
          </a:xfrm>
          <a:prstGeom prst="ellipse">
            <a:avLst/>
          </a:prstGeom>
          <a:solidFill>
            <a:schemeClr val="accent1"/>
          </a:solidFill>
          <a:ln w="12700">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p>
            <a:pPr defTabSz="914263" fontAlgn="base">
              <a:spcBef>
                <a:spcPct val="0"/>
              </a:spcBef>
              <a:spcAft>
                <a:spcPct val="0"/>
              </a:spcAft>
              <a:buFont typeface="Arial" pitchFamily="34" charset="0"/>
            </a:pPr>
            <a:r>
              <a:rPr lang="zh-CN" altLang="en-US" sz="2000" b="1" dirty="0">
                <a:solidFill>
                  <a:schemeClr val="bg1"/>
                </a:solidFill>
                <a:latin typeface="DIN Mittelschrift Std" pitchFamily="50" charset="0"/>
                <a:ea typeface="华文细黑" panose="02010600040101010101" pitchFamily="2" charset="-122"/>
              </a:rPr>
              <a:t>添加</a:t>
            </a:r>
            <a:endParaRPr lang="en-US" altLang="zh-CN" sz="2000" b="1" dirty="0">
              <a:solidFill>
                <a:schemeClr val="bg1"/>
              </a:solidFill>
              <a:latin typeface="DIN Mittelschrift Std" pitchFamily="50" charset="0"/>
              <a:ea typeface="华文细黑" panose="02010600040101010101" pitchFamily="2" charset="-122"/>
            </a:endParaRPr>
          </a:p>
          <a:p>
            <a:pPr defTabSz="914263" fontAlgn="base">
              <a:spcBef>
                <a:spcPct val="0"/>
              </a:spcBef>
              <a:spcAft>
                <a:spcPct val="0"/>
              </a:spcAft>
              <a:buFont typeface="Arial" pitchFamily="34" charset="0"/>
            </a:pPr>
            <a:r>
              <a:rPr lang="zh-CN" altLang="en-US" sz="2000" b="1" dirty="0">
                <a:solidFill>
                  <a:schemeClr val="bg1"/>
                </a:solidFill>
                <a:latin typeface="DIN Mittelschrift Std" pitchFamily="50" charset="0"/>
                <a:ea typeface="华文细黑" panose="02010600040101010101" pitchFamily="2" charset="-122"/>
              </a:rPr>
              <a:t>文字</a:t>
            </a:r>
            <a:endParaRPr lang="en-US" altLang="zh-CN" sz="2000" b="1" dirty="0">
              <a:solidFill>
                <a:schemeClr val="bg1"/>
              </a:solidFill>
              <a:latin typeface="DIN Mittelschrift Std" pitchFamily="50" charset="0"/>
              <a:ea typeface="华文细黑" panose="02010600040101010101" pitchFamily="2" charset="-122"/>
            </a:endParaRPr>
          </a:p>
        </p:txBody>
      </p:sp>
      <p:sp>
        <p:nvSpPr>
          <p:cNvPr id="47" name="椭圆 46"/>
          <p:cNvSpPr/>
          <p:nvPr/>
        </p:nvSpPr>
        <p:spPr>
          <a:xfrm>
            <a:off x="2453199" y="3107074"/>
            <a:ext cx="1134224" cy="1134224"/>
          </a:xfrm>
          <a:prstGeom prst="ellipse">
            <a:avLst/>
          </a:prstGeom>
          <a:solidFill>
            <a:schemeClr val="accent1"/>
          </a:solidFill>
          <a:ln w="12700">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p>
            <a:pPr defTabSz="914263" fontAlgn="base">
              <a:spcBef>
                <a:spcPct val="0"/>
              </a:spcBef>
              <a:spcAft>
                <a:spcPct val="0"/>
              </a:spcAft>
              <a:buFont typeface="Arial" pitchFamily="34" charset="0"/>
            </a:pPr>
            <a:r>
              <a:rPr lang="zh-CN" altLang="en-US" sz="2000" b="1" dirty="0">
                <a:solidFill>
                  <a:schemeClr val="bg1"/>
                </a:solidFill>
                <a:latin typeface="DIN Mittelschrift Std" pitchFamily="50" charset="0"/>
                <a:ea typeface="华文细黑" panose="02010600040101010101" pitchFamily="2" charset="-122"/>
              </a:rPr>
              <a:t>添加</a:t>
            </a:r>
            <a:endParaRPr lang="en-US" altLang="zh-CN" sz="2000" b="1" dirty="0">
              <a:solidFill>
                <a:schemeClr val="bg1"/>
              </a:solidFill>
              <a:latin typeface="DIN Mittelschrift Std" pitchFamily="50" charset="0"/>
              <a:ea typeface="华文细黑" panose="02010600040101010101" pitchFamily="2" charset="-122"/>
            </a:endParaRPr>
          </a:p>
          <a:p>
            <a:pPr defTabSz="914263" fontAlgn="base">
              <a:spcBef>
                <a:spcPct val="0"/>
              </a:spcBef>
              <a:spcAft>
                <a:spcPct val="0"/>
              </a:spcAft>
              <a:buFont typeface="Arial" pitchFamily="34" charset="0"/>
            </a:pPr>
            <a:r>
              <a:rPr lang="zh-CN" altLang="en-US" sz="2000" b="1" dirty="0">
                <a:solidFill>
                  <a:schemeClr val="bg1"/>
                </a:solidFill>
                <a:latin typeface="DIN Mittelschrift Std" pitchFamily="50" charset="0"/>
                <a:ea typeface="华文细黑" panose="02010600040101010101" pitchFamily="2" charset="-122"/>
              </a:rPr>
              <a:t>文字</a:t>
            </a:r>
            <a:endParaRPr lang="en-US" altLang="zh-CN" sz="2000" b="1" dirty="0">
              <a:solidFill>
                <a:schemeClr val="bg1"/>
              </a:solidFill>
              <a:latin typeface="DIN Mittelschrift Std" pitchFamily="50" charset="0"/>
              <a:ea typeface="华文细黑" panose="02010600040101010101" pitchFamily="2" charset="-122"/>
            </a:endParaRPr>
          </a:p>
        </p:txBody>
      </p:sp>
      <p:sp>
        <p:nvSpPr>
          <p:cNvPr id="55" name="椭圆 54"/>
          <p:cNvSpPr/>
          <p:nvPr/>
        </p:nvSpPr>
        <p:spPr>
          <a:xfrm>
            <a:off x="2859599" y="4257697"/>
            <a:ext cx="1134224" cy="1134224"/>
          </a:xfrm>
          <a:prstGeom prst="ellipse">
            <a:avLst/>
          </a:prstGeom>
          <a:solidFill>
            <a:schemeClr val="accent1"/>
          </a:solidFill>
          <a:ln w="12700">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p>
            <a:pPr defTabSz="914263" fontAlgn="base">
              <a:spcBef>
                <a:spcPct val="0"/>
              </a:spcBef>
              <a:spcAft>
                <a:spcPct val="0"/>
              </a:spcAft>
              <a:buFont typeface="Arial" pitchFamily="34" charset="0"/>
            </a:pPr>
            <a:r>
              <a:rPr lang="zh-CN" altLang="en-US" sz="2000" b="1" dirty="0">
                <a:solidFill>
                  <a:schemeClr val="bg1"/>
                </a:solidFill>
                <a:latin typeface="DIN Mittelschrift Std" pitchFamily="50" charset="0"/>
                <a:ea typeface="华文细黑" panose="02010600040101010101" pitchFamily="2" charset="-122"/>
              </a:rPr>
              <a:t>添加</a:t>
            </a:r>
            <a:endParaRPr lang="en-US" altLang="zh-CN" sz="2000" b="1" dirty="0">
              <a:solidFill>
                <a:schemeClr val="bg1"/>
              </a:solidFill>
              <a:latin typeface="DIN Mittelschrift Std" pitchFamily="50" charset="0"/>
              <a:ea typeface="华文细黑" panose="02010600040101010101" pitchFamily="2" charset="-122"/>
            </a:endParaRPr>
          </a:p>
          <a:p>
            <a:pPr defTabSz="914263" fontAlgn="base">
              <a:spcBef>
                <a:spcPct val="0"/>
              </a:spcBef>
              <a:spcAft>
                <a:spcPct val="0"/>
              </a:spcAft>
              <a:buFont typeface="Arial" pitchFamily="34" charset="0"/>
            </a:pPr>
            <a:r>
              <a:rPr lang="zh-CN" altLang="en-US" sz="2000" b="1" dirty="0">
                <a:solidFill>
                  <a:schemeClr val="bg1"/>
                </a:solidFill>
                <a:latin typeface="DIN Mittelschrift Std" pitchFamily="50" charset="0"/>
                <a:ea typeface="华文细黑" panose="02010600040101010101" pitchFamily="2" charset="-122"/>
              </a:rPr>
              <a:t>文字</a:t>
            </a:r>
            <a:endParaRPr lang="en-US" altLang="zh-CN" sz="2000" b="1" dirty="0">
              <a:solidFill>
                <a:schemeClr val="bg1"/>
              </a:solidFill>
              <a:latin typeface="DIN Mittelschrift Std" pitchFamily="50" charset="0"/>
              <a:ea typeface="华文细黑" panose="02010600040101010101" pitchFamily="2" charset="-122"/>
            </a:endParaRPr>
          </a:p>
        </p:txBody>
      </p:sp>
      <p:sp>
        <p:nvSpPr>
          <p:cNvPr id="64" name="椭圆 63"/>
          <p:cNvSpPr/>
          <p:nvPr/>
        </p:nvSpPr>
        <p:spPr>
          <a:xfrm>
            <a:off x="7753068" y="1964242"/>
            <a:ext cx="1134224" cy="1134224"/>
          </a:xfrm>
          <a:prstGeom prst="ellipse">
            <a:avLst/>
          </a:prstGeom>
          <a:solidFill>
            <a:schemeClr val="accent1"/>
          </a:solidFill>
          <a:ln w="12700">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p>
            <a:pPr defTabSz="914263" fontAlgn="base">
              <a:spcBef>
                <a:spcPct val="0"/>
              </a:spcBef>
              <a:spcAft>
                <a:spcPct val="0"/>
              </a:spcAft>
              <a:buFont typeface="Arial" pitchFamily="34" charset="0"/>
            </a:pPr>
            <a:r>
              <a:rPr lang="zh-CN" altLang="en-US" sz="2000" b="1" dirty="0">
                <a:solidFill>
                  <a:schemeClr val="bg1"/>
                </a:solidFill>
                <a:latin typeface="DIN Mittelschrift Std" pitchFamily="50" charset="0"/>
                <a:ea typeface="华文细黑" panose="02010600040101010101" pitchFamily="2" charset="-122"/>
              </a:rPr>
              <a:t>添加</a:t>
            </a:r>
            <a:endParaRPr lang="en-US" altLang="zh-CN" sz="2000" b="1" dirty="0">
              <a:solidFill>
                <a:schemeClr val="bg1"/>
              </a:solidFill>
              <a:latin typeface="DIN Mittelschrift Std" pitchFamily="50" charset="0"/>
              <a:ea typeface="华文细黑" panose="02010600040101010101" pitchFamily="2" charset="-122"/>
            </a:endParaRPr>
          </a:p>
          <a:p>
            <a:pPr defTabSz="914263" fontAlgn="base">
              <a:spcBef>
                <a:spcPct val="0"/>
              </a:spcBef>
              <a:spcAft>
                <a:spcPct val="0"/>
              </a:spcAft>
              <a:buFont typeface="Arial" pitchFamily="34" charset="0"/>
            </a:pPr>
            <a:r>
              <a:rPr lang="zh-CN" altLang="en-US" sz="2000" b="1" dirty="0">
                <a:solidFill>
                  <a:schemeClr val="bg1"/>
                </a:solidFill>
                <a:latin typeface="DIN Mittelschrift Std" pitchFamily="50" charset="0"/>
                <a:ea typeface="华文细黑" panose="02010600040101010101" pitchFamily="2" charset="-122"/>
              </a:rPr>
              <a:t>文字</a:t>
            </a:r>
            <a:endParaRPr lang="en-US" altLang="zh-CN" sz="2000" b="1" dirty="0">
              <a:solidFill>
                <a:schemeClr val="bg1"/>
              </a:solidFill>
              <a:latin typeface="DIN Mittelschrift Std" pitchFamily="50" charset="0"/>
              <a:ea typeface="华文细黑" panose="02010600040101010101" pitchFamily="2" charset="-122"/>
            </a:endParaRPr>
          </a:p>
        </p:txBody>
      </p:sp>
      <p:sp>
        <p:nvSpPr>
          <p:cNvPr id="68" name="椭圆 67"/>
          <p:cNvSpPr/>
          <p:nvPr/>
        </p:nvSpPr>
        <p:spPr>
          <a:xfrm>
            <a:off x="8204712" y="3107074"/>
            <a:ext cx="1134224" cy="1134224"/>
          </a:xfrm>
          <a:prstGeom prst="ellipse">
            <a:avLst/>
          </a:prstGeom>
          <a:solidFill>
            <a:schemeClr val="accent1"/>
          </a:solidFill>
          <a:ln w="12700">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p>
            <a:pPr defTabSz="914263" fontAlgn="base">
              <a:spcBef>
                <a:spcPct val="0"/>
              </a:spcBef>
              <a:spcAft>
                <a:spcPct val="0"/>
              </a:spcAft>
              <a:buFont typeface="Arial" pitchFamily="34" charset="0"/>
            </a:pPr>
            <a:r>
              <a:rPr lang="zh-CN" altLang="en-US" sz="2000" b="1" dirty="0">
                <a:solidFill>
                  <a:schemeClr val="bg1"/>
                </a:solidFill>
                <a:latin typeface="DIN Mittelschrift Std" pitchFamily="50" charset="0"/>
                <a:ea typeface="华文细黑" panose="02010600040101010101" pitchFamily="2" charset="-122"/>
              </a:rPr>
              <a:t>添加</a:t>
            </a:r>
            <a:endParaRPr lang="en-US" altLang="zh-CN" sz="2000" b="1" dirty="0">
              <a:solidFill>
                <a:schemeClr val="bg1"/>
              </a:solidFill>
              <a:latin typeface="DIN Mittelschrift Std" pitchFamily="50" charset="0"/>
              <a:ea typeface="华文细黑" panose="02010600040101010101" pitchFamily="2" charset="-122"/>
            </a:endParaRPr>
          </a:p>
          <a:p>
            <a:pPr defTabSz="914263" fontAlgn="base">
              <a:spcBef>
                <a:spcPct val="0"/>
              </a:spcBef>
              <a:spcAft>
                <a:spcPct val="0"/>
              </a:spcAft>
              <a:buFont typeface="Arial" pitchFamily="34" charset="0"/>
            </a:pPr>
            <a:r>
              <a:rPr lang="zh-CN" altLang="en-US" sz="2000" b="1" dirty="0">
                <a:solidFill>
                  <a:schemeClr val="bg1"/>
                </a:solidFill>
                <a:latin typeface="DIN Mittelschrift Std" pitchFamily="50" charset="0"/>
                <a:ea typeface="华文细黑" panose="02010600040101010101" pitchFamily="2" charset="-122"/>
              </a:rPr>
              <a:t>文字</a:t>
            </a:r>
            <a:endParaRPr lang="en-US" altLang="zh-CN" sz="2000" b="1" dirty="0">
              <a:solidFill>
                <a:schemeClr val="bg1"/>
              </a:solidFill>
              <a:latin typeface="DIN Mittelschrift Std" pitchFamily="50" charset="0"/>
              <a:ea typeface="华文细黑" panose="02010600040101010101" pitchFamily="2" charset="-122"/>
            </a:endParaRPr>
          </a:p>
        </p:txBody>
      </p:sp>
      <p:sp>
        <p:nvSpPr>
          <p:cNvPr id="72" name="椭圆 71"/>
          <p:cNvSpPr/>
          <p:nvPr/>
        </p:nvSpPr>
        <p:spPr>
          <a:xfrm>
            <a:off x="7803074" y="4257697"/>
            <a:ext cx="1134224" cy="1134224"/>
          </a:xfrm>
          <a:prstGeom prst="ellipse">
            <a:avLst/>
          </a:prstGeom>
          <a:solidFill>
            <a:schemeClr val="accent1"/>
          </a:solidFill>
          <a:ln w="12700">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p>
            <a:pPr defTabSz="914263" fontAlgn="base">
              <a:spcBef>
                <a:spcPct val="0"/>
              </a:spcBef>
              <a:spcAft>
                <a:spcPct val="0"/>
              </a:spcAft>
              <a:buFont typeface="Arial" pitchFamily="34" charset="0"/>
            </a:pPr>
            <a:r>
              <a:rPr lang="zh-CN" altLang="en-US" sz="2000" b="1" dirty="0">
                <a:solidFill>
                  <a:schemeClr val="bg1"/>
                </a:solidFill>
                <a:latin typeface="DIN Mittelschrift Std" pitchFamily="50" charset="0"/>
                <a:ea typeface="华文细黑" panose="02010600040101010101" pitchFamily="2" charset="-122"/>
              </a:rPr>
              <a:t>添加</a:t>
            </a:r>
            <a:endParaRPr lang="en-US" altLang="zh-CN" sz="2000" b="1" dirty="0">
              <a:solidFill>
                <a:schemeClr val="bg1"/>
              </a:solidFill>
              <a:latin typeface="DIN Mittelschrift Std" pitchFamily="50" charset="0"/>
              <a:ea typeface="华文细黑" panose="02010600040101010101" pitchFamily="2" charset="-122"/>
            </a:endParaRPr>
          </a:p>
          <a:p>
            <a:pPr defTabSz="914263" fontAlgn="base">
              <a:spcBef>
                <a:spcPct val="0"/>
              </a:spcBef>
              <a:spcAft>
                <a:spcPct val="0"/>
              </a:spcAft>
              <a:buFont typeface="Arial" pitchFamily="34" charset="0"/>
            </a:pPr>
            <a:r>
              <a:rPr lang="zh-CN" altLang="en-US" sz="2000" b="1" dirty="0">
                <a:solidFill>
                  <a:schemeClr val="bg1"/>
                </a:solidFill>
                <a:latin typeface="DIN Mittelschrift Std" pitchFamily="50" charset="0"/>
                <a:ea typeface="华文细黑" panose="02010600040101010101" pitchFamily="2" charset="-122"/>
              </a:rPr>
              <a:t>文字</a:t>
            </a:r>
            <a:endParaRPr lang="en-US" altLang="zh-CN" sz="2000" b="1" dirty="0">
              <a:solidFill>
                <a:schemeClr val="bg1"/>
              </a:solidFill>
              <a:latin typeface="DIN Mittelschrift Std" pitchFamily="50" charset="0"/>
              <a:ea typeface="华文细黑" panose="02010600040101010101" pitchFamily="2" charset="-122"/>
            </a:endParaRPr>
          </a:p>
        </p:txBody>
      </p:sp>
      <p:sp>
        <p:nvSpPr>
          <p:cNvPr id="73" name="TextBox 72"/>
          <p:cNvSpPr txBox="1"/>
          <p:nvPr/>
        </p:nvSpPr>
        <p:spPr>
          <a:xfrm>
            <a:off x="967629" y="2009761"/>
            <a:ext cx="1891970" cy="572450"/>
          </a:xfrm>
          <a:prstGeom prst="rect">
            <a:avLst/>
          </a:prstGeom>
          <a:noFill/>
        </p:spPr>
        <p:txBody>
          <a:bodyPr wrap="square" lIns="91426" tIns="45713" rIns="91426" bIns="45713">
            <a:spAutoFit/>
          </a:bodyPr>
          <a:lstStyle/>
          <a:p>
            <a:pPr defTabSz="806226">
              <a:lnSpc>
                <a:spcPct val="130000"/>
              </a:lnSpc>
              <a:defRPr/>
            </a:pPr>
            <a:r>
              <a:rPr lang="zh-CN" altLang="en-US" sz="800" kern="0" dirty="0">
                <a:solidFill>
                  <a:schemeClr val="tx1">
                    <a:lumMod val="50000"/>
                    <a:lumOff val="50000"/>
                  </a:schemeClr>
                </a:solidFill>
                <a:latin typeface="华文细黑" panose="02010600040101010101" pitchFamily="2" charset="-122"/>
                <a:ea typeface="华文细黑" panose="02010600040101010101" pitchFamily="2" charset="-122"/>
              </a:rPr>
              <a:t>您的内容打在这里，或者通过复制您的文本后，在此框中选择粘贴，并选择只保留文字。您的内容打在这里。</a:t>
            </a:r>
          </a:p>
        </p:txBody>
      </p:sp>
      <p:sp>
        <p:nvSpPr>
          <p:cNvPr id="76" name="TextBox 75"/>
          <p:cNvSpPr txBox="1"/>
          <p:nvPr/>
        </p:nvSpPr>
        <p:spPr>
          <a:xfrm>
            <a:off x="536421" y="3363715"/>
            <a:ext cx="1891970" cy="572450"/>
          </a:xfrm>
          <a:prstGeom prst="rect">
            <a:avLst/>
          </a:prstGeom>
          <a:noFill/>
        </p:spPr>
        <p:txBody>
          <a:bodyPr wrap="square" lIns="91426" tIns="45713" rIns="91426" bIns="45713">
            <a:spAutoFit/>
          </a:bodyPr>
          <a:lstStyle/>
          <a:p>
            <a:pPr defTabSz="806226">
              <a:lnSpc>
                <a:spcPct val="130000"/>
              </a:lnSpc>
              <a:defRPr/>
            </a:pPr>
            <a:r>
              <a:rPr lang="zh-CN" altLang="en-US" sz="800" kern="0" dirty="0">
                <a:solidFill>
                  <a:schemeClr val="tx1">
                    <a:lumMod val="50000"/>
                    <a:lumOff val="50000"/>
                  </a:schemeClr>
                </a:solidFill>
                <a:latin typeface="华文细黑" panose="02010600040101010101" pitchFamily="2" charset="-122"/>
                <a:ea typeface="华文细黑" panose="02010600040101010101" pitchFamily="2" charset="-122"/>
              </a:rPr>
              <a:t>您的内容打在这里，或者通过复制您的文本后，在此框中选择粘贴，并选择只保留文字。您的内容打在这里。</a:t>
            </a:r>
          </a:p>
        </p:txBody>
      </p:sp>
      <p:sp>
        <p:nvSpPr>
          <p:cNvPr id="77" name="TextBox 76"/>
          <p:cNvSpPr txBox="1"/>
          <p:nvPr/>
        </p:nvSpPr>
        <p:spPr>
          <a:xfrm>
            <a:off x="876347" y="4634445"/>
            <a:ext cx="1891970" cy="572450"/>
          </a:xfrm>
          <a:prstGeom prst="rect">
            <a:avLst/>
          </a:prstGeom>
          <a:noFill/>
        </p:spPr>
        <p:txBody>
          <a:bodyPr wrap="square" lIns="91426" tIns="45713" rIns="91426" bIns="45713">
            <a:spAutoFit/>
          </a:bodyPr>
          <a:lstStyle/>
          <a:p>
            <a:pPr defTabSz="806226">
              <a:lnSpc>
                <a:spcPct val="130000"/>
              </a:lnSpc>
              <a:defRPr/>
            </a:pPr>
            <a:r>
              <a:rPr lang="zh-CN" altLang="en-US" sz="800" kern="0" dirty="0">
                <a:solidFill>
                  <a:schemeClr val="tx1">
                    <a:lumMod val="50000"/>
                    <a:lumOff val="50000"/>
                  </a:schemeClr>
                </a:solidFill>
                <a:latin typeface="华文细黑" panose="02010600040101010101" pitchFamily="2" charset="-122"/>
                <a:ea typeface="华文细黑" panose="02010600040101010101" pitchFamily="2" charset="-122"/>
              </a:rPr>
              <a:t>您的内容打在这里，或者通过复制您的文本后，在此框中选择粘贴，并选择只保留文字。您的内容打在这里。</a:t>
            </a:r>
          </a:p>
        </p:txBody>
      </p:sp>
      <p:sp>
        <p:nvSpPr>
          <p:cNvPr id="78" name="TextBox 77"/>
          <p:cNvSpPr txBox="1"/>
          <p:nvPr/>
        </p:nvSpPr>
        <p:spPr>
          <a:xfrm>
            <a:off x="8950157" y="2009761"/>
            <a:ext cx="1891970" cy="572450"/>
          </a:xfrm>
          <a:prstGeom prst="rect">
            <a:avLst/>
          </a:prstGeom>
          <a:noFill/>
        </p:spPr>
        <p:txBody>
          <a:bodyPr wrap="square" lIns="91426" tIns="45713" rIns="91426" bIns="45713">
            <a:spAutoFit/>
          </a:bodyPr>
          <a:lstStyle/>
          <a:p>
            <a:pPr defTabSz="806226">
              <a:lnSpc>
                <a:spcPct val="130000"/>
              </a:lnSpc>
              <a:defRPr/>
            </a:pPr>
            <a:r>
              <a:rPr lang="zh-CN" altLang="en-US" sz="800" kern="0" dirty="0">
                <a:solidFill>
                  <a:schemeClr val="tx1">
                    <a:lumMod val="50000"/>
                    <a:lumOff val="50000"/>
                  </a:schemeClr>
                </a:solidFill>
                <a:latin typeface="华文细黑" panose="02010600040101010101" pitchFamily="2" charset="-122"/>
                <a:ea typeface="华文细黑" panose="02010600040101010101" pitchFamily="2" charset="-122"/>
              </a:rPr>
              <a:t>您的内容打在这里，或者通过复制您的文本后，在此框中选择粘贴，并选择只保留文字。您的内容打在这里。</a:t>
            </a:r>
          </a:p>
        </p:txBody>
      </p:sp>
      <p:sp>
        <p:nvSpPr>
          <p:cNvPr id="79" name="TextBox 78"/>
          <p:cNvSpPr txBox="1"/>
          <p:nvPr/>
        </p:nvSpPr>
        <p:spPr>
          <a:xfrm>
            <a:off x="9464934" y="3363715"/>
            <a:ext cx="1891970" cy="572450"/>
          </a:xfrm>
          <a:prstGeom prst="rect">
            <a:avLst/>
          </a:prstGeom>
          <a:noFill/>
        </p:spPr>
        <p:txBody>
          <a:bodyPr wrap="square" lIns="91426" tIns="45713" rIns="91426" bIns="45713">
            <a:spAutoFit/>
          </a:bodyPr>
          <a:lstStyle/>
          <a:p>
            <a:pPr defTabSz="806226">
              <a:lnSpc>
                <a:spcPct val="130000"/>
              </a:lnSpc>
              <a:defRPr/>
            </a:pPr>
            <a:r>
              <a:rPr lang="zh-CN" altLang="en-US" sz="800" kern="0" dirty="0">
                <a:solidFill>
                  <a:schemeClr val="tx1">
                    <a:lumMod val="50000"/>
                    <a:lumOff val="50000"/>
                  </a:schemeClr>
                </a:solidFill>
                <a:latin typeface="华文细黑" panose="02010600040101010101" pitchFamily="2" charset="-122"/>
                <a:ea typeface="华文细黑" panose="02010600040101010101" pitchFamily="2" charset="-122"/>
              </a:rPr>
              <a:t>您的内容打在这里，或者通过复制您的文本后，在此框中选择粘贴，并选择只保留文字。您的内容打在这里。</a:t>
            </a:r>
          </a:p>
        </p:txBody>
      </p:sp>
      <p:sp>
        <p:nvSpPr>
          <p:cNvPr id="80" name="TextBox 79"/>
          <p:cNvSpPr txBox="1"/>
          <p:nvPr/>
        </p:nvSpPr>
        <p:spPr>
          <a:xfrm>
            <a:off x="9066269" y="4555801"/>
            <a:ext cx="1891970" cy="572450"/>
          </a:xfrm>
          <a:prstGeom prst="rect">
            <a:avLst/>
          </a:prstGeom>
          <a:noFill/>
        </p:spPr>
        <p:txBody>
          <a:bodyPr wrap="square" lIns="91426" tIns="45713" rIns="91426" bIns="45713">
            <a:spAutoFit/>
          </a:bodyPr>
          <a:lstStyle/>
          <a:p>
            <a:pPr defTabSz="806226">
              <a:lnSpc>
                <a:spcPct val="130000"/>
              </a:lnSpc>
              <a:defRPr/>
            </a:pPr>
            <a:r>
              <a:rPr lang="zh-CN" altLang="en-US" sz="800" kern="0" dirty="0">
                <a:solidFill>
                  <a:schemeClr val="tx1">
                    <a:lumMod val="50000"/>
                    <a:lumOff val="50000"/>
                  </a:schemeClr>
                </a:solidFill>
                <a:latin typeface="华文细黑" panose="02010600040101010101" pitchFamily="2" charset="-122"/>
                <a:ea typeface="华文细黑" panose="02010600040101010101" pitchFamily="2" charset="-122"/>
              </a:rPr>
              <a:t>您的内容打在这里，或者通过复制您的文本后，在此框中选择粘贴，并选择只保留文字。您的内容打在这里。</a:t>
            </a:r>
          </a:p>
        </p:txBody>
      </p:sp>
    </p:spTree>
    <p:extLst>
      <p:ext uri="{BB962C8B-B14F-4D97-AF65-F5344CB8AC3E}">
        <p14:creationId xmlns:p14="http://schemas.microsoft.com/office/powerpoint/2010/main" val="1235299110"/>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fade">
                                      <p:cBhvr>
                                        <p:cTn id="7" dur="500"/>
                                        <p:tgtEl>
                                          <p:spTgt spid="13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Effect transition="in" filter="wipe(left)">
                                      <p:cBhvr>
                                        <p:cTn id="11" dur="500"/>
                                        <p:tgtEl>
                                          <p:spTgt spid="136"/>
                                        </p:tgtEl>
                                      </p:cBhvr>
                                    </p:animEffect>
                                  </p:childTnLst>
                                </p:cTn>
                              </p:par>
                            </p:childTnLst>
                          </p:cTn>
                        </p:par>
                        <p:par>
                          <p:cTn id="12" fill="hold">
                            <p:stCondLst>
                              <p:cond delay="1000"/>
                            </p:stCondLst>
                            <p:childTnLst>
                              <p:par>
                                <p:cTn id="13" presetID="2" presetClass="entr" presetSubtype="2" decel="100000" fill="hold" grpId="0" nodeType="afterEffect">
                                  <p:stCondLst>
                                    <p:cond delay="0"/>
                                  </p:stCondLst>
                                  <p:iterate type="lt">
                                    <p:tmPct val="10000"/>
                                  </p:iterate>
                                  <p:childTnLst>
                                    <p:set>
                                      <p:cBhvr>
                                        <p:cTn id="14" dur="1" fill="hold">
                                          <p:stCondLst>
                                            <p:cond delay="0"/>
                                          </p:stCondLst>
                                        </p:cTn>
                                        <p:tgtEl>
                                          <p:spTgt spid="145"/>
                                        </p:tgtEl>
                                        <p:attrNameLst>
                                          <p:attrName>style.visibility</p:attrName>
                                        </p:attrNameLst>
                                      </p:cBhvr>
                                      <p:to>
                                        <p:strVal val="visible"/>
                                      </p:to>
                                    </p:set>
                                    <p:anim calcmode="lin" valueType="num">
                                      <p:cBhvr additive="base">
                                        <p:cTn id="15" dur="500" fill="hold"/>
                                        <p:tgtEl>
                                          <p:spTgt spid="145"/>
                                        </p:tgtEl>
                                        <p:attrNameLst>
                                          <p:attrName>ppt_x</p:attrName>
                                        </p:attrNameLst>
                                      </p:cBhvr>
                                      <p:tavLst>
                                        <p:tav tm="0">
                                          <p:val>
                                            <p:strVal val="1+#ppt_w/2"/>
                                          </p:val>
                                        </p:tav>
                                        <p:tav tm="100000">
                                          <p:val>
                                            <p:strVal val="#ppt_x"/>
                                          </p:val>
                                        </p:tav>
                                      </p:tavLst>
                                    </p:anim>
                                    <p:anim calcmode="lin" valueType="num">
                                      <p:cBhvr additive="base">
                                        <p:cTn id="16" dur="500" fill="hold"/>
                                        <p:tgtEl>
                                          <p:spTgt spid="145"/>
                                        </p:tgtEl>
                                        <p:attrNameLst>
                                          <p:attrName>ppt_y</p:attrName>
                                        </p:attrNameLst>
                                      </p:cBhvr>
                                      <p:tavLst>
                                        <p:tav tm="0">
                                          <p:val>
                                            <p:strVal val="#ppt_y"/>
                                          </p:val>
                                        </p:tav>
                                        <p:tav tm="100000">
                                          <p:val>
                                            <p:strVal val="#ppt_y"/>
                                          </p:val>
                                        </p:tav>
                                      </p:tavLst>
                                    </p:anim>
                                  </p:childTnLst>
                                </p:cTn>
                              </p:par>
                            </p:childTnLst>
                          </p:cTn>
                        </p:par>
                        <p:par>
                          <p:cTn id="17" fill="hold">
                            <p:stCondLst>
                              <p:cond delay="2450"/>
                            </p:stCondLst>
                            <p:childTnLst>
                              <p:par>
                                <p:cTn id="18" presetID="2" presetClass="entr" presetSubtype="2" decel="100000" fill="hold" grpId="0" nodeType="afterEffect">
                                  <p:stCondLst>
                                    <p:cond delay="0"/>
                                  </p:stCondLst>
                                  <p:iterate type="lt">
                                    <p:tmPct val="10000"/>
                                  </p:iterate>
                                  <p:childTnLst>
                                    <p:set>
                                      <p:cBhvr>
                                        <p:cTn id="19" dur="1" fill="hold">
                                          <p:stCondLst>
                                            <p:cond delay="0"/>
                                          </p:stCondLst>
                                        </p:cTn>
                                        <p:tgtEl>
                                          <p:spTgt spid="146"/>
                                        </p:tgtEl>
                                        <p:attrNameLst>
                                          <p:attrName>style.visibility</p:attrName>
                                        </p:attrNameLst>
                                      </p:cBhvr>
                                      <p:to>
                                        <p:strVal val="visible"/>
                                      </p:to>
                                    </p:set>
                                    <p:anim calcmode="lin" valueType="num">
                                      <p:cBhvr additive="base">
                                        <p:cTn id="20" dur="500" fill="hold"/>
                                        <p:tgtEl>
                                          <p:spTgt spid="146"/>
                                        </p:tgtEl>
                                        <p:attrNameLst>
                                          <p:attrName>ppt_x</p:attrName>
                                        </p:attrNameLst>
                                      </p:cBhvr>
                                      <p:tavLst>
                                        <p:tav tm="0">
                                          <p:val>
                                            <p:strVal val="1+#ppt_w/2"/>
                                          </p:val>
                                        </p:tav>
                                        <p:tav tm="100000">
                                          <p:val>
                                            <p:strVal val="#ppt_x"/>
                                          </p:val>
                                        </p:tav>
                                      </p:tavLst>
                                    </p:anim>
                                    <p:anim calcmode="lin" valueType="num">
                                      <p:cBhvr additive="base">
                                        <p:cTn id="21" dur="500" fill="hold"/>
                                        <p:tgtEl>
                                          <p:spTgt spid="146"/>
                                        </p:tgtEl>
                                        <p:attrNameLst>
                                          <p:attrName>ppt_y</p:attrName>
                                        </p:attrNameLst>
                                      </p:cBhvr>
                                      <p:tavLst>
                                        <p:tav tm="0">
                                          <p:val>
                                            <p:strVal val="#ppt_y"/>
                                          </p:val>
                                        </p:tav>
                                        <p:tav tm="100000">
                                          <p:val>
                                            <p:strVal val="#ppt_y"/>
                                          </p:val>
                                        </p:tav>
                                      </p:tavLst>
                                    </p:anim>
                                  </p:childTnLst>
                                </p:cTn>
                              </p:par>
                            </p:childTnLst>
                          </p:cTn>
                        </p:par>
                        <p:par>
                          <p:cTn id="22" fill="hold">
                            <p:stCondLst>
                              <p:cond delay="3100"/>
                            </p:stCondLst>
                            <p:childTnLst>
                              <p:par>
                                <p:cTn id="23" presetID="22" presetClass="entr" presetSubtype="8" fill="hold" grpId="0" nodeType="after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wipe(right)">
                                      <p:cBhvr>
                                        <p:cTn id="28" dur="500"/>
                                        <p:tgtEl>
                                          <p:spTgt spid="31"/>
                                        </p:tgtEl>
                                      </p:cBhvr>
                                    </p:animEffect>
                                  </p:childTnLst>
                                </p:cTn>
                              </p:par>
                            </p:childTnLst>
                          </p:cTn>
                        </p:par>
                        <p:par>
                          <p:cTn id="29" fill="hold">
                            <p:stCondLst>
                              <p:cond delay="3600"/>
                            </p:stCondLst>
                            <p:childTnLst>
                              <p:par>
                                <p:cTn id="30" presetID="12" presetClass="entr" presetSubtype="8" fill="hold" nodeType="afterEffect">
                                  <p:stCondLst>
                                    <p:cond delay="0"/>
                                  </p:stCondLst>
                                  <p:childTnLst>
                                    <p:set>
                                      <p:cBhvr>
                                        <p:cTn id="31" dur="1" fill="hold">
                                          <p:stCondLst>
                                            <p:cond delay="0"/>
                                          </p:stCondLst>
                                        </p:cTn>
                                        <p:tgtEl>
                                          <p:spTgt spid="33"/>
                                        </p:tgtEl>
                                        <p:attrNameLst>
                                          <p:attrName>style.visibility</p:attrName>
                                        </p:attrNameLst>
                                      </p:cBhvr>
                                      <p:to>
                                        <p:strVal val="visible"/>
                                      </p:to>
                                    </p:set>
                                    <p:anim calcmode="lin" valueType="num">
                                      <p:cBhvr additive="base">
                                        <p:cTn id="32" dur="500"/>
                                        <p:tgtEl>
                                          <p:spTgt spid="33"/>
                                        </p:tgtEl>
                                        <p:attrNameLst>
                                          <p:attrName>ppt_x</p:attrName>
                                        </p:attrNameLst>
                                      </p:cBhvr>
                                      <p:tavLst>
                                        <p:tav tm="0">
                                          <p:val>
                                            <p:strVal val="#ppt_x-#ppt_w*1.125000"/>
                                          </p:val>
                                        </p:tav>
                                        <p:tav tm="100000">
                                          <p:val>
                                            <p:strVal val="#ppt_x"/>
                                          </p:val>
                                        </p:tav>
                                      </p:tavLst>
                                    </p:anim>
                                    <p:animEffect transition="in" filter="wipe(right)">
                                      <p:cBhvr>
                                        <p:cTn id="33" dur="500"/>
                                        <p:tgtEl>
                                          <p:spTgt spid="33"/>
                                        </p:tgtEl>
                                      </p:cBhvr>
                                    </p:animEffect>
                                  </p:childTnLst>
                                </p:cTn>
                              </p:par>
                              <p:par>
                                <p:cTn id="34" presetID="12" presetClass="entr" presetSubtype="8" fill="hold" nodeType="with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additive="base">
                                        <p:cTn id="36" dur="500"/>
                                        <p:tgtEl>
                                          <p:spTgt spid="34"/>
                                        </p:tgtEl>
                                        <p:attrNameLst>
                                          <p:attrName>ppt_x</p:attrName>
                                        </p:attrNameLst>
                                      </p:cBhvr>
                                      <p:tavLst>
                                        <p:tav tm="0">
                                          <p:val>
                                            <p:strVal val="#ppt_x-#ppt_w*1.125000"/>
                                          </p:val>
                                        </p:tav>
                                        <p:tav tm="100000">
                                          <p:val>
                                            <p:strVal val="#ppt_x"/>
                                          </p:val>
                                        </p:tav>
                                      </p:tavLst>
                                    </p:anim>
                                    <p:animEffect transition="in" filter="wipe(right)">
                                      <p:cBhvr>
                                        <p:cTn id="37" dur="500"/>
                                        <p:tgtEl>
                                          <p:spTgt spid="34"/>
                                        </p:tgtEl>
                                      </p:cBhvr>
                                    </p:animEffect>
                                  </p:childTnLst>
                                </p:cTn>
                              </p:par>
                              <p:par>
                                <p:cTn id="38" presetID="12" presetClass="entr" presetSubtype="8" fill="hold" nodeType="withEffect">
                                  <p:stCondLst>
                                    <p:cond delay="0"/>
                                  </p:stCondLst>
                                  <p:childTnLst>
                                    <p:set>
                                      <p:cBhvr>
                                        <p:cTn id="39" dur="1" fill="hold">
                                          <p:stCondLst>
                                            <p:cond delay="0"/>
                                          </p:stCondLst>
                                        </p:cTn>
                                        <p:tgtEl>
                                          <p:spTgt spid="35"/>
                                        </p:tgtEl>
                                        <p:attrNameLst>
                                          <p:attrName>style.visibility</p:attrName>
                                        </p:attrNameLst>
                                      </p:cBhvr>
                                      <p:to>
                                        <p:strVal val="visible"/>
                                      </p:to>
                                    </p:set>
                                    <p:anim calcmode="lin" valueType="num">
                                      <p:cBhvr additive="base">
                                        <p:cTn id="40" dur="500"/>
                                        <p:tgtEl>
                                          <p:spTgt spid="35"/>
                                        </p:tgtEl>
                                        <p:attrNameLst>
                                          <p:attrName>ppt_x</p:attrName>
                                        </p:attrNameLst>
                                      </p:cBhvr>
                                      <p:tavLst>
                                        <p:tav tm="0">
                                          <p:val>
                                            <p:strVal val="#ppt_x-#ppt_w*1.125000"/>
                                          </p:val>
                                        </p:tav>
                                        <p:tav tm="100000">
                                          <p:val>
                                            <p:strVal val="#ppt_x"/>
                                          </p:val>
                                        </p:tav>
                                      </p:tavLst>
                                    </p:anim>
                                    <p:animEffect transition="in" filter="wipe(right)">
                                      <p:cBhvr>
                                        <p:cTn id="41" dur="500"/>
                                        <p:tgtEl>
                                          <p:spTgt spid="35"/>
                                        </p:tgtEl>
                                      </p:cBhvr>
                                    </p:animEffect>
                                  </p:childTnLst>
                                </p:cTn>
                              </p:par>
                              <p:par>
                                <p:cTn id="42" presetID="12" presetClass="entr" presetSubtype="2" fill="hold" nodeType="withEffect">
                                  <p:stCondLst>
                                    <p:cond delay="0"/>
                                  </p:stCondLst>
                                  <p:childTnLst>
                                    <p:set>
                                      <p:cBhvr>
                                        <p:cTn id="43" dur="1" fill="hold">
                                          <p:stCondLst>
                                            <p:cond delay="0"/>
                                          </p:stCondLst>
                                        </p:cTn>
                                        <p:tgtEl>
                                          <p:spTgt spid="38"/>
                                        </p:tgtEl>
                                        <p:attrNameLst>
                                          <p:attrName>style.visibility</p:attrName>
                                        </p:attrNameLst>
                                      </p:cBhvr>
                                      <p:to>
                                        <p:strVal val="visible"/>
                                      </p:to>
                                    </p:set>
                                    <p:anim calcmode="lin" valueType="num">
                                      <p:cBhvr additive="base">
                                        <p:cTn id="44" dur="500"/>
                                        <p:tgtEl>
                                          <p:spTgt spid="38"/>
                                        </p:tgtEl>
                                        <p:attrNameLst>
                                          <p:attrName>ppt_x</p:attrName>
                                        </p:attrNameLst>
                                      </p:cBhvr>
                                      <p:tavLst>
                                        <p:tav tm="0">
                                          <p:val>
                                            <p:strVal val="#ppt_x+#ppt_w*1.125000"/>
                                          </p:val>
                                        </p:tav>
                                        <p:tav tm="100000">
                                          <p:val>
                                            <p:strVal val="#ppt_x"/>
                                          </p:val>
                                        </p:tav>
                                      </p:tavLst>
                                    </p:anim>
                                    <p:animEffect transition="in" filter="wipe(left)">
                                      <p:cBhvr>
                                        <p:cTn id="45" dur="500"/>
                                        <p:tgtEl>
                                          <p:spTgt spid="38"/>
                                        </p:tgtEl>
                                      </p:cBhvr>
                                    </p:animEffect>
                                  </p:childTnLst>
                                </p:cTn>
                              </p:par>
                              <p:par>
                                <p:cTn id="46" presetID="12" presetClass="entr" presetSubtype="2" fill="hold" nodeType="withEffect">
                                  <p:stCondLst>
                                    <p:cond delay="0"/>
                                  </p:stCondLst>
                                  <p:childTnLst>
                                    <p:set>
                                      <p:cBhvr>
                                        <p:cTn id="47" dur="1" fill="hold">
                                          <p:stCondLst>
                                            <p:cond delay="0"/>
                                          </p:stCondLst>
                                        </p:cTn>
                                        <p:tgtEl>
                                          <p:spTgt spid="37"/>
                                        </p:tgtEl>
                                        <p:attrNameLst>
                                          <p:attrName>style.visibility</p:attrName>
                                        </p:attrNameLst>
                                      </p:cBhvr>
                                      <p:to>
                                        <p:strVal val="visible"/>
                                      </p:to>
                                    </p:set>
                                    <p:anim calcmode="lin" valueType="num">
                                      <p:cBhvr additive="base">
                                        <p:cTn id="48" dur="500"/>
                                        <p:tgtEl>
                                          <p:spTgt spid="37"/>
                                        </p:tgtEl>
                                        <p:attrNameLst>
                                          <p:attrName>ppt_x</p:attrName>
                                        </p:attrNameLst>
                                      </p:cBhvr>
                                      <p:tavLst>
                                        <p:tav tm="0">
                                          <p:val>
                                            <p:strVal val="#ppt_x+#ppt_w*1.125000"/>
                                          </p:val>
                                        </p:tav>
                                        <p:tav tm="100000">
                                          <p:val>
                                            <p:strVal val="#ppt_x"/>
                                          </p:val>
                                        </p:tav>
                                      </p:tavLst>
                                    </p:anim>
                                    <p:animEffect transition="in" filter="wipe(left)">
                                      <p:cBhvr>
                                        <p:cTn id="49" dur="500"/>
                                        <p:tgtEl>
                                          <p:spTgt spid="37"/>
                                        </p:tgtEl>
                                      </p:cBhvr>
                                    </p:animEffect>
                                  </p:childTnLst>
                                </p:cTn>
                              </p:par>
                              <p:par>
                                <p:cTn id="50" presetID="12" presetClass="entr" presetSubtype="2" fill="hold" nodeType="withEffect">
                                  <p:stCondLst>
                                    <p:cond delay="0"/>
                                  </p:stCondLst>
                                  <p:childTnLst>
                                    <p:set>
                                      <p:cBhvr>
                                        <p:cTn id="51" dur="1" fill="hold">
                                          <p:stCondLst>
                                            <p:cond delay="0"/>
                                          </p:stCondLst>
                                        </p:cTn>
                                        <p:tgtEl>
                                          <p:spTgt spid="36"/>
                                        </p:tgtEl>
                                        <p:attrNameLst>
                                          <p:attrName>style.visibility</p:attrName>
                                        </p:attrNameLst>
                                      </p:cBhvr>
                                      <p:to>
                                        <p:strVal val="visible"/>
                                      </p:to>
                                    </p:set>
                                    <p:anim calcmode="lin" valueType="num">
                                      <p:cBhvr additive="base">
                                        <p:cTn id="52" dur="500"/>
                                        <p:tgtEl>
                                          <p:spTgt spid="36"/>
                                        </p:tgtEl>
                                        <p:attrNameLst>
                                          <p:attrName>ppt_x</p:attrName>
                                        </p:attrNameLst>
                                      </p:cBhvr>
                                      <p:tavLst>
                                        <p:tav tm="0">
                                          <p:val>
                                            <p:strVal val="#ppt_x+#ppt_w*1.125000"/>
                                          </p:val>
                                        </p:tav>
                                        <p:tav tm="100000">
                                          <p:val>
                                            <p:strVal val="#ppt_x"/>
                                          </p:val>
                                        </p:tav>
                                      </p:tavLst>
                                    </p:anim>
                                    <p:animEffect transition="in" filter="wipe(left)">
                                      <p:cBhvr>
                                        <p:cTn id="53" dur="500"/>
                                        <p:tgtEl>
                                          <p:spTgt spid="36"/>
                                        </p:tgtEl>
                                      </p:cBhvr>
                                    </p:animEffect>
                                  </p:childTnLst>
                                </p:cTn>
                              </p:par>
                            </p:childTnLst>
                          </p:cTn>
                        </p:par>
                        <p:par>
                          <p:cTn id="54" fill="hold">
                            <p:stCondLst>
                              <p:cond delay="4100"/>
                            </p:stCondLst>
                            <p:childTnLst>
                              <p:par>
                                <p:cTn id="55" presetID="10" presetClass="entr" presetSubtype="0"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fade">
                                      <p:cBhvr>
                                        <p:cTn id="57" dur="500"/>
                                        <p:tgtEl>
                                          <p:spTgt spid="41"/>
                                        </p:tgtEl>
                                      </p:cBhvr>
                                    </p:animEffect>
                                  </p:childTnLst>
                                </p:cTn>
                              </p:par>
                            </p:childTnLst>
                          </p:cTn>
                        </p:par>
                        <p:par>
                          <p:cTn id="58" fill="hold">
                            <p:stCondLst>
                              <p:cond delay="4600"/>
                            </p:stCondLst>
                            <p:childTnLst>
                              <p:par>
                                <p:cTn id="59" presetID="23" presetClass="entr" presetSubtype="28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 calcmode="lin" valueType="num">
                                      <p:cBhvr>
                                        <p:cTn id="61" dur="500" fill="hold"/>
                                        <p:tgtEl>
                                          <p:spTgt spid="44"/>
                                        </p:tgtEl>
                                        <p:attrNameLst>
                                          <p:attrName>ppt_w</p:attrName>
                                        </p:attrNameLst>
                                      </p:cBhvr>
                                      <p:tavLst>
                                        <p:tav tm="0">
                                          <p:val>
                                            <p:strVal val="4/3*#ppt_w"/>
                                          </p:val>
                                        </p:tav>
                                        <p:tav tm="100000">
                                          <p:val>
                                            <p:strVal val="#ppt_w"/>
                                          </p:val>
                                        </p:tav>
                                      </p:tavLst>
                                    </p:anim>
                                    <p:anim calcmode="lin" valueType="num">
                                      <p:cBhvr>
                                        <p:cTn id="62" dur="500" fill="hold"/>
                                        <p:tgtEl>
                                          <p:spTgt spid="44"/>
                                        </p:tgtEl>
                                        <p:attrNameLst>
                                          <p:attrName>ppt_h</p:attrName>
                                        </p:attrNameLst>
                                      </p:cBhvr>
                                      <p:tavLst>
                                        <p:tav tm="0">
                                          <p:val>
                                            <p:strVal val="4/3*#ppt_h"/>
                                          </p:val>
                                        </p:tav>
                                        <p:tav tm="100000">
                                          <p:val>
                                            <p:strVal val="#ppt_h"/>
                                          </p:val>
                                        </p:tav>
                                      </p:tavLst>
                                    </p:anim>
                                  </p:childTnLst>
                                </p:cTn>
                              </p:par>
                            </p:childTnLst>
                          </p:cTn>
                        </p:par>
                        <p:par>
                          <p:cTn id="63" fill="hold">
                            <p:stCondLst>
                              <p:cond delay="5100"/>
                            </p:stCondLst>
                            <p:childTnLst>
                              <p:par>
                                <p:cTn id="64" presetID="23" presetClass="entr" presetSubtype="288" fill="hold" grpId="0" nodeType="afterEffect">
                                  <p:stCondLst>
                                    <p:cond delay="0"/>
                                  </p:stCondLst>
                                  <p:childTnLst>
                                    <p:set>
                                      <p:cBhvr>
                                        <p:cTn id="65" dur="1" fill="hold">
                                          <p:stCondLst>
                                            <p:cond delay="0"/>
                                          </p:stCondLst>
                                        </p:cTn>
                                        <p:tgtEl>
                                          <p:spTgt spid="47"/>
                                        </p:tgtEl>
                                        <p:attrNameLst>
                                          <p:attrName>style.visibility</p:attrName>
                                        </p:attrNameLst>
                                      </p:cBhvr>
                                      <p:to>
                                        <p:strVal val="visible"/>
                                      </p:to>
                                    </p:set>
                                    <p:anim calcmode="lin" valueType="num">
                                      <p:cBhvr>
                                        <p:cTn id="66" dur="500" fill="hold"/>
                                        <p:tgtEl>
                                          <p:spTgt spid="47"/>
                                        </p:tgtEl>
                                        <p:attrNameLst>
                                          <p:attrName>ppt_w</p:attrName>
                                        </p:attrNameLst>
                                      </p:cBhvr>
                                      <p:tavLst>
                                        <p:tav tm="0">
                                          <p:val>
                                            <p:strVal val="4/3*#ppt_w"/>
                                          </p:val>
                                        </p:tav>
                                        <p:tav tm="100000">
                                          <p:val>
                                            <p:strVal val="#ppt_w"/>
                                          </p:val>
                                        </p:tav>
                                      </p:tavLst>
                                    </p:anim>
                                    <p:anim calcmode="lin" valueType="num">
                                      <p:cBhvr>
                                        <p:cTn id="67" dur="500" fill="hold"/>
                                        <p:tgtEl>
                                          <p:spTgt spid="47"/>
                                        </p:tgtEl>
                                        <p:attrNameLst>
                                          <p:attrName>ppt_h</p:attrName>
                                        </p:attrNameLst>
                                      </p:cBhvr>
                                      <p:tavLst>
                                        <p:tav tm="0">
                                          <p:val>
                                            <p:strVal val="4/3*#ppt_h"/>
                                          </p:val>
                                        </p:tav>
                                        <p:tav tm="100000">
                                          <p:val>
                                            <p:strVal val="#ppt_h"/>
                                          </p:val>
                                        </p:tav>
                                      </p:tavLst>
                                    </p:anim>
                                  </p:childTnLst>
                                </p:cTn>
                              </p:par>
                            </p:childTnLst>
                          </p:cTn>
                        </p:par>
                        <p:par>
                          <p:cTn id="68" fill="hold">
                            <p:stCondLst>
                              <p:cond delay="5600"/>
                            </p:stCondLst>
                            <p:childTnLst>
                              <p:par>
                                <p:cTn id="69" presetID="23" presetClass="entr" presetSubtype="288"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500" fill="hold"/>
                                        <p:tgtEl>
                                          <p:spTgt spid="55"/>
                                        </p:tgtEl>
                                        <p:attrNameLst>
                                          <p:attrName>ppt_w</p:attrName>
                                        </p:attrNameLst>
                                      </p:cBhvr>
                                      <p:tavLst>
                                        <p:tav tm="0">
                                          <p:val>
                                            <p:strVal val="4/3*#ppt_w"/>
                                          </p:val>
                                        </p:tav>
                                        <p:tav tm="100000">
                                          <p:val>
                                            <p:strVal val="#ppt_w"/>
                                          </p:val>
                                        </p:tav>
                                      </p:tavLst>
                                    </p:anim>
                                    <p:anim calcmode="lin" valueType="num">
                                      <p:cBhvr>
                                        <p:cTn id="72" dur="500" fill="hold"/>
                                        <p:tgtEl>
                                          <p:spTgt spid="55"/>
                                        </p:tgtEl>
                                        <p:attrNameLst>
                                          <p:attrName>ppt_h</p:attrName>
                                        </p:attrNameLst>
                                      </p:cBhvr>
                                      <p:tavLst>
                                        <p:tav tm="0">
                                          <p:val>
                                            <p:strVal val="4/3*#ppt_h"/>
                                          </p:val>
                                        </p:tav>
                                        <p:tav tm="100000">
                                          <p:val>
                                            <p:strVal val="#ppt_h"/>
                                          </p:val>
                                        </p:tav>
                                      </p:tavLst>
                                    </p:anim>
                                  </p:childTnLst>
                                </p:cTn>
                              </p:par>
                            </p:childTnLst>
                          </p:cTn>
                        </p:par>
                        <p:par>
                          <p:cTn id="73" fill="hold">
                            <p:stCondLst>
                              <p:cond delay="6100"/>
                            </p:stCondLst>
                            <p:childTnLst>
                              <p:par>
                                <p:cTn id="74" presetID="23" presetClass="entr" presetSubtype="288" fill="hold" grpId="0" nodeType="afterEffect">
                                  <p:stCondLst>
                                    <p:cond delay="0"/>
                                  </p:stCondLst>
                                  <p:childTnLst>
                                    <p:set>
                                      <p:cBhvr>
                                        <p:cTn id="75" dur="1" fill="hold">
                                          <p:stCondLst>
                                            <p:cond delay="0"/>
                                          </p:stCondLst>
                                        </p:cTn>
                                        <p:tgtEl>
                                          <p:spTgt spid="64"/>
                                        </p:tgtEl>
                                        <p:attrNameLst>
                                          <p:attrName>style.visibility</p:attrName>
                                        </p:attrNameLst>
                                      </p:cBhvr>
                                      <p:to>
                                        <p:strVal val="visible"/>
                                      </p:to>
                                    </p:set>
                                    <p:anim calcmode="lin" valueType="num">
                                      <p:cBhvr>
                                        <p:cTn id="76" dur="500" fill="hold"/>
                                        <p:tgtEl>
                                          <p:spTgt spid="64"/>
                                        </p:tgtEl>
                                        <p:attrNameLst>
                                          <p:attrName>ppt_w</p:attrName>
                                        </p:attrNameLst>
                                      </p:cBhvr>
                                      <p:tavLst>
                                        <p:tav tm="0">
                                          <p:val>
                                            <p:strVal val="4/3*#ppt_w"/>
                                          </p:val>
                                        </p:tav>
                                        <p:tav tm="100000">
                                          <p:val>
                                            <p:strVal val="#ppt_w"/>
                                          </p:val>
                                        </p:tav>
                                      </p:tavLst>
                                    </p:anim>
                                    <p:anim calcmode="lin" valueType="num">
                                      <p:cBhvr>
                                        <p:cTn id="77" dur="500" fill="hold"/>
                                        <p:tgtEl>
                                          <p:spTgt spid="64"/>
                                        </p:tgtEl>
                                        <p:attrNameLst>
                                          <p:attrName>ppt_h</p:attrName>
                                        </p:attrNameLst>
                                      </p:cBhvr>
                                      <p:tavLst>
                                        <p:tav tm="0">
                                          <p:val>
                                            <p:strVal val="4/3*#ppt_h"/>
                                          </p:val>
                                        </p:tav>
                                        <p:tav tm="100000">
                                          <p:val>
                                            <p:strVal val="#ppt_h"/>
                                          </p:val>
                                        </p:tav>
                                      </p:tavLst>
                                    </p:anim>
                                  </p:childTnLst>
                                </p:cTn>
                              </p:par>
                            </p:childTnLst>
                          </p:cTn>
                        </p:par>
                        <p:par>
                          <p:cTn id="78" fill="hold">
                            <p:stCondLst>
                              <p:cond delay="6600"/>
                            </p:stCondLst>
                            <p:childTnLst>
                              <p:par>
                                <p:cTn id="79" presetID="23" presetClass="entr" presetSubtype="288"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 calcmode="lin" valueType="num">
                                      <p:cBhvr>
                                        <p:cTn id="81" dur="500" fill="hold"/>
                                        <p:tgtEl>
                                          <p:spTgt spid="68"/>
                                        </p:tgtEl>
                                        <p:attrNameLst>
                                          <p:attrName>ppt_w</p:attrName>
                                        </p:attrNameLst>
                                      </p:cBhvr>
                                      <p:tavLst>
                                        <p:tav tm="0">
                                          <p:val>
                                            <p:strVal val="4/3*#ppt_w"/>
                                          </p:val>
                                        </p:tav>
                                        <p:tav tm="100000">
                                          <p:val>
                                            <p:strVal val="#ppt_w"/>
                                          </p:val>
                                        </p:tav>
                                      </p:tavLst>
                                    </p:anim>
                                    <p:anim calcmode="lin" valueType="num">
                                      <p:cBhvr>
                                        <p:cTn id="82" dur="500" fill="hold"/>
                                        <p:tgtEl>
                                          <p:spTgt spid="68"/>
                                        </p:tgtEl>
                                        <p:attrNameLst>
                                          <p:attrName>ppt_h</p:attrName>
                                        </p:attrNameLst>
                                      </p:cBhvr>
                                      <p:tavLst>
                                        <p:tav tm="0">
                                          <p:val>
                                            <p:strVal val="4/3*#ppt_h"/>
                                          </p:val>
                                        </p:tav>
                                        <p:tav tm="100000">
                                          <p:val>
                                            <p:strVal val="#ppt_h"/>
                                          </p:val>
                                        </p:tav>
                                      </p:tavLst>
                                    </p:anim>
                                  </p:childTnLst>
                                </p:cTn>
                              </p:par>
                            </p:childTnLst>
                          </p:cTn>
                        </p:par>
                        <p:par>
                          <p:cTn id="83" fill="hold">
                            <p:stCondLst>
                              <p:cond delay="7100"/>
                            </p:stCondLst>
                            <p:childTnLst>
                              <p:par>
                                <p:cTn id="84" presetID="23" presetClass="entr" presetSubtype="288" fill="hold" grpId="0"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strVal val="4/3*#ppt_w"/>
                                          </p:val>
                                        </p:tav>
                                        <p:tav tm="100000">
                                          <p:val>
                                            <p:strVal val="#ppt_w"/>
                                          </p:val>
                                        </p:tav>
                                      </p:tavLst>
                                    </p:anim>
                                    <p:anim calcmode="lin" valueType="num">
                                      <p:cBhvr>
                                        <p:cTn id="87" dur="500" fill="hold"/>
                                        <p:tgtEl>
                                          <p:spTgt spid="72"/>
                                        </p:tgtEl>
                                        <p:attrNameLst>
                                          <p:attrName>ppt_h</p:attrName>
                                        </p:attrNameLst>
                                      </p:cBhvr>
                                      <p:tavLst>
                                        <p:tav tm="0">
                                          <p:val>
                                            <p:strVal val="4/3*#ppt_h"/>
                                          </p:val>
                                        </p:tav>
                                        <p:tav tm="100000">
                                          <p:val>
                                            <p:strVal val="#ppt_h"/>
                                          </p:val>
                                        </p:tav>
                                      </p:tavLst>
                                    </p:anim>
                                  </p:childTnLst>
                                </p:cTn>
                              </p:par>
                            </p:childTnLst>
                          </p:cTn>
                        </p:par>
                        <p:par>
                          <p:cTn id="88" fill="hold">
                            <p:stCondLst>
                              <p:cond delay="7600"/>
                            </p:stCondLst>
                            <p:childTnLst>
                              <p:par>
                                <p:cTn id="89" presetID="1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 calcmode="lin" valueType="num">
                                      <p:cBhvr additive="base">
                                        <p:cTn id="91" dur="500"/>
                                        <p:tgtEl>
                                          <p:spTgt spid="73"/>
                                        </p:tgtEl>
                                        <p:attrNameLst>
                                          <p:attrName>ppt_x</p:attrName>
                                        </p:attrNameLst>
                                      </p:cBhvr>
                                      <p:tavLst>
                                        <p:tav tm="0">
                                          <p:val>
                                            <p:strVal val="#ppt_x-#ppt_w*1.125000"/>
                                          </p:val>
                                        </p:tav>
                                        <p:tav tm="100000">
                                          <p:val>
                                            <p:strVal val="#ppt_x"/>
                                          </p:val>
                                        </p:tav>
                                      </p:tavLst>
                                    </p:anim>
                                    <p:animEffect transition="in" filter="wipe(right)">
                                      <p:cBhvr>
                                        <p:cTn id="92" dur="500"/>
                                        <p:tgtEl>
                                          <p:spTgt spid="73"/>
                                        </p:tgtEl>
                                      </p:cBhvr>
                                    </p:animEffect>
                                  </p:childTnLst>
                                </p:cTn>
                              </p:par>
                              <p:par>
                                <p:cTn id="93" presetID="12" presetClass="entr" presetSubtype="8" fill="hold" grpId="0" nodeType="with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additive="base">
                                        <p:cTn id="95" dur="500"/>
                                        <p:tgtEl>
                                          <p:spTgt spid="76"/>
                                        </p:tgtEl>
                                        <p:attrNameLst>
                                          <p:attrName>ppt_x</p:attrName>
                                        </p:attrNameLst>
                                      </p:cBhvr>
                                      <p:tavLst>
                                        <p:tav tm="0">
                                          <p:val>
                                            <p:strVal val="#ppt_x-#ppt_w*1.125000"/>
                                          </p:val>
                                        </p:tav>
                                        <p:tav tm="100000">
                                          <p:val>
                                            <p:strVal val="#ppt_x"/>
                                          </p:val>
                                        </p:tav>
                                      </p:tavLst>
                                    </p:anim>
                                    <p:animEffect transition="in" filter="wipe(right)">
                                      <p:cBhvr>
                                        <p:cTn id="96" dur="500"/>
                                        <p:tgtEl>
                                          <p:spTgt spid="76"/>
                                        </p:tgtEl>
                                      </p:cBhvr>
                                    </p:animEffect>
                                  </p:childTnLst>
                                </p:cTn>
                              </p:par>
                              <p:par>
                                <p:cTn id="97" presetID="12" presetClass="entr" presetSubtype="8"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 calcmode="lin" valueType="num">
                                      <p:cBhvr additive="base">
                                        <p:cTn id="99" dur="500"/>
                                        <p:tgtEl>
                                          <p:spTgt spid="77"/>
                                        </p:tgtEl>
                                        <p:attrNameLst>
                                          <p:attrName>ppt_x</p:attrName>
                                        </p:attrNameLst>
                                      </p:cBhvr>
                                      <p:tavLst>
                                        <p:tav tm="0">
                                          <p:val>
                                            <p:strVal val="#ppt_x-#ppt_w*1.125000"/>
                                          </p:val>
                                        </p:tav>
                                        <p:tav tm="100000">
                                          <p:val>
                                            <p:strVal val="#ppt_x"/>
                                          </p:val>
                                        </p:tav>
                                      </p:tavLst>
                                    </p:anim>
                                    <p:animEffect transition="in" filter="wipe(right)">
                                      <p:cBhvr>
                                        <p:cTn id="100" dur="500"/>
                                        <p:tgtEl>
                                          <p:spTgt spid="77"/>
                                        </p:tgtEl>
                                      </p:cBhvr>
                                    </p:animEffect>
                                  </p:childTnLst>
                                </p:cTn>
                              </p:par>
                              <p:par>
                                <p:cTn id="101" presetID="12" presetClass="entr" presetSubtype="8" fill="hold" grpId="0" nodeType="withEffect">
                                  <p:stCondLst>
                                    <p:cond delay="0"/>
                                  </p:stCondLst>
                                  <p:childTnLst>
                                    <p:set>
                                      <p:cBhvr>
                                        <p:cTn id="102" dur="1" fill="hold">
                                          <p:stCondLst>
                                            <p:cond delay="0"/>
                                          </p:stCondLst>
                                        </p:cTn>
                                        <p:tgtEl>
                                          <p:spTgt spid="78"/>
                                        </p:tgtEl>
                                        <p:attrNameLst>
                                          <p:attrName>style.visibility</p:attrName>
                                        </p:attrNameLst>
                                      </p:cBhvr>
                                      <p:to>
                                        <p:strVal val="visible"/>
                                      </p:to>
                                    </p:set>
                                    <p:anim calcmode="lin" valueType="num">
                                      <p:cBhvr additive="base">
                                        <p:cTn id="103" dur="500"/>
                                        <p:tgtEl>
                                          <p:spTgt spid="78"/>
                                        </p:tgtEl>
                                        <p:attrNameLst>
                                          <p:attrName>ppt_x</p:attrName>
                                        </p:attrNameLst>
                                      </p:cBhvr>
                                      <p:tavLst>
                                        <p:tav tm="0">
                                          <p:val>
                                            <p:strVal val="#ppt_x-#ppt_w*1.125000"/>
                                          </p:val>
                                        </p:tav>
                                        <p:tav tm="100000">
                                          <p:val>
                                            <p:strVal val="#ppt_x"/>
                                          </p:val>
                                        </p:tav>
                                      </p:tavLst>
                                    </p:anim>
                                    <p:animEffect transition="in" filter="wipe(right)">
                                      <p:cBhvr>
                                        <p:cTn id="104" dur="500"/>
                                        <p:tgtEl>
                                          <p:spTgt spid="78"/>
                                        </p:tgtEl>
                                      </p:cBhvr>
                                    </p:animEffect>
                                  </p:childTnLst>
                                </p:cTn>
                              </p:par>
                              <p:par>
                                <p:cTn id="105" presetID="12" presetClass="entr" presetSubtype="8" fill="hold" grpId="0" nodeType="withEffect">
                                  <p:stCondLst>
                                    <p:cond delay="0"/>
                                  </p:stCondLst>
                                  <p:childTnLst>
                                    <p:set>
                                      <p:cBhvr>
                                        <p:cTn id="106" dur="1" fill="hold">
                                          <p:stCondLst>
                                            <p:cond delay="0"/>
                                          </p:stCondLst>
                                        </p:cTn>
                                        <p:tgtEl>
                                          <p:spTgt spid="79"/>
                                        </p:tgtEl>
                                        <p:attrNameLst>
                                          <p:attrName>style.visibility</p:attrName>
                                        </p:attrNameLst>
                                      </p:cBhvr>
                                      <p:to>
                                        <p:strVal val="visible"/>
                                      </p:to>
                                    </p:set>
                                    <p:anim calcmode="lin" valueType="num">
                                      <p:cBhvr additive="base">
                                        <p:cTn id="107" dur="500"/>
                                        <p:tgtEl>
                                          <p:spTgt spid="79"/>
                                        </p:tgtEl>
                                        <p:attrNameLst>
                                          <p:attrName>ppt_x</p:attrName>
                                        </p:attrNameLst>
                                      </p:cBhvr>
                                      <p:tavLst>
                                        <p:tav tm="0">
                                          <p:val>
                                            <p:strVal val="#ppt_x-#ppt_w*1.125000"/>
                                          </p:val>
                                        </p:tav>
                                        <p:tav tm="100000">
                                          <p:val>
                                            <p:strVal val="#ppt_x"/>
                                          </p:val>
                                        </p:tav>
                                      </p:tavLst>
                                    </p:anim>
                                    <p:animEffect transition="in" filter="wipe(right)">
                                      <p:cBhvr>
                                        <p:cTn id="108" dur="500"/>
                                        <p:tgtEl>
                                          <p:spTgt spid="79"/>
                                        </p:tgtEl>
                                      </p:cBhvr>
                                    </p:animEffect>
                                  </p:childTnLst>
                                </p:cTn>
                              </p:par>
                              <p:par>
                                <p:cTn id="109" presetID="12" presetClass="entr" presetSubtype="8" fill="hold" grpId="0" nodeType="withEffect">
                                  <p:stCondLst>
                                    <p:cond delay="0"/>
                                  </p:stCondLst>
                                  <p:childTnLst>
                                    <p:set>
                                      <p:cBhvr>
                                        <p:cTn id="110" dur="1" fill="hold">
                                          <p:stCondLst>
                                            <p:cond delay="0"/>
                                          </p:stCondLst>
                                        </p:cTn>
                                        <p:tgtEl>
                                          <p:spTgt spid="80"/>
                                        </p:tgtEl>
                                        <p:attrNameLst>
                                          <p:attrName>style.visibility</p:attrName>
                                        </p:attrNameLst>
                                      </p:cBhvr>
                                      <p:to>
                                        <p:strVal val="visible"/>
                                      </p:to>
                                    </p:set>
                                    <p:anim calcmode="lin" valueType="num">
                                      <p:cBhvr additive="base">
                                        <p:cTn id="111" dur="500"/>
                                        <p:tgtEl>
                                          <p:spTgt spid="80"/>
                                        </p:tgtEl>
                                        <p:attrNameLst>
                                          <p:attrName>ppt_x</p:attrName>
                                        </p:attrNameLst>
                                      </p:cBhvr>
                                      <p:tavLst>
                                        <p:tav tm="0">
                                          <p:val>
                                            <p:strVal val="#ppt_x-#ppt_w*1.125000"/>
                                          </p:val>
                                        </p:tav>
                                        <p:tav tm="100000">
                                          <p:val>
                                            <p:strVal val="#ppt_x"/>
                                          </p:val>
                                        </p:tav>
                                      </p:tavLst>
                                    </p:anim>
                                    <p:animEffect transition="in" filter="wipe(right)">
                                      <p:cBhvr>
                                        <p:cTn id="112"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p:bldP spid="146" grpId="0"/>
      <p:bldP spid="31" grpId="0" animBg="1"/>
      <p:bldP spid="32" grpId="0" animBg="1"/>
      <p:bldP spid="41" grpId="0" animBg="1"/>
      <p:bldP spid="44" grpId="0" animBg="1"/>
      <p:bldP spid="47" grpId="0" animBg="1"/>
      <p:bldP spid="55" grpId="0" animBg="1"/>
      <p:bldP spid="64" grpId="0" animBg="1"/>
      <p:bldP spid="68" grpId="0" animBg="1"/>
      <p:bldP spid="72" grpId="0" animBg="1"/>
      <p:bldP spid="73" grpId="0"/>
      <p:bldP spid="76" grpId="0"/>
      <p:bldP spid="77" grpId="0"/>
      <p:bldP spid="78" grpId="0"/>
      <p:bldP spid="79" grpId="0"/>
      <p:bldP spid="80"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b4c7732435421dbf6a6252843a45f9a13ab19dc0"/>
  <p:tag name="ISPRING_PRESENTATION_TITLE" val="38"/>
  <p:tag name="ISPRING_ULTRA_SCORM_COURSE_ID" val="86F869EB-81BF-4230-861B-5129F9F00BB5"/>
  <p:tag name="ISPRING_SCORM_RATE_SLIDES" val="1"/>
  <p:tag name="ISPRINGONLINEFOLDERID" val="0"/>
  <p:tag name="ISPRINGONLINEFOLDERPATH" val="Content List"/>
  <p:tag name="ISPRINGCLOUDFOLDERID" val="0"/>
  <p:tag name="ISPRINGCLOUDFOLDERPATH" val="Repository"/>
  <p:tag name="ISPRING_PLAYERS_CUSTOMIZATION" val="UEsDBBQAAgAIABpF1EjXp5f2WAQAAOUQAAAdAAAAdW5pdmVyc2FsL2NvbW1vbl9tZXNzYWdlcy5sbmetWN1u2zYUvi/QdyAEFNiALW0HtCiGxAEtMTYRmXIlOU42DAIjMTZRScz049a72vX2FHuIAX2g3uwtdkjJSdwfSEoCxIBJ5fvO0TnfOYf04fGHLEUbUZRS5UfWy4MXFhJ5rBKZr46sRXjy4xsLlRXPE56qXBxZubLQ8ejpk8OU56uarwR8f/oEocNMlCUsy5Fe3a6RTI6s+Tiyvdkcs4vI9SZeNKYTa2Sr7JrnW+Sqlfrup9dvPrx89fr7w+ctrg9NMMOuu0+EDNOrFz2IWOh7bgRsxI0YOQ+t0aePf3/6+Od///w7DOwtQpcyYo3aL8PQc5+cadN/9TS98H3CwihwqUMiGkTMC01UXBISxxpdqBqt+UagSqGNFO9RtRaQ0UoWApWpTMyDWMFGXosuY443w5RFPglCn9oh9Zg1ClRRbH8wtLyu1qoAcyVKZMkvU5EYm6Ad8/y6ECWY5hVoC8FftZbwnyrjMj/oNO3jJWWTKPQ8N4gIc3Y71ojkCXIKrs0MZPFxQHwgKHgpintgI6M3A0c4TYcxTOlk6sIn1C5M5Wqdwqca6secQA7mIu9CgUaIDxILgqXnOzpoYApxdM3L8r0qkj193E1UFzFltgcStMM75KHm2BFDjiV0kKIQcdVFNiNBgCckGnvnIGRrxLwhCO8Uau50COKCBFAiJOjCMHxGJ1gLXpfYTv+7+oq5lnO6RTyOAafDt5GqLmFHhxSqwFRaeTDMTEDeLiBtFLvfKOOGFaJrViu5EeBHkYii0xA0GZs4WkVvF/SX6ARTlzgRyMrxllFomp+2mPEtylWFeLLheSzQpYh5DVrfwrNEJuaZzrOx/3st/0C8arvKs7YhMYecPxvqz14P+4pbdQk+VZXIrqsu0zpgrfv38UJr+psu9Hn1+9kPbMKwT73HyUwpszptuu6D83Pj2dAcdTrxwEj1z9ZjexI0vXVMoWGNpeqPIDBN9fyAAZj2R1F2AobmTYuGHk7zqwE2mdcSMIXuy3EGodpz4QxCOAC/JOOAhnBAWorLUladxw5TjU2Cvp7aGE58qajEbTFeiisFJ5xU8E1z+oApZDLdmdA7h5u9URHS0AWXGRCuGvEAZSoz8D/pwbmYkV0Emga/9yZLVaeJKd5UvjNNHmJbZ+LLY9NVoTKzm/JyJ95myBw/xIvm5fzG6HzA+L+pv975uVN+989SQLBvTyMbM5voI7+u1bQnCEpAh8INg8jFYw2HWsh4Fa9hmF6pOk96EjUHdoecYCBr37kn9DMHml3U7v48iATqWTc/ckP2K1OVKH/rIgnxeB9nFn1Q7b1mh+uEUFDdo9wZeDNKMpXB1kG3XRB1myQchtiezkD3QR+Hb4Ez7J9CyzKH7WFIE85hkNubY12lMhdDsA8bEPr9QjqPsOOYuzSUVCrjd80kTOCeELeX6hQu1X3J7Clm0D0/4xOJrAYSmoGz6y1Qvs36tng3X86fm1VpfpA4fH7n94n/AVBLAwQUAAIACAAaRdRIpG7HBfQDAADeEAAAJwAAAHVuaXZlcnNhbC9mbGFzaF9wdWJsaXNoaW5nX3NldHRpbmdzLnhtbOVYX28aRxB/51OsrspjOJzYtYMOLMsG2QoGFy5qrKqyltuB23pv93q7ByFPeW4/RV/6DSrl81R56bfo7C1gCDg5nLpKVSELbnbmN/9nbh0cv0kEmUCmuZINb69a8wjISDEuxw3vVdh+euQRbahkVCgJDU8qjxw3K0GaDwXX8QCMQVZNEEbqemoaXmxMWvf96XRa5TrN7KkSuUF8XY1U4qcZaJAGMj8VdIZfZpaC9uYIJQDwL1FyLtasVAgJHNKlYrkAwhlaLrl1ioq2oDr2fMc2pNHtOFO5ZKdKqIxk42HD++boxH4WPA7qjCcgbUx0E4mWbOqUMW6toGLA3wKJgY9jNPdw3yNTzkzc8J7XnlkYZPc3YQpw5zu1MKcKgyDNHD8BQxk11D06hQbeGL0gOBKbSZrwKMQTYgPQ8M7Cm0Hn4qx10+2FrcHNeXjZcTbsIBS2Xoc7CIUXYae1C39Z+PPrq1a/c9F9eRP2ep3w4upOCiO6FpDAX49YgJFVeRbBMmCBifNkKCkXWKQfhVGDwTIXNBtDqNocsziiQoNHfkph/F1OBTcz7IYadsMtQHqiU4hM36at4ZksB+8OzgGiYZjLZU0cvFjWxOHRmuu+037n1lYrA2oMjWIsHqQVpgX+KmnBNlJyzTX7TIZKsKVDkAyBdWkCKz0xuOWyjZx7HhlhEgS6epJxKjzCDboeLYV1PtSGm6L32qucBLFwSAC5HGyEIoppptcivoy6Lfyo+UNXGdA/ulA40n2s36tcMDJTORH8FohRBNOcJ/grBrLaTGSUqaSgYr8bogVH4yYcpsCOyyi6RhVJjpI4XFIBxmn4OedvyRBGKkNcoBMcRUjn2uFXdwJOqdZ3oHRh4xPXIhfds9brJ9ZByiZURjuCY21AkppHwaczIpVZyGE4IpprKJLCOCvOyvhWfXgaNE9y4dL8TydjBfoRU/I4WnZJzGctKK02ppOiEW1zFdDYghxT4jDxIMLJwmUOZQEjKomSYkZohNNb27aecJVrpLgGdtD64RY6ecJl8TTGKYgaMwZZKcja3rPn+wffHh69qFf9P9/9/vSTQvO9diWoVecW2+m9i7Oc1Efr8zNCn1iiG7JtlSW2UNmG0u0vBvMFtjniA9+unu2bqFiYX+MiGrRO+qfnpN8avOqEg3qZYugq7DsTxVhOI/seWUrGhrIM44f3v3x4/+6v3/4ox/xreebrcgZ0e2W4ei/LcPXdor5aWdKlTMDBPnaDCke74AnH6vxPtOl9HfPlHf6vdOkXvS+6Fn+cLn1QYr/6wfZ/iZh7Wl7a1m5pgb/1PmxPEi55gnG0m3t5iW4e7Nfw3rf1qFJBtPX/STQrfwNQSwMEFAACAAgAGkXUSDiyGvbAAgAAUAoAACEAAAB1bml2ZXJzYWwvZmxhc2hfc2tpbl9zZXR0aW5ncy54bWyVVl1v2jAUfd+vQOyddBUdnZQiQQZSpW6t1qrvTnJJLBw7sh06/v3s2G5sSAjDqoTvPcf3+9JY7DFdfplM4owRxl9BSkwLoSVONsH5wzRtpGR0ljEqgcoZZbxCZLr8um0/cdQix1jsAFxxbtrPCGeHMujMzFfzu/ndNRRrY7u9ZCNjVY3o8YkVbJaibF9w1tB8NJzyWAMnmO51ED8WyWYxhCRYyEcJVeDT5l6f6yg1ByFAu/R9o88oi6AUSBf9bXKbXMnpTF2O/oR2wALLlrb6ps8QrUYFhEm+X+kzjKfq9bAqC30uEyT8laO9VRN0BB4+/nOuzyCD1U39Pz1Sc1bohIacy0X85BCGcjV+2qsbfUYJOiBtaLQKNj33yWK9WHsg+9Wf+1iPK2fkRef1ZCHooqcElpI3EEfuZnSiZB/PjVTzAcsdIkIBfFEHelFOv6BGuGdCWYf7Ax+Y5h7ICjrEOyNNBYnx1wOG8g6fJOt2Vfj+fco8BzkcrNDzsBN2yN8qrWdIT9ghXwnO4ZmS4xn8VGM4rsRrZIt5OftKCxSpq8uXuzmttvSkB1d4pq3AYSqWw1Jod95wBbpqcdTKjEvRmU8xRQdcIIkZ/aVx6bENRsTRicJ2Wn9fxRJLAn3t1vqolrTvsr6GzWiLGXaj+U3oYjP3iVQr/GGKpERZWanfJDGdWJ6aEWVkGvUz9JJUcOCPdMc8Tmt7iFQhvgf+xhi51gxlEq7FMjNYQ87EkZeCOOrPcWwf6Us+baoU+EbVDINrmlBmcCUuSqL+5DuGD8hDwoDSMGWpnqMIf/akJ7ANAIhnpSu/uRhN1RCJCRzAzb0naAMeiiwWqkOHmm0ln2An/fVgJSf96AG8hrRromsUHxcqegjvyq9+htGMb2CJUtFGFky9W8DdDAUr2W0y3Xm+dSOwrRS8rPTnKVRC/Z/kP1BLAwQUAAIACAAaRdRI2lyM28cDAADvDwAAJgAAAHVuaXZlcnNhbC9odG1sX3B1Ymxpc2hpbmdfc2V0dGluZ3MueG1s3VfNbhs3EL7rKYgtcozWzk/tCCsZhi3DQhTJlTZojKIwqOVIy5pLbkmuFOWUc/sUvfQNCuR5ilz6Fh0uJdmKbGflxilaCILE4cw3/zO70cHbTJApaMOVbAa79Z2AgEwU43LSDF7HJ4/3A2IslYwKJaEZSBWQg1YtyouR4CYdgrXIagjCSNPIbTNIrc0bYTibzerc5NrdKlFYxDf1RGVhrsGAtKDDXNA5/th5DiZYIFQAwG+m5EKsVasREnmkV4oVAghnaLnkzikqTm0mgtBzjWhyOdGqkOxICaWJnoyawTf7h+6z5PFIxzwD6UJiWkh0ZNugjHFnBBVD/g5ICnySorV7zwIy48ymzeDpzhMHg+zhJkwJ7l2nDuZIYQykXeBnYCmjlvqjV2jhrTVLgiexuaQZT2K8Ic7/ZnAcXwy7neP2Ra8ft4cXp/GrrrdhC6G4/SbeQijuxN32NvxV4U/Pz9qDbqf38iLu97tx5+xKCiO6FpAoXI9YhJFVhU5gFbDIpkU2kpQLrNFPwmjAYpULqicQqxOOWRxTYSAgP+Uw+a6ggts5NsMONsMlQH5ockjswKWtGVhdQHAF5wHRMMzlqiaev1jVxN7+muuh137l1o1WRtRamqRYPEgrTYvC66Ql21jJNdfcmYyUYCuHxhhlgb4cak5FQLhF35LVrXURsCdcYPyd7G59LO2Gc0lKtVmL4SqOrpST1g89ZcH86J3zpNtYv1eFYGSuCiL4JRCrCCauyPBfCuR6e5CxVllJFdRYYgRnQKYcZsAOqig6RxVZgZI4LXIB1mv4ueDvyAjGSiMu0CnOFqRz4/HrWwHn1JgrULq08ZEv+k7vuP3mkXOQsimVyZbgmG3Icvsg+HROpLJLOQxHQgsDZVIYZ+VdFd/q90+D4VkhfJq/dDKuQT9gSh5GyzaJ+awFldWmdFo2omuuEhpbkGNKPCZeJDgZuCygKmBCJVFSzAlNcB4b19ZTrgqDFN/AHtrc30IvT7gsTxNc9ahRM9CVIHd2nzx99vzbvf0XjXr45/vfH98ptNhUZ4I6dX5VHd26CqtJfbIQPyN0x1rckD1ROnOFyjaU3rzqFytpc8RHoVsIN++WcgV+ndUybB8Ojk7JoD183Y2HjSrp7SnsJJukWCBj96xXScYFpwrjxw+/fPzw/q/f/qjG/Gt15vNqBvT6Vbj6L6twDfzqPbu2diuZgKN64kcPDmvBM4719p9ovNt64J/37Ffpu7uf6XxXfqG+u1eq/v3h87+NgT+tXn7W3nai8Mb3yhrS11/SW7W/AVBLAwQUAAIACAAaRdRIfMLq66YBAAAkBgAAHwAAAHVuaXZlcnNhbC9odG1sX3NraW5fc2V0dGluZ3MuanONlE1vwjAMhu/8iiq7TmhDsLLdgIE0icOkcZt2CMWUijSOktDBEP99TflqWncjvpCXp69jR/G+FeSLRSx4CfbF72L/7u8LDZxm9QbufV006KnTmRHJAmZJCiKRwCpIdv70Ih+uBGXMZGE63304W1PyY+j+WXJhyrgiLDShGULLCO2b0LZU4h+vslNVx4pKbZ5vrEXZjlBakLYtUae8YNjdpFjlAiswZqCP6EOxCHTJI/BMu4Nur9trIq+Ok0nVMcJUcbmbYoztOY/WscaNXDQddbVToPMLX58O+ByOxmEZEImxbxbSauJx30UzqTQYA6e8T2MXJCz4HIRXUGfUGf2Besb1gip0lpjEnunBo4syrXgMtS71By58TOZetW6GLuqcha1tum8l+A50zeq168IDUW3UDReoNMauIzW03vMLKpAvEhmfUj+4IDl3WGfb1L1rof1ROAyHzHtCWHlCK+JFpk2D44ZXb8mHaypZp9SbF5QoKRGJxIoCM/I0tjpG3P4zYNxaHq3SfDrkkzFvA9dr0DNEUWwl2nxiBl//TNjsco5jztbhF1BLAwQUAAIACAAaRdRIPTwv0cEAAADlAQAAGgAAAHVuaXZlcnNhbC9pMThuX3ByZXNldHMueG1snZGxCsIwEIb3PkW43cRupSR1E9wcdJaaphppLyWXWh/flIp0kYBDIP/xfT8kJ3evvmNP48k6VJDzLTCD2jUWbwrOp/2mAEahxqbuHBoF6IDtqkzavMCjN2QCsViBpOAewlAKMU0TtzT42ECuG0MsJq5dL+LpHYrZFMOiwuKW9i/7M4MqyxiT19F24YBVvMe0IIy8VjA7F43cYutA/AIakwBMqsFQAmh9AngMCcCPK0CK75vnpEcK8aNikGK1nip7A1BLAwQUAAIACAAaRdRIsuC9bWQAAABlAAAAHAAAAHVuaXZlcnNhbC9sb2NhbF9zZXR0aW5ncy54bWyzsa/IzVEoSy0qzszPs1Uy1DNQUkjNS85PycxLt1UKDXHTtVBSKC5JzEtJzMnPS7VVystXUrC347LJyU9OzAlOLSkBKixWKMhJrEwtCknNBTJKUv0Sc4Eqn61Y+GzufiV9Oy4AUEsDBBQAAgAIAPeSU0cjtE77+wIAALAIAAAUAAAAdW5pdmVyc2FsL3BsYXllci54bWytVd9P2zAQfi7S/ofI79gtHQOqBMSQ0B7GhNSx7a0yiZt4TeLMdgjlr9/Zzu+lbEh7aJWc7/vufPfdxb96zlLviUnFRR6gBZ4jj+WhiHgeB+jh6+3xObq6fHfkFyndM+nxKEBlzg2ApsiLmAolLzSA76lOAtQzYGBGXiG5kFzvgfsUuNtIJ0v07mgGLrkKUKJ1sSKkqirMFSDyWIm0NCQKhyIjhWSK5ZpJ4tJAXoNd6b+j4ZeJnOh9wVQPWei3B65JWo5nxQck1RILGZOT+XxBftx9XocJy+gxz5WmeciQB5Wc2VI+0nB3J6IyZcrYZr5Lcs20NklY28zXK744zz0lwwA5h03GlKIxUzjNY0QclkyA/W1KVVLzqAGt4VU7XvNav4153zRutnOkcy7Kx5SrBI76kM46CfTJMKqf2etaBT00Cro1TMiT7FfJJYvs67dWjPMFcgFbxdk8sapCOICnWxpqIfc3AAMV1R3EbdOwaxq2oJYDt9HXHQVqbrtlVJeSNaWa+U88YuILlZIaWVxqWTKfjIw1lgzBPnFXrpvUNcRPdJae/kNvjN+oNT/Va52xgP/RmE9A1NaE5xF7vuXgo1kGNdUMim1sWBcpNjG7nFT5mPV0PTC5HOumwEU8TWXMYAwjqinp7OQQlEmqwCUs5QjbOzgITnicpPDTkwzj04M0GZW7SYbewUFwKsLdBLQ1t2Uk4zqOxNQqyCcT68QPS6VFxl+sPAd7Rq+sDl8buebouuDtwdn8j1EcxGgGc4smVpd56u2r5vDezKlWnc+mcJaBWmEemC4L59XMQlmMfCK2pWWqb/o5NfuwBx3lPDUd01zfQe+iWvMX5lU8Ml+6xdLUJGFGMwH6cL7sMUA/YbsMwlvToYhbkTd1wJjYN/dvK9ps+bp1ruuHOuxDDZ84qxzGzdRHUEcsRZlHox7iovuIqBR22rVk1EvZFm60OAGRiiJA7+GhvvPF6UV35bPFRYO1ed27wC6XN6z0OuFOQaTWdXsRv94N8PgbUEsDBBQAAgAIABpF1EgGCTn9RwgAACMgAAApAAAAdW5pdmVyc2FsL3NraW5fY3VzdG9taXphdGlvbl9zZXR0aW5ncy54bWy1Wttu48gRfc9XNBQskACBdaFuDjQKeGnZxMiUVqTtmQQB0RLbFmFetGRLM1roIc/JN+Rh3/IDAfYtP7NYIH+R6iZpkZIsk/ZkOAamq+tUVdetL55B/OQG6jpmoe/+SJgbBiZlzA0e4+FvEBosQi+MphGNKYvre8q9GzjhFz14CDkNqDEjgUMiR+Wz8bCBRuIP6vfkvtaHUVtpt1CvjVu4jzTcUWHuUtIuJRXmtFZTHdQPRCRyI7qgATstdVAvzB4D9CCmEdMDh34dSkXu/FRxBVcRcVzgi4fdNv92mdad1uYfajc7vQ7etWRJkrpI7WhNrbHr9S57chPhRrvTkHZKvyW1JNTsdJqX3V2z1+pIMBpddkFKG192UbvXbre0XQu3AI1kWdFa6q4nXTabMmjD/Ut1NxopvUYDNZtNqa3tOl1ppDQQcEsgQ5b63IGSJilSdycrcrMvoZE6UkbtHdZwV+2gfgt3G41dW1GkRmPv3P3q8u7aU0svJ3PnKwJPhuDkLM+t+onkGizWUQTMFvVXHmEUBcSnH2q//uunX//5n1qakyJ/M47MlCI1IQKZ44cJfFAXg2xGaM+nf56OXOdDbb5mLAwuFmHAwKSLIIx84tWGv00yJLW/DDLc0AhwDfGnBO6BLOheXVtud9qdsrBU12j0mq5F6K9IsB2Hj+HFnCyeHqNwHTillrfcrmjkucETX9RlT8W9c9yeGzOdUb9gH+7zrzxsBV0ppty8LuZfKaRH5tTbe6SlttQKuL3K1z1yAN24scsEVG7y7xx0RR5pMQB9mX/nMQFoKUatx7/XQYx+ZaVyEepoS6OikqQpnkWFq/Wqaj6tovCRO7uIez3QzzgvhB4TPHILG/wrBeIL5ApLRSl1W1/tKT3lgDEdHvaSgQ9aILj55pKShMipYquTm6lsfLbHk6uJrehXtaGaVCXiZfm7Vrf/tdnp/n5QT3ElJZk38nhclIWEsE6jnCzDmk3GNgjEY9vAn6za8Jef//HLz3/770//royf3Fpj3cC1YfqPygKmM3zHDfh7eQNuZzNsWLY51jVs66ZtTCzhoTG2sFYbfg7XaEk2FLEQbVz6BbElRdCo3Yii2HMdMcGbtxusaQl92uRG1g17hk1rpquWPjFqQzOMou0fhGSyZktIoyWJkePGZO5RR6iFZBHzvNGAdnEeQ/CXLV3gDH3iBhdltM/ke924sq3JZGza2NAySm2IAwdpEeGaqguaySaegYyIwL79Nrgt8lBIQLLnVRZyrV9dj+HH4oZcu49LD37YG6yZYgjJlAYlgJA4eAapZ5r3k5nGfQgKEUErEsdfwsgpJE0+dCVk64Y6gdRUrZx8i4vJZEPg3WABqUMXrIS8G2ya8hW2lcknyPHa0JhUBE0+Ql1+rAj6jE2oIWyWgBnynX4l84rgZZgVSFaDC8Lz3dsislgAjntz44brGCjcw1Amohrji8qaTPz9LQRSl8cvVHsiGJwtRo/uhoIpkQMbXgld0JFUrPHs+v5W/7M9kvUx1mxIN21yb1uiX3KlPtmiIGSIOBsSLCia0wVZQyVsYc5xHTHHIy9M+GHt/ogIS/vPd2nrMjT86bs3mFRoeCcsg8MyKIMDy4q9pp27LV3BGw3huf6iFWUc8GYTTBUb8kyffJsQxa6/9pIu/S0C9Wxc1WC9asf7/VU+bP8HY8ykBSs6dDTFDSuBMOzEfMuBzdOrBNSNEaibJv0cGj6/kVYSYExSGUaI3iHmDjxXMOQOPFpNxD1WTN2CE9c9nfN7SAmwqNUkaqfjzW+LHoUL+XOpzulDCOclj5JNcpCBvUuEv0yUc0elwtZi6dYYDDdA5mOSVCDVc31+myon9vYGZ65IdoPCeu7DteeI6vbcJ7EjgJ/XPj0+hz1EoS+oHomzvE42pT+905BkibNE77TaAeK5QEvHKlef74qYieWZem2rsqFifrfg9eyVx0F1cJ+MLdMeywqXAGXiE7ZYwi78wG985WUl1wINj2SQlyy+/iroQHtCRSn1j+WVJwgodd4j8bO8vxgho/FfS8ixZKUIFYOSwPQOlULPrNrSIf2+yYWEJJuOH/r8KauMnTzB0yDJliWr1zdQA+Z5a/eQG3n2EZqYOLeXxQgXlmXeX0jXzHMDWnFJ794y+MosfWrLmiau61BMnrt4SvZJB24a6csc8uDeXkGeei0b0EYPRFLHZdVlil0oay9Qu8l4X7mbk5vSM2H/BuIRaLas8KQSsCj0pvwx6vj1FRj42xlk5JBF/O6djfIc8TL8ksZu+EC8GNjypEPWKdgw5ae6VGSRdsg942Xg5FhTwiHfXehB/1aT1eTYi/RDlKoq4q02b/cz7chwuA6lUznL98RDfoN+ZUf8OeIhv8l7/wTuX0egw5k8Mns/U0iUp5eJHPDQQLSblCcbFXm4BWP+jhrnTEoJRU4/dOhQbGGW69O0mDktb3D9BYsHwfMp44Zj5lux7Jj/nqAwsU/e+vnsHTCXefTl1BbrgALML4sPT6V/miCn8j957j/0RUJFbLuiH2pwXSCLJe/YcQ2lMj7UuNp8lzzGrbJmxntZDimsOQ/1SfREIysMvWoqA75xVkKESaGfN29QP3LToH4uPoNU7MvhC9b+nEYYMsClWWoWaXnuZfZcdSdOjUXYC5N5PFuC6ACuMRkmRygkFSXRYpmlVDLIz8Pxj7ke3dCsS+UIOdecX/0ghso4n9gyG9MHlm9sKeVkBeTYjkogbXP7RMxzFydehIlb00lcMlNtx2FkHovVn+hU2bazr+kTG1HWoXmu561KCIW0PaELeF9y/6Ce32GhQR39GvSQBlCQ9+L/A/gfUEsDBBQAAgAIABtF1EjFe8CSyxgAABM2AAAXAAAAdW5pdmVyc2FsL3VuaXZlcnNhbC5wbmftW2tUU9e2jrU+WhGw1CYIsg9aq7VIRFoBDYmKz+MpDwsiAolIJbWIISIQIA+tlVAJpNUKx6qkahUEBJRKIoRECyS1USJajDRAJFtEE0jcSN6vu4OvUs+4445xzh3j/OAH7LH32utb3/zmnGvNNbL2N5Hh66a/PettBAIxfcP61ZsQiDcBBOINxtTJ8JPF3nm/wpcJGZvWrULUtHs/hm/eJK78dCUCcZE9zZo0Cb5/K319XAYC8c5e59+E3hSAgkB8UrFh9cpoCn6oh1F4ITtHC2EOYA9gv8YesHcxXN/9uzzs1OTcv1/7at2bIT/tX3ghplVxa21xW3RhSeS7R0s+3vJV5/oAZvTcGPmbn53Rrfth4YaGyx90XLioHpllMAz3ZteY8IGpKfPqtbrclsLQvJQLcfX1gQS9rSs1RdEQP2J9KtWWUZTf9MgE+sseDqvU4QKzvDUrftXg2xfRfhKo7/p8jp/W+TAdfzGQFS5ipspqjga9CT+4Fzs4fT7YolPLJF7wLSIhetCV2ybbHk1ytvIq7s3enTd4Ufxb0BsvGmNIzvd4fqIp8OX+jyw3+HJ1pScsIWLfgSVYZ+OUHVTnxfU3I/y/+wEkBhSJTVlphsF6qeb9D9u/CvZQ7qpoZ9Uvdr79uGMd0JMopNtE85jv26qDvZSsivbiYmgCArFeYek17E5IWX+7sDDw9LLly5xj/m3DptjMrL3OcVcc/qlGNfgIBY+97/0NiZ1dHQFOxA2HGyvrzyQ7ORx+PzOGuE7s5PH+BlXlC9zDv8ecnD0bnIhAfPv++ar/d+Cb5g42/WeLJlvY1JQ19IdmucLkWhcAXZnNAaEr2Fev5arOl2dJQw3dGrNOHYSfu3Nj20AWtVg8YK5+webjj+wp0bf1aqys6jmT237ggb3eTv33HfhhB/Xb4rnO4dMj61lut8mfO99w/bIEWrms2GnY1ZU3l2DXi79zkg2uiBNNeawytAD2dMNZNG2nIYjxNOix3aJVhOrvJQft7iC+7N34h22AYR/QTASMVzWaJq0/beQM0EyW5DiJ3/8xxRP4qSoeA/qKDqI8fejGviMc9vbvC4i4VrkP5f5+r9rQ0FekOhdNZnbx6rzn24cU9iFRqvoVsViu0CoRYkyHC/sDfe62PUovIeJQLy2r2R2wsDWodHCZZOhZlz857AfdEY71gWjj4ZqtUpzDqrkyUCa3yRg2WZGMzwMcRvF87hW6zVwk+z2To37hz52bE3jrG39oq3jy+2cRJ62S92ICFiTAHnqwtGdgj0H/UvMqi3zTBjQpAmt6oPFSGEUaucKu/1SKL5D2zIcT70Ga7+6gvKwwwxX8C+entN1pnJfYg6f0HewJEppu9pxhY/8wq2KFuXsslZqM5lcu13cRSfz3Hy809Gjp2YZ+NCPEphba1ddL460gzg5q+phAOBszvN40772egdyX5mb+ITu8sfETs90gFOY9uTYlm+EwMBhz8MWyC3+OjWqjPHoDN8uZR1kMQzYjew6+RvXndmJZzkNYtYaEMeRlLHHQacuD+bgreXBXbt7AcsWVPJua4NatVGaEYMvBjOVYMZhB2/xK/nvJ7CEN/2l7Tyr+6axtZ5QZGKyM+CJFfoqDgs50tr1dt2hMvDeCxct/mzZzW7zyz1AxiT8h5B+/eqvSP3Jf2g8v8yolBrmgL5ahi+3iqQwn046PafD1D+fkPPRcqurN0y5iKLoa4l75OnP/Oyw3eQo1OLy+8qX9qjfmoYCGm8b0EymvyHZO+vti7K7jUF/wzZeZXV857ftt1HtLwRbyWC7XjHVpIiY4lvBXUJKc5Sbe+WerfnwTbGnwBIrvvErmqsYVb4mYaYFY7/JxouNE/5uJNv1qTIeXphMVvQ16tGMYjR6+OtHtgfwuV9udKUvsV0d4sHUN3OahB/13fLQYYVlf+3LtDUMT3+HV+yTfQy0jzHzNojQF1JcMWO5ddwQ5Z2gJt3ZNAMqvqFD/1PUt30o84weUtwg8oadAqSHqWuKWXmJIsB9A4hjyvngdigP1FRKsSk28wnz3OpvYXFFmwzXwKWziVGsXx9Z1/aCFsvkaj8LmiIeUS6N098jHKXn8Rb1Sii3XBVXLFrNkaIDIX4RHkrwACcXmbigyLO813L4TgWvOe3SKGb67ni6UyBcpFBtf12soEMsi+lWjK4mn+9dko5AjUVZUbWGh3h05Qu6zd2dIT2LWUrtW871rC8VspV4inkq+hlv7HWp9CeGPgN1AGxsyJr8/tcOoaw1croSUdpBWRDC4GwBDYrELtKcb27uuO4WP1XgA8ZiHlER+wnQv5tLXPOk/HAqUIDtPfoHZuA2FfApTAFd87C8ClaH+d8WWismFl1EuIsvssDX8hCI36CJaiAxjTQVlHmeumtOSrNQt9qAtAj6VD5mNlNNGcjfDFow++lpg6jcVu3WqWyjxCdXiNRaKjZKy0uVtyNy/xsyTbqWeX4NRb8OcSUp4FAu2DGcmmdTnt9J3ddJK0GiFgUKz8r/sHjj7egzWDBvr3iUVRiW5uIPY8m86fMtCZsxdbeXPAraf2EInFPTXErvP1fOlw/13RMw7dBr68mu8so6BYQlP0AzBxxbGLn4ajewDrnBxBQegeaiABa2SDh4PEJV+wlrpK3gwp+yTGWiYn/FSMTRYgFooEuMEpFbjErYxWGRgbzkkZxG3tEpAO0TpNFAL2EQqFWr4ImQfP/q13JOvETEp7/0yvNFXud3xsxAOsyIHJb6bkbMfQA6QO3CH5EUBfxPt75cyjZS15FM4rIAilGgdi3cDtQC3aEYS7FgSRlQxy2eVyxTIvv2LLXZDwUVfPEAiCLDYfCh1K536r0z9DtofLxuf8MaJjhP9fyEagK1LFEJewii7oD7tT8yWa/n1/PUTGuaNqWsN3RkROafe2LWRWiN9xa2Mbt4ppe8rKpRCxgTOS3qNAt0F0pCmUV0zfHoS7/Lo5i77P7g/3cnB2h5H1JNvX3rR+HMEmWy+ESitizLAFXGRYufj8pfcaUucmq5UvzQR6+lU/sfMV3Cj/rnV+Apt1ItfJL6g8cf8UQl/rnlBcejIqNBbY1/Q1193umPKhaoXplk+dzrtwN1xGv9lNBpoIqaDl5VmiODA++drEfTh1uwy6rAoPlz7ERtzyVKVp+miPaJpl0PnLZomqKS01siTPiX7kQBcmV5dTFBcSBjDAK6Kum3F2SdYbgrrH7JwEbM+YRfjSY8We2Ub2/I1JURUUFpvDG4PfBdGaGlxK2PYH/Rnaqk96t38vambx1AdmA0o37CScOYOL5xlZ09bFuazObs9cP7xeKP4oBX1wV3pggLLSX0DXIlYild+3k3kY7Ziw4PTqAViT+kgam7LsD5A4KfQUhhkeT+D3S8W8G0xY+XxN4cCyjlWP6lPARHbOqSUoO+2TcrDHJ/T64O0SIhrWNy2+zNIeYbjvd9PXMXH4AFujvHalAiNB9IBUSAzBQc1RGHWds/3mash0AYD3mmVi8TvoNnOVZ7O4qwjN8FvbUmmFkyYi/cBkruJVFbslTEehOtrd6SMfLGZvnRVjMtkcE6o/68gHS7fJrP6V7gjzeTjxgCNBwloo8xgI5EjEhk7YM4hiwgsEqHcud9YisK9wrf/bQt9w/pukotPpzGSNhiFuWuGSrjNlWOCSy4AW3jfYiVPImfCqhWO8Pax9/vi8V5ICziHEaeDC7lhcYcxBxOOKjII/fPzUdNFgXNFv17k2yhWFY0lLpSJJamxzWO4y4nUgkIIOjuV+OFuAi3jOnT2bXXUti7er0CbBLIrdRJ0X8G1baYbzB1wScbKR4Wu7Uyv89/tARAxD4f1IHjIMRnS7wChu4DlwqYxQXQym4oibHZHDpOTQlncmLm/oCaLAqeeRrmK9l20Dxf1y0WlK1olUQm3xMnVBEAajWr5ZSfYQjlB5vAYn2BbLVtd34alVyey3aKo1clTvyGAewa30FkQdIF5qGrLX4cqmKbiPcEXKpV0Pt/f/yr4y3L/G2EJ36OFnye7uEINutKMVtRiDZf68JdhHWQXGXK2MFwkHHGwu5bBr+23eLVZ4ujVZAclkfoPUA+BRhQohrCyA2td5qkNGZ1js62Q2rIhrf7fTWLkbEAkNNZpfpapVWNbLCw3CeNm38+lICH71oW4v6bmiaV+fgQSlZc5ltXTYjdOo1ZwJCkJI0liuZQ3Y3OdYY4H7KqyPOoG0czav2TNDaamX4sxPbguSU4v4Agtn5KW5cTFjrVr+Yjxyf35uCtNltnaYBN5S/GMxtyxMbkxANtaGu8nZj4BZDUn+Ymxta8BjM5KzingSOkZAOPgQ32H/mIwvDUJKqnGA8ktUxQ2zRHSx55nwvi0kLWPVDF/VQb6dC6Yt7S1rs7aOx228RADmgPX8h98XZM1ZpptkBp/TBtfQ8Zp/CdoHIL2D5m7B7DZYPZW887/2t8qxoHHgceBx4HHgceBx4HHgceBx4HHgceBx4H/LeDHXUROMznHdwPav73gRfuIEWRrnWeEvEo9D4/UK3cVvDzldv8Ddqj+nsY0wBGSr/huaDoS6Nuer7oRPM05MiI98v96+g7h/b2TNiJ4wf/WsXFoCs54zdXZEvnvQg59gsXYfv+syc1q4mg1lKHUbKHuUOygXYy23T7qAcRSqRBZJI63LXN2urSo9liVuvMYL8IozO7JrEnt4qV1E7uFuYpAMicMj+PkUY0imVBg0RFMR4cPNFcqwSJ2k1nnHGlHzsh36/yH0I/BrUt7CbrgjeTjksZwNtvmx87BD/gAvfYS7vfA/RgkkK1TX6lo0gosq3UNl+UkIc15zsq0plbosFuya/N61OF82xCJ0SEPOcH0yV3gkDOMLYDgcZpEUcrrGU7bCOUt3W3QOuzaoOY0vr1aWFtuw+3xZHf0aDpr6boRWU6URGdY4grSOD0PQKeGSnQzGpRmbSRRbGqJeOshebShJ9Y6y9+CfiINxXZ/Kc1FKcEaeihyBpLM7cmSX5+UqNNfJljbCNQO9XZegUx8cLfRxHGYjgAyLrhYKaSxXCGFtZRhKs3YVzDNCuXNoPch6X2/9y3QIHEiGpgFpkGONQm3xHKRRGLZXOlY5w8GpHALCal8h5ER0ivgK3aEjASeU9I4/ekjZNhrCyDkitrc/o8kOE5itI6ysZPmv5C+qNRUuhWWrtJNtTnKlqufiUwlz0DhRG0JmcfP8tIv+LuApMZSJBUStA/beTyjVsD/li3Usa/54vGEH8W33hXGQntc1oKGXSwkmAU5Wigf/CPhBppz9kkGzpDRvy/ghN7xq4A9Q5gPDQ9mQak+DhzwJZXyYVlAZgkxyBQMB9X3lMlf6gYuSSJDezdlciTuwnMqSJ9EvXeHkmuOE3/FoyTiV5SJAgH8Mijvkr25sHDESA59u00Cxr0V4M4qdPAKAO5boIPJqyPgCn3pWEtz6JDjOxowF1/siGiSF83YbmqUZP0q7AeUAZVi/LBTi6lQ6DuVuCOJJaqA0kpLQr4xsH8HzTEFbJlUNO2aCvZ/kEQizKlpnaQ1yjNda83NXmCLeRUGtvkqk2xJ4ktV+p42204HO2EkoD23SQM2FaieQu4wfKUmY2pnMjrGEPK16uIEBC8BOvtWqY3mc7dSnAi3xSkl6EoxBv1yJHWh8CzvPovr5YPf2qntkYRgo7U4FNBekzt4VoVlRobqYVHu5MrkCnyv3a9SPBlxf0+iPiivOprdFN0zsKQN1xcXqslBAf5fJEzdTPJSnh8p7/kgn2ncalGl2kKqjbe/6b9fby1zg8zQ2ZlJplCgRKkHJe/9YqS7QI2QIL/LQP0nHNwd4mD1EF4D9RUxjMwmh+GYdFBgPIgepF1LHKUQVuGTd74xonNNPsxpKQJROgDCEW4PGbwUw26GiVyimfdP+U2MrSpNo27JvstNXO1MwXqWW4DfCX0ESjRpyLiW0WI+/W1LgaOdPANLJykN211cyGRAiA5wLdr/BWsGBPLWE3rn90qHT2P9jaWGODfExh7HXAtmrZWRU8bu758F2A1au0ZTxcbRwXpbec9TJCOqt+GzUYLtO4GN0c3YaCcbYo/AMb3kmVjeZsLi+EofxvlG6Y5CgnqNfc0nsPhtB7t5Fctvmj/Uthj3FF7W2Mg5SmEmNS4Mlew87PKEzW2rny5SlyrS97h4gFkSRVPAu61qUNx1kGYVxNa6WbBr+dKAL070Jx+b/jdkDA2b7zApptzjOiyyoEOlVUQs3xCqDcmJ52M19VT5Jt09ON3CPdgeTo62n2VM1UU47qotdoOQseRGNDe0ajRYvJlm4icfdYKj4VNIhQNyYnp650AyCmnoGCSZQUlACU1pt0imPYX73+Xibp50DDhOJFjZJSQvHIDbPBp/gYcI8gXY/K57t8/7eCH2FRZq90faTOrISnYSrMGpQYsNYLldvRbDYUN++VEJ6bFcz/DU0C2wcD/zh/6o1g2VPAfyKCJS/Rzy1tKfBpeviGZPR1xto2rqOYscg5nrO8UXYad/qxSu1JFvoIB9B6qwgLjeUyn5MAUpg4oWlLbVT9i+10jgKuyn5ZthaIHtdjWkV4n/PirFXcKX70gHC2B3CKync3chEP4Pzxpli+5WspNhjr5tjAMq8J/wMjolloYttquSgY8UWD+hi+8h4hvR3Gmj+eWZUsSNfc70s286+uYoDKdGkc6ZM2SnYgCxM2irsMWeYEtrrGD46BGSxnCXK9B9ADVS4jOB+22VUnGUoXZZqxzscoPAisbE0QiXLk7lN5svbhqNqfrKMoj8w6hr/qmSJjI307xh8q4XzMEpLLeDqPe2f065mYqvz5PLexssR3CmI8f5ppuk3mZVTO2yK0Uz3sjtHAAr8h62uHO9Ykhur9HOeA/y+1YlWRyel7Vadw+BSLhBalbO7Oc0u543B5dUWrw3WYMqRi34LVCKqW8Ci5eHT853oz85UJ7rsCgYe47Da2d5LuFqBOxMkNBYoDVFNtMWCbrn5F4RDG7PaepnHx0NtL1Kwn3UoikFxgC6QECrGA0L069MXIK9S/3tXzSvbg30ojsMDKG390KynBehE+zjVGKBUsfpMMNZpIS0zNRr4JfzP302H+wwzfPpGE4DB8Dnnm3fblL4TWYac6yoGG7t6EhN4OXaRQ5r5oJOcR0cNJFKGZ7mMhts+aVUMHL2CLq8Ym3+sdE12nl6uwlN7ZvWvR07/B37BDVnernFeSZ6+Gk/BnaXO7yKnly6ovXJYv86OBWFrKhns2Nr4PQUpL78efIPVJdMbL2kauhMnohIJ0fgdL9rZAbrwC1DFM3F6T1f+k0otRabXwwl+Qq++5zKZup4T76JoG6H5zzqw9V8Pt1yvHfkXA9g6wCOIrkJtM5JQUFVWEL7GTPVBdw4eS00b2bAKheQA3q3uUc1c06NztSBAXtbS5nRpMLK58l9Qmw+5hmV2fQssTmWQaIEd2D2Kp3RyaHvjhsmEmuP4+8CWySnzDq/ZnNnbW+zoVnbvHMLz9CbR9h7cVZtfO/DCMdIRLbQdFxoOi0np1b4N1yJ05n2+MBx5e7IbTHSXctnTlyD8TjV6Hg2x7g+Y0O87LNrbWdalXMGHKbelzr41ox7O6pGA3xHniW+dxNWH+cJvEcfyKYPnIvyjUZWJdGaCJbLhI9I4s7YxF0Z9apnmp+l5K+kopn9pUmroafGWP92s3Tj5lGZn69275VPd4vKtDxb7J7VF4WJ51Rk57p6Ds5pvW1P4TVj3TZqcHhn29IXQmK+HhXJe9UL1s7MlQUJ7LoDDAfzee91QM5P1O6ni7F+0YSsGQowiXax0S5wEwwq725+QRF/iCTyYMOBcJg9EbEvrEB7MNJ2bPBSNPuKc1GiWgWW30aX21XWI8c6g05Yfy/HHkVWQsPmIWj6fJDTnYC/tUf9UldIl9Q58GDHMonsx2e1SZjdszaXDyta2rfE8Y8ceH08a/RqCguWKN7AjtwKm4/cqiafeioX2uRNbrRHYf0HF8XKcdYWHP/RquPHbb1aG94EwzLpC7fytRQWbDPVGy6nb8+upaWZBuoLC7TcyNC7m7rPNWrXtNaeza2mncyDqyO7SOPe3njPeg2wXtPcJNEzQpZEKxvIHBVtAs6DMD+roCW4dyBHMPmmeALi6ilvJfpY+55FeV2yx0yjpDqD7ca0OzlKGbzRjxXycHyoiOQnzu+zaRmO62nPkeAyKEGJ/spf/YOpWnapNOekj3bAnXEsUwP5eqtIg65JHOEkVoCvwBGG6cHQE9zctLmypvCyYh9SIAauxuv2espuDDSX0EJ8nmL0s4DitolumLo8dbwidzgi3b9NrUzrpDl3FMf/5cZC1QDYnzD7Rz9B8l+YxZTTR84AR199g2S5HkHfJJjh3DKc3p7NSzMocvSjm4+u7aSCcBHzkRhnJ+eEOZGfHjqZ9D0YNvLLNPRgDUGI730LfvqjR9OqwWm4VK7FgazEnxna9jXSOdSGNeGra1Zt++p/AFBLAwQUAAIACAAbRdRIY1AdNksAAABqAAAAGwAAAHVuaXZlcnNhbC91bml2ZXJzYWwucG5nLnhtbLOxr8jNUShLLSrOzM+zVTLUM1Cyt+PlsikoSi3LTC1XqACKAQUhQEmhEsg1QnDLM1NKMmyVzE2NEWIZqZnpGSW2SqZmpnBBfaCRAFBLAQIAABQAAgAIABpF1EjXp5f2WAQAAOUQAAAdAAAAAAAAAAEAAAAAAAAAAAB1bml2ZXJzYWwvY29tbW9uX21lc3NhZ2VzLmxuZ1BLAQIAABQAAgAIABpF1EikbscF9AMAAN4QAAAnAAAAAAAAAAEAAAAAAJMEAAB1bml2ZXJzYWwvZmxhc2hfcHVibGlzaGluZ19zZXR0aW5ncy54bWxQSwECAAAUAAIACAAaRdRIOLIa9sACAABQCgAAIQAAAAAAAAABAAAAAADMCAAAdW5pdmVyc2FsL2ZsYXNoX3NraW5fc2V0dGluZ3MueG1sUEsBAgAAFAACAAgAGkXUSNpcjNvHAwAA7w8AACYAAAAAAAAAAQAAAAAAywsAAHVuaXZlcnNhbC9odG1sX3B1Ymxpc2hpbmdfc2V0dGluZ3MueG1sUEsBAgAAFAACAAgAGkXUSHzC6uumAQAAJAYAAB8AAAAAAAAAAQAAAAAA1g8AAHVuaXZlcnNhbC9odG1sX3NraW5fc2V0dGluZ3MuanNQSwECAAAUAAIACAAaRdRIPTwv0cEAAADlAQAAGgAAAAAAAAABAAAAAAC5EQAAdW5pdmVyc2FsL2kxOG5fcHJlc2V0cy54bWxQSwECAAAUAAIACAAaRdRIsuC9bWQAAABlAAAAHAAAAAAAAAABAAAAAACyEgAAdW5pdmVyc2FsL2xvY2FsX3NldHRpbmdzLnhtbFBLAQIAABQAAgAIAPeSU0cjtE77+wIAALAIAAAUAAAAAAAAAAEAAAAAAFATAAB1bml2ZXJzYWwvcGxheWVyLnhtbFBLAQIAABQAAgAIABpF1EgGCTn9RwgAACMgAAApAAAAAAAAAAEAAAAAAH0WAAB1bml2ZXJzYWwvc2tpbl9jdXN0b21pemF0aW9uX3NldHRpbmdzLnhtbFBLAQIAABQAAgAIABtF1EjFe8CSyxgAABM2AAAXAAAAAAAAAAAAAAAAAAsfAAB1bml2ZXJzYWwvdW5pdmVyc2FsLnBuZ1BLAQIAABQAAgAIABtF1EhjUB02SwAAAGoAAAAbAAAAAAAAAAEAAAAAAAs4AAB1bml2ZXJzYWwvdW5pdmVyc2FsLnBuZy54bWxQSwUGAAAAAAsACwBJAwAAjzgAAAAA"/>
  <p:tag name="ISPRING_SCORM_ENDPOINT" val="&lt;endpoint&gt;&lt;enable&gt;0&lt;/enable&gt;&lt;lrs&gt;http://&lt;/lrs&gt;&lt;auth&gt;0&lt;/auth&gt;&lt;login&gt;&lt;/login&gt;&lt;password&gt;&lt;/password&gt;&lt;key&gt;&lt;/key&gt;&lt;name&gt;&lt;/name&gt;&lt;email&gt;&lt;/email&gt;&lt;/endpoint&gt;&#10;"/>
</p:tagLst>
</file>

<file path=ppt/tags/tag2.xml><?xml version="1.0" encoding="utf-8"?>
<p:tagLst xmlns:a="http://schemas.openxmlformats.org/drawingml/2006/main" xmlns:r="http://schemas.openxmlformats.org/officeDocument/2006/relationships" xmlns:p="http://schemas.openxmlformats.org/presentationml/2006/main">
  <p:tag name="MH" val="20160403223725"/>
  <p:tag name="MH_LIBRARY" val="GRAPHIC"/>
  <p:tag name="MH_ORDER" val="文本框 1"/>
</p:tagLst>
</file>

<file path=ppt/tags/tag3.xml><?xml version="1.0" encoding="utf-8"?>
<p:tagLst xmlns:a="http://schemas.openxmlformats.org/drawingml/2006/main" xmlns:r="http://schemas.openxmlformats.org/officeDocument/2006/relationships" xmlns:p="http://schemas.openxmlformats.org/presentationml/2006/main">
  <p:tag name="MH" val="20151208213513"/>
  <p:tag name="MH_LIBRARY" val="GRAPHIC"/>
  <p:tag name="MH_TYPE" val="SubTitle"/>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51208213513"/>
  <p:tag name="MH_LIBRARY" val="GRAPHIC"/>
  <p:tag name="MH_TYPE" val="SubTitle"/>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51208213513"/>
  <p:tag name="MH_LIBRARY" val="GRAPHIC"/>
  <p:tag name="MH_TYPE" val="SubTitle"/>
  <p:tag name="MH_ORDER" val="1"/>
</p:tagLst>
</file>

<file path=ppt/theme/theme1.xml><?xml version="1.0" encoding="utf-8"?>
<a:theme xmlns:a="http://schemas.openxmlformats.org/drawingml/2006/main" name="Office 主题">
  <a:themeElements>
    <a:clrScheme name="自定义 7">
      <a:dk1>
        <a:sysClr val="windowText" lastClr="000000"/>
      </a:dk1>
      <a:lt1>
        <a:sysClr val="window" lastClr="FFFFFF"/>
      </a:lt1>
      <a:dk2>
        <a:srgbClr val="44546A"/>
      </a:dk2>
      <a:lt2>
        <a:srgbClr val="E7E6E6"/>
      </a:lt2>
      <a:accent1>
        <a:srgbClr val="223262"/>
      </a:accent1>
      <a:accent2>
        <a:srgbClr val="223262"/>
      </a:accent2>
      <a:accent3>
        <a:srgbClr val="223262"/>
      </a:accent3>
      <a:accent4>
        <a:srgbClr val="223262"/>
      </a:accent4>
      <a:accent5>
        <a:srgbClr val="223262"/>
      </a:accent5>
      <a:accent6>
        <a:srgbClr val="223262"/>
      </a:accent6>
      <a:hlink>
        <a:srgbClr val="0563C1"/>
      </a:hlink>
      <a:folHlink>
        <a:srgbClr val="954F72"/>
      </a:folHlink>
    </a:clrScheme>
    <a:fontScheme name="自定义 8">
      <a:majorFont>
        <a:latin typeface="ITC Avant Garde Std Md"/>
        <a:ea typeface="方正兰亭黑简体"/>
        <a:cs typeface=""/>
      </a:majorFont>
      <a:minorFont>
        <a:latin typeface="ITC Avant Garde Std XLt"/>
        <a:ea typeface="方正兰亭黑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2727</TotalTime>
  <Words>9528</Words>
  <Application>Microsoft Office PowerPoint</Application>
  <PresentationFormat>宽屏</PresentationFormat>
  <Paragraphs>1012</Paragraphs>
  <Slides>64</Slides>
  <Notes>64</Notes>
  <HiddenSlides>0</HiddenSlides>
  <MMClips>1</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64</vt:i4>
      </vt:variant>
    </vt:vector>
  </HeadingPairs>
  <TitlesOfParts>
    <vt:vector size="78" baseType="lpstr">
      <vt:lpstr>AvantGarde Md BT</vt:lpstr>
      <vt:lpstr>DIN Mittelschrift Std</vt:lpstr>
      <vt:lpstr>Helvetica Light</vt:lpstr>
      <vt:lpstr>ITC Avant Garde Std Md</vt:lpstr>
      <vt:lpstr>ITC Avant Garde Std XLt</vt:lpstr>
      <vt:lpstr>Roboto Light</vt:lpstr>
      <vt:lpstr>方正兰亭黑简体</vt:lpstr>
      <vt:lpstr>华文细黑</vt:lpstr>
      <vt:lpstr>微软雅黑</vt:lpstr>
      <vt:lpstr>Arial</vt:lpstr>
      <vt:lpstr>Calibri</vt:lpstr>
      <vt:lpstr>Helvetica</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38</dc:title>
  <dc:creator>yeshaojun5056@163.com</dc:creator>
  <cp:lastModifiedBy>Administrator</cp:lastModifiedBy>
  <cp:revision>291</cp:revision>
  <dcterms:created xsi:type="dcterms:W3CDTF">2015-07-20T08:12:29Z</dcterms:created>
  <dcterms:modified xsi:type="dcterms:W3CDTF">2019-07-23T06:27:18Z</dcterms:modified>
</cp:coreProperties>
</file>