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6" r:id="rId2"/>
    <p:sldId id="288" r:id="rId3"/>
    <p:sldId id="279" r:id="rId4"/>
    <p:sldId id="257" r:id="rId5"/>
    <p:sldId id="258" r:id="rId6"/>
    <p:sldId id="259" r:id="rId7"/>
    <p:sldId id="260" r:id="rId8"/>
    <p:sldId id="292" r:id="rId9"/>
    <p:sldId id="262" r:id="rId10"/>
    <p:sldId id="263" r:id="rId11"/>
    <p:sldId id="265" r:id="rId12"/>
    <p:sldId id="284" r:id="rId13"/>
    <p:sldId id="267" r:id="rId14"/>
    <p:sldId id="268" r:id="rId15"/>
    <p:sldId id="286" r:id="rId16"/>
    <p:sldId id="271" r:id="rId17"/>
    <p:sldId id="272" r:id="rId18"/>
    <p:sldId id="273" r:id="rId19"/>
    <p:sldId id="291" r:id="rId20"/>
    <p:sldId id="275" r:id="rId21"/>
    <p:sldId id="276" r:id="rId22"/>
    <p:sldId id="290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FFFF"/>
    <a:srgbClr val="223762"/>
    <a:srgbClr val="0071C4"/>
    <a:srgbClr val="01AF50"/>
    <a:srgbClr val="E93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7" autoAdjust="0"/>
    <p:restoredTop sz="94660"/>
  </p:normalViewPr>
  <p:slideViewPr>
    <p:cSldViewPr>
      <p:cViewPr varScale="1">
        <p:scale>
          <a:sx n="143" d="100"/>
          <a:sy n="143" d="100"/>
        </p:scale>
        <p:origin x="276" y="102"/>
      </p:cViewPr>
      <p:guideLst>
        <p:guide orient="horz" pos="7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D1-499A-BBC9-F6367684C5F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D1-499A-BBC9-F6367684C5F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D1-499A-BBC9-F6367684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A1-49FB-BB5C-73365F4A7034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A1-49FB-BB5C-73365F4A703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A1-49FB-BB5C-73365F4A7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10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8E-46C8-B0A7-CBDC34558648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127000" dir="8100000" algn="tr" rotWithShape="0">
                  <a:prstClr val="black">
                    <a:alpha val="1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8E-46C8-B0A7-CBDC3455864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E-46C8-B0A7-CBDC34558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E389C-A27C-4CB0-825E-6744C8AA79C6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D80A-9C4E-4C5F-A6C1-7C5B99C315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67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1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0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545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953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73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84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47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228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1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99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1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4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82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882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2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96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924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543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6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89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92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97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4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4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82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8544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97142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75929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854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1854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64965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568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33096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268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268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268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2405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2405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两栏内容">
    <p:bg>
      <p:bgPr>
        <a:gradFill flip="none" rotWithShape="1">
          <a:gsLst>
            <a:gs pos="0">
              <a:srgbClr val="DCDCDC"/>
            </a:gs>
            <a:gs pos="0">
              <a:srgbClr val="DCDCDC"/>
            </a:gs>
            <a:gs pos="100000">
              <a:srgbClr val="F1F1F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7824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38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33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79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9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57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77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60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F6A9-9DCE-4684-B8DA-1A39A1DCCD33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F76B-7EBB-4F5B-9744-23CEA0F4F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37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  <p:sldLayoutId id="2147483668" r:id="rId19"/>
    <p:sldLayoutId id="2147483669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1" r:id="rId2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027426" y="771550"/>
            <a:ext cx="3089147" cy="308914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3" name="组合 2"/>
          <p:cNvGrpSpPr/>
          <p:nvPr/>
        </p:nvGrpSpPr>
        <p:grpSpPr>
          <a:xfrm>
            <a:off x="2440079" y="2427734"/>
            <a:ext cx="4263835" cy="974023"/>
            <a:chOff x="2588085" y="2407196"/>
            <a:chExt cx="4037375" cy="974023"/>
          </a:xfrm>
          <a:solidFill>
            <a:srgbClr val="00B0F0"/>
          </a:solidFill>
        </p:grpSpPr>
        <p:sp>
          <p:nvSpPr>
            <p:cNvPr id="4" name="任意多边形 3"/>
            <p:cNvSpPr/>
            <p:nvPr/>
          </p:nvSpPr>
          <p:spPr>
            <a:xfrm>
              <a:off x="2588085" y="2407196"/>
              <a:ext cx="687090" cy="575395"/>
            </a:xfrm>
            <a:custGeom>
              <a:avLst/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94354 w 687090"/>
                <a:gd name="connsiteY6" fmla="*/ 34510 h 575395"/>
                <a:gd name="connsiteX7" fmla="*/ 101754 w 687090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101974 w 687090"/>
                <a:gd name="connsiteY6" fmla="*/ 4030 h 575395"/>
                <a:gd name="connsiteX7" fmla="*/ 101754 w 687090"/>
                <a:gd name="connsiteY7" fmla="*/ 0 h 57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 rot="9184567">
              <a:off x="5938370" y="2407196"/>
              <a:ext cx="687090" cy="575395"/>
            </a:xfrm>
            <a:custGeom>
              <a:avLst/>
              <a:gdLst>
                <a:gd name="connsiteX0" fmla="*/ 101600 w 686936"/>
                <a:gd name="connsiteY0" fmla="*/ 0 h 575395"/>
                <a:gd name="connsiteX1" fmla="*/ 686936 w 686936"/>
                <a:gd name="connsiteY1" fmla="*/ 142240 h 575395"/>
                <a:gd name="connsiteX2" fmla="*/ 559936 w 686936"/>
                <a:gd name="connsiteY2" fmla="*/ 575395 h 575395"/>
                <a:gd name="connsiteX3" fmla="*/ 0 w 686936"/>
                <a:gd name="connsiteY3" fmla="*/ 473795 h 575395"/>
                <a:gd name="connsiteX4" fmla="*/ 5561 w 686936"/>
                <a:gd name="connsiteY4" fmla="*/ 447862 h 575395"/>
                <a:gd name="connsiteX5" fmla="*/ 165498 w 686936"/>
                <a:gd name="connsiteY5" fmla="*/ 254864 h 575395"/>
                <a:gd name="connsiteX6" fmla="*/ 94200 w 686936"/>
                <a:gd name="connsiteY6" fmla="*/ 34510 h 575395"/>
                <a:gd name="connsiteX7" fmla="*/ 101600 w 686936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94354 w 687090"/>
                <a:gd name="connsiteY6" fmla="*/ 34510 h 575395"/>
                <a:gd name="connsiteX7" fmla="*/ 101754 w 687090"/>
                <a:gd name="connsiteY7" fmla="*/ 0 h 575395"/>
                <a:gd name="connsiteX0" fmla="*/ 101754 w 687090"/>
                <a:gd name="connsiteY0" fmla="*/ 0 h 575395"/>
                <a:gd name="connsiteX1" fmla="*/ 687090 w 687090"/>
                <a:gd name="connsiteY1" fmla="*/ 142240 h 575395"/>
                <a:gd name="connsiteX2" fmla="*/ 560090 w 687090"/>
                <a:gd name="connsiteY2" fmla="*/ 575395 h 575395"/>
                <a:gd name="connsiteX3" fmla="*/ 154 w 687090"/>
                <a:gd name="connsiteY3" fmla="*/ 473795 h 575395"/>
                <a:gd name="connsiteX4" fmla="*/ 0 w 687090"/>
                <a:gd name="connsiteY4" fmla="*/ 474532 h 575395"/>
                <a:gd name="connsiteX5" fmla="*/ 165652 w 687090"/>
                <a:gd name="connsiteY5" fmla="*/ 254864 h 575395"/>
                <a:gd name="connsiteX6" fmla="*/ 101974 w 687090"/>
                <a:gd name="connsiteY6" fmla="*/ 4030 h 575395"/>
                <a:gd name="connsiteX7" fmla="*/ 101754 w 687090"/>
                <a:gd name="connsiteY7" fmla="*/ 0 h 57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090" h="575395">
                  <a:moveTo>
                    <a:pt x="101754" y="0"/>
                  </a:moveTo>
                  <a:lnTo>
                    <a:pt x="687090" y="142240"/>
                  </a:lnTo>
                  <a:lnTo>
                    <a:pt x="560090" y="575395"/>
                  </a:lnTo>
                  <a:lnTo>
                    <a:pt x="154" y="473795"/>
                  </a:lnTo>
                  <a:cubicBezTo>
                    <a:pt x="103" y="474041"/>
                    <a:pt x="51" y="474286"/>
                    <a:pt x="0" y="474532"/>
                  </a:cubicBezTo>
                  <a:lnTo>
                    <a:pt x="165652" y="254864"/>
                  </a:lnTo>
                  <a:lnTo>
                    <a:pt x="101974" y="4030"/>
                  </a:lnTo>
                  <a:cubicBezTo>
                    <a:pt x="101901" y="2687"/>
                    <a:pt x="101827" y="1343"/>
                    <a:pt x="10175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28"/>
            <p:cNvSpPr/>
            <p:nvPr/>
          </p:nvSpPr>
          <p:spPr>
            <a:xfrm rot="1365708">
              <a:off x="2987834" y="2544375"/>
              <a:ext cx="489967" cy="180954"/>
            </a:xfrm>
            <a:custGeom>
              <a:avLst/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" fmla="*/ 0 w 489967"/>
                <a:gd name="connsiteY0" fmla="*/ 110921 h 180954"/>
                <a:gd name="connsiteX1" fmla="*/ 277236 w 489967"/>
                <a:gd name="connsiteY1" fmla="*/ 0 h 180954"/>
                <a:gd name="connsiteX2" fmla="*/ 489967 w 489967"/>
                <a:gd name="connsiteY2" fmla="*/ 180954 h 180954"/>
                <a:gd name="connsiteX3" fmla="*/ 0 w 489967"/>
                <a:gd name="connsiteY3" fmla="*/ 110921 h 18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967" h="180954">
                  <a:moveTo>
                    <a:pt x="0" y="110921"/>
                  </a:moveTo>
                  <a:lnTo>
                    <a:pt x="277236" y="0"/>
                  </a:lnTo>
                  <a:lnTo>
                    <a:pt x="489967" y="180954"/>
                  </a:lnTo>
                  <a:lnTo>
                    <a:pt x="0" y="11092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28"/>
            <p:cNvSpPr/>
            <p:nvPr/>
          </p:nvSpPr>
          <p:spPr>
            <a:xfrm rot="20689333">
              <a:off x="5693243" y="2547425"/>
              <a:ext cx="412620" cy="128974"/>
            </a:xfrm>
            <a:custGeom>
              <a:avLst/>
              <a:gdLst>
                <a:gd name="connsiteX0" fmla="*/ 0 w 425463"/>
                <a:gd name="connsiteY0" fmla="*/ 180954 h 180954"/>
                <a:gd name="connsiteX1" fmla="*/ 212732 w 425463"/>
                <a:gd name="connsiteY1" fmla="*/ 0 h 180954"/>
                <a:gd name="connsiteX2" fmla="*/ 425463 w 425463"/>
                <a:gd name="connsiteY2" fmla="*/ 180954 h 180954"/>
                <a:gd name="connsiteX3" fmla="*/ 0 w 425463"/>
                <a:gd name="connsiteY3" fmla="*/ 180954 h 180954"/>
                <a:gd name="connsiteX0" fmla="*/ 0 w 489967"/>
                <a:gd name="connsiteY0" fmla="*/ 110921 h 180954"/>
                <a:gd name="connsiteX1" fmla="*/ 277236 w 489967"/>
                <a:gd name="connsiteY1" fmla="*/ 0 h 180954"/>
                <a:gd name="connsiteX2" fmla="*/ 489967 w 489967"/>
                <a:gd name="connsiteY2" fmla="*/ 180954 h 180954"/>
                <a:gd name="connsiteX3" fmla="*/ 0 w 489967"/>
                <a:gd name="connsiteY3" fmla="*/ 110921 h 180954"/>
                <a:gd name="connsiteX0" fmla="*/ 0 w 489967"/>
                <a:gd name="connsiteY0" fmla="*/ 110921 h 180954"/>
                <a:gd name="connsiteX1" fmla="*/ 277236 w 489967"/>
                <a:gd name="connsiteY1" fmla="*/ 0 h 180954"/>
                <a:gd name="connsiteX2" fmla="*/ 412620 w 489967"/>
                <a:gd name="connsiteY2" fmla="*/ 109748 h 180954"/>
                <a:gd name="connsiteX3" fmla="*/ 489967 w 489967"/>
                <a:gd name="connsiteY3" fmla="*/ 180954 h 180954"/>
                <a:gd name="connsiteX4" fmla="*/ 0 w 489967"/>
                <a:gd name="connsiteY4" fmla="*/ 110921 h 180954"/>
                <a:gd name="connsiteX0" fmla="*/ 0 w 412620"/>
                <a:gd name="connsiteY0" fmla="*/ 110921 h 156088"/>
                <a:gd name="connsiteX1" fmla="*/ 277236 w 412620"/>
                <a:gd name="connsiteY1" fmla="*/ 0 h 156088"/>
                <a:gd name="connsiteX2" fmla="*/ 412620 w 412620"/>
                <a:gd name="connsiteY2" fmla="*/ 109748 h 156088"/>
                <a:gd name="connsiteX3" fmla="*/ 363293 w 412620"/>
                <a:gd name="connsiteY3" fmla="*/ 156088 h 156088"/>
                <a:gd name="connsiteX4" fmla="*/ 0 w 412620"/>
                <a:gd name="connsiteY4" fmla="*/ 110921 h 15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620" h="156088">
                  <a:moveTo>
                    <a:pt x="0" y="110921"/>
                  </a:moveTo>
                  <a:lnTo>
                    <a:pt x="277236" y="0"/>
                  </a:lnTo>
                  <a:lnTo>
                    <a:pt x="412620" y="109748"/>
                  </a:lnTo>
                  <a:lnTo>
                    <a:pt x="363293" y="156088"/>
                  </a:lnTo>
                  <a:lnTo>
                    <a:pt x="0" y="11092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006740" y="2571750"/>
              <a:ext cx="3096344" cy="809469"/>
            </a:xfrm>
            <a:custGeom>
              <a:avLst/>
              <a:gdLst>
                <a:gd name="connsiteX0" fmla="*/ 3096344 w 3096344"/>
                <a:gd name="connsiteY0" fmla="*/ 0 h 809469"/>
                <a:gd name="connsiteX1" fmla="*/ 3096344 w 3096344"/>
                <a:gd name="connsiteY1" fmla="*/ 558986 h 809469"/>
                <a:gd name="connsiteX2" fmla="*/ 3070781 w 3096344"/>
                <a:gd name="connsiteY2" fmla="*/ 571362 h 809469"/>
                <a:gd name="connsiteX3" fmla="*/ 1548172 w 3096344"/>
                <a:gd name="connsiteY3" fmla="*/ 809469 h 809469"/>
                <a:gd name="connsiteX4" fmla="*/ 63643 w 3096344"/>
                <a:gd name="connsiteY4" fmla="*/ 587313 h 809469"/>
                <a:gd name="connsiteX5" fmla="*/ 0 w 3096344"/>
                <a:gd name="connsiteY5" fmla="*/ 557717 h 809469"/>
                <a:gd name="connsiteX6" fmla="*/ 0 w 3096344"/>
                <a:gd name="connsiteY6" fmla="*/ 0 h 809469"/>
                <a:gd name="connsiteX7" fmla="*/ 25563 w 3096344"/>
                <a:gd name="connsiteY7" fmla="*/ 12376 h 809469"/>
                <a:gd name="connsiteX8" fmla="*/ 1548172 w 3096344"/>
                <a:gd name="connsiteY8" fmla="*/ 250483 h 809469"/>
                <a:gd name="connsiteX9" fmla="*/ 3070781 w 3096344"/>
                <a:gd name="connsiteY9" fmla="*/ 12376 h 809469"/>
                <a:gd name="connsiteX10" fmla="*/ 3096344 w 3096344"/>
                <a:gd name="connsiteY10" fmla="*/ 0 h 80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809469">
                  <a:moveTo>
                    <a:pt x="3096344" y="0"/>
                  </a:moveTo>
                  <a:lnTo>
                    <a:pt x="3096344" y="558986"/>
                  </a:lnTo>
                  <a:lnTo>
                    <a:pt x="3070781" y="571362"/>
                  </a:lnTo>
                  <a:cubicBezTo>
                    <a:pt x="2740802" y="715019"/>
                    <a:pt x="2181989" y="809469"/>
                    <a:pt x="1548172" y="809469"/>
                  </a:cubicBezTo>
                  <a:cubicBezTo>
                    <a:pt x="938123" y="809469"/>
                    <a:pt x="397558" y="721970"/>
                    <a:pt x="63643" y="587313"/>
                  </a:cubicBezTo>
                  <a:lnTo>
                    <a:pt x="0" y="557717"/>
                  </a:lnTo>
                  <a:lnTo>
                    <a:pt x="0" y="0"/>
                  </a:lnTo>
                  <a:lnTo>
                    <a:pt x="25563" y="12376"/>
                  </a:lnTo>
                  <a:cubicBezTo>
                    <a:pt x="355542" y="156033"/>
                    <a:pt x="914355" y="250483"/>
                    <a:pt x="1548172" y="250483"/>
                  </a:cubicBezTo>
                  <a:cubicBezTo>
                    <a:pt x="2181990" y="250483"/>
                    <a:pt x="2740803" y="156033"/>
                    <a:pt x="3070781" y="12376"/>
                  </a:cubicBezTo>
                  <a:lnTo>
                    <a:pt x="309634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8"/>
          <p:cNvSpPr txBox="1"/>
          <p:nvPr/>
        </p:nvSpPr>
        <p:spPr>
          <a:xfrm>
            <a:off x="3176584" y="179714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个人竞聘简历</a:t>
            </a:r>
          </a:p>
        </p:txBody>
      </p:sp>
      <p:sp>
        <p:nvSpPr>
          <p:cNvPr id="10" name="TextBox 88"/>
          <p:cNvSpPr txBox="1"/>
          <p:nvPr/>
        </p:nvSpPr>
        <p:spPr>
          <a:xfrm>
            <a:off x="3389835" y="2355726"/>
            <a:ext cx="233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MY PERSONAL RESUME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1" name="TextBox 88"/>
          <p:cNvSpPr txBox="1"/>
          <p:nvPr/>
        </p:nvSpPr>
        <p:spPr>
          <a:xfrm>
            <a:off x="3630073" y="4299855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应聘部门：设计部 </a:t>
            </a:r>
          </a:p>
        </p:txBody>
      </p:sp>
      <p:sp>
        <p:nvSpPr>
          <p:cNvPr id="14" name="TextBox 88"/>
          <p:cNvSpPr txBox="1"/>
          <p:nvPr/>
        </p:nvSpPr>
        <p:spPr>
          <a:xfrm rot="19771591">
            <a:off x="444767" y="52321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姓名：网</a:t>
            </a:r>
          </a:p>
        </p:txBody>
      </p:sp>
      <p:sp>
        <p:nvSpPr>
          <p:cNvPr id="15" name="TextBox 88"/>
          <p:cNvSpPr txBox="1"/>
          <p:nvPr/>
        </p:nvSpPr>
        <p:spPr>
          <a:xfrm rot="19771591">
            <a:off x="7095866" y="4299855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QQ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1234567890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</p:txBody>
      </p:sp>
      <p:sp>
        <p:nvSpPr>
          <p:cNvPr id="17" name="TextBox 104"/>
          <p:cNvSpPr txBox="1"/>
          <p:nvPr/>
        </p:nvSpPr>
        <p:spPr>
          <a:xfrm>
            <a:off x="8254429" y="53752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0" y="0"/>
            <a:ext cx="1726102" cy="980928"/>
          </a:xfrm>
          <a:custGeom>
            <a:avLst/>
            <a:gdLst>
              <a:gd name="connsiteX0" fmla="*/ 560172 w 1726102"/>
              <a:gd name="connsiteY0" fmla="*/ 0 h 980928"/>
              <a:gd name="connsiteX1" fmla="*/ 1726102 w 1726102"/>
              <a:gd name="connsiteY1" fmla="*/ 0 h 980928"/>
              <a:gd name="connsiteX2" fmla="*/ 0 w 1726102"/>
              <a:gd name="connsiteY2" fmla="*/ 980928 h 980928"/>
              <a:gd name="connsiteX3" fmla="*/ 0 w 1726102"/>
              <a:gd name="connsiteY3" fmla="*/ 318340 h 9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6102" h="980928">
                <a:moveTo>
                  <a:pt x="560172" y="0"/>
                </a:moveTo>
                <a:lnTo>
                  <a:pt x="1726102" y="0"/>
                </a:lnTo>
                <a:lnTo>
                  <a:pt x="0" y="980928"/>
                </a:lnTo>
                <a:lnTo>
                  <a:pt x="0" y="3183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7308304" y="4122339"/>
            <a:ext cx="1833039" cy="1041699"/>
          </a:xfrm>
          <a:custGeom>
            <a:avLst/>
            <a:gdLst>
              <a:gd name="connsiteX0" fmla="*/ 1833039 w 1833039"/>
              <a:gd name="connsiteY0" fmla="*/ 0 h 1041699"/>
              <a:gd name="connsiteX1" fmla="*/ 1833039 w 1833039"/>
              <a:gd name="connsiteY1" fmla="*/ 662588 h 1041699"/>
              <a:gd name="connsiteX2" fmla="*/ 1165931 w 1833039"/>
              <a:gd name="connsiteY2" fmla="*/ 1041699 h 1041699"/>
              <a:gd name="connsiteX3" fmla="*/ 0 w 1833039"/>
              <a:gd name="connsiteY3" fmla="*/ 1041699 h 104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3039" h="1041699">
                <a:moveTo>
                  <a:pt x="1833039" y="0"/>
                </a:moveTo>
                <a:lnTo>
                  <a:pt x="1833039" y="662588"/>
                </a:lnTo>
                <a:lnTo>
                  <a:pt x="1165931" y="1041699"/>
                </a:lnTo>
                <a:lnTo>
                  <a:pt x="0" y="10416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59682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4" grpId="0"/>
      <p:bldP spid="15" grpId="0"/>
      <p:bldP spid="17" grpId="0"/>
      <p:bldP spid="19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78448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4794494" y="2133600"/>
            <a:ext cx="1060950" cy="106095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5477330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5" name="组合 14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6" name="椭圆 15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7" name="弧形 16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38748" y="1682357"/>
              <a:ext cx="1403959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04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235512" y="2664075"/>
            <a:ext cx="5588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676456" y="-152395"/>
            <a:ext cx="0" cy="566782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5848350" y="2672222"/>
            <a:ext cx="282810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66057" y="2672222"/>
            <a:ext cx="2609487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矩形 22"/>
          <p:cNvSpPr/>
          <p:nvPr/>
        </p:nvSpPr>
        <p:spPr>
          <a:xfrm>
            <a:off x="5997527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提出假设</a:t>
            </a:r>
          </a:p>
        </p:txBody>
      </p:sp>
      <p:sp>
        <p:nvSpPr>
          <p:cNvPr id="24" name="矩形 23"/>
          <p:cNvSpPr/>
          <p:nvPr/>
        </p:nvSpPr>
        <p:spPr>
          <a:xfrm>
            <a:off x="5997527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提出假设解决问题，事物的可能性</a:t>
            </a:r>
          </a:p>
        </p:txBody>
      </p:sp>
      <p:sp>
        <p:nvSpPr>
          <p:cNvPr id="28" name="椭圆 27"/>
          <p:cNvSpPr/>
          <p:nvPr/>
        </p:nvSpPr>
        <p:spPr>
          <a:xfrm>
            <a:off x="5477330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9" name="矩形 28"/>
          <p:cNvSpPr/>
          <p:nvPr/>
        </p:nvSpPr>
        <p:spPr>
          <a:xfrm>
            <a:off x="5997527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检验假设</a:t>
            </a:r>
          </a:p>
        </p:txBody>
      </p:sp>
      <p:sp>
        <p:nvSpPr>
          <p:cNvPr id="30" name="矩形 29"/>
          <p:cNvSpPr/>
          <p:nvPr/>
        </p:nvSpPr>
        <p:spPr>
          <a:xfrm>
            <a:off x="5997527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做出实验检验问题的真假与是否对错</a:t>
            </a:r>
          </a:p>
        </p:txBody>
      </p:sp>
      <p:sp>
        <p:nvSpPr>
          <p:cNvPr id="37" name="矩形 36"/>
          <p:cNvSpPr/>
          <p:nvPr/>
        </p:nvSpPr>
        <p:spPr>
          <a:xfrm>
            <a:off x="1853696" y="13846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发现问题</a:t>
            </a:r>
          </a:p>
        </p:txBody>
      </p:sp>
      <p:sp>
        <p:nvSpPr>
          <p:cNvPr id="38" name="矩形 37"/>
          <p:cNvSpPr/>
          <p:nvPr/>
        </p:nvSpPr>
        <p:spPr>
          <a:xfrm>
            <a:off x="513595" y="1753966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有发现问题的能力和对事物有强烈的好奇心</a:t>
            </a:r>
          </a:p>
        </p:txBody>
      </p:sp>
      <p:sp>
        <p:nvSpPr>
          <p:cNvPr id="39" name="矩形 38"/>
          <p:cNvSpPr/>
          <p:nvPr/>
        </p:nvSpPr>
        <p:spPr>
          <a:xfrm>
            <a:off x="1853696" y="3194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分析问题</a:t>
            </a:r>
          </a:p>
        </p:txBody>
      </p:sp>
      <p:sp>
        <p:nvSpPr>
          <p:cNvPr id="40" name="矩形 39"/>
          <p:cNvSpPr/>
          <p:nvPr/>
        </p:nvSpPr>
        <p:spPr>
          <a:xfrm>
            <a:off x="513595" y="3563882"/>
            <a:ext cx="267892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面对问题能冷静思考，从问题的本质出发</a:t>
            </a:r>
          </a:p>
        </p:txBody>
      </p:sp>
      <p:sp>
        <p:nvSpPr>
          <p:cNvPr id="41" name="椭圆 40"/>
          <p:cNvSpPr/>
          <p:nvPr/>
        </p:nvSpPr>
        <p:spPr>
          <a:xfrm>
            <a:off x="3192524" y="1491630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2" name="椭圆 41"/>
          <p:cNvSpPr/>
          <p:nvPr/>
        </p:nvSpPr>
        <p:spPr>
          <a:xfrm>
            <a:off x="3192524" y="3301546"/>
            <a:ext cx="443372" cy="4433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文本框 9"/>
          <p:cNvSpPr txBox="1"/>
          <p:nvPr/>
        </p:nvSpPr>
        <p:spPr>
          <a:xfrm>
            <a:off x="3256955" y="1522407"/>
            <a:ext cx="3145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A</a:t>
            </a:r>
            <a:endParaRPr lang="zh-CN" altLang="en-US" sz="20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48" name="文本框 9"/>
          <p:cNvSpPr txBox="1"/>
          <p:nvPr/>
        </p:nvSpPr>
        <p:spPr>
          <a:xfrm>
            <a:off x="3251344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  <a:latin typeface="Impact" pitchFamily="34" charset="0"/>
                <a:ea typeface="汉仪菱心体简" pitchFamily="49" charset="-122"/>
              </a:rPr>
              <a:t>B</a:t>
            </a:r>
            <a:endParaRPr lang="zh-CN" altLang="en-US" sz="2000" dirty="0">
              <a:solidFill>
                <a:srgbClr val="00B0F0"/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5536532" y="1522407"/>
            <a:ext cx="32733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C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5537333" y="3323177"/>
            <a:ext cx="32573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D</a:t>
            </a:r>
            <a:endParaRPr lang="zh-CN" altLang="en-US" sz="20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1" name="Freeform 532"/>
          <p:cNvSpPr>
            <a:spLocks/>
          </p:cNvSpPr>
          <p:nvPr/>
        </p:nvSpPr>
        <p:spPr bwMode="auto">
          <a:xfrm>
            <a:off x="3484631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32"/>
          <p:cNvSpPr>
            <a:spLocks/>
          </p:cNvSpPr>
          <p:nvPr/>
        </p:nvSpPr>
        <p:spPr bwMode="auto">
          <a:xfrm rot="10800000" flipH="1" flipV="1">
            <a:off x="5100677" y="2434305"/>
            <a:ext cx="448584" cy="455484"/>
          </a:xfrm>
          <a:custGeom>
            <a:avLst/>
            <a:gdLst>
              <a:gd name="T0" fmla="*/ 53 w 55"/>
              <a:gd name="T1" fmla="*/ 20 h 56"/>
              <a:gd name="T2" fmla="*/ 54 w 55"/>
              <a:gd name="T3" fmla="*/ 28 h 56"/>
              <a:gd name="T4" fmla="*/ 52 w 55"/>
              <a:gd name="T5" fmla="*/ 30 h 56"/>
              <a:gd name="T6" fmla="*/ 55 w 55"/>
              <a:gd name="T7" fmla="*/ 33 h 56"/>
              <a:gd name="T8" fmla="*/ 54 w 55"/>
              <a:gd name="T9" fmla="*/ 37 h 56"/>
              <a:gd name="T10" fmla="*/ 52 w 55"/>
              <a:gd name="T11" fmla="*/ 38 h 56"/>
              <a:gd name="T12" fmla="*/ 53 w 55"/>
              <a:gd name="T13" fmla="*/ 40 h 56"/>
              <a:gd name="T14" fmla="*/ 52 w 55"/>
              <a:gd name="T15" fmla="*/ 45 h 56"/>
              <a:gd name="T16" fmla="*/ 50 w 55"/>
              <a:gd name="T17" fmla="*/ 46 h 56"/>
              <a:gd name="T18" fmla="*/ 52 w 55"/>
              <a:gd name="T19" fmla="*/ 48 h 56"/>
              <a:gd name="T20" fmla="*/ 51 w 55"/>
              <a:gd name="T21" fmla="*/ 54 h 56"/>
              <a:gd name="T22" fmla="*/ 47 w 55"/>
              <a:gd name="T23" fmla="*/ 56 h 56"/>
              <a:gd name="T24" fmla="*/ 20 w 55"/>
              <a:gd name="T25" fmla="*/ 49 h 56"/>
              <a:gd name="T26" fmla="*/ 13 w 55"/>
              <a:gd name="T27" fmla="*/ 48 h 56"/>
              <a:gd name="T28" fmla="*/ 13 w 55"/>
              <a:gd name="T29" fmla="*/ 52 h 56"/>
              <a:gd name="T30" fmla="*/ 0 w 55"/>
              <a:gd name="T31" fmla="*/ 52 h 56"/>
              <a:gd name="T32" fmla="*/ 0 w 55"/>
              <a:gd name="T33" fmla="*/ 17 h 56"/>
              <a:gd name="T34" fmla="*/ 13 w 55"/>
              <a:gd name="T35" fmla="*/ 17 h 56"/>
              <a:gd name="T36" fmla="*/ 13 w 55"/>
              <a:gd name="T37" fmla="*/ 23 h 56"/>
              <a:gd name="T38" fmla="*/ 18 w 55"/>
              <a:gd name="T39" fmla="*/ 22 h 56"/>
              <a:gd name="T40" fmla="*/ 40 w 55"/>
              <a:gd name="T41" fmla="*/ 0 h 56"/>
              <a:gd name="T42" fmla="*/ 34 w 55"/>
              <a:gd name="T43" fmla="*/ 21 h 56"/>
              <a:gd name="T44" fmla="*/ 53 w 55"/>
              <a:gd name="T45" fmla="*/ 2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56">
                <a:moveTo>
                  <a:pt x="53" y="20"/>
                </a:moveTo>
                <a:cubicBezTo>
                  <a:pt x="54" y="28"/>
                  <a:pt x="54" y="28"/>
                  <a:pt x="54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5" y="33"/>
                  <a:pt x="55" y="33"/>
                  <a:pt x="55" y="33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40"/>
                  <a:pt x="53" y="40"/>
                  <a:pt x="53" y="40"/>
                </a:cubicBezTo>
                <a:cubicBezTo>
                  <a:pt x="52" y="45"/>
                  <a:pt x="52" y="45"/>
                  <a:pt x="52" y="45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8"/>
                  <a:pt x="52" y="48"/>
                  <a:pt x="52" y="48"/>
                </a:cubicBezTo>
                <a:cubicBezTo>
                  <a:pt x="51" y="54"/>
                  <a:pt x="51" y="54"/>
                  <a:pt x="51" y="54"/>
                </a:cubicBezTo>
                <a:cubicBezTo>
                  <a:pt x="47" y="56"/>
                  <a:pt x="47" y="56"/>
                  <a:pt x="47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52"/>
                  <a:pt x="13" y="52"/>
                  <a:pt x="13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17"/>
                  <a:pt x="0" y="17"/>
                  <a:pt x="0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40" y="0"/>
                  <a:pt x="40" y="0"/>
                  <a:pt x="40" y="0"/>
                </a:cubicBezTo>
                <a:cubicBezTo>
                  <a:pt x="51" y="8"/>
                  <a:pt x="41" y="15"/>
                  <a:pt x="34" y="21"/>
                </a:cubicBezTo>
                <a:lnTo>
                  <a:pt x="53" y="2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77358423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2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7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23" grpId="0"/>
      <p:bldP spid="24" grpId="0"/>
      <p:bldP spid="28" grpId="0" animBg="1"/>
      <p:bldP spid="29" grpId="0"/>
      <p:bldP spid="30" grpId="0"/>
      <p:bldP spid="37" grpId="0"/>
      <p:bldP spid="38" grpId="0"/>
      <p:bldP spid="39" grpId="0"/>
      <p:bldP spid="40" grpId="0"/>
      <p:bldP spid="41" grpId="0" animBg="1"/>
      <p:bldP spid="42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355740" y="2484434"/>
            <a:ext cx="524650" cy="524650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1445611" y="1638201"/>
            <a:ext cx="1010272" cy="101027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326849" y="2577250"/>
            <a:ext cx="536064" cy="5360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962230" y="3559268"/>
            <a:ext cx="524650" cy="5246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557185" y="1501197"/>
            <a:ext cx="274008" cy="27400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3402304" y="2149588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2518440" y="2845282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162765" y="3367854"/>
            <a:ext cx="206138" cy="206138"/>
          </a:xfrm>
          <a:prstGeom prst="ellips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4572000" y="2330099"/>
            <a:ext cx="374441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这里填写明年的任务计划，并详细说明，以及计划达成情况这里填写明年的任务计划，并详细说明，以及计划达成情况</a:t>
            </a:r>
          </a:p>
        </p:txBody>
      </p:sp>
      <p:sp>
        <p:nvSpPr>
          <p:cNvPr id="12" name="矩形 11"/>
          <p:cNvSpPr/>
          <p:nvPr/>
        </p:nvSpPr>
        <p:spPr>
          <a:xfrm>
            <a:off x="4572000" y="1890987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我的责任与义务</a:t>
            </a:r>
          </a:p>
        </p:txBody>
      </p:sp>
      <p:sp>
        <p:nvSpPr>
          <p:cNvPr id="15" name="矩形 14"/>
          <p:cNvSpPr/>
          <p:nvPr/>
        </p:nvSpPr>
        <p:spPr>
          <a:xfrm>
            <a:off x="367651" y="221171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远见力</a:t>
            </a:r>
          </a:p>
        </p:txBody>
      </p:sp>
      <p:sp>
        <p:nvSpPr>
          <p:cNvPr id="16" name="矩形 15"/>
          <p:cNvSpPr/>
          <p:nvPr/>
        </p:nvSpPr>
        <p:spPr>
          <a:xfrm>
            <a:off x="1308476" y="3044466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创新力</a:t>
            </a:r>
          </a:p>
        </p:txBody>
      </p:sp>
      <p:sp>
        <p:nvSpPr>
          <p:cNvPr id="17" name="椭圆 16"/>
          <p:cNvSpPr/>
          <p:nvPr/>
        </p:nvSpPr>
        <p:spPr>
          <a:xfrm>
            <a:off x="1588882" y="3470923"/>
            <a:ext cx="199184" cy="19918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8" name="矩形 17"/>
          <p:cNvSpPr/>
          <p:nvPr/>
        </p:nvSpPr>
        <p:spPr>
          <a:xfrm>
            <a:off x="2495370" y="3670107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执行力</a:t>
            </a:r>
          </a:p>
        </p:txBody>
      </p:sp>
      <p:sp>
        <p:nvSpPr>
          <p:cNvPr id="19" name="矩形 18"/>
          <p:cNvSpPr/>
          <p:nvPr/>
        </p:nvSpPr>
        <p:spPr>
          <a:xfrm>
            <a:off x="2284293" y="2411309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感召力</a:t>
            </a:r>
          </a:p>
        </p:txBody>
      </p:sp>
      <p:sp>
        <p:nvSpPr>
          <p:cNvPr id="20" name="矩形 19"/>
          <p:cNvSpPr/>
          <p:nvPr/>
        </p:nvSpPr>
        <p:spPr>
          <a:xfrm>
            <a:off x="2455883" y="1729140"/>
            <a:ext cx="1363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决策力</a:t>
            </a:r>
          </a:p>
        </p:txBody>
      </p:sp>
      <p:cxnSp>
        <p:nvCxnSpPr>
          <p:cNvPr id="23" name="直接连接符 22"/>
          <p:cNvCxnSpPr>
            <a:stCxn id="27" idx="0"/>
          </p:cNvCxnSpPr>
          <p:nvPr/>
        </p:nvCxnSpPr>
        <p:spPr>
          <a:xfrm>
            <a:off x="838521" y="190078"/>
            <a:ext cx="7765927" cy="3285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组合 2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5" name="椭圆 2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7" name="弧形 2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238748" y="1682357"/>
              <a:ext cx="1403959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02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1066282" y="4706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责任与义务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049340" y="944794"/>
            <a:ext cx="6421560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8474382" y="939800"/>
            <a:ext cx="0" cy="45212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608392" y="-190500"/>
            <a:ext cx="3944" cy="4134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88364256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  <p:bldP spid="7" grpId="0" animBg="1"/>
      <p:bldP spid="10" grpId="0" animBg="1"/>
      <p:bldP spid="13" grpId="0" animBg="1"/>
      <p:bldP spid="14" grpId="0" animBg="1"/>
      <p:bldP spid="11" grpId="0"/>
      <p:bldP spid="12" grpId="0"/>
      <p:bldP spid="15" grpId="0"/>
      <p:bldP spid="16" grpId="0"/>
      <p:bldP spid="17" grpId="0" animBg="1"/>
      <p:bldP spid="18" grpId="0"/>
      <p:bldP spid="19" grpId="0"/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09976" y="1707654"/>
            <a:ext cx="1061509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03</a:t>
            </a:r>
            <a:endParaRPr lang="zh-CN" altLang="en-US" sz="9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51670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胜任能力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3352518" y="2576416"/>
            <a:ext cx="1751120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领导能力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执行能力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团队合作能力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2683322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>
            <p:extLst>
              <p:ext uri="{D42A27DB-BD31-4B8C-83A1-F6EECF244321}">
                <p14:modId xmlns:p14="http://schemas.microsoft.com/office/powerpoint/2010/main" val="3290736730"/>
              </p:ext>
            </p:extLst>
          </p:nvPr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椭圆 53"/>
          <p:cNvSpPr/>
          <p:nvPr/>
        </p:nvSpPr>
        <p:spPr>
          <a:xfrm>
            <a:off x="3562332" y="1386527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562332" y="3980778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995936" y="3154441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椭圆 59"/>
          <p:cNvSpPr/>
          <p:nvPr/>
        </p:nvSpPr>
        <p:spPr>
          <a:xfrm>
            <a:off x="3981822" y="2210180"/>
            <a:ext cx="583754" cy="58375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/>
          <p:cNvSpPr/>
          <p:nvPr/>
        </p:nvSpPr>
        <p:spPr>
          <a:xfrm>
            <a:off x="4273699" y="1275606"/>
            <a:ext cx="954107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领导力</a:t>
            </a:r>
          </a:p>
        </p:txBody>
      </p:sp>
      <p:sp>
        <p:nvSpPr>
          <p:cNvPr id="24" name="矩形 23"/>
          <p:cNvSpPr/>
          <p:nvPr/>
        </p:nvSpPr>
        <p:spPr>
          <a:xfrm>
            <a:off x="4273699" y="1619417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在这里填写项目的具体情况只写完任务说明</a:t>
            </a:r>
          </a:p>
        </p:txBody>
      </p:sp>
      <p:sp>
        <p:nvSpPr>
          <p:cNvPr id="27" name="矩形 26"/>
          <p:cNvSpPr/>
          <p:nvPr/>
        </p:nvSpPr>
        <p:spPr>
          <a:xfrm>
            <a:off x="4716016" y="2136318"/>
            <a:ext cx="954107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执行力</a:t>
            </a:r>
          </a:p>
        </p:txBody>
      </p:sp>
      <p:sp>
        <p:nvSpPr>
          <p:cNvPr id="29" name="矩形 28"/>
          <p:cNvSpPr/>
          <p:nvPr/>
        </p:nvSpPr>
        <p:spPr>
          <a:xfrm>
            <a:off x="4716016" y="2480129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在这里填写项目的具体情况只写完任务说明</a:t>
            </a:r>
          </a:p>
        </p:txBody>
      </p:sp>
      <p:sp>
        <p:nvSpPr>
          <p:cNvPr id="30" name="矩形 29"/>
          <p:cNvSpPr/>
          <p:nvPr/>
        </p:nvSpPr>
        <p:spPr>
          <a:xfrm>
            <a:off x="4273699" y="3906916"/>
            <a:ext cx="1210588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专业技能</a:t>
            </a:r>
          </a:p>
        </p:txBody>
      </p:sp>
      <p:sp>
        <p:nvSpPr>
          <p:cNvPr id="31" name="矩形 30"/>
          <p:cNvSpPr/>
          <p:nvPr/>
        </p:nvSpPr>
        <p:spPr>
          <a:xfrm>
            <a:off x="4273699" y="4250727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在这里填写项目的具体情况只写完任务说明</a:t>
            </a:r>
          </a:p>
        </p:txBody>
      </p:sp>
      <p:sp>
        <p:nvSpPr>
          <p:cNvPr id="32" name="矩形 31"/>
          <p:cNvSpPr/>
          <p:nvPr/>
        </p:nvSpPr>
        <p:spPr>
          <a:xfrm>
            <a:off x="4716016" y="3080579"/>
            <a:ext cx="1723549" cy="441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团队合作能力</a:t>
            </a:r>
          </a:p>
        </p:txBody>
      </p:sp>
      <p:sp>
        <p:nvSpPr>
          <p:cNvPr id="33" name="矩形 32"/>
          <p:cNvSpPr/>
          <p:nvPr/>
        </p:nvSpPr>
        <p:spPr>
          <a:xfrm>
            <a:off x="4716016" y="3424390"/>
            <a:ext cx="4032448" cy="35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在这里填写项目的具体情况只写完任务说明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3731389" y="1502516"/>
            <a:ext cx="27283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</a:rPr>
              <a:t>1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30052" y="2307292"/>
            <a:ext cx="30008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</a:rPr>
              <a:t>2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26846" y="3251553"/>
            <a:ext cx="306494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</a:rPr>
              <a:t>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17764" y="4077890"/>
            <a:ext cx="300082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微软雅黑" pitchFamily="34" charset="-122"/>
              </a:rPr>
              <a:t>4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90362" y="1367450"/>
            <a:ext cx="3197082" cy="31970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4" name="矩形 43"/>
          <p:cNvSpPr/>
          <p:nvPr/>
        </p:nvSpPr>
        <p:spPr>
          <a:xfrm>
            <a:off x="1540089" y="1996495"/>
            <a:ext cx="1723549" cy="193899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核心</a:t>
            </a:r>
            <a:endParaRPr lang="en-US" altLang="zh-CN" sz="60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竞争力</a:t>
            </a:r>
          </a:p>
        </p:txBody>
      </p:sp>
      <p:sp>
        <p:nvSpPr>
          <p:cNvPr id="46" name="椭圆 45"/>
          <p:cNvSpPr/>
          <p:nvPr/>
        </p:nvSpPr>
        <p:spPr>
          <a:xfrm>
            <a:off x="971348" y="1550939"/>
            <a:ext cx="2861033" cy="2861033"/>
          </a:xfrm>
          <a:prstGeom prst="ellips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31476635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4" grpId="0" animBg="1"/>
      <p:bldP spid="58" grpId="0" animBg="1"/>
      <p:bldP spid="59" grpId="0" animBg="1"/>
      <p:bldP spid="60" grpId="0" animBg="1"/>
      <p:bldP spid="9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 animBg="1"/>
      <p:bldP spid="44" grpId="0"/>
      <p:bldP spid="46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2657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66282" y="4706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领导力</a:t>
            </a: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99768" y="-283825"/>
            <a:ext cx="0" cy="4578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709613" y="900596"/>
            <a:ext cx="0" cy="131158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09613" y="2211710"/>
            <a:ext cx="70440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035808" y="2211710"/>
            <a:ext cx="73152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376672" y="2211710"/>
            <a:ext cx="719328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8532440" y="2215299"/>
            <a:ext cx="0" cy="30207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弧形 51"/>
          <p:cNvSpPr/>
          <p:nvPr/>
        </p:nvSpPr>
        <p:spPr>
          <a:xfrm flipH="1">
            <a:off x="1417179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弧形 54"/>
          <p:cNvSpPr/>
          <p:nvPr/>
        </p:nvSpPr>
        <p:spPr>
          <a:xfrm flipH="1" flipV="1">
            <a:off x="1417179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弧形 57"/>
          <p:cNvSpPr/>
          <p:nvPr/>
        </p:nvSpPr>
        <p:spPr>
          <a:xfrm flipH="1">
            <a:off x="3757794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弧形 58"/>
          <p:cNvSpPr/>
          <p:nvPr/>
        </p:nvSpPr>
        <p:spPr>
          <a:xfrm flipH="1" flipV="1">
            <a:off x="3757794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>
            <a:off x="7719262" y="2211710"/>
            <a:ext cx="82733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弧形 60"/>
          <p:cNvSpPr/>
          <p:nvPr/>
        </p:nvSpPr>
        <p:spPr>
          <a:xfrm flipH="1">
            <a:off x="6100633" y="1402584"/>
            <a:ext cx="1618252" cy="1618252"/>
          </a:xfrm>
          <a:prstGeom prst="arc">
            <a:avLst>
              <a:gd name="adj1" fmla="val 12184051"/>
              <a:gd name="adj2" fmla="val 0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弧形 61"/>
          <p:cNvSpPr/>
          <p:nvPr/>
        </p:nvSpPr>
        <p:spPr>
          <a:xfrm flipH="1" flipV="1">
            <a:off x="6100633" y="1430069"/>
            <a:ext cx="1618252" cy="1618252"/>
          </a:xfrm>
          <a:prstGeom prst="arc">
            <a:avLst>
              <a:gd name="adj1" fmla="val 10684416"/>
              <a:gd name="adj2" fmla="val 20274395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0" name="图表 29"/>
          <p:cNvGraphicFramePr/>
          <p:nvPr>
            <p:extLst>
              <p:ext uri="{D42A27DB-BD31-4B8C-83A1-F6EECF244321}">
                <p14:modId xmlns:p14="http://schemas.microsoft.com/office/powerpoint/2010/main" val="4239076920"/>
              </p:ext>
            </p:extLst>
          </p:nvPr>
        </p:nvGraphicFramePr>
        <p:xfrm>
          <a:off x="3300028" y="1379843"/>
          <a:ext cx="2543944" cy="169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矩形 24"/>
          <p:cNvSpPr/>
          <p:nvPr/>
        </p:nvSpPr>
        <p:spPr>
          <a:xfrm>
            <a:off x="1312484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1389428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在这里填写你的能力的详细内容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6627463" y="2044430"/>
            <a:ext cx="583814" cy="38953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solidFill>
                  <a:srgbClr val="E93F30"/>
                </a:solidFill>
                <a:latin typeface="Impact" pitchFamily="34" charset="0"/>
                <a:ea typeface="微软雅黑" pitchFamily="34" charset="-122"/>
              </a:rPr>
              <a:t>84%</a:t>
            </a:r>
            <a:endParaRPr lang="zh-CN" altLang="en-US" dirty="0">
              <a:solidFill>
                <a:srgbClr val="E93F30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46331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33" name="图表 32"/>
            <p:cNvGraphicFramePr/>
            <p:nvPr>
              <p:extLst>
                <p:ext uri="{D42A27DB-BD31-4B8C-83A1-F6EECF244321}">
                  <p14:modId xmlns:p14="http://schemas.microsoft.com/office/powerpoint/2010/main" val="338515604"/>
                </p:ext>
              </p:extLst>
            </p:nvPr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椭圆 42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652497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</a:p>
        </p:txBody>
      </p:sp>
      <p:sp>
        <p:nvSpPr>
          <p:cNvPr id="49" name="矩形 48"/>
          <p:cNvSpPr/>
          <p:nvPr/>
        </p:nvSpPr>
        <p:spPr>
          <a:xfrm>
            <a:off x="3729441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在这里填写你的能力的详细内容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6134789" y="3202932"/>
            <a:ext cx="1723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替换你的标题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6211733" y="3697472"/>
            <a:ext cx="1670404" cy="6832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在这里填写你的能力的详细内容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294185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54" name="图表 53"/>
            <p:cNvGraphicFramePr/>
            <p:nvPr>
              <p:extLst>
                <p:ext uri="{D42A27DB-BD31-4B8C-83A1-F6EECF244321}">
                  <p14:modId xmlns:p14="http://schemas.microsoft.com/office/powerpoint/2010/main" val="338515604"/>
                </p:ext>
              </p:extLst>
            </p:nvPr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6" name="椭圆 55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66582" y="1379843"/>
            <a:ext cx="2543944" cy="1695963"/>
            <a:chOff x="5646331" y="1379843"/>
            <a:chExt cx="2543944" cy="1695963"/>
          </a:xfrm>
        </p:grpSpPr>
        <p:graphicFrame>
          <p:nvGraphicFramePr>
            <p:cNvPr id="63" name="图表 62"/>
            <p:cNvGraphicFramePr/>
            <p:nvPr>
              <p:extLst>
                <p:ext uri="{D42A27DB-BD31-4B8C-83A1-F6EECF244321}">
                  <p14:modId xmlns:p14="http://schemas.microsoft.com/office/powerpoint/2010/main" val="338515604"/>
                </p:ext>
              </p:extLst>
            </p:nvPr>
          </p:nvGraphicFramePr>
          <p:xfrm>
            <a:off x="5646331" y="1379843"/>
            <a:ext cx="2543944" cy="1695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4" name="椭圆 63"/>
            <p:cNvSpPr/>
            <p:nvPr/>
          </p:nvSpPr>
          <p:spPr>
            <a:xfrm>
              <a:off x="6284018" y="1584886"/>
              <a:ext cx="1270704" cy="127070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44" name="矩形 43"/>
          <p:cNvSpPr/>
          <p:nvPr/>
        </p:nvSpPr>
        <p:spPr>
          <a:xfrm>
            <a:off x="1839511" y="1655023"/>
            <a:ext cx="800220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学习</a:t>
            </a:r>
            <a:endParaRPr lang="en-US" altLang="zh-CN" sz="3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</a:p>
        </p:txBody>
      </p:sp>
      <p:sp>
        <p:nvSpPr>
          <p:cNvPr id="45" name="矩形 44"/>
          <p:cNvSpPr/>
          <p:nvPr/>
        </p:nvSpPr>
        <p:spPr>
          <a:xfrm>
            <a:off x="4200777" y="1619080"/>
            <a:ext cx="732893" cy="10772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组织</a:t>
            </a:r>
            <a:endParaRPr lang="en-US" altLang="zh-CN" sz="32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</a:p>
        </p:txBody>
      </p:sp>
      <p:sp>
        <p:nvSpPr>
          <p:cNvPr id="47" name="矩形 46"/>
          <p:cNvSpPr/>
          <p:nvPr/>
        </p:nvSpPr>
        <p:spPr>
          <a:xfrm>
            <a:off x="6558126" y="1669808"/>
            <a:ext cx="800220" cy="113877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执行</a:t>
            </a:r>
            <a:endParaRPr lang="en-US" altLang="zh-CN" sz="3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方正韵动中黑简体" panose="02000000000000000000" pitchFamily="2" charset="-122"/>
              <a:ea typeface="方正韵动中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能力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13044805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  <p:bldP spid="58" grpId="0" animBg="1"/>
      <p:bldP spid="59" grpId="0" animBg="1"/>
      <p:bldP spid="61" grpId="0" animBg="1"/>
      <p:bldP spid="62" grpId="0" animBg="1"/>
      <p:bldGraphic spid="30" grpId="0">
        <p:bldAsOne/>
      </p:bldGraphic>
      <p:bldP spid="25" grpId="0"/>
      <p:bldP spid="27" grpId="0"/>
      <p:bldP spid="37" grpId="0"/>
      <p:bldP spid="48" grpId="0"/>
      <p:bldP spid="49" grpId="0"/>
      <p:bldP spid="50" grpId="0"/>
      <p:bldP spid="51" grpId="0"/>
      <p:bldP spid="44" grpId="0"/>
      <p:bldP spid="45" grpId="0"/>
      <p:bldP spid="47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4570094" y="660400"/>
            <a:ext cx="0" cy="124318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2738762" y="660336"/>
            <a:ext cx="1823713" cy="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049904" y="1814069"/>
            <a:ext cx="304038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8152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3697604" y="1822306"/>
            <a:ext cx="875144" cy="82434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570094" y="1810464"/>
            <a:ext cx="0" cy="122342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228981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椭圆 21"/>
          <p:cNvSpPr/>
          <p:nvPr/>
        </p:nvSpPr>
        <p:spPr>
          <a:xfrm>
            <a:off x="6092190" y="147248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" name="椭圆 23"/>
          <p:cNvSpPr/>
          <p:nvPr/>
        </p:nvSpPr>
        <p:spPr>
          <a:xfrm>
            <a:off x="535476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椭圆 24"/>
          <p:cNvSpPr/>
          <p:nvPr/>
        </p:nvSpPr>
        <p:spPr>
          <a:xfrm>
            <a:off x="3038286" y="2524040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椭圆 25"/>
          <p:cNvSpPr/>
          <p:nvPr/>
        </p:nvSpPr>
        <p:spPr>
          <a:xfrm>
            <a:off x="4189094" y="3033886"/>
            <a:ext cx="762000" cy="762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" name="椭圆 2"/>
          <p:cNvSpPr/>
          <p:nvPr/>
        </p:nvSpPr>
        <p:spPr>
          <a:xfrm>
            <a:off x="3899534" y="1143509"/>
            <a:ext cx="1341120" cy="13411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52151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6" name="弧形 1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执行能力</a:t>
            </a:r>
          </a:p>
        </p:txBody>
      </p:sp>
      <p:sp>
        <p:nvSpPr>
          <p:cNvPr id="32" name="矩形 31"/>
          <p:cNvSpPr/>
          <p:nvPr/>
        </p:nvSpPr>
        <p:spPr>
          <a:xfrm>
            <a:off x="6911347" y="1540349"/>
            <a:ext cx="1909125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其他执行力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其他执行力说明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6063239" y="3131544"/>
            <a:ext cx="18211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工作执行力说明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3855917" y="3835887"/>
            <a:ext cx="2617273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战略执行力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战略执行力说明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1063311" y="3131544"/>
            <a:ext cx="2068529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应急执行力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应急执行力说明</a:t>
            </a:r>
          </a:p>
          <a:p>
            <a:pPr algn="r"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9513" y="1515489"/>
            <a:ext cx="2027062" cy="626262"/>
          </a:xfrm>
          <a:prstGeom prst="rect">
            <a:avLst/>
          </a:prstGeom>
        </p:spPr>
        <p:txBody>
          <a:bodyPr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制度执行力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制度执行力说明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3984703" y="1499140"/>
            <a:ext cx="1233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执行</a:t>
            </a:r>
            <a:endParaRPr lang="en-US" altLang="zh-CN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ctr"/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能力</a:t>
            </a: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4380487" y="3281253"/>
            <a:ext cx="384522" cy="326844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2498842" y="1678979"/>
            <a:ext cx="343936" cy="348208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5591569" y="2710643"/>
            <a:ext cx="288394" cy="388794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6288405" y="1666559"/>
            <a:ext cx="369570" cy="373842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3184300" y="2677530"/>
            <a:ext cx="469972" cy="455020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TextBox 4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44499873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 flipV="1">
            <a:off x="599768" y="891070"/>
            <a:ext cx="0" cy="13187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0287" y="221171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572000" y="2197100"/>
            <a:ext cx="0" cy="241776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8532440" y="4610100"/>
            <a:ext cx="0" cy="6259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572000" y="4610100"/>
            <a:ext cx="397171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组合 9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1" name="椭圆 10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2" name="弧形 11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3" name="弧形 12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4380658" y="2399457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椭圆 30"/>
          <p:cNvSpPr/>
          <p:nvPr/>
        </p:nvSpPr>
        <p:spPr>
          <a:xfrm>
            <a:off x="4380658" y="3168714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椭圆 31"/>
          <p:cNvSpPr/>
          <p:nvPr/>
        </p:nvSpPr>
        <p:spPr>
          <a:xfrm>
            <a:off x="4380658" y="3937972"/>
            <a:ext cx="398606" cy="39860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矩形 34"/>
          <p:cNvSpPr/>
          <p:nvPr/>
        </p:nvSpPr>
        <p:spPr>
          <a:xfrm>
            <a:off x="1066282" y="47067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团队合作能力</a:t>
            </a:r>
          </a:p>
        </p:txBody>
      </p:sp>
      <p:sp>
        <p:nvSpPr>
          <p:cNvPr id="19" name="矩形 18"/>
          <p:cNvSpPr/>
          <p:nvPr/>
        </p:nvSpPr>
        <p:spPr>
          <a:xfrm>
            <a:off x="2595054" y="2440684"/>
            <a:ext cx="1728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表达与沟通</a:t>
            </a:r>
          </a:p>
        </p:txBody>
      </p:sp>
      <p:sp>
        <p:nvSpPr>
          <p:cNvPr id="25" name="矩形 24"/>
          <p:cNvSpPr/>
          <p:nvPr/>
        </p:nvSpPr>
        <p:spPr>
          <a:xfrm>
            <a:off x="2843808" y="3183351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做事主动</a:t>
            </a:r>
          </a:p>
        </p:txBody>
      </p:sp>
      <p:sp>
        <p:nvSpPr>
          <p:cNvPr id="26" name="矩形 25"/>
          <p:cNvSpPr/>
          <p:nvPr/>
        </p:nvSpPr>
        <p:spPr>
          <a:xfrm>
            <a:off x="4932040" y="3859716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43808" y="3930466"/>
            <a:ext cx="1480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宽容与合作</a:t>
            </a:r>
          </a:p>
        </p:txBody>
      </p:sp>
      <p:sp>
        <p:nvSpPr>
          <p:cNvPr id="29" name="文本框 9"/>
          <p:cNvSpPr txBox="1"/>
          <p:nvPr/>
        </p:nvSpPr>
        <p:spPr>
          <a:xfrm>
            <a:off x="4429118" y="2428731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A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4423507" y="3191480"/>
            <a:ext cx="3129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B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34" name="文本框 9"/>
          <p:cNvSpPr txBox="1"/>
          <p:nvPr/>
        </p:nvSpPr>
        <p:spPr>
          <a:xfrm>
            <a:off x="4423507" y="3952609"/>
            <a:ext cx="3129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C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875441" y="995462"/>
            <a:ext cx="2218144" cy="221814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椭圆 36"/>
          <p:cNvSpPr/>
          <p:nvPr/>
        </p:nvSpPr>
        <p:spPr>
          <a:xfrm>
            <a:off x="1037537" y="1157558"/>
            <a:ext cx="1893952" cy="1893952"/>
          </a:xfrm>
          <a:prstGeom prst="ellipse">
            <a:avLst/>
          </a:prstGeom>
          <a:blipFill dpi="0" rotWithShape="1">
            <a:blip r:embed="rId3"/>
            <a:srcRect/>
            <a:tile tx="-1289050" ty="-190500" sx="100000" sy="100000" flip="none" algn="tl"/>
          </a:blip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732334" y="-373435"/>
            <a:ext cx="0" cy="53874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矩形 38"/>
          <p:cNvSpPr/>
          <p:nvPr/>
        </p:nvSpPr>
        <p:spPr>
          <a:xfrm>
            <a:off x="4932040" y="3051510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32040" y="2321201"/>
            <a:ext cx="375317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在这替换你的说明文字内容在这替换你的说明文字内容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407471811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9" grpId="0"/>
      <p:bldP spid="25" grpId="0"/>
      <p:bldP spid="26" grpId="0"/>
      <p:bldP spid="27" grpId="0"/>
      <p:bldP spid="29" grpId="0"/>
      <p:bldP spid="33" grpId="0"/>
      <p:bldP spid="34" grpId="0"/>
      <p:bldP spid="36" grpId="0" animBg="1"/>
      <p:bldP spid="37" grpId="0" animBg="1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8532440" y="-92544"/>
            <a:ext cx="0" cy="216264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65390" y="2067229"/>
            <a:ext cx="0" cy="15494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37029" y="2069460"/>
            <a:ext cx="799737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39552" y="2070100"/>
            <a:ext cx="0" cy="31877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>
                <a:solidFill>
                  <a:srgbClr val="00B0F0"/>
                </a:solidFill>
              </a:endParaRPr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solidFill>
                  <a:srgbClr val="00B0F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专业技能</a:t>
            </a:r>
          </a:p>
        </p:txBody>
      </p:sp>
      <p:sp>
        <p:nvSpPr>
          <p:cNvPr id="12" name="椭圆 11"/>
          <p:cNvSpPr/>
          <p:nvPr/>
        </p:nvSpPr>
        <p:spPr>
          <a:xfrm>
            <a:off x="827584" y="1203598"/>
            <a:ext cx="1731724" cy="1731724"/>
          </a:xfrm>
          <a:prstGeom prst="ellipse">
            <a:avLst/>
          </a:prstGeom>
          <a:blipFill dpi="0" rotWithShape="1">
            <a:blip r:embed="rId3"/>
            <a:srcRect/>
            <a:tile tx="-266700" ty="0" sx="80000" sy="8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椭圆 12"/>
          <p:cNvSpPr/>
          <p:nvPr/>
        </p:nvSpPr>
        <p:spPr>
          <a:xfrm>
            <a:off x="6511094" y="1203598"/>
            <a:ext cx="1731724" cy="1731724"/>
          </a:xfrm>
          <a:prstGeom prst="ellipse">
            <a:avLst/>
          </a:prstGeom>
          <a:blipFill dpi="0" rotWithShape="1">
            <a:blip r:embed="rId4"/>
            <a:srcRect/>
            <a:tile tx="-184150" ty="0" sx="100000" sy="100000" flip="none" algn="tl"/>
          </a:blipFill>
          <a:ln w="317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椭圆 13"/>
          <p:cNvSpPr/>
          <p:nvPr/>
        </p:nvSpPr>
        <p:spPr>
          <a:xfrm>
            <a:off x="3037653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5196909" y="1614741"/>
            <a:ext cx="909438" cy="9094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4242236" y="3259367"/>
            <a:ext cx="659528" cy="65952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矩形 27"/>
          <p:cNvSpPr/>
          <p:nvPr/>
        </p:nvSpPr>
        <p:spPr>
          <a:xfrm>
            <a:off x="507004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专业</a:t>
            </a:r>
            <a:endParaRPr lang="en-US" altLang="zh-CN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技能</a:t>
            </a:r>
          </a:p>
        </p:txBody>
      </p:sp>
      <p:sp>
        <p:nvSpPr>
          <p:cNvPr id="29" name="矩形 28"/>
          <p:cNvSpPr/>
          <p:nvPr/>
        </p:nvSpPr>
        <p:spPr>
          <a:xfrm>
            <a:off x="2896273" y="1758577"/>
            <a:ext cx="119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专业</a:t>
            </a:r>
            <a:endParaRPr lang="en-US" altLang="zh-CN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技能</a:t>
            </a:r>
          </a:p>
        </p:txBody>
      </p:sp>
      <p:sp>
        <p:nvSpPr>
          <p:cNvPr id="30" name="矩形 29"/>
          <p:cNvSpPr/>
          <p:nvPr/>
        </p:nvSpPr>
        <p:spPr>
          <a:xfrm>
            <a:off x="588396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692"/>
          <p:cNvSpPr>
            <a:spLocks noEditPoints="1"/>
          </p:cNvSpPr>
          <p:nvPr/>
        </p:nvSpPr>
        <p:spPr bwMode="auto">
          <a:xfrm>
            <a:off x="4394200" y="3454896"/>
            <a:ext cx="355600" cy="329096"/>
          </a:xfrm>
          <a:custGeom>
            <a:avLst/>
            <a:gdLst>
              <a:gd name="T0" fmla="*/ 9 w 68"/>
              <a:gd name="T1" fmla="*/ 0 h 63"/>
              <a:gd name="T2" fmla="*/ 47 w 68"/>
              <a:gd name="T3" fmla="*/ 0 h 63"/>
              <a:gd name="T4" fmla="*/ 53 w 68"/>
              <a:gd name="T5" fmla="*/ 3 h 63"/>
              <a:gd name="T6" fmla="*/ 55 w 68"/>
              <a:gd name="T7" fmla="*/ 8 h 63"/>
              <a:gd name="T8" fmla="*/ 55 w 68"/>
              <a:gd name="T9" fmla="*/ 32 h 63"/>
              <a:gd name="T10" fmla="*/ 53 w 68"/>
              <a:gd name="T11" fmla="*/ 38 h 63"/>
              <a:gd name="T12" fmla="*/ 47 w 68"/>
              <a:gd name="T13" fmla="*/ 40 h 63"/>
              <a:gd name="T14" fmla="*/ 44 w 68"/>
              <a:gd name="T15" fmla="*/ 40 h 63"/>
              <a:gd name="T16" fmla="*/ 43 w 68"/>
              <a:gd name="T17" fmla="*/ 48 h 63"/>
              <a:gd name="T18" fmla="*/ 43 w 68"/>
              <a:gd name="T19" fmla="*/ 55 h 63"/>
              <a:gd name="T20" fmla="*/ 39 w 68"/>
              <a:gd name="T21" fmla="*/ 50 h 63"/>
              <a:gd name="T22" fmla="*/ 32 w 68"/>
              <a:gd name="T23" fmla="*/ 40 h 63"/>
              <a:gd name="T24" fmla="*/ 9 w 68"/>
              <a:gd name="T25" fmla="*/ 40 h 63"/>
              <a:gd name="T26" fmla="*/ 3 w 68"/>
              <a:gd name="T27" fmla="*/ 38 h 63"/>
              <a:gd name="T28" fmla="*/ 0 w 68"/>
              <a:gd name="T29" fmla="*/ 32 h 63"/>
              <a:gd name="T30" fmla="*/ 0 w 68"/>
              <a:gd name="T31" fmla="*/ 8 h 63"/>
              <a:gd name="T32" fmla="*/ 3 w 68"/>
              <a:gd name="T33" fmla="*/ 3 h 63"/>
              <a:gd name="T34" fmla="*/ 9 w 68"/>
              <a:gd name="T35" fmla="*/ 0 h 63"/>
              <a:gd name="T36" fmla="*/ 60 w 68"/>
              <a:gd name="T37" fmla="*/ 13 h 63"/>
              <a:gd name="T38" fmla="*/ 60 w 68"/>
              <a:gd name="T39" fmla="*/ 32 h 63"/>
              <a:gd name="T40" fmla="*/ 56 w 68"/>
              <a:gd name="T41" fmla="*/ 41 h 63"/>
              <a:gd name="T42" fmla="*/ 49 w 68"/>
              <a:gd name="T43" fmla="*/ 45 h 63"/>
              <a:gd name="T44" fmla="*/ 48 w 68"/>
              <a:gd name="T45" fmla="*/ 52 h 63"/>
              <a:gd name="T46" fmla="*/ 62 w 68"/>
              <a:gd name="T47" fmla="*/ 52 h 63"/>
              <a:gd name="T48" fmla="*/ 68 w 68"/>
              <a:gd name="T49" fmla="*/ 45 h 63"/>
              <a:gd name="T50" fmla="*/ 68 w 68"/>
              <a:gd name="T51" fmla="*/ 19 h 63"/>
              <a:gd name="T52" fmla="*/ 62 w 68"/>
              <a:gd name="T53" fmla="*/ 13 h 63"/>
              <a:gd name="T54" fmla="*/ 60 w 68"/>
              <a:gd name="T55" fmla="*/ 13 h 63"/>
              <a:gd name="T56" fmla="*/ 34 w 68"/>
              <a:gd name="T57" fmla="*/ 52 h 63"/>
              <a:gd name="T58" fmla="*/ 30 w 68"/>
              <a:gd name="T59" fmla="*/ 45 h 63"/>
              <a:gd name="T60" fmla="*/ 13 w 68"/>
              <a:gd name="T61" fmla="*/ 45 h 63"/>
              <a:gd name="T62" fmla="*/ 13 w 68"/>
              <a:gd name="T63" fmla="*/ 45 h 63"/>
              <a:gd name="T64" fmla="*/ 20 w 68"/>
              <a:gd name="T65" fmla="*/ 52 h 63"/>
              <a:gd name="T66" fmla="*/ 21 w 68"/>
              <a:gd name="T67" fmla="*/ 52 h 63"/>
              <a:gd name="T68" fmla="*/ 21 w 68"/>
              <a:gd name="T69" fmla="*/ 63 h 63"/>
              <a:gd name="T70" fmla="*/ 28 w 68"/>
              <a:gd name="T71" fmla="*/ 52 h 63"/>
              <a:gd name="T72" fmla="*/ 34 w 68"/>
              <a:gd name="T73" fmla="*/ 52 h 63"/>
              <a:gd name="T74" fmla="*/ 47 w 68"/>
              <a:gd name="T75" fmla="*/ 5 h 63"/>
              <a:gd name="T76" fmla="*/ 9 w 68"/>
              <a:gd name="T77" fmla="*/ 5 h 63"/>
              <a:gd name="T78" fmla="*/ 6 w 68"/>
              <a:gd name="T79" fmla="*/ 6 h 63"/>
              <a:gd name="T80" fmla="*/ 5 w 68"/>
              <a:gd name="T81" fmla="*/ 8 h 63"/>
              <a:gd name="T82" fmla="*/ 5 w 68"/>
              <a:gd name="T83" fmla="*/ 32 h 63"/>
              <a:gd name="T84" fmla="*/ 6 w 68"/>
              <a:gd name="T85" fmla="*/ 34 h 63"/>
              <a:gd name="T86" fmla="*/ 9 w 68"/>
              <a:gd name="T87" fmla="*/ 35 h 63"/>
              <a:gd name="T88" fmla="*/ 33 w 68"/>
              <a:gd name="T89" fmla="*/ 35 h 63"/>
              <a:gd name="T90" fmla="*/ 34 w 68"/>
              <a:gd name="T91" fmla="*/ 35 h 63"/>
              <a:gd name="T92" fmla="*/ 35 w 68"/>
              <a:gd name="T93" fmla="*/ 36 h 63"/>
              <a:gd name="T94" fmla="*/ 39 w 68"/>
              <a:gd name="T95" fmla="*/ 42 h 63"/>
              <a:gd name="T96" fmla="*/ 40 w 68"/>
              <a:gd name="T97" fmla="*/ 37 h 63"/>
              <a:gd name="T98" fmla="*/ 40 w 68"/>
              <a:gd name="T99" fmla="*/ 35 h 63"/>
              <a:gd name="T100" fmla="*/ 42 w 68"/>
              <a:gd name="T101" fmla="*/ 35 h 63"/>
              <a:gd name="T102" fmla="*/ 47 w 68"/>
              <a:gd name="T103" fmla="*/ 35 h 63"/>
              <a:gd name="T104" fmla="*/ 49 w 68"/>
              <a:gd name="T105" fmla="*/ 34 h 63"/>
              <a:gd name="T106" fmla="*/ 50 w 68"/>
              <a:gd name="T107" fmla="*/ 32 h 63"/>
              <a:gd name="T108" fmla="*/ 50 w 68"/>
              <a:gd name="T109" fmla="*/ 8 h 63"/>
              <a:gd name="T110" fmla="*/ 49 w 68"/>
              <a:gd name="T111" fmla="*/ 6 h 63"/>
              <a:gd name="T112" fmla="*/ 47 w 68"/>
              <a:gd name="T11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" h="63">
                <a:moveTo>
                  <a:pt x="9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1"/>
                  <a:pt x="53" y="3"/>
                </a:cubicBezTo>
                <a:cubicBezTo>
                  <a:pt x="54" y="4"/>
                  <a:pt x="55" y="6"/>
                  <a:pt x="55" y="8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4" y="36"/>
                  <a:pt x="53" y="38"/>
                </a:cubicBezTo>
                <a:cubicBezTo>
                  <a:pt x="51" y="39"/>
                  <a:pt x="49" y="40"/>
                  <a:pt x="4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5"/>
                  <a:pt x="43" y="55"/>
                  <a:pt x="43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32" y="40"/>
                  <a:pt x="32" y="40"/>
                  <a:pt x="3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0"/>
                  <a:pt x="4" y="39"/>
                  <a:pt x="3" y="38"/>
                </a:cubicBezTo>
                <a:cubicBezTo>
                  <a:pt x="1" y="36"/>
                  <a:pt x="0" y="34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60" y="13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9"/>
                  <a:pt x="56" y="41"/>
                </a:cubicBezTo>
                <a:cubicBezTo>
                  <a:pt x="54" y="43"/>
                  <a:pt x="51" y="44"/>
                  <a:pt x="49" y="45"/>
                </a:cubicBezTo>
                <a:cubicBezTo>
                  <a:pt x="48" y="52"/>
                  <a:pt x="48" y="52"/>
                  <a:pt x="48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5" y="52"/>
                  <a:pt x="68" y="49"/>
                  <a:pt x="68" y="4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6"/>
                  <a:pt x="65" y="13"/>
                  <a:pt x="62" y="13"/>
                </a:cubicBezTo>
                <a:cubicBezTo>
                  <a:pt x="60" y="13"/>
                  <a:pt x="60" y="13"/>
                  <a:pt x="60" y="13"/>
                </a:cubicBezTo>
                <a:close/>
                <a:moveTo>
                  <a:pt x="34" y="52"/>
                </a:moveTo>
                <a:cubicBezTo>
                  <a:pt x="30" y="45"/>
                  <a:pt x="30" y="45"/>
                  <a:pt x="30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9"/>
                  <a:pt x="16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47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50" y="34"/>
                  <a:pt x="50" y="33"/>
                  <a:pt x="50" y="32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7"/>
                  <a:pt x="50" y="7"/>
                  <a:pt x="49" y="6"/>
                </a:cubicBezTo>
                <a:cubicBezTo>
                  <a:pt x="49" y="5"/>
                  <a:pt x="48" y="5"/>
                  <a:pt x="47" y="5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196909" y="3174585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93556835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8" grpId="0"/>
      <p:bldP spid="29" grpId="0"/>
      <p:bldP spid="30" grpId="0"/>
      <p:bldP spid="26" grpId="0" animBg="1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 flipH="1">
            <a:off x="725715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7380514" y="2040431"/>
            <a:ext cx="1088571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8474382" y="2041056"/>
            <a:ext cx="0" cy="31986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32334" y="901361"/>
            <a:ext cx="0" cy="11451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椭圆 6"/>
          <p:cNvSpPr/>
          <p:nvPr/>
        </p:nvSpPr>
        <p:spPr>
          <a:xfrm>
            <a:off x="2130796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3953989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1" name="椭圆 10"/>
          <p:cNvSpPr/>
          <p:nvPr/>
        </p:nvSpPr>
        <p:spPr>
          <a:xfrm>
            <a:off x="5777182" y="1416543"/>
            <a:ext cx="1205501" cy="12055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1219200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042393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4865585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19299" y="1416543"/>
            <a:ext cx="1205501" cy="12055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1AF5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2" name="椭圆 31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33" name="弧形 32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4" name="弧形 33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5" name="矩形 34"/>
            <p:cNvSpPr/>
            <p:nvPr/>
          </p:nvSpPr>
          <p:spPr>
            <a:xfrm>
              <a:off x="1225345" y="1677504"/>
              <a:ext cx="143076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320384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矩形 45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协调技能</a:t>
            </a: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5724128" y="3135086"/>
            <a:ext cx="0" cy="132080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矩形 26"/>
          <p:cNvSpPr/>
          <p:nvPr/>
        </p:nvSpPr>
        <p:spPr>
          <a:xfrm>
            <a:off x="3779912" y="3306121"/>
            <a:ext cx="1415772" cy="9787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协调技能</a:t>
            </a:r>
            <a:endParaRPr lang="en-US" altLang="zh-CN" sz="2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文字说明</a:t>
            </a:r>
          </a:p>
        </p:txBody>
      </p:sp>
      <p:sp>
        <p:nvSpPr>
          <p:cNvPr id="28" name="矩形 27"/>
          <p:cNvSpPr/>
          <p:nvPr/>
        </p:nvSpPr>
        <p:spPr>
          <a:xfrm>
            <a:off x="1347869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3185442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5008634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862348" y="1665350"/>
            <a:ext cx="91940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添加</a:t>
            </a:r>
            <a:endParaRPr lang="en-US" altLang="zh-CN" sz="2000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</a:endParaRPr>
          </a:p>
          <a:p>
            <a:pPr algn="ctr"/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标题</a:t>
            </a:r>
          </a:p>
        </p:txBody>
      </p:sp>
      <p:sp>
        <p:nvSpPr>
          <p:cNvPr id="44" name="Freeform 551"/>
          <p:cNvSpPr>
            <a:spLocks/>
          </p:cNvSpPr>
          <p:nvPr/>
        </p:nvSpPr>
        <p:spPr bwMode="auto">
          <a:xfrm>
            <a:off x="2572749" y="1878981"/>
            <a:ext cx="359700" cy="272344"/>
          </a:xfrm>
          <a:custGeom>
            <a:avLst/>
            <a:gdLst>
              <a:gd name="T0" fmla="*/ 7 w 140"/>
              <a:gd name="T1" fmla="*/ 99 h 106"/>
              <a:gd name="T2" fmla="*/ 14 w 140"/>
              <a:gd name="T3" fmla="*/ 99 h 106"/>
              <a:gd name="T4" fmla="*/ 14 w 140"/>
              <a:gd name="T5" fmla="*/ 59 h 106"/>
              <a:gd name="T6" fmla="*/ 21 w 140"/>
              <a:gd name="T7" fmla="*/ 57 h 106"/>
              <a:gd name="T8" fmla="*/ 21 w 140"/>
              <a:gd name="T9" fmla="*/ 99 h 106"/>
              <a:gd name="T10" fmla="*/ 26 w 140"/>
              <a:gd name="T11" fmla="*/ 99 h 106"/>
              <a:gd name="T12" fmla="*/ 26 w 140"/>
              <a:gd name="T13" fmla="*/ 54 h 106"/>
              <a:gd name="T14" fmla="*/ 33 w 140"/>
              <a:gd name="T15" fmla="*/ 52 h 106"/>
              <a:gd name="T16" fmla="*/ 33 w 140"/>
              <a:gd name="T17" fmla="*/ 99 h 106"/>
              <a:gd name="T18" fmla="*/ 40 w 140"/>
              <a:gd name="T19" fmla="*/ 99 h 106"/>
              <a:gd name="T20" fmla="*/ 40 w 140"/>
              <a:gd name="T21" fmla="*/ 49 h 106"/>
              <a:gd name="T22" fmla="*/ 40 w 140"/>
              <a:gd name="T23" fmla="*/ 49 h 106"/>
              <a:gd name="T24" fmla="*/ 47 w 140"/>
              <a:gd name="T25" fmla="*/ 57 h 106"/>
              <a:gd name="T26" fmla="*/ 47 w 140"/>
              <a:gd name="T27" fmla="*/ 99 h 106"/>
              <a:gd name="T28" fmla="*/ 52 w 140"/>
              <a:gd name="T29" fmla="*/ 99 h 106"/>
              <a:gd name="T30" fmla="*/ 52 w 140"/>
              <a:gd name="T31" fmla="*/ 61 h 106"/>
              <a:gd name="T32" fmla="*/ 59 w 140"/>
              <a:gd name="T33" fmla="*/ 59 h 106"/>
              <a:gd name="T34" fmla="*/ 59 w 140"/>
              <a:gd name="T35" fmla="*/ 99 h 106"/>
              <a:gd name="T36" fmla="*/ 64 w 140"/>
              <a:gd name="T37" fmla="*/ 99 h 106"/>
              <a:gd name="T38" fmla="*/ 64 w 140"/>
              <a:gd name="T39" fmla="*/ 57 h 106"/>
              <a:gd name="T40" fmla="*/ 71 w 140"/>
              <a:gd name="T41" fmla="*/ 52 h 106"/>
              <a:gd name="T42" fmla="*/ 71 w 140"/>
              <a:gd name="T43" fmla="*/ 99 h 106"/>
              <a:gd name="T44" fmla="*/ 76 w 140"/>
              <a:gd name="T45" fmla="*/ 99 h 106"/>
              <a:gd name="T46" fmla="*/ 76 w 140"/>
              <a:gd name="T47" fmla="*/ 49 h 106"/>
              <a:gd name="T48" fmla="*/ 83 w 140"/>
              <a:gd name="T49" fmla="*/ 45 h 106"/>
              <a:gd name="T50" fmla="*/ 83 w 140"/>
              <a:gd name="T51" fmla="*/ 99 h 106"/>
              <a:gd name="T52" fmla="*/ 90 w 140"/>
              <a:gd name="T53" fmla="*/ 99 h 106"/>
              <a:gd name="T54" fmla="*/ 90 w 140"/>
              <a:gd name="T55" fmla="*/ 42 h 106"/>
              <a:gd name="T56" fmla="*/ 97 w 140"/>
              <a:gd name="T57" fmla="*/ 40 h 106"/>
              <a:gd name="T58" fmla="*/ 97 w 140"/>
              <a:gd name="T59" fmla="*/ 99 h 106"/>
              <a:gd name="T60" fmla="*/ 102 w 140"/>
              <a:gd name="T61" fmla="*/ 99 h 106"/>
              <a:gd name="T62" fmla="*/ 102 w 140"/>
              <a:gd name="T63" fmla="*/ 38 h 106"/>
              <a:gd name="T64" fmla="*/ 109 w 140"/>
              <a:gd name="T65" fmla="*/ 33 h 106"/>
              <a:gd name="T66" fmla="*/ 109 w 140"/>
              <a:gd name="T67" fmla="*/ 99 h 106"/>
              <a:gd name="T68" fmla="*/ 135 w 140"/>
              <a:gd name="T69" fmla="*/ 99 h 106"/>
              <a:gd name="T70" fmla="*/ 135 w 140"/>
              <a:gd name="T71" fmla="*/ 106 h 106"/>
              <a:gd name="T72" fmla="*/ 7 w 140"/>
              <a:gd name="T73" fmla="*/ 106 h 106"/>
              <a:gd name="T74" fmla="*/ 0 w 140"/>
              <a:gd name="T75" fmla="*/ 106 h 106"/>
              <a:gd name="T76" fmla="*/ 0 w 140"/>
              <a:gd name="T77" fmla="*/ 99 h 106"/>
              <a:gd name="T78" fmla="*/ 0 w 140"/>
              <a:gd name="T79" fmla="*/ 2 h 106"/>
              <a:gd name="T80" fmla="*/ 7 w 140"/>
              <a:gd name="T81" fmla="*/ 2 h 106"/>
              <a:gd name="T82" fmla="*/ 7 w 140"/>
              <a:gd name="T83" fmla="*/ 40 h 106"/>
              <a:gd name="T84" fmla="*/ 43 w 140"/>
              <a:gd name="T85" fmla="*/ 26 h 106"/>
              <a:gd name="T86" fmla="*/ 45 w 140"/>
              <a:gd name="T87" fmla="*/ 23 h 106"/>
              <a:gd name="T88" fmla="*/ 50 w 140"/>
              <a:gd name="T89" fmla="*/ 28 h 106"/>
              <a:gd name="T90" fmla="*/ 54 w 140"/>
              <a:gd name="T91" fmla="*/ 38 h 106"/>
              <a:gd name="T92" fmla="*/ 109 w 140"/>
              <a:gd name="T93" fmla="*/ 12 h 106"/>
              <a:gd name="T94" fmla="*/ 102 w 140"/>
              <a:gd name="T95" fmla="*/ 0 h 106"/>
              <a:gd name="T96" fmla="*/ 121 w 140"/>
              <a:gd name="T97" fmla="*/ 0 h 106"/>
              <a:gd name="T98" fmla="*/ 140 w 140"/>
              <a:gd name="T99" fmla="*/ 2 h 106"/>
              <a:gd name="T100" fmla="*/ 130 w 140"/>
              <a:gd name="T101" fmla="*/ 16 h 106"/>
              <a:gd name="T102" fmla="*/ 121 w 140"/>
              <a:gd name="T103" fmla="*/ 33 h 106"/>
              <a:gd name="T104" fmla="*/ 113 w 140"/>
              <a:gd name="T105" fmla="*/ 21 h 106"/>
              <a:gd name="T106" fmla="*/ 57 w 140"/>
              <a:gd name="T107" fmla="*/ 49 h 106"/>
              <a:gd name="T108" fmla="*/ 52 w 140"/>
              <a:gd name="T109" fmla="*/ 52 h 106"/>
              <a:gd name="T110" fmla="*/ 47 w 140"/>
              <a:gd name="T111" fmla="*/ 47 h 106"/>
              <a:gd name="T112" fmla="*/ 43 w 140"/>
              <a:gd name="T113" fmla="*/ 38 h 106"/>
              <a:gd name="T114" fmla="*/ 7 w 140"/>
              <a:gd name="T115" fmla="*/ 54 h 106"/>
              <a:gd name="T116" fmla="*/ 7 w 140"/>
              <a:gd name="T11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06">
                <a:moveTo>
                  <a:pt x="7" y="99"/>
                </a:moveTo>
                <a:lnTo>
                  <a:pt x="14" y="99"/>
                </a:lnTo>
                <a:lnTo>
                  <a:pt x="14" y="59"/>
                </a:lnTo>
                <a:lnTo>
                  <a:pt x="21" y="57"/>
                </a:lnTo>
                <a:lnTo>
                  <a:pt x="21" y="99"/>
                </a:lnTo>
                <a:lnTo>
                  <a:pt x="26" y="99"/>
                </a:lnTo>
                <a:lnTo>
                  <a:pt x="26" y="54"/>
                </a:lnTo>
                <a:lnTo>
                  <a:pt x="33" y="52"/>
                </a:lnTo>
                <a:lnTo>
                  <a:pt x="33" y="99"/>
                </a:lnTo>
                <a:lnTo>
                  <a:pt x="40" y="99"/>
                </a:lnTo>
                <a:lnTo>
                  <a:pt x="40" y="49"/>
                </a:lnTo>
                <a:lnTo>
                  <a:pt x="40" y="49"/>
                </a:lnTo>
                <a:lnTo>
                  <a:pt x="47" y="57"/>
                </a:lnTo>
                <a:lnTo>
                  <a:pt x="47" y="99"/>
                </a:lnTo>
                <a:lnTo>
                  <a:pt x="52" y="99"/>
                </a:lnTo>
                <a:lnTo>
                  <a:pt x="52" y="61"/>
                </a:lnTo>
                <a:lnTo>
                  <a:pt x="59" y="59"/>
                </a:lnTo>
                <a:lnTo>
                  <a:pt x="59" y="99"/>
                </a:lnTo>
                <a:lnTo>
                  <a:pt x="64" y="99"/>
                </a:lnTo>
                <a:lnTo>
                  <a:pt x="64" y="57"/>
                </a:lnTo>
                <a:lnTo>
                  <a:pt x="71" y="52"/>
                </a:lnTo>
                <a:lnTo>
                  <a:pt x="71" y="99"/>
                </a:lnTo>
                <a:lnTo>
                  <a:pt x="76" y="99"/>
                </a:lnTo>
                <a:lnTo>
                  <a:pt x="76" y="49"/>
                </a:lnTo>
                <a:lnTo>
                  <a:pt x="83" y="45"/>
                </a:lnTo>
                <a:lnTo>
                  <a:pt x="83" y="99"/>
                </a:lnTo>
                <a:lnTo>
                  <a:pt x="90" y="99"/>
                </a:lnTo>
                <a:lnTo>
                  <a:pt x="90" y="42"/>
                </a:lnTo>
                <a:lnTo>
                  <a:pt x="97" y="40"/>
                </a:lnTo>
                <a:lnTo>
                  <a:pt x="97" y="99"/>
                </a:lnTo>
                <a:lnTo>
                  <a:pt x="102" y="99"/>
                </a:lnTo>
                <a:lnTo>
                  <a:pt x="102" y="38"/>
                </a:lnTo>
                <a:lnTo>
                  <a:pt x="109" y="33"/>
                </a:lnTo>
                <a:lnTo>
                  <a:pt x="109" y="99"/>
                </a:ln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2"/>
                </a:lnTo>
                <a:lnTo>
                  <a:pt x="7" y="2"/>
                </a:lnTo>
                <a:lnTo>
                  <a:pt x="7" y="40"/>
                </a:lnTo>
                <a:lnTo>
                  <a:pt x="43" y="26"/>
                </a:lnTo>
                <a:lnTo>
                  <a:pt x="45" y="23"/>
                </a:lnTo>
                <a:lnTo>
                  <a:pt x="50" y="28"/>
                </a:lnTo>
                <a:lnTo>
                  <a:pt x="54" y="38"/>
                </a:lnTo>
                <a:lnTo>
                  <a:pt x="109" y="12"/>
                </a:lnTo>
                <a:lnTo>
                  <a:pt x="102" y="0"/>
                </a:lnTo>
                <a:lnTo>
                  <a:pt x="121" y="0"/>
                </a:lnTo>
                <a:lnTo>
                  <a:pt x="140" y="2"/>
                </a:lnTo>
                <a:lnTo>
                  <a:pt x="130" y="16"/>
                </a:lnTo>
                <a:lnTo>
                  <a:pt x="121" y="33"/>
                </a:lnTo>
                <a:lnTo>
                  <a:pt x="113" y="21"/>
                </a:lnTo>
                <a:lnTo>
                  <a:pt x="57" y="49"/>
                </a:lnTo>
                <a:lnTo>
                  <a:pt x="52" y="52"/>
                </a:lnTo>
                <a:lnTo>
                  <a:pt x="47" y="47"/>
                </a:lnTo>
                <a:lnTo>
                  <a:pt x="43" y="38"/>
                </a:lnTo>
                <a:lnTo>
                  <a:pt x="7" y="54"/>
                </a:lnTo>
                <a:lnTo>
                  <a:pt x="7" y="9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552"/>
          <p:cNvSpPr>
            <a:spLocks noEditPoints="1"/>
          </p:cNvSpPr>
          <p:nvPr/>
        </p:nvSpPr>
        <p:spPr bwMode="auto">
          <a:xfrm>
            <a:off x="4411103" y="1855697"/>
            <a:ext cx="359700" cy="267206"/>
          </a:xfrm>
          <a:custGeom>
            <a:avLst/>
            <a:gdLst>
              <a:gd name="T0" fmla="*/ 57 w 59"/>
              <a:gd name="T1" fmla="*/ 41 h 44"/>
              <a:gd name="T2" fmla="*/ 3 w 59"/>
              <a:gd name="T3" fmla="*/ 44 h 44"/>
              <a:gd name="T4" fmla="*/ 0 w 59"/>
              <a:gd name="T5" fmla="*/ 41 h 44"/>
              <a:gd name="T6" fmla="*/ 3 w 59"/>
              <a:gd name="T7" fmla="*/ 0 h 44"/>
              <a:gd name="T8" fmla="*/ 7 w 59"/>
              <a:gd name="T9" fmla="*/ 8 h 44"/>
              <a:gd name="T10" fmla="*/ 9 w 59"/>
              <a:gd name="T11" fmla="*/ 9 h 44"/>
              <a:gd name="T12" fmla="*/ 25 w 59"/>
              <a:gd name="T13" fmla="*/ 9 h 44"/>
              <a:gd name="T14" fmla="*/ 28 w 59"/>
              <a:gd name="T15" fmla="*/ 10 h 44"/>
              <a:gd name="T16" fmla="*/ 35 w 59"/>
              <a:gd name="T17" fmla="*/ 11 h 44"/>
              <a:gd name="T18" fmla="*/ 37 w 59"/>
              <a:gd name="T19" fmla="*/ 11 h 44"/>
              <a:gd name="T20" fmla="*/ 54 w 59"/>
              <a:gd name="T21" fmla="*/ 18 h 44"/>
              <a:gd name="T22" fmla="*/ 56 w 59"/>
              <a:gd name="T23" fmla="*/ 15 h 44"/>
              <a:gd name="T24" fmla="*/ 56 w 59"/>
              <a:gd name="T25" fmla="*/ 20 h 44"/>
              <a:gd name="T26" fmla="*/ 50 w 59"/>
              <a:gd name="T27" fmla="*/ 24 h 44"/>
              <a:gd name="T28" fmla="*/ 53 w 59"/>
              <a:gd name="T29" fmla="*/ 32 h 44"/>
              <a:gd name="T30" fmla="*/ 41 w 59"/>
              <a:gd name="T31" fmla="*/ 32 h 44"/>
              <a:gd name="T32" fmla="*/ 38 w 59"/>
              <a:gd name="T33" fmla="*/ 35 h 44"/>
              <a:gd name="T34" fmla="*/ 36 w 59"/>
              <a:gd name="T35" fmla="*/ 32 h 44"/>
              <a:gd name="T36" fmla="*/ 28 w 59"/>
              <a:gd name="T37" fmla="*/ 25 h 44"/>
              <a:gd name="T38" fmla="*/ 20 w 59"/>
              <a:gd name="T39" fmla="*/ 31 h 44"/>
              <a:gd name="T40" fmla="*/ 17 w 59"/>
              <a:gd name="T41" fmla="*/ 33 h 44"/>
              <a:gd name="T42" fmla="*/ 14 w 59"/>
              <a:gd name="T43" fmla="*/ 30 h 44"/>
              <a:gd name="T44" fmla="*/ 11 w 59"/>
              <a:gd name="T45" fmla="*/ 28 h 44"/>
              <a:gd name="T46" fmla="*/ 3 w 59"/>
              <a:gd name="T47" fmla="*/ 35 h 44"/>
              <a:gd name="T48" fmla="*/ 38 w 59"/>
              <a:gd name="T49" fmla="*/ 29 h 44"/>
              <a:gd name="T50" fmla="*/ 46 w 59"/>
              <a:gd name="T51" fmla="*/ 25 h 44"/>
              <a:gd name="T52" fmla="*/ 27 w 59"/>
              <a:gd name="T53" fmla="*/ 17 h 44"/>
              <a:gd name="T54" fmla="*/ 25 w 59"/>
              <a:gd name="T55" fmla="*/ 16 h 44"/>
              <a:gd name="T56" fmla="*/ 12 w 59"/>
              <a:gd name="T57" fmla="*/ 19 h 44"/>
              <a:gd name="T58" fmla="*/ 10 w 59"/>
              <a:gd name="T59" fmla="*/ 18 h 44"/>
              <a:gd name="T60" fmla="*/ 3 w 59"/>
              <a:gd name="T61" fmla="*/ 13 h 44"/>
              <a:gd name="T62" fmla="*/ 8 w 59"/>
              <a:gd name="T63" fmla="*/ 26 h 44"/>
              <a:gd name="T64" fmla="*/ 11 w 59"/>
              <a:gd name="T65" fmla="*/ 23 h 44"/>
              <a:gd name="T66" fmla="*/ 13 w 59"/>
              <a:gd name="T67" fmla="*/ 26 h 44"/>
              <a:gd name="T68" fmla="*/ 17 w 59"/>
              <a:gd name="T69" fmla="*/ 28 h 44"/>
              <a:gd name="T70" fmla="*/ 26 w 59"/>
              <a:gd name="T71" fmla="*/ 23 h 44"/>
              <a:gd name="T72" fmla="*/ 28 w 59"/>
              <a:gd name="T73" fmla="*/ 20 h 44"/>
              <a:gd name="T74" fmla="*/ 31 w 59"/>
              <a:gd name="T75" fmla="*/ 23 h 44"/>
              <a:gd name="T76" fmla="*/ 38 w 59"/>
              <a:gd name="T77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" h="44">
                <a:moveTo>
                  <a:pt x="3" y="41"/>
                </a:moveTo>
                <a:cubicBezTo>
                  <a:pt x="57" y="41"/>
                  <a:pt x="57" y="41"/>
                  <a:pt x="57" y="41"/>
                </a:cubicBezTo>
                <a:cubicBezTo>
                  <a:pt x="57" y="44"/>
                  <a:pt x="57" y="44"/>
                  <a:pt x="57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9"/>
                  <a:pt x="3" y="9"/>
                  <a:pt x="3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8"/>
                  <a:pt x="8" y="8"/>
                  <a:pt x="8" y="8"/>
                </a:cubicBezTo>
                <a:cubicBezTo>
                  <a:pt x="9" y="9"/>
                  <a:pt x="9" y="9"/>
                  <a:pt x="9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25" y="9"/>
                  <a:pt x="25" y="9"/>
                  <a:pt x="25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3"/>
                  <a:pt x="28" y="13"/>
                  <a:pt x="28" y="13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8" y="23"/>
                  <a:pt x="48" y="23"/>
                  <a:pt x="48" y="23"/>
                </a:cubicBezTo>
                <a:cubicBezTo>
                  <a:pt x="54" y="18"/>
                  <a:pt x="54" y="18"/>
                  <a:pt x="54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6"/>
                  <a:pt x="55" y="15"/>
                  <a:pt x="56" y="15"/>
                </a:cubicBezTo>
                <a:cubicBezTo>
                  <a:pt x="58" y="15"/>
                  <a:pt x="59" y="16"/>
                  <a:pt x="59" y="18"/>
                </a:cubicBezTo>
                <a:cubicBezTo>
                  <a:pt x="59" y="19"/>
                  <a:pt x="58" y="20"/>
                  <a:pt x="56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0" y="24"/>
                  <a:pt x="50" y="24"/>
                  <a:pt x="50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47" y="27"/>
                  <a:pt x="47" y="27"/>
                  <a:pt x="47" y="27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0" y="35"/>
                  <a:pt x="38" y="35"/>
                </a:cubicBezTo>
                <a:cubicBezTo>
                  <a:pt x="37" y="35"/>
                  <a:pt x="36" y="33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5"/>
                  <a:pt x="28" y="25"/>
                  <a:pt x="28" y="25"/>
                </a:cubicBezTo>
                <a:cubicBezTo>
                  <a:pt x="28" y="25"/>
                  <a:pt x="27" y="25"/>
                  <a:pt x="27" y="25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2"/>
                  <a:pt x="18" y="33"/>
                  <a:pt x="17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38" y="29"/>
                </a:moveTo>
                <a:cubicBezTo>
                  <a:pt x="39" y="29"/>
                  <a:pt x="39" y="29"/>
                  <a:pt x="39" y="30"/>
                </a:cubicBezTo>
                <a:cubicBezTo>
                  <a:pt x="46" y="25"/>
                  <a:pt x="46" y="25"/>
                  <a:pt x="46" y="25"/>
                </a:cubicBezTo>
                <a:cubicBezTo>
                  <a:pt x="35" y="15"/>
                  <a:pt x="35" y="15"/>
                  <a:pt x="35" y="15"/>
                </a:cubicBezTo>
                <a:cubicBezTo>
                  <a:pt x="27" y="17"/>
                  <a:pt x="27" y="17"/>
                  <a:pt x="27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18"/>
                  <a:pt x="10" y="18"/>
                  <a:pt x="10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32"/>
                  <a:pt x="3" y="32"/>
                  <a:pt x="3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6"/>
                  <a:pt x="8" y="25"/>
                  <a:pt x="8" y="25"/>
                </a:cubicBezTo>
                <a:cubicBezTo>
                  <a:pt x="8" y="24"/>
                  <a:pt x="9" y="23"/>
                  <a:pt x="11" y="23"/>
                </a:cubicBezTo>
                <a:cubicBezTo>
                  <a:pt x="12" y="23"/>
                  <a:pt x="13" y="24"/>
                  <a:pt x="13" y="25"/>
                </a:cubicBezTo>
                <a:cubicBezTo>
                  <a:pt x="13" y="25"/>
                  <a:pt x="13" y="26"/>
                  <a:pt x="13" y="26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7" y="28"/>
                  <a:pt x="17" y="28"/>
                </a:cubicBezTo>
                <a:cubicBezTo>
                  <a:pt x="17" y="28"/>
                  <a:pt x="18" y="28"/>
                  <a:pt x="18" y="29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1"/>
                  <a:pt x="27" y="20"/>
                  <a:pt x="28" y="20"/>
                </a:cubicBezTo>
                <a:cubicBezTo>
                  <a:pt x="30" y="20"/>
                  <a:pt x="31" y="21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8" y="29"/>
                  <a:pt x="38" y="2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553"/>
          <p:cNvSpPr>
            <a:spLocks noEditPoints="1"/>
          </p:cNvSpPr>
          <p:nvPr/>
        </p:nvSpPr>
        <p:spPr bwMode="auto">
          <a:xfrm>
            <a:off x="6205895" y="1885690"/>
            <a:ext cx="354562" cy="267206"/>
          </a:xfrm>
          <a:custGeom>
            <a:avLst/>
            <a:gdLst>
              <a:gd name="T0" fmla="*/ 5 w 58"/>
              <a:gd name="T1" fmla="*/ 41 h 44"/>
              <a:gd name="T2" fmla="*/ 12 w 58"/>
              <a:gd name="T3" fmla="*/ 29 h 44"/>
              <a:gd name="T4" fmla="*/ 14 w 58"/>
              <a:gd name="T5" fmla="*/ 41 h 44"/>
              <a:gd name="T6" fmla="*/ 21 w 58"/>
              <a:gd name="T7" fmla="*/ 16 h 44"/>
              <a:gd name="T8" fmla="*/ 22 w 58"/>
              <a:gd name="T9" fmla="*/ 41 h 44"/>
              <a:gd name="T10" fmla="*/ 29 w 58"/>
              <a:gd name="T11" fmla="*/ 7 h 44"/>
              <a:gd name="T12" fmla="*/ 31 w 58"/>
              <a:gd name="T13" fmla="*/ 41 h 44"/>
              <a:gd name="T14" fmla="*/ 38 w 58"/>
              <a:gd name="T15" fmla="*/ 9 h 44"/>
              <a:gd name="T16" fmla="*/ 39 w 58"/>
              <a:gd name="T17" fmla="*/ 41 h 44"/>
              <a:gd name="T18" fmla="*/ 46 w 58"/>
              <a:gd name="T19" fmla="*/ 11 h 44"/>
              <a:gd name="T20" fmla="*/ 47 w 58"/>
              <a:gd name="T21" fmla="*/ 41 h 44"/>
              <a:gd name="T22" fmla="*/ 54 w 58"/>
              <a:gd name="T23" fmla="*/ 4 h 44"/>
              <a:gd name="T24" fmla="*/ 58 w 58"/>
              <a:gd name="T25" fmla="*/ 41 h 44"/>
              <a:gd name="T26" fmla="*/ 3 w 58"/>
              <a:gd name="T27" fmla="*/ 44 h 44"/>
              <a:gd name="T28" fmla="*/ 0 w 58"/>
              <a:gd name="T29" fmla="*/ 41 h 44"/>
              <a:gd name="T30" fmla="*/ 3 w 58"/>
              <a:gd name="T31" fmla="*/ 0 h 44"/>
              <a:gd name="T32" fmla="*/ 7 w 58"/>
              <a:gd name="T33" fmla="*/ 32 h 44"/>
              <a:gd name="T34" fmla="*/ 7 w 58"/>
              <a:gd name="T35" fmla="*/ 37 h 44"/>
              <a:gd name="T36" fmla="*/ 7 w 58"/>
              <a:gd name="T37" fmla="*/ 38 h 44"/>
              <a:gd name="T38" fmla="*/ 8 w 58"/>
              <a:gd name="T39" fmla="*/ 32 h 44"/>
              <a:gd name="T40" fmla="*/ 7 w 58"/>
              <a:gd name="T41" fmla="*/ 32 h 44"/>
              <a:gd name="T42" fmla="*/ 15 w 58"/>
              <a:gd name="T43" fmla="*/ 19 h 44"/>
              <a:gd name="T44" fmla="*/ 15 w 58"/>
              <a:gd name="T45" fmla="*/ 38 h 44"/>
              <a:gd name="T46" fmla="*/ 16 w 58"/>
              <a:gd name="T47" fmla="*/ 37 h 44"/>
              <a:gd name="T48" fmla="*/ 15 w 58"/>
              <a:gd name="T49" fmla="*/ 18 h 44"/>
              <a:gd name="T50" fmla="*/ 24 w 58"/>
              <a:gd name="T51" fmla="*/ 9 h 44"/>
              <a:gd name="T52" fmla="*/ 23 w 58"/>
              <a:gd name="T53" fmla="*/ 37 h 44"/>
              <a:gd name="T54" fmla="*/ 24 w 58"/>
              <a:gd name="T55" fmla="*/ 38 h 44"/>
              <a:gd name="T56" fmla="*/ 24 w 58"/>
              <a:gd name="T57" fmla="*/ 10 h 44"/>
              <a:gd name="T58" fmla="*/ 24 w 58"/>
              <a:gd name="T59" fmla="*/ 9 h 44"/>
              <a:gd name="T60" fmla="*/ 32 w 58"/>
              <a:gd name="T61" fmla="*/ 12 h 44"/>
              <a:gd name="T62" fmla="*/ 32 w 58"/>
              <a:gd name="T63" fmla="*/ 38 h 44"/>
              <a:gd name="T64" fmla="*/ 33 w 58"/>
              <a:gd name="T65" fmla="*/ 37 h 44"/>
              <a:gd name="T66" fmla="*/ 32 w 58"/>
              <a:gd name="T67" fmla="*/ 11 h 44"/>
              <a:gd name="T68" fmla="*/ 49 w 58"/>
              <a:gd name="T69" fmla="*/ 6 h 44"/>
              <a:gd name="T70" fmla="*/ 49 w 58"/>
              <a:gd name="T71" fmla="*/ 37 h 44"/>
              <a:gd name="T72" fmla="*/ 49 w 58"/>
              <a:gd name="T73" fmla="*/ 38 h 44"/>
              <a:gd name="T74" fmla="*/ 50 w 58"/>
              <a:gd name="T75" fmla="*/ 7 h 44"/>
              <a:gd name="T76" fmla="*/ 49 w 58"/>
              <a:gd name="T77" fmla="*/ 6 h 44"/>
              <a:gd name="T78" fmla="*/ 40 w 58"/>
              <a:gd name="T79" fmla="*/ 14 h 44"/>
              <a:gd name="T80" fmla="*/ 41 w 58"/>
              <a:gd name="T81" fmla="*/ 38 h 44"/>
              <a:gd name="T82" fmla="*/ 41 w 58"/>
              <a:gd name="T83" fmla="*/ 37 h 44"/>
              <a:gd name="T84" fmla="*/ 41 w 58"/>
              <a:gd name="T85" fmla="*/ 1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44">
                <a:moveTo>
                  <a:pt x="3" y="41"/>
                </a:moveTo>
                <a:cubicBezTo>
                  <a:pt x="5" y="41"/>
                  <a:pt x="5" y="41"/>
                  <a:pt x="5" y="41"/>
                </a:cubicBezTo>
                <a:cubicBezTo>
                  <a:pt x="5" y="29"/>
                  <a:pt x="5" y="29"/>
                  <a:pt x="5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16"/>
                  <a:pt x="14" y="16"/>
                  <a:pt x="14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7"/>
                  <a:pt x="22" y="7"/>
                  <a:pt x="22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9"/>
                  <a:pt x="31" y="9"/>
                  <a:pt x="3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11"/>
                  <a:pt x="39" y="11"/>
                  <a:pt x="39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41"/>
                  <a:pt x="46" y="41"/>
                  <a:pt x="46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"/>
                  <a:pt x="47" y="4"/>
                  <a:pt x="47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44"/>
                  <a:pt x="58" y="44"/>
                  <a:pt x="58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41"/>
                  <a:pt x="3" y="41"/>
                  <a:pt x="3" y="41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8" y="38"/>
                  <a:pt x="8" y="38"/>
                  <a:pt x="8" y="37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lose/>
                <a:moveTo>
                  <a:pt x="15" y="18"/>
                </a:moveTo>
                <a:cubicBezTo>
                  <a:pt x="15" y="18"/>
                  <a:pt x="15" y="19"/>
                  <a:pt x="15" y="19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6" y="38"/>
                  <a:pt x="16" y="38"/>
                  <a:pt x="16" y="37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lose/>
                <a:moveTo>
                  <a:pt x="24" y="9"/>
                </a:moveTo>
                <a:cubicBezTo>
                  <a:pt x="23" y="9"/>
                  <a:pt x="23" y="9"/>
                  <a:pt x="23" y="10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8"/>
                  <a:pt x="23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lose/>
                <a:moveTo>
                  <a:pt x="32" y="11"/>
                </a:moveTo>
                <a:cubicBezTo>
                  <a:pt x="32" y="11"/>
                  <a:pt x="32" y="12"/>
                  <a:pt x="32" y="12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3" y="38"/>
                  <a:pt x="33" y="38"/>
                  <a:pt x="33" y="37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2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lose/>
                <a:moveTo>
                  <a:pt x="49" y="6"/>
                </a:moveTo>
                <a:cubicBezTo>
                  <a:pt x="49" y="6"/>
                  <a:pt x="49" y="6"/>
                  <a:pt x="49" y="7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38"/>
                  <a:pt x="50" y="38"/>
                  <a:pt x="50" y="3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lose/>
                <a:moveTo>
                  <a:pt x="41" y="13"/>
                </a:moveTo>
                <a:cubicBezTo>
                  <a:pt x="40" y="13"/>
                  <a:pt x="40" y="14"/>
                  <a:pt x="40" y="14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8"/>
                  <a:pt x="40" y="38"/>
                  <a:pt x="41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8"/>
                  <a:pt x="41" y="38"/>
                  <a:pt x="41" y="37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1" y="13"/>
                  <a:pt x="41" y="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326251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916988" y="3135086"/>
            <a:ext cx="34795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在这里填写你的专业技能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27336711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4" grpId="0" animBg="1"/>
      <p:bldP spid="8" grpId="0" animBg="1"/>
      <p:bldP spid="10" grpId="0" animBg="1"/>
      <p:bldP spid="18" grpId="0" animBg="1"/>
      <p:bldP spid="27" grpId="0"/>
      <p:bldP spid="28" grpId="0"/>
      <p:bldP spid="29" grpId="0"/>
      <p:bldP spid="30" grpId="0"/>
      <p:bldP spid="41" grpId="0"/>
      <p:bldP spid="44" grpId="0" animBg="1"/>
      <p:bldP spid="45" grpId="0" animBg="1"/>
      <p:bldP spid="49" grpId="0" animBg="1"/>
      <p:bldP spid="50" grpId="0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2800" y="1707654"/>
            <a:ext cx="1035861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9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04</a:t>
            </a:r>
            <a:endParaRPr lang="zh-CN" altLang="en-US" sz="9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18822" y="1897217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目标规划</a:t>
            </a:r>
          </a:p>
        </p:txBody>
      </p:sp>
      <p:sp>
        <p:nvSpPr>
          <p:cNvPr id="16" name="矩形 15"/>
          <p:cNvSpPr/>
          <p:nvPr/>
        </p:nvSpPr>
        <p:spPr>
          <a:xfrm>
            <a:off x="3689756" y="2742615"/>
            <a:ext cx="1289456" cy="7571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目标规划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完成步骤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142874"/>
            <a:ext cx="7564720" cy="5378920"/>
            <a:chOff x="909662" y="-142874"/>
            <a:chExt cx="7564720" cy="53789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917253" y="-142874"/>
              <a:ext cx="7557129" cy="5378920"/>
              <a:chOff x="917253" y="-142874"/>
              <a:chExt cx="7557129" cy="5378920"/>
            </a:xfrm>
          </p:grpSpPr>
          <p:sp>
            <p:nvSpPr>
              <p:cNvPr id="30" name="弧形 29"/>
              <p:cNvSpPr/>
              <p:nvPr/>
            </p:nvSpPr>
            <p:spPr>
              <a:xfrm>
                <a:off x="917253" y="1382264"/>
                <a:ext cx="2062138" cy="2062138"/>
              </a:xfrm>
              <a:prstGeom prst="arc">
                <a:avLst>
                  <a:gd name="adj1" fmla="val 17431440"/>
                  <a:gd name="adj2" fmla="val 5056950"/>
                </a:avLst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1913345" y="397260"/>
                <a:ext cx="6559143" cy="980831"/>
                <a:chOff x="1913345" y="397260"/>
                <a:chExt cx="6559143" cy="980831"/>
              </a:xfrm>
            </p:grpSpPr>
            <p:cxnSp>
              <p:nvCxnSpPr>
                <p:cNvPr id="32" name="直接连接符 31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919402" y="397260"/>
                  <a:ext cx="6553086" cy="0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4" name="组合 33"/>
              <p:cNvGrpSpPr/>
              <p:nvPr/>
            </p:nvGrpSpPr>
            <p:grpSpPr>
              <a:xfrm flipV="1">
                <a:off x="2049339" y="3439054"/>
                <a:ext cx="0" cy="1796992"/>
                <a:chOff x="1913345" y="-418901"/>
                <a:chExt cx="0" cy="1796992"/>
              </a:xfrm>
            </p:grpSpPr>
            <p:cxnSp>
              <p:nvCxnSpPr>
                <p:cNvPr id="35" name="直接连接符 34"/>
                <p:cNvCxnSpPr/>
                <p:nvPr/>
              </p:nvCxnSpPr>
              <p:spPr>
                <a:xfrm>
                  <a:off x="1913345" y="411510"/>
                  <a:ext cx="0" cy="96658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1913345" y="-418901"/>
                  <a:ext cx="0" cy="830411"/>
                </a:xfrm>
                <a:prstGeom prst="line">
                  <a:avLst/>
                </a:prstGeom>
                <a:noFill/>
                <a:ln w="9525">
                  <a:solidFill>
                    <a:srgbClr val="626262"/>
                  </a:solidFill>
                  <a:prstDash val="sysDash"/>
                  <a:headEnd type="oval" w="med" len="med"/>
                  <a:tailEnd type="oval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cxnSp>
            <p:nvCxnSpPr>
              <p:cNvPr id="17" name="直接连接符 16"/>
              <p:cNvCxnSpPr/>
              <p:nvPr/>
            </p:nvCxnSpPr>
            <p:spPr>
              <a:xfrm flipV="1">
                <a:off x="8474382" y="-142874"/>
                <a:ext cx="0" cy="542924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9867008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/>
      <p:bldP spid="3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椭圆 40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3685832" y="623962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TextBox 4"/>
          <p:cNvSpPr txBox="1"/>
          <p:nvPr/>
        </p:nvSpPr>
        <p:spPr>
          <a:xfrm>
            <a:off x="3799112" y="732273"/>
            <a:ext cx="51328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</a:rPr>
              <a:t>01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5832" y="1673493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3777472" y="1781804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</a:rPr>
              <a:t>02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5832" y="272302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3771861" y="2831335"/>
            <a:ext cx="56778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</a:rPr>
              <a:t>03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685832" y="3772554"/>
            <a:ext cx="739840" cy="7398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3777472" y="3880865"/>
            <a:ext cx="55656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</a:rPr>
              <a:t>04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529979" y="468110"/>
            <a:ext cx="1051547" cy="4207280"/>
            <a:chOff x="3529979" y="468110"/>
            <a:chExt cx="1051547" cy="4207280"/>
          </a:xfrm>
        </p:grpSpPr>
        <p:sp>
          <p:nvSpPr>
            <p:cNvPr id="29" name="弧形 28"/>
            <p:cNvSpPr/>
            <p:nvPr/>
          </p:nvSpPr>
          <p:spPr>
            <a:xfrm>
              <a:off x="3529979" y="468110"/>
              <a:ext cx="1051546" cy="1051546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 flipH="1">
              <a:off x="3529980" y="1520022"/>
              <a:ext cx="1051546" cy="1051546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弧形 30"/>
            <p:cNvSpPr/>
            <p:nvPr/>
          </p:nvSpPr>
          <p:spPr>
            <a:xfrm>
              <a:off x="3529979" y="2571932"/>
              <a:ext cx="1051546" cy="1051546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弧形 31"/>
            <p:cNvSpPr/>
            <p:nvPr/>
          </p:nvSpPr>
          <p:spPr>
            <a:xfrm flipH="1">
              <a:off x="3529980" y="3623844"/>
              <a:ext cx="1051546" cy="1051546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13372" y="1779662"/>
            <a:ext cx="1269898" cy="1253208"/>
            <a:chOff x="1313372" y="1779662"/>
            <a:chExt cx="1269898" cy="1253208"/>
          </a:xfrm>
        </p:grpSpPr>
        <p:sp>
          <p:nvSpPr>
            <p:cNvPr id="35" name="TextBox 34"/>
            <p:cNvSpPr txBox="1"/>
            <p:nvPr/>
          </p:nvSpPr>
          <p:spPr>
            <a:xfrm>
              <a:off x="1343028" y="1779662"/>
              <a:ext cx="1210588" cy="90691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6000" b="1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itchFamily="34" charset="-122"/>
                  <a:ea typeface="微软雅黑" pitchFamily="34" charset="-122"/>
                </a:rPr>
                <a:t>目录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3372" y="2461110"/>
              <a:ext cx="1269898" cy="57176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CONTENT</a:t>
              </a:r>
              <a:endParaRPr lang="zh-CN" altLang="en-US" sz="3600" baseline="1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662" y="-92546"/>
            <a:ext cx="2069729" cy="5328592"/>
            <a:chOff x="909662" y="-92546"/>
            <a:chExt cx="2069729" cy="5328592"/>
          </a:xfrm>
        </p:grpSpPr>
        <p:sp>
          <p:nvSpPr>
            <p:cNvPr id="26" name="弧形 25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2800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弧形 27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743144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913345" y="-92546"/>
              <a:ext cx="0" cy="1470637"/>
              <a:chOff x="1913345" y="-92546"/>
              <a:chExt cx="0" cy="1470637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913345" y="-92546"/>
                <a:ext cx="0" cy="504056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45" name="TextBox 6"/>
          <p:cNvSpPr txBox="1">
            <a:spLocks noChangeArrowheads="1"/>
          </p:cNvSpPr>
          <p:nvPr/>
        </p:nvSpPr>
        <p:spPr bwMode="auto">
          <a:xfrm>
            <a:off x="5152922" y="732273"/>
            <a:ext cx="14216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关于我</a:t>
            </a:r>
            <a:endParaRPr lang="zh-CN" sz="28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5121686" y="1779662"/>
            <a:ext cx="1876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岗位认知</a:t>
            </a:r>
            <a:endParaRPr lang="zh-CN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5121686" y="2859782"/>
            <a:ext cx="163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胜任能力</a:t>
            </a:r>
            <a:endParaRPr lang="zh-CN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5036476" y="3939902"/>
            <a:ext cx="1767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目标规划</a:t>
            </a:r>
            <a:endParaRPr lang="zh-CN" sz="2400" dirty="0">
              <a:solidFill>
                <a:schemeClr val="tx2">
                  <a:lumMod val="60000"/>
                  <a:lumOff val="40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24462" y="1216194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2757" y="2233942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00946" y="3305156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43841" y="4324623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839191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2" animBg="1"/>
      <p:bldP spid="5" grpId="0"/>
      <p:bldP spid="8" grpId="0" animBg="1"/>
      <p:bldP spid="9" grpId="0"/>
      <p:bldP spid="12" grpId="0" animBg="1"/>
      <p:bldP spid="13" grpId="0"/>
      <p:bldP spid="21" grpId="0" animBg="1"/>
      <p:bldP spid="2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 flipH="1" flipV="1">
            <a:off x="6793456" y="1811450"/>
            <a:ext cx="1677444" cy="8648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96363" y="3981854"/>
            <a:ext cx="1380087" cy="84414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080134" y="2514092"/>
            <a:ext cx="1399691" cy="144055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3467100" y="2515607"/>
            <a:ext cx="1860966" cy="65905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5328066" y="1645306"/>
            <a:ext cx="1680297" cy="152618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91952" y="902494"/>
            <a:ext cx="0" cy="392350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8474382" y="2673350"/>
            <a:ext cx="0" cy="256630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1691680" y="3566188"/>
            <a:ext cx="776908" cy="7769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2968549" y="2002815"/>
            <a:ext cx="1022552" cy="102255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4716016" y="2547602"/>
            <a:ext cx="1167662" cy="116766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B0F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00192" y="1318186"/>
            <a:ext cx="986526" cy="98652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2272247" y="3981854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688319" y="2736592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椭圆 8"/>
          <p:cNvSpPr/>
          <p:nvPr/>
        </p:nvSpPr>
        <p:spPr>
          <a:xfrm>
            <a:off x="5524407" y="336561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椭圆 9"/>
          <p:cNvSpPr/>
          <p:nvPr/>
        </p:nvSpPr>
        <p:spPr>
          <a:xfrm>
            <a:off x="6999399" y="1936528"/>
            <a:ext cx="392682" cy="39268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17" name="组合 1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8" name="椭圆 17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0" name="弧形 19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663160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1" name="弧形 20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597794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238750" y="1677504"/>
              <a:ext cx="1403956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04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目标规划</a:t>
            </a:r>
          </a:p>
        </p:txBody>
      </p:sp>
      <p:sp>
        <p:nvSpPr>
          <p:cNvPr id="46" name="矩形 45"/>
          <p:cNvSpPr/>
          <p:nvPr/>
        </p:nvSpPr>
        <p:spPr>
          <a:xfrm>
            <a:off x="2699792" y="3910671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在这里填写规划文字内容说明</a:t>
            </a:r>
          </a:p>
        </p:txBody>
      </p:sp>
      <p:sp>
        <p:nvSpPr>
          <p:cNvPr id="47" name="矩形 46"/>
          <p:cNvSpPr/>
          <p:nvPr/>
        </p:nvSpPr>
        <p:spPr>
          <a:xfrm>
            <a:off x="2699792" y="3585499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规划一</a:t>
            </a:r>
          </a:p>
        </p:txBody>
      </p:sp>
      <p:sp>
        <p:nvSpPr>
          <p:cNvPr id="49" name="矩形 48"/>
          <p:cNvSpPr/>
          <p:nvPr/>
        </p:nvSpPr>
        <p:spPr>
          <a:xfrm>
            <a:off x="1177250" y="1984861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规划二</a:t>
            </a:r>
          </a:p>
        </p:txBody>
      </p:sp>
      <p:sp>
        <p:nvSpPr>
          <p:cNvPr id="51" name="矩形 50"/>
          <p:cNvSpPr/>
          <p:nvPr/>
        </p:nvSpPr>
        <p:spPr>
          <a:xfrm>
            <a:off x="6002082" y="2793576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规划三</a:t>
            </a:r>
          </a:p>
        </p:txBody>
      </p:sp>
      <p:sp>
        <p:nvSpPr>
          <p:cNvPr id="53" name="矩形 52"/>
          <p:cNvSpPr/>
          <p:nvPr/>
        </p:nvSpPr>
        <p:spPr>
          <a:xfrm>
            <a:off x="4484727" y="1278192"/>
            <a:ext cx="1738566" cy="38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规划四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1909254" y="3751021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A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3260053" y="2231994"/>
            <a:ext cx="43954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B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5050592" y="2780116"/>
            <a:ext cx="46839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C</a:t>
            </a:r>
            <a:endParaRPr lang="zh-CN" altLang="en-US" sz="40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6587310" y="1548593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D</a:t>
            </a:r>
            <a:endParaRPr lang="zh-CN" altLang="en-US" sz="32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691952" y="-409500"/>
            <a:ext cx="0" cy="57107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矩形 36"/>
          <p:cNvSpPr/>
          <p:nvPr/>
        </p:nvSpPr>
        <p:spPr>
          <a:xfrm>
            <a:off x="6053563" y="321377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在这里填写规划文字内容说明</a:t>
            </a:r>
          </a:p>
        </p:txBody>
      </p:sp>
      <p:sp>
        <p:nvSpPr>
          <p:cNvPr id="38" name="矩形 37"/>
          <p:cNvSpPr/>
          <p:nvPr/>
        </p:nvSpPr>
        <p:spPr>
          <a:xfrm>
            <a:off x="4144843" y="1684608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在这里填写规划文字内容说明</a:t>
            </a:r>
          </a:p>
        </p:txBody>
      </p:sp>
      <p:sp>
        <p:nvSpPr>
          <p:cNvPr id="40" name="矩形 39"/>
          <p:cNvSpPr/>
          <p:nvPr/>
        </p:nvSpPr>
        <p:spPr>
          <a:xfrm>
            <a:off x="807880" y="2408399"/>
            <a:ext cx="215534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在这里填写规划文字内容说明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91035363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6" grpId="0"/>
      <p:bldP spid="47" grpId="0"/>
      <p:bldP spid="49" grpId="0"/>
      <p:bldP spid="51" grpId="0"/>
      <p:bldP spid="53" grpId="0"/>
      <p:bldP spid="59" grpId="0"/>
      <p:bldP spid="60" grpId="0"/>
      <p:bldP spid="61" grpId="0"/>
      <p:bldP spid="62" grpId="0"/>
      <p:bldP spid="37" grpId="0"/>
      <p:bldP spid="38" grpId="0"/>
      <p:bldP spid="40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接连接符 47"/>
          <p:cNvCxnSpPr/>
          <p:nvPr/>
        </p:nvCxnSpPr>
        <p:spPr>
          <a:xfrm flipH="1">
            <a:off x="698500" y="2753122"/>
            <a:ext cx="3081763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3" name="组合 1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4" name="椭圆 1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5" name="弧形 1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144605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8" name="弧形 17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04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完成步骤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691952" y="902494"/>
            <a:ext cx="0" cy="442062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燕尾形 35"/>
          <p:cNvSpPr/>
          <p:nvPr/>
        </p:nvSpPr>
        <p:spPr>
          <a:xfrm>
            <a:off x="899592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1443652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燕尾形 37"/>
          <p:cNvSpPr/>
          <p:nvPr/>
        </p:nvSpPr>
        <p:spPr>
          <a:xfrm>
            <a:off x="1987713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2531773" y="2355774"/>
            <a:ext cx="816091" cy="816091"/>
          </a:xfrm>
          <a:prstGeom prst="chevron">
            <a:avLst>
              <a:gd name="adj" fmla="val 55381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115616" y="1619425"/>
            <a:ext cx="0" cy="73634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192748" y="1968137"/>
            <a:ext cx="0" cy="38763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660684" y="3171865"/>
            <a:ext cx="0" cy="40809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714569" y="3171865"/>
            <a:ext cx="0" cy="87304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矩形 49"/>
          <p:cNvSpPr/>
          <p:nvPr/>
        </p:nvSpPr>
        <p:spPr>
          <a:xfrm>
            <a:off x="1333500" y="13952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1" name="矩形 50"/>
          <p:cNvSpPr/>
          <p:nvPr/>
        </p:nvSpPr>
        <p:spPr>
          <a:xfrm>
            <a:off x="2395758" y="1739445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2965522" y="387563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3" name="矩形 52"/>
          <p:cNvSpPr/>
          <p:nvPr/>
        </p:nvSpPr>
        <p:spPr>
          <a:xfrm>
            <a:off x="1873785" y="3449793"/>
            <a:ext cx="193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</a:rPr>
              <a:t>在此添加标题</a:t>
            </a:r>
          </a:p>
        </p:txBody>
      </p:sp>
      <p:sp>
        <p:nvSpPr>
          <p:cNvPr id="58" name="矩形 57"/>
          <p:cNvSpPr/>
          <p:nvPr/>
        </p:nvSpPr>
        <p:spPr>
          <a:xfrm>
            <a:off x="5004048" y="1890987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完成步骤与方法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32592" y="1380568"/>
            <a:ext cx="366048" cy="400110"/>
            <a:chOff x="932592" y="1380568"/>
            <a:chExt cx="366048" cy="400110"/>
          </a:xfrm>
        </p:grpSpPr>
        <p:sp>
          <p:nvSpPr>
            <p:cNvPr id="41" name="椭圆 40"/>
            <p:cNvSpPr/>
            <p:nvPr/>
          </p:nvSpPr>
          <p:spPr>
            <a:xfrm>
              <a:off x="932592" y="13815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3" name="文本框 9"/>
            <p:cNvSpPr txBox="1"/>
            <p:nvPr/>
          </p:nvSpPr>
          <p:spPr>
            <a:xfrm>
              <a:off x="958361" y="1380568"/>
              <a:ext cx="314509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itchFamily="34" charset="0"/>
                  <a:ea typeface="汉仪菱心体简" pitchFamily="49" charset="-122"/>
                </a:rPr>
                <a:t>A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9724" y="1714893"/>
            <a:ext cx="366048" cy="400110"/>
            <a:chOff x="2009724" y="1714893"/>
            <a:chExt cx="366048" cy="400110"/>
          </a:xfrm>
        </p:grpSpPr>
        <p:sp>
          <p:nvSpPr>
            <p:cNvPr id="43" name="椭圆 42"/>
            <p:cNvSpPr/>
            <p:nvPr/>
          </p:nvSpPr>
          <p:spPr>
            <a:xfrm>
              <a:off x="2009724" y="1725698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4" name="文本框 9"/>
            <p:cNvSpPr txBox="1"/>
            <p:nvPr/>
          </p:nvSpPr>
          <p:spPr>
            <a:xfrm>
              <a:off x="2030691" y="1714893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itchFamily="34" charset="0"/>
                  <a:ea typeface="汉仪菱心体简" pitchFamily="49" charset="-122"/>
                </a:rPr>
                <a:t>C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7660" y="3419015"/>
            <a:ext cx="366048" cy="400110"/>
            <a:chOff x="1477660" y="3419015"/>
            <a:chExt cx="366048" cy="400110"/>
          </a:xfrm>
        </p:grpSpPr>
        <p:sp>
          <p:nvSpPr>
            <p:cNvPr id="45" name="椭圆 44"/>
            <p:cNvSpPr/>
            <p:nvPr/>
          </p:nvSpPr>
          <p:spPr>
            <a:xfrm>
              <a:off x="1477660" y="343604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5" name="文本框 9"/>
            <p:cNvSpPr txBox="1"/>
            <p:nvPr/>
          </p:nvSpPr>
          <p:spPr>
            <a:xfrm>
              <a:off x="1497017" y="3419015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itchFamily="34" charset="0"/>
                  <a:ea typeface="汉仪菱心体简" pitchFamily="49" charset="-122"/>
                </a:rPr>
                <a:t>B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31545" y="3844855"/>
            <a:ext cx="366048" cy="400110"/>
            <a:chOff x="2531545" y="3844855"/>
            <a:chExt cx="366048" cy="400110"/>
          </a:xfrm>
        </p:grpSpPr>
        <p:sp>
          <p:nvSpPr>
            <p:cNvPr id="47" name="椭圆 46"/>
            <p:cNvSpPr/>
            <p:nvPr/>
          </p:nvSpPr>
          <p:spPr>
            <a:xfrm>
              <a:off x="2531545" y="3861886"/>
              <a:ext cx="366048" cy="36604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00B0F0"/>
                </a:solidFill>
              </a:endParaRPr>
            </a:p>
          </p:txBody>
        </p:sp>
        <p:sp>
          <p:nvSpPr>
            <p:cNvPr id="66" name="文本框 9"/>
            <p:cNvSpPr txBox="1"/>
            <p:nvPr/>
          </p:nvSpPr>
          <p:spPr>
            <a:xfrm>
              <a:off x="2550902" y="3844855"/>
              <a:ext cx="327334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Impact" pitchFamily="34" charset="0"/>
                  <a:ea typeface="汉仪菱心体简" pitchFamily="49" charset="-122"/>
                </a:rPr>
                <a:t>D</a:t>
              </a:r>
              <a:endPara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691952" y="-290286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TextBox 48"/>
          <p:cNvSpPr txBox="1"/>
          <p:nvPr/>
        </p:nvSpPr>
        <p:spPr>
          <a:xfrm>
            <a:off x="4889698" y="2498750"/>
            <a:ext cx="2262158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在这里填写你的内容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844674" y="168237"/>
            <a:ext cx="7692176" cy="858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536850" y="-273125"/>
            <a:ext cx="0" cy="44994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92921781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50" grpId="0"/>
      <p:bldP spid="51" grpId="0"/>
      <p:bldP spid="52" grpId="0"/>
      <p:bldP spid="53" grpId="0"/>
      <p:bldP spid="58" grpId="0"/>
      <p:bldP spid="49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71562" y="1627928"/>
            <a:ext cx="167706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THANKS</a:t>
            </a:r>
            <a:endParaRPr lang="zh-CN" altLang="en-US" sz="2800" dirty="0">
              <a:solidFill>
                <a:schemeClr val="tx2">
                  <a:lumMod val="60000"/>
                  <a:lumOff val="40000"/>
                </a:schemeClr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79091" y="3297397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多多指教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418049950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4" grpId="0"/>
      <p:bldP spid="24" grpId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611622" y="2607956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个人履历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荣誉与奖项</a:t>
            </a: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79283" y="1728017"/>
            <a:ext cx="938077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01</a:t>
            </a:r>
            <a:endParaRPr lang="zh-CN" altLang="en-US" sz="9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98609"/>
            <a:ext cx="1569660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关于我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35574028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" name="椭圆 3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5" name="弧形 4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7072317"/>
                <a:gd name="adj2" fmla="val 4528433"/>
              </a:avLst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弧形 5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6529683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90138" y="1689501"/>
              <a:ext cx="1301184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01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基本信息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34147" y="165980"/>
            <a:ext cx="124556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599768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>
            <a:stCxn id="18" idx="0"/>
          </p:cNvCxnSpPr>
          <p:nvPr/>
        </p:nvCxnSpPr>
        <p:spPr>
          <a:xfrm flipH="1" flipV="1">
            <a:off x="600075" y="1206501"/>
            <a:ext cx="502388" cy="344438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弧形 17"/>
          <p:cNvSpPr/>
          <p:nvPr/>
        </p:nvSpPr>
        <p:spPr>
          <a:xfrm>
            <a:off x="467544" y="1059582"/>
            <a:ext cx="3832362" cy="3832350"/>
          </a:xfrm>
          <a:prstGeom prst="arc">
            <a:avLst>
              <a:gd name="adj1" fmla="val 13682200"/>
              <a:gd name="adj2" fmla="val 7932221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95313" y="4392313"/>
            <a:ext cx="502388" cy="34443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595313" y="891070"/>
            <a:ext cx="0" cy="31252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95313" y="4736752"/>
            <a:ext cx="0" cy="57130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弧形 27"/>
          <p:cNvSpPr/>
          <p:nvPr/>
        </p:nvSpPr>
        <p:spPr>
          <a:xfrm>
            <a:off x="460022" y="1059582"/>
            <a:ext cx="3832362" cy="3832350"/>
          </a:xfrm>
          <a:prstGeom prst="arc">
            <a:avLst>
              <a:gd name="adj1" fmla="val 8293648"/>
              <a:gd name="adj2" fmla="val 13310227"/>
            </a:avLst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/>
          </a:p>
        </p:txBody>
      </p:sp>
      <p:graphicFrame>
        <p:nvGraphicFramePr>
          <p:cNvPr id="53" name="图表 52"/>
          <p:cNvGraphicFramePr/>
          <p:nvPr>
            <p:extLst>
              <p:ext uri="{D42A27DB-BD31-4B8C-83A1-F6EECF244321}">
                <p14:modId xmlns:p14="http://schemas.microsoft.com/office/powerpoint/2010/main" val="1521837541"/>
              </p:ext>
            </p:extLst>
          </p:nvPr>
        </p:nvGraphicFramePr>
        <p:xfrm>
          <a:off x="-7301" y="1386527"/>
          <a:ext cx="4767008" cy="317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4" name="直接连接符 43"/>
          <p:cNvCxnSpPr/>
          <p:nvPr/>
        </p:nvCxnSpPr>
        <p:spPr>
          <a:xfrm flipH="1">
            <a:off x="4807347" y="193992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807347" y="2244878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807347" y="2549832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4807347" y="2854786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4807347" y="3159741"/>
            <a:ext cx="3260213" cy="0"/>
          </a:xfrm>
          <a:prstGeom prst="line">
            <a:avLst/>
          </a:prstGeom>
          <a:ln>
            <a:solidFill>
              <a:srgbClr val="01A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807347" y="3464695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4807347" y="3769649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4807347" y="4074604"/>
            <a:ext cx="3260213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0031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姓名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7941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性别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0253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年龄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8532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民族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86945" y="16653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花木兰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651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女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89156" y="196816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22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6242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汉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0830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籍贯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7008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学历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7504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身高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9900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体重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1737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70kg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5531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175cm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9810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北京市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5036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66076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政治面貌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9912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联系方式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9912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婚姻状况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71406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5665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8187" y="3188977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18888xxxxxx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79912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电子邮箱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698187" y="348742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Mikl@163.com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79912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现在住址</a:t>
            </a:r>
            <a:r>
              <a:rPr lang="en-US" altLang="zh-CN" sz="1400" dirty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698187" y="3798577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上海市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 dirty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4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6143" y="1270442"/>
            <a:ext cx="3410629" cy="3410629"/>
            <a:chOff x="2715848" y="-1562741"/>
            <a:chExt cx="1720100" cy="1720100"/>
          </a:xfrm>
        </p:grpSpPr>
        <p:sp>
          <p:nvSpPr>
            <p:cNvPr id="83" name="椭圆 82"/>
            <p:cNvSpPr/>
            <p:nvPr/>
          </p:nvSpPr>
          <p:spPr>
            <a:xfrm>
              <a:off x="2715848" y="-1562741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4" name="椭圆 83"/>
            <p:cNvSpPr/>
            <p:nvPr/>
          </p:nvSpPr>
          <p:spPr>
            <a:xfrm>
              <a:off x="2830024" y="-1431776"/>
              <a:ext cx="1491748" cy="149174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9" name="直接连接符 58"/>
          <p:cNvCxnSpPr/>
          <p:nvPr/>
        </p:nvCxnSpPr>
        <p:spPr>
          <a:xfrm flipV="1">
            <a:off x="1979712" y="-79550"/>
            <a:ext cx="0" cy="2455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TextBox 8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60003876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Graphic spid="53" grpId="0">
        <p:bldAsOne/>
      </p:bldGraphic>
      <p:bldP spid="52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 rot="5400000">
            <a:off x="119971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 rot="5400000">
            <a:off x="512251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直接连接符 56"/>
          <p:cNvCxnSpPr/>
          <p:nvPr/>
        </p:nvCxnSpPr>
        <p:spPr>
          <a:xfrm rot="5400000">
            <a:off x="3174227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8" name="直接连接符 57"/>
          <p:cNvCxnSpPr/>
          <p:nvPr/>
        </p:nvCxnSpPr>
        <p:spPr>
          <a:xfrm rot="5400000">
            <a:off x="7085995" y="2085646"/>
            <a:ext cx="9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3" name="椭圆 2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" name="弧形 3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5" name="弧形 4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6" name="矩形 5"/>
            <p:cNvSpPr/>
            <p:nvPr/>
          </p:nvSpPr>
          <p:spPr>
            <a:xfrm>
              <a:off x="1290138" y="1677504"/>
              <a:ext cx="1301184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01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个人履历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32334" y="-190500"/>
            <a:ext cx="0" cy="35627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3425" y="1635646"/>
            <a:ext cx="7903852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32334" y="901361"/>
            <a:ext cx="0" cy="742382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637277" y="1632857"/>
            <a:ext cx="0" cy="367519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椭圆 14"/>
          <p:cNvSpPr/>
          <p:nvPr/>
        </p:nvSpPr>
        <p:spPr>
          <a:xfrm>
            <a:off x="154766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6" name="文本框 15"/>
          <p:cNvSpPr txBox="1"/>
          <p:nvPr/>
        </p:nvSpPr>
        <p:spPr>
          <a:xfrm>
            <a:off x="1016376" y="113159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2000-2006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144297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文本框 18"/>
          <p:cNvSpPr txBox="1"/>
          <p:nvPr/>
        </p:nvSpPr>
        <p:spPr>
          <a:xfrm>
            <a:off x="1249607" y="256129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职工</a:t>
            </a:r>
          </a:p>
        </p:txBody>
      </p:sp>
      <p:sp>
        <p:nvSpPr>
          <p:cNvPr id="28" name="椭圆 27"/>
          <p:cNvSpPr/>
          <p:nvPr/>
        </p:nvSpPr>
        <p:spPr>
          <a:xfrm>
            <a:off x="547046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9" name="文本框 28"/>
          <p:cNvSpPr txBox="1"/>
          <p:nvPr/>
        </p:nvSpPr>
        <p:spPr>
          <a:xfrm>
            <a:off x="4960816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2008-2013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67095" y="2271108"/>
            <a:ext cx="1010841" cy="101084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文本框 30"/>
          <p:cNvSpPr txBox="1"/>
          <p:nvPr/>
        </p:nvSpPr>
        <p:spPr>
          <a:xfrm>
            <a:off x="5274999" y="249974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endParaRPr lang="en-US" altLang="zh-CN" sz="16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创业</a:t>
            </a:r>
          </a:p>
        </p:txBody>
      </p:sp>
      <p:sp>
        <p:nvSpPr>
          <p:cNvPr id="40" name="椭圆 39"/>
          <p:cNvSpPr/>
          <p:nvPr/>
        </p:nvSpPr>
        <p:spPr>
          <a:xfrm>
            <a:off x="3522172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1" name="文本框 40"/>
          <p:cNvSpPr txBox="1"/>
          <p:nvPr/>
        </p:nvSpPr>
        <p:spPr>
          <a:xfrm>
            <a:off x="2990887" y="113159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2006-2008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987824" y="2427734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3" name="文本框 42"/>
          <p:cNvSpPr txBox="1"/>
          <p:nvPr/>
        </p:nvSpPr>
        <p:spPr>
          <a:xfrm>
            <a:off x="3224116" y="266901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工程</a:t>
            </a:r>
            <a:endParaRPr lang="en-US" altLang="zh-CN" sz="24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厂长</a:t>
            </a:r>
          </a:p>
        </p:txBody>
      </p:sp>
      <p:sp>
        <p:nvSpPr>
          <p:cNvPr id="45" name="椭圆 44"/>
          <p:cNvSpPr/>
          <p:nvPr/>
        </p:nvSpPr>
        <p:spPr>
          <a:xfrm>
            <a:off x="7433940" y="1533591"/>
            <a:ext cx="204110" cy="2041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6" name="文本框 45"/>
          <p:cNvSpPr txBox="1"/>
          <p:nvPr/>
        </p:nvSpPr>
        <p:spPr>
          <a:xfrm>
            <a:off x="6924295" y="1131590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latin typeface="汉仪菱心体简" pitchFamily="49" charset="-122"/>
                <a:ea typeface="汉仪菱心体简" pitchFamily="49" charset="-122"/>
                <a:cs typeface="Arial" panose="020B0604020202020204" pitchFamily="34" charset="0"/>
              </a:rPr>
              <a:t>2014-2016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汉仪菱心体简" pitchFamily="49" charset="-122"/>
              <a:ea typeface="汉仪菱心体简" pitchFamily="49" charset="-122"/>
              <a:cs typeface="Arial" panose="020B0604020202020204" pitchFamily="34" charset="0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899592" y="2283718"/>
            <a:ext cx="1272808" cy="127280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文本框 47"/>
          <p:cNvSpPr txBox="1"/>
          <p:nvPr/>
        </p:nvSpPr>
        <p:spPr>
          <a:xfrm>
            <a:off x="7187184" y="254524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白领</a:t>
            </a:r>
            <a:endParaRPr lang="en-US" altLang="zh-CN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人物</a:t>
            </a:r>
          </a:p>
        </p:txBody>
      </p:sp>
      <p:sp>
        <p:nvSpPr>
          <p:cNvPr id="49" name="矩形 48"/>
          <p:cNvSpPr/>
          <p:nvPr/>
        </p:nvSpPr>
        <p:spPr>
          <a:xfrm>
            <a:off x="842961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在这里输入你的详细工作过程文字情况</a:t>
            </a:r>
          </a:p>
        </p:txBody>
      </p:sp>
      <p:sp>
        <p:nvSpPr>
          <p:cNvPr id="36" name="矩形 35"/>
          <p:cNvSpPr/>
          <p:nvPr/>
        </p:nvSpPr>
        <p:spPr>
          <a:xfrm>
            <a:off x="2817470" y="3904420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在这里输入你的详细工作过程文字情况</a:t>
            </a:r>
          </a:p>
        </p:txBody>
      </p:sp>
      <p:sp>
        <p:nvSpPr>
          <p:cNvPr id="37" name="矩形 36"/>
          <p:cNvSpPr/>
          <p:nvPr/>
        </p:nvSpPr>
        <p:spPr>
          <a:xfrm>
            <a:off x="4765767" y="3470455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在这里输入你的详细工作过程文字情况</a:t>
            </a:r>
          </a:p>
        </p:txBody>
      </p:sp>
      <p:sp>
        <p:nvSpPr>
          <p:cNvPr id="38" name="矩形 37"/>
          <p:cNvSpPr/>
          <p:nvPr/>
        </p:nvSpPr>
        <p:spPr>
          <a:xfrm>
            <a:off x="6729246" y="3713422"/>
            <a:ext cx="1613509" cy="8679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在这里输入你的详细工作过程文字情况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422472884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50"/>
                            </p:stCondLst>
                            <p:childTnLst>
                              <p:par>
                                <p:cTn id="7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5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9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65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4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5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45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6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8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2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/>
      <p:bldP spid="28" grpId="0" animBg="1"/>
      <p:bldP spid="29" grpId="0"/>
      <p:bldP spid="30" grpId="0" animBg="1"/>
      <p:bldP spid="31" grpId="0"/>
      <p:bldP spid="40" grpId="0" animBg="1"/>
      <p:bldP spid="41" grpId="0"/>
      <p:bldP spid="42" grpId="0" animBg="1"/>
      <p:bldP spid="43" grpId="0"/>
      <p:bldP spid="45" grpId="0" animBg="1"/>
      <p:bldP spid="46" grpId="0"/>
      <p:bldP spid="47" grpId="0" animBg="1"/>
      <p:bldP spid="48" grpId="0"/>
      <p:bldP spid="49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4571999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038916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99027" y="1419622"/>
            <a:ext cx="0" cy="92400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626055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517944" y="1419622"/>
            <a:ext cx="0" cy="76562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4113006" y="1884630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椭圆 3"/>
          <p:cNvSpPr/>
          <p:nvPr/>
        </p:nvSpPr>
        <p:spPr>
          <a:xfrm>
            <a:off x="5640034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2585979" y="2157819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椭圆 6"/>
          <p:cNvSpPr/>
          <p:nvPr/>
        </p:nvSpPr>
        <p:spPr>
          <a:xfrm>
            <a:off x="7167062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1058951" y="1779662"/>
            <a:ext cx="917987" cy="917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7" name="组合 26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28" name="椭圆 27"/>
            <p:cNvSpPr/>
            <p:nvPr/>
          </p:nvSpPr>
          <p:spPr>
            <a:xfrm>
              <a:off x="1088273" y="1553282"/>
              <a:ext cx="1720100" cy="17200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5810378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31" name="矩形 30"/>
            <p:cNvSpPr/>
            <p:nvPr/>
          </p:nvSpPr>
          <p:spPr>
            <a:xfrm>
              <a:off x="1290132" y="1682357"/>
              <a:ext cx="1301187" cy="1593776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01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荣誉奖项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98500" y="1419622"/>
            <a:ext cx="77724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8474382" y="-92544"/>
            <a:ext cx="0" cy="1521294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91952" y="1417320"/>
            <a:ext cx="0" cy="3996509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086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188" y="2377954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3141" y="2121793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299" y="2396426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8327" y="2026781"/>
            <a:ext cx="477716" cy="47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019155" y="3075806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2002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9834" y="3539253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17445" y="3270384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2008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88124" y="373383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50528" y="2963688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2010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51846" y="3424271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48646" y="3270383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2012---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19199" y="3571447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96383" y="2901551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2015</a:t>
            </a:r>
            <a:r>
              <a:rPr lang="zh-CN" alt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年</a:t>
            </a: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67062" y="3364998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XX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市五一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劳动奖章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379099269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00"/>
                            </p:stCondLst>
                            <p:childTnLst>
                              <p:par>
                                <p:cTn id="8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椭圆 34"/>
          <p:cNvSpPr/>
          <p:nvPr/>
        </p:nvSpPr>
        <p:spPr>
          <a:xfrm rot="5400000" flipH="1">
            <a:off x="2341691" y="2734316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34"/>
          <p:cNvSpPr/>
          <p:nvPr/>
        </p:nvSpPr>
        <p:spPr>
          <a:xfrm rot="5400000" flipH="1">
            <a:off x="2341691" y="3973747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34"/>
          <p:cNvSpPr/>
          <p:nvPr/>
        </p:nvSpPr>
        <p:spPr>
          <a:xfrm rot="5400000" flipH="1">
            <a:off x="2341691" y="1440608"/>
            <a:ext cx="257431" cy="33107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85800" y="1563638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85800" y="2869222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85800" y="4154029"/>
            <a:ext cx="1331686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组合 15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17" name="椭圆 16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18" name="弧形 17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622469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19" name="弧形 18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17558322"/>
                <a:gd name="adj2" fmla="val 5389698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25345" y="1677504"/>
              <a:ext cx="143076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03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语言能力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691952" y="902494"/>
            <a:ext cx="0" cy="4511335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椭圆 3"/>
          <p:cNvSpPr/>
          <p:nvPr/>
        </p:nvSpPr>
        <p:spPr>
          <a:xfrm>
            <a:off x="1580950" y="1164876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" name="椭圆 4"/>
          <p:cNvSpPr/>
          <p:nvPr/>
        </p:nvSpPr>
        <p:spPr>
          <a:xfrm>
            <a:off x="1580950" y="2453817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椭圆 5"/>
          <p:cNvSpPr/>
          <p:nvPr/>
        </p:nvSpPr>
        <p:spPr>
          <a:xfrm>
            <a:off x="1580950" y="3723878"/>
            <a:ext cx="830810" cy="83081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Freeform 168"/>
          <p:cNvSpPr>
            <a:spLocks noEditPoints="1"/>
          </p:cNvSpPr>
          <p:nvPr/>
        </p:nvSpPr>
        <p:spPr bwMode="auto">
          <a:xfrm>
            <a:off x="1789186" y="1332656"/>
            <a:ext cx="414338" cy="461963"/>
          </a:xfrm>
          <a:custGeom>
            <a:avLst/>
            <a:gdLst>
              <a:gd name="T0" fmla="*/ 55 w 110"/>
              <a:gd name="T1" fmla="*/ 41 h 123"/>
              <a:gd name="T2" fmla="*/ 75 w 110"/>
              <a:gd name="T3" fmla="*/ 31 h 123"/>
              <a:gd name="T4" fmla="*/ 99 w 110"/>
              <a:gd name="T5" fmla="*/ 86 h 123"/>
              <a:gd name="T6" fmla="*/ 97 w 110"/>
              <a:gd name="T7" fmla="*/ 88 h 123"/>
              <a:gd name="T8" fmla="*/ 101 w 110"/>
              <a:gd name="T9" fmla="*/ 96 h 123"/>
              <a:gd name="T10" fmla="*/ 94 w 110"/>
              <a:gd name="T11" fmla="*/ 99 h 123"/>
              <a:gd name="T12" fmla="*/ 90 w 110"/>
              <a:gd name="T13" fmla="*/ 91 h 123"/>
              <a:gd name="T14" fmla="*/ 87 w 110"/>
              <a:gd name="T15" fmla="*/ 93 h 123"/>
              <a:gd name="T16" fmla="*/ 55 w 110"/>
              <a:gd name="T17" fmla="*/ 41 h 123"/>
              <a:gd name="T18" fmla="*/ 0 w 110"/>
              <a:gd name="T19" fmla="*/ 108 h 123"/>
              <a:gd name="T20" fmla="*/ 3 w 110"/>
              <a:gd name="T21" fmla="*/ 115 h 123"/>
              <a:gd name="T22" fmla="*/ 31 w 110"/>
              <a:gd name="T23" fmla="*/ 105 h 123"/>
              <a:gd name="T24" fmla="*/ 30 w 110"/>
              <a:gd name="T25" fmla="*/ 121 h 123"/>
              <a:gd name="T26" fmla="*/ 110 w 110"/>
              <a:gd name="T27" fmla="*/ 105 h 123"/>
              <a:gd name="T28" fmla="*/ 108 w 110"/>
              <a:gd name="T29" fmla="*/ 98 h 123"/>
              <a:gd name="T30" fmla="*/ 36 w 110"/>
              <a:gd name="T31" fmla="*/ 113 h 123"/>
              <a:gd name="T32" fmla="*/ 55 w 110"/>
              <a:gd name="T33" fmla="*/ 96 h 123"/>
              <a:gd name="T34" fmla="*/ 52 w 110"/>
              <a:gd name="T35" fmla="*/ 89 h 123"/>
              <a:gd name="T36" fmla="*/ 0 w 110"/>
              <a:gd name="T37" fmla="*/ 108 h 123"/>
              <a:gd name="T38" fmla="*/ 60 w 110"/>
              <a:gd name="T39" fmla="*/ 9 h 123"/>
              <a:gd name="T40" fmla="*/ 53 w 110"/>
              <a:gd name="T41" fmla="*/ 36 h 123"/>
              <a:gd name="T42" fmla="*/ 72 w 110"/>
              <a:gd name="T43" fmla="*/ 26 h 123"/>
              <a:gd name="T44" fmla="*/ 66 w 110"/>
              <a:gd name="T45" fmla="*/ 15 h 123"/>
              <a:gd name="T46" fmla="*/ 71 w 110"/>
              <a:gd name="T47" fmla="*/ 12 h 123"/>
              <a:gd name="T48" fmla="*/ 86 w 110"/>
              <a:gd name="T49" fmla="*/ 51 h 123"/>
              <a:gd name="T50" fmla="*/ 93 w 110"/>
              <a:gd name="T51" fmla="*/ 48 h 123"/>
              <a:gd name="T52" fmla="*/ 77 w 110"/>
              <a:gd name="T53" fmla="*/ 5 h 123"/>
              <a:gd name="T54" fmla="*/ 75 w 110"/>
              <a:gd name="T55" fmla="*/ 2 h 123"/>
              <a:gd name="T56" fmla="*/ 72 w 110"/>
              <a:gd name="T57" fmla="*/ 3 h 123"/>
              <a:gd name="T58" fmla="*/ 60 w 110"/>
              <a:gd name="T59" fmla="*/ 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0" h="123">
                <a:moveTo>
                  <a:pt x="55" y="41"/>
                </a:moveTo>
                <a:cubicBezTo>
                  <a:pt x="75" y="31"/>
                  <a:pt x="75" y="31"/>
                  <a:pt x="75" y="31"/>
                </a:cubicBezTo>
                <a:cubicBezTo>
                  <a:pt x="99" y="86"/>
                  <a:pt x="99" y="86"/>
                  <a:pt x="99" y="86"/>
                </a:cubicBezTo>
                <a:cubicBezTo>
                  <a:pt x="97" y="88"/>
                  <a:pt x="97" y="88"/>
                  <a:pt x="97" y="88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94" y="99"/>
                  <a:pt x="94" y="99"/>
                  <a:pt x="94" y="99"/>
                </a:cubicBezTo>
                <a:cubicBezTo>
                  <a:pt x="90" y="91"/>
                  <a:pt x="90" y="91"/>
                  <a:pt x="90" y="91"/>
                </a:cubicBezTo>
                <a:cubicBezTo>
                  <a:pt x="87" y="93"/>
                  <a:pt x="87" y="93"/>
                  <a:pt x="87" y="93"/>
                </a:cubicBezTo>
                <a:cubicBezTo>
                  <a:pt x="55" y="41"/>
                  <a:pt x="55" y="41"/>
                  <a:pt x="55" y="41"/>
                </a:cubicBezTo>
                <a:close/>
                <a:moveTo>
                  <a:pt x="0" y="108"/>
                </a:moveTo>
                <a:cubicBezTo>
                  <a:pt x="3" y="115"/>
                  <a:pt x="3" y="115"/>
                  <a:pt x="3" y="115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23" y="112"/>
                  <a:pt x="19" y="119"/>
                  <a:pt x="30" y="121"/>
                </a:cubicBezTo>
                <a:cubicBezTo>
                  <a:pt x="44" y="123"/>
                  <a:pt x="110" y="105"/>
                  <a:pt x="110" y="105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49" y="115"/>
                  <a:pt x="36" y="113"/>
                </a:cubicBezTo>
                <a:cubicBezTo>
                  <a:pt x="33" y="112"/>
                  <a:pt x="55" y="96"/>
                  <a:pt x="55" y="96"/>
                </a:cubicBezTo>
                <a:cubicBezTo>
                  <a:pt x="52" y="89"/>
                  <a:pt x="52" y="89"/>
                  <a:pt x="52" y="89"/>
                </a:cubicBezTo>
                <a:cubicBezTo>
                  <a:pt x="0" y="108"/>
                  <a:pt x="0" y="108"/>
                  <a:pt x="0" y="108"/>
                </a:cubicBezTo>
                <a:close/>
                <a:moveTo>
                  <a:pt x="60" y="9"/>
                </a:moveTo>
                <a:cubicBezTo>
                  <a:pt x="48" y="0"/>
                  <a:pt x="40" y="12"/>
                  <a:pt x="53" y="36"/>
                </a:cubicBezTo>
                <a:cubicBezTo>
                  <a:pt x="72" y="26"/>
                  <a:pt x="72" y="26"/>
                  <a:pt x="72" y="26"/>
                </a:cubicBezTo>
                <a:cubicBezTo>
                  <a:pt x="70" y="21"/>
                  <a:pt x="68" y="18"/>
                  <a:pt x="66" y="15"/>
                </a:cubicBezTo>
                <a:cubicBezTo>
                  <a:pt x="71" y="12"/>
                  <a:pt x="71" y="12"/>
                  <a:pt x="71" y="12"/>
                </a:cubicBezTo>
                <a:cubicBezTo>
                  <a:pt x="86" y="51"/>
                  <a:pt x="86" y="51"/>
                  <a:pt x="86" y="51"/>
                </a:cubicBezTo>
                <a:cubicBezTo>
                  <a:pt x="93" y="48"/>
                  <a:pt x="93" y="48"/>
                  <a:pt x="93" y="48"/>
                </a:cubicBezTo>
                <a:cubicBezTo>
                  <a:pt x="77" y="5"/>
                  <a:pt x="77" y="5"/>
                  <a:pt x="77" y="5"/>
                </a:cubicBezTo>
                <a:cubicBezTo>
                  <a:pt x="75" y="2"/>
                  <a:pt x="75" y="2"/>
                  <a:pt x="75" y="2"/>
                </a:cubicBezTo>
                <a:cubicBezTo>
                  <a:pt x="72" y="3"/>
                  <a:pt x="72" y="3"/>
                  <a:pt x="72" y="3"/>
                </a:cubicBezTo>
                <a:lnTo>
                  <a:pt x="60" y="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6" name="Freeform 175"/>
          <p:cNvSpPr>
            <a:spLocks noEditPoints="1"/>
          </p:cNvSpPr>
          <p:nvPr/>
        </p:nvSpPr>
        <p:spPr bwMode="auto">
          <a:xfrm>
            <a:off x="1811411" y="3902745"/>
            <a:ext cx="431800" cy="473075"/>
          </a:xfrm>
          <a:custGeom>
            <a:avLst/>
            <a:gdLst>
              <a:gd name="T0" fmla="*/ 165 w 272"/>
              <a:gd name="T1" fmla="*/ 0 h 298"/>
              <a:gd name="T2" fmla="*/ 246 w 272"/>
              <a:gd name="T3" fmla="*/ 47 h 298"/>
              <a:gd name="T4" fmla="*/ 153 w 272"/>
              <a:gd name="T5" fmla="*/ 201 h 298"/>
              <a:gd name="T6" fmla="*/ 108 w 272"/>
              <a:gd name="T7" fmla="*/ 229 h 298"/>
              <a:gd name="T8" fmla="*/ 66 w 272"/>
              <a:gd name="T9" fmla="*/ 232 h 298"/>
              <a:gd name="T10" fmla="*/ 71 w 272"/>
              <a:gd name="T11" fmla="*/ 153 h 298"/>
              <a:gd name="T12" fmla="*/ 165 w 272"/>
              <a:gd name="T13" fmla="*/ 0 h 298"/>
              <a:gd name="T14" fmla="*/ 165 w 272"/>
              <a:gd name="T15" fmla="*/ 0 h 298"/>
              <a:gd name="T16" fmla="*/ 243 w 272"/>
              <a:gd name="T17" fmla="*/ 293 h 298"/>
              <a:gd name="T18" fmla="*/ 248 w 272"/>
              <a:gd name="T19" fmla="*/ 262 h 298"/>
              <a:gd name="T20" fmla="*/ 158 w 272"/>
              <a:gd name="T21" fmla="*/ 260 h 298"/>
              <a:gd name="T22" fmla="*/ 272 w 272"/>
              <a:gd name="T23" fmla="*/ 253 h 298"/>
              <a:gd name="T24" fmla="*/ 272 w 272"/>
              <a:gd name="T25" fmla="*/ 241 h 298"/>
              <a:gd name="T26" fmla="*/ 239 w 272"/>
              <a:gd name="T27" fmla="*/ 239 h 298"/>
              <a:gd name="T28" fmla="*/ 269 w 272"/>
              <a:gd name="T29" fmla="*/ 234 h 298"/>
              <a:gd name="T30" fmla="*/ 257 w 272"/>
              <a:gd name="T31" fmla="*/ 210 h 298"/>
              <a:gd name="T32" fmla="*/ 175 w 272"/>
              <a:gd name="T33" fmla="*/ 201 h 298"/>
              <a:gd name="T34" fmla="*/ 172 w 272"/>
              <a:gd name="T35" fmla="*/ 224 h 298"/>
              <a:gd name="T36" fmla="*/ 208 w 272"/>
              <a:gd name="T37" fmla="*/ 232 h 298"/>
              <a:gd name="T38" fmla="*/ 0 w 272"/>
              <a:gd name="T39" fmla="*/ 243 h 298"/>
              <a:gd name="T40" fmla="*/ 2 w 272"/>
              <a:gd name="T41" fmla="*/ 265 h 298"/>
              <a:gd name="T42" fmla="*/ 137 w 272"/>
              <a:gd name="T43" fmla="*/ 279 h 298"/>
              <a:gd name="T44" fmla="*/ 85 w 272"/>
              <a:gd name="T45" fmla="*/ 281 h 298"/>
              <a:gd name="T46" fmla="*/ 87 w 272"/>
              <a:gd name="T47" fmla="*/ 298 h 298"/>
              <a:gd name="T48" fmla="*/ 243 w 272"/>
              <a:gd name="T49" fmla="*/ 293 h 298"/>
              <a:gd name="T50" fmla="*/ 243 w 272"/>
              <a:gd name="T51" fmla="*/ 293 h 298"/>
              <a:gd name="T52" fmla="*/ 106 w 272"/>
              <a:gd name="T53" fmla="*/ 213 h 298"/>
              <a:gd name="T54" fmla="*/ 137 w 272"/>
              <a:gd name="T55" fmla="*/ 191 h 298"/>
              <a:gd name="T56" fmla="*/ 87 w 272"/>
              <a:gd name="T57" fmla="*/ 163 h 298"/>
              <a:gd name="T58" fmla="*/ 85 w 272"/>
              <a:gd name="T59" fmla="*/ 198 h 298"/>
              <a:gd name="T60" fmla="*/ 106 w 272"/>
              <a:gd name="T61" fmla="*/ 213 h 298"/>
              <a:gd name="T62" fmla="*/ 106 w 272"/>
              <a:gd name="T63" fmla="*/ 213 h 298"/>
              <a:gd name="T64" fmla="*/ 217 w 272"/>
              <a:gd name="T65" fmla="*/ 47 h 298"/>
              <a:gd name="T66" fmla="*/ 142 w 272"/>
              <a:gd name="T67" fmla="*/ 172 h 298"/>
              <a:gd name="T68" fmla="*/ 151 w 272"/>
              <a:gd name="T69" fmla="*/ 177 h 298"/>
              <a:gd name="T70" fmla="*/ 224 w 272"/>
              <a:gd name="T71" fmla="*/ 52 h 298"/>
              <a:gd name="T72" fmla="*/ 217 w 272"/>
              <a:gd name="T73" fmla="*/ 47 h 298"/>
              <a:gd name="T74" fmla="*/ 217 w 272"/>
              <a:gd name="T75" fmla="*/ 47 h 298"/>
              <a:gd name="T76" fmla="*/ 170 w 272"/>
              <a:gd name="T77" fmla="*/ 19 h 298"/>
              <a:gd name="T78" fmla="*/ 97 w 272"/>
              <a:gd name="T79" fmla="*/ 144 h 298"/>
              <a:gd name="T80" fmla="*/ 111 w 272"/>
              <a:gd name="T81" fmla="*/ 153 h 298"/>
              <a:gd name="T82" fmla="*/ 186 w 272"/>
              <a:gd name="T83" fmla="*/ 28 h 298"/>
              <a:gd name="T84" fmla="*/ 170 w 272"/>
              <a:gd name="T85" fmla="*/ 1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2" h="298">
                <a:moveTo>
                  <a:pt x="165" y="0"/>
                </a:moveTo>
                <a:lnTo>
                  <a:pt x="246" y="47"/>
                </a:lnTo>
                <a:lnTo>
                  <a:pt x="153" y="201"/>
                </a:lnTo>
                <a:lnTo>
                  <a:pt x="108" y="229"/>
                </a:lnTo>
                <a:lnTo>
                  <a:pt x="66" y="232"/>
                </a:lnTo>
                <a:lnTo>
                  <a:pt x="71" y="153"/>
                </a:lnTo>
                <a:lnTo>
                  <a:pt x="165" y="0"/>
                </a:lnTo>
                <a:lnTo>
                  <a:pt x="165" y="0"/>
                </a:lnTo>
                <a:close/>
                <a:moveTo>
                  <a:pt x="243" y="293"/>
                </a:moveTo>
                <a:lnTo>
                  <a:pt x="248" y="262"/>
                </a:lnTo>
                <a:lnTo>
                  <a:pt x="158" y="260"/>
                </a:lnTo>
                <a:lnTo>
                  <a:pt x="272" y="253"/>
                </a:lnTo>
                <a:lnTo>
                  <a:pt x="272" y="241"/>
                </a:lnTo>
                <a:lnTo>
                  <a:pt x="239" y="239"/>
                </a:lnTo>
                <a:lnTo>
                  <a:pt x="269" y="234"/>
                </a:lnTo>
                <a:lnTo>
                  <a:pt x="257" y="210"/>
                </a:lnTo>
                <a:lnTo>
                  <a:pt x="175" y="201"/>
                </a:lnTo>
                <a:lnTo>
                  <a:pt x="172" y="224"/>
                </a:lnTo>
                <a:lnTo>
                  <a:pt x="208" y="232"/>
                </a:lnTo>
                <a:lnTo>
                  <a:pt x="0" y="243"/>
                </a:lnTo>
                <a:lnTo>
                  <a:pt x="2" y="265"/>
                </a:lnTo>
                <a:lnTo>
                  <a:pt x="137" y="279"/>
                </a:lnTo>
                <a:lnTo>
                  <a:pt x="85" y="281"/>
                </a:lnTo>
                <a:lnTo>
                  <a:pt x="87" y="298"/>
                </a:lnTo>
                <a:lnTo>
                  <a:pt x="243" y="293"/>
                </a:lnTo>
                <a:lnTo>
                  <a:pt x="243" y="293"/>
                </a:lnTo>
                <a:close/>
                <a:moveTo>
                  <a:pt x="106" y="213"/>
                </a:moveTo>
                <a:lnTo>
                  <a:pt x="137" y="191"/>
                </a:lnTo>
                <a:lnTo>
                  <a:pt x="87" y="163"/>
                </a:lnTo>
                <a:lnTo>
                  <a:pt x="85" y="198"/>
                </a:lnTo>
                <a:lnTo>
                  <a:pt x="106" y="213"/>
                </a:lnTo>
                <a:lnTo>
                  <a:pt x="106" y="213"/>
                </a:lnTo>
                <a:close/>
                <a:moveTo>
                  <a:pt x="217" y="47"/>
                </a:moveTo>
                <a:lnTo>
                  <a:pt x="142" y="172"/>
                </a:lnTo>
                <a:lnTo>
                  <a:pt x="151" y="177"/>
                </a:lnTo>
                <a:lnTo>
                  <a:pt x="224" y="52"/>
                </a:lnTo>
                <a:lnTo>
                  <a:pt x="217" y="47"/>
                </a:lnTo>
                <a:lnTo>
                  <a:pt x="217" y="47"/>
                </a:lnTo>
                <a:close/>
                <a:moveTo>
                  <a:pt x="170" y="19"/>
                </a:moveTo>
                <a:lnTo>
                  <a:pt x="97" y="144"/>
                </a:lnTo>
                <a:lnTo>
                  <a:pt x="111" y="153"/>
                </a:lnTo>
                <a:lnTo>
                  <a:pt x="186" y="28"/>
                </a:lnTo>
                <a:lnTo>
                  <a:pt x="170" y="1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sp>
        <p:nvSpPr>
          <p:cNvPr id="37" name="Freeform 176"/>
          <p:cNvSpPr>
            <a:spLocks noEditPoints="1"/>
          </p:cNvSpPr>
          <p:nvPr/>
        </p:nvSpPr>
        <p:spPr bwMode="auto">
          <a:xfrm>
            <a:off x="1789186" y="2683952"/>
            <a:ext cx="454025" cy="431800"/>
          </a:xfrm>
          <a:custGeom>
            <a:avLst/>
            <a:gdLst>
              <a:gd name="T0" fmla="*/ 93 w 121"/>
              <a:gd name="T1" fmla="*/ 56 h 115"/>
              <a:gd name="T2" fmla="*/ 90 w 121"/>
              <a:gd name="T3" fmla="*/ 60 h 115"/>
              <a:gd name="T4" fmla="*/ 86 w 121"/>
              <a:gd name="T5" fmla="*/ 40 h 115"/>
              <a:gd name="T6" fmla="*/ 82 w 121"/>
              <a:gd name="T7" fmla="*/ 82 h 115"/>
              <a:gd name="T8" fmla="*/ 75 w 121"/>
              <a:gd name="T9" fmla="*/ 89 h 115"/>
              <a:gd name="T10" fmla="*/ 69 w 121"/>
              <a:gd name="T11" fmla="*/ 44 h 115"/>
              <a:gd name="T12" fmla="*/ 59 w 121"/>
              <a:gd name="T13" fmla="*/ 28 h 115"/>
              <a:gd name="T14" fmla="*/ 82 w 121"/>
              <a:gd name="T15" fmla="*/ 13 h 115"/>
              <a:gd name="T16" fmla="*/ 59 w 121"/>
              <a:gd name="T17" fmla="*/ 10 h 115"/>
              <a:gd name="T18" fmla="*/ 116 w 121"/>
              <a:gd name="T19" fmla="*/ 0 h 115"/>
              <a:gd name="T20" fmla="*/ 113 w 121"/>
              <a:gd name="T21" fmla="*/ 21 h 115"/>
              <a:gd name="T22" fmla="*/ 121 w 121"/>
              <a:gd name="T23" fmla="*/ 23 h 115"/>
              <a:gd name="T24" fmla="*/ 121 w 121"/>
              <a:gd name="T25" fmla="*/ 28 h 115"/>
              <a:gd name="T26" fmla="*/ 110 w 121"/>
              <a:gd name="T27" fmla="*/ 39 h 115"/>
              <a:gd name="T28" fmla="*/ 93 w 121"/>
              <a:gd name="T29" fmla="*/ 42 h 115"/>
              <a:gd name="T30" fmla="*/ 5 w 121"/>
              <a:gd name="T31" fmla="*/ 40 h 115"/>
              <a:gd name="T32" fmla="*/ 56 w 121"/>
              <a:gd name="T33" fmla="*/ 37 h 115"/>
              <a:gd name="T34" fmla="*/ 5 w 121"/>
              <a:gd name="T35" fmla="*/ 40 h 115"/>
              <a:gd name="T36" fmla="*/ 7 w 121"/>
              <a:gd name="T37" fmla="*/ 49 h 115"/>
              <a:gd name="T38" fmla="*/ 29 w 121"/>
              <a:gd name="T39" fmla="*/ 64 h 115"/>
              <a:gd name="T40" fmla="*/ 52 w 121"/>
              <a:gd name="T41" fmla="*/ 108 h 115"/>
              <a:gd name="T42" fmla="*/ 58 w 121"/>
              <a:gd name="T43" fmla="*/ 46 h 115"/>
              <a:gd name="T44" fmla="*/ 42 w 121"/>
              <a:gd name="T45" fmla="*/ 98 h 115"/>
              <a:gd name="T46" fmla="*/ 44 w 121"/>
              <a:gd name="T47" fmla="*/ 107 h 115"/>
              <a:gd name="T48" fmla="*/ 42 w 121"/>
              <a:gd name="T49" fmla="*/ 98 h 115"/>
              <a:gd name="T50" fmla="*/ 51 w 121"/>
              <a:gd name="T51" fmla="*/ 11 h 115"/>
              <a:gd name="T52" fmla="*/ 39 w 121"/>
              <a:gd name="T53" fmla="*/ 7 h 115"/>
              <a:gd name="T54" fmla="*/ 36 w 121"/>
              <a:gd name="T55" fmla="*/ 8 h 115"/>
              <a:gd name="T56" fmla="*/ 16 w 121"/>
              <a:gd name="T57" fmla="*/ 25 h 115"/>
              <a:gd name="T58" fmla="*/ 12 w 121"/>
              <a:gd name="T59" fmla="*/ 12 h 115"/>
              <a:gd name="T60" fmla="*/ 12 w 121"/>
              <a:gd name="T61" fmla="*/ 26 h 115"/>
              <a:gd name="T62" fmla="*/ 7 w 121"/>
              <a:gd name="T63" fmla="*/ 13 h 115"/>
              <a:gd name="T64" fmla="*/ 4 w 121"/>
              <a:gd name="T65" fmla="*/ 3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1" h="115">
                <a:moveTo>
                  <a:pt x="93" y="42"/>
                </a:moveTo>
                <a:cubicBezTo>
                  <a:pt x="93" y="56"/>
                  <a:pt x="93" y="56"/>
                  <a:pt x="93" y="56"/>
                </a:cubicBezTo>
                <a:cubicBezTo>
                  <a:pt x="93" y="58"/>
                  <a:pt x="92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88" y="60"/>
                  <a:pt x="86" y="58"/>
                  <a:pt x="86" y="56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2"/>
                  <a:pt x="84" y="43"/>
                  <a:pt x="82" y="44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6"/>
                  <a:pt x="79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2" y="89"/>
                  <a:pt x="69" y="86"/>
                  <a:pt x="69" y="82"/>
                </a:cubicBezTo>
                <a:cubicBezTo>
                  <a:pt x="69" y="44"/>
                  <a:pt x="69" y="44"/>
                  <a:pt x="69" y="44"/>
                </a:cubicBezTo>
                <a:cubicBezTo>
                  <a:pt x="63" y="42"/>
                  <a:pt x="59" y="36"/>
                  <a:pt x="59" y="29"/>
                </a:cubicBezTo>
                <a:cubicBezTo>
                  <a:pt x="59" y="29"/>
                  <a:pt x="59" y="28"/>
                  <a:pt x="59" y="28"/>
                </a:cubicBezTo>
                <a:cubicBezTo>
                  <a:pt x="59" y="16"/>
                  <a:pt x="59" y="16"/>
                  <a:pt x="59" y="16"/>
                </a:cubicBezTo>
                <a:cubicBezTo>
                  <a:pt x="82" y="13"/>
                  <a:pt x="82" y="13"/>
                  <a:pt x="82" y="13"/>
                </a:cubicBezTo>
                <a:cubicBezTo>
                  <a:pt x="84" y="10"/>
                  <a:pt x="84" y="10"/>
                  <a:pt x="84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6"/>
                  <a:pt x="59" y="6"/>
                  <a:pt x="59" y="6"/>
                </a:cubicBezTo>
                <a:cubicBezTo>
                  <a:pt x="116" y="0"/>
                  <a:pt x="116" y="0"/>
                  <a:pt x="116" y="0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34"/>
                  <a:pt x="116" y="39"/>
                  <a:pt x="110" y="39"/>
                </a:cubicBezTo>
                <a:cubicBezTo>
                  <a:pt x="107" y="39"/>
                  <a:pt x="105" y="38"/>
                  <a:pt x="103" y="37"/>
                </a:cubicBezTo>
                <a:cubicBezTo>
                  <a:pt x="101" y="40"/>
                  <a:pt x="97" y="42"/>
                  <a:pt x="93" y="42"/>
                </a:cubicBezTo>
                <a:cubicBezTo>
                  <a:pt x="93" y="42"/>
                  <a:pt x="93" y="42"/>
                  <a:pt x="93" y="42"/>
                </a:cubicBezTo>
                <a:close/>
                <a:moveTo>
                  <a:pt x="5" y="40"/>
                </a:moveTo>
                <a:cubicBezTo>
                  <a:pt x="54" y="30"/>
                  <a:pt x="54" y="30"/>
                  <a:pt x="54" y="30"/>
                </a:cubicBezTo>
                <a:cubicBezTo>
                  <a:pt x="56" y="37"/>
                  <a:pt x="56" y="37"/>
                  <a:pt x="56" y="37"/>
                </a:cubicBezTo>
                <a:cubicBezTo>
                  <a:pt x="6" y="47"/>
                  <a:pt x="6" y="47"/>
                  <a:pt x="6" y="47"/>
                </a:cubicBezTo>
                <a:cubicBezTo>
                  <a:pt x="5" y="40"/>
                  <a:pt x="5" y="40"/>
                  <a:pt x="5" y="40"/>
                </a:cubicBezTo>
                <a:close/>
                <a:moveTo>
                  <a:pt x="56" y="40"/>
                </a:moveTo>
                <a:cubicBezTo>
                  <a:pt x="7" y="49"/>
                  <a:pt x="7" y="49"/>
                  <a:pt x="7" y="49"/>
                </a:cubicBezTo>
                <a:cubicBezTo>
                  <a:pt x="7" y="52"/>
                  <a:pt x="7" y="54"/>
                  <a:pt x="8" y="56"/>
                </a:cubicBezTo>
                <a:cubicBezTo>
                  <a:pt x="16" y="56"/>
                  <a:pt x="23" y="59"/>
                  <a:pt x="29" y="64"/>
                </a:cubicBezTo>
                <a:cubicBezTo>
                  <a:pt x="32" y="79"/>
                  <a:pt x="28" y="104"/>
                  <a:pt x="37" y="111"/>
                </a:cubicBezTo>
                <a:cubicBezTo>
                  <a:pt x="42" y="115"/>
                  <a:pt x="49" y="114"/>
                  <a:pt x="52" y="108"/>
                </a:cubicBezTo>
                <a:cubicBezTo>
                  <a:pt x="57" y="97"/>
                  <a:pt x="44" y="76"/>
                  <a:pt x="42" y="62"/>
                </a:cubicBezTo>
                <a:cubicBezTo>
                  <a:pt x="45" y="54"/>
                  <a:pt x="51" y="49"/>
                  <a:pt x="58" y="46"/>
                </a:cubicBezTo>
                <a:cubicBezTo>
                  <a:pt x="57" y="44"/>
                  <a:pt x="57" y="42"/>
                  <a:pt x="56" y="40"/>
                </a:cubicBezTo>
                <a:close/>
                <a:moveTo>
                  <a:pt x="42" y="98"/>
                </a:moveTo>
                <a:cubicBezTo>
                  <a:pt x="45" y="98"/>
                  <a:pt x="47" y="99"/>
                  <a:pt x="48" y="102"/>
                </a:cubicBezTo>
                <a:cubicBezTo>
                  <a:pt x="48" y="104"/>
                  <a:pt x="47" y="107"/>
                  <a:pt x="44" y="107"/>
                </a:cubicBezTo>
                <a:cubicBezTo>
                  <a:pt x="42" y="108"/>
                  <a:pt x="39" y="106"/>
                  <a:pt x="39" y="104"/>
                </a:cubicBezTo>
                <a:cubicBezTo>
                  <a:pt x="38" y="101"/>
                  <a:pt x="40" y="99"/>
                  <a:pt x="42" y="98"/>
                </a:cubicBezTo>
                <a:close/>
                <a:moveTo>
                  <a:pt x="54" y="26"/>
                </a:moveTo>
                <a:cubicBezTo>
                  <a:pt x="51" y="11"/>
                  <a:pt x="51" y="11"/>
                  <a:pt x="51" y="11"/>
                </a:cubicBezTo>
                <a:cubicBezTo>
                  <a:pt x="50" y="8"/>
                  <a:pt x="46" y="6"/>
                  <a:pt x="42" y="6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3"/>
                  <a:pt x="39" y="13"/>
                  <a:pt x="39" y="13"/>
                </a:cubicBezTo>
                <a:cubicBezTo>
                  <a:pt x="36" y="8"/>
                  <a:pt x="36" y="8"/>
                  <a:pt x="36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25"/>
                  <a:pt x="16" y="25"/>
                  <a:pt x="16" y="25"/>
                </a:cubicBezTo>
                <a:cubicBezTo>
                  <a:pt x="16" y="26"/>
                  <a:pt x="16" y="26"/>
                  <a:pt x="16" y="26"/>
                </a:cubicBezTo>
                <a:cubicBezTo>
                  <a:pt x="12" y="12"/>
                  <a:pt x="12" y="12"/>
                  <a:pt x="12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2" y="26"/>
                  <a:pt x="12" y="26"/>
                  <a:pt x="12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7" y="13"/>
                  <a:pt x="7" y="13"/>
                  <a:pt x="7" y="13"/>
                </a:cubicBezTo>
                <a:cubicBezTo>
                  <a:pt x="3" y="14"/>
                  <a:pt x="0" y="18"/>
                  <a:pt x="1" y="21"/>
                </a:cubicBezTo>
                <a:cubicBezTo>
                  <a:pt x="4" y="36"/>
                  <a:pt x="4" y="36"/>
                  <a:pt x="4" y="36"/>
                </a:cubicBezTo>
                <a:lnTo>
                  <a:pt x="54" y="2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93F30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91952" y="-643210"/>
            <a:ext cx="0" cy="80521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4" y="1118616"/>
            <a:ext cx="1649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HINESE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7303" y="2453817"/>
            <a:ext cx="211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ANTONESE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23351" y="3692364"/>
            <a:ext cx="1436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E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NGLISH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13240" y="1421478"/>
            <a:ext cx="316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汉语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普通话水平测试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级甲等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4516" y="4029817"/>
            <a:ext cx="270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英语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TOEFL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考试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120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分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13240" y="2692448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粤语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能够满足正常交流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513585890"/>
      </p:ext>
    </p:extLst>
  </p:cSld>
  <p:clrMapOvr>
    <a:masterClrMapping/>
  </p:clrMapOvr>
  <p:transition spd="slow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1" grpId="0"/>
          <p:bldP spid="42" grpId="0"/>
          <p:bldP spid="44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5" grpId="0" animBg="1"/>
          <p:bldP spid="4" grpId="0" animBg="1"/>
          <p:bldP spid="5" grpId="0" animBg="1"/>
          <p:bldP spid="6" grpId="0" animBg="1"/>
          <p:bldP spid="35" grpId="0" animBg="1"/>
          <p:bldP spid="36" grpId="0" animBg="1"/>
          <p:bldP spid="37" grpId="0" animBg="1"/>
          <p:bldP spid="25" grpId="0"/>
          <p:bldP spid="32" grpId="0"/>
          <p:bldP spid="39" grpId="0"/>
          <p:bldP spid="41" grpId="0"/>
          <p:bldP spid="42" grpId="0"/>
          <p:bldP spid="44" grpId="0"/>
          <p:bldP spid="4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779912" y="2616534"/>
            <a:ext cx="1520288" cy="10895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知识技能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解决问题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责任与义务</a:t>
            </a:r>
          </a:p>
        </p:txBody>
      </p:sp>
      <p:sp>
        <p:nvSpPr>
          <p:cNvPr id="25" name="椭圆 24"/>
          <p:cNvSpPr/>
          <p:nvPr/>
        </p:nvSpPr>
        <p:spPr>
          <a:xfrm>
            <a:off x="1088272" y="1553283"/>
            <a:ext cx="1720100" cy="17201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矩形 14"/>
          <p:cNvSpPr/>
          <p:nvPr/>
        </p:nvSpPr>
        <p:spPr>
          <a:xfrm>
            <a:off x="1421998" y="1779662"/>
            <a:ext cx="1037465" cy="13706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rPr>
              <a:t>02</a:t>
            </a:r>
            <a:endParaRPr lang="zh-CN" altLang="en-US" sz="9600" baseline="12000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30000"/>
                  </a:prstClr>
                </a:innerShdw>
              </a:effectLst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635896" y="1851670"/>
            <a:ext cx="2031325" cy="70076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岗位认知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09662" y="-415474"/>
            <a:ext cx="2069729" cy="5651520"/>
            <a:chOff x="909662" y="-415474"/>
            <a:chExt cx="2069729" cy="5651520"/>
          </a:xfrm>
        </p:grpSpPr>
        <p:sp>
          <p:nvSpPr>
            <p:cNvPr id="29" name="弧形 28"/>
            <p:cNvSpPr/>
            <p:nvPr/>
          </p:nvSpPr>
          <p:spPr>
            <a:xfrm flipH="1">
              <a:off x="909662" y="1382264"/>
              <a:ext cx="2062138" cy="2062138"/>
            </a:xfrm>
            <a:prstGeom prst="arc">
              <a:avLst>
                <a:gd name="adj1" fmla="val 16451007"/>
                <a:gd name="adj2" fmla="val 4656997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弧形 29"/>
            <p:cNvSpPr/>
            <p:nvPr/>
          </p:nvSpPr>
          <p:spPr>
            <a:xfrm>
              <a:off x="917253" y="1382264"/>
              <a:ext cx="2062138" cy="2062138"/>
            </a:xfrm>
            <a:prstGeom prst="arc">
              <a:avLst>
                <a:gd name="adj1" fmla="val 16565820"/>
                <a:gd name="adj2" fmla="val 5056950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 flipV="1">
              <a:off x="2049339" y="3439054"/>
              <a:ext cx="0" cy="1796992"/>
              <a:chOff x="1913345" y="-418901"/>
              <a:chExt cx="0" cy="179699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 flipV="1">
              <a:off x="2049339" y="-415474"/>
              <a:ext cx="0" cy="1796992"/>
              <a:chOff x="1913345" y="-418901"/>
              <a:chExt cx="0" cy="179699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1913345" y="411510"/>
                <a:ext cx="0" cy="96658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913345" y="-418901"/>
                <a:ext cx="0" cy="8304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77708269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15" grpId="0"/>
      <p:bldP spid="3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2935948" y="3206295"/>
            <a:ext cx="0" cy="92735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021812" y="2278743"/>
            <a:ext cx="0" cy="234756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122190" y="1744971"/>
            <a:ext cx="0" cy="19851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222567" y="2674146"/>
            <a:ext cx="0" cy="162931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椭圆 13"/>
          <p:cNvSpPr/>
          <p:nvPr/>
        </p:nvSpPr>
        <p:spPr>
          <a:xfrm>
            <a:off x="2602824" y="2802149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5" name="椭圆 14"/>
          <p:cNvSpPr/>
          <p:nvPr/>
        </p:nvSpPr>
        <p:spPr>
          <a:xfrm>
            <a:off x="3703202" y="1851670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椭圆 15"/>
          <p:cNvSpPr/>
          <p:nvPr/>
        </p:nvSpPr>
        <p:spPr>
          <a:xfrm>
            <a:off x="5903957" y="2264524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905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7" name="椭圆 16"/>
          <p:cNvSpPr/>
          <p:nvPr/>
        </p:nvSpPr>
        <p:spPr>
          <a:xfrm>
            <a:off x="4803580" y="1411847"/>
            <a:ext cx="637220" cy="63722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矩形 25"/>
          <p:cNvSpPr/>
          <p:nvPr/>
        </p:nvSpPr>
        <p:spPr>
          <a:xfrm>
            <a:off x="3590668" y="3896753"/>
            <a:ext cx="2095445" cy="4062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方正韵动中黑简体" panose="02000000000000000000" pitchFamily="2" charset="-122"/>
                <a:ea typeface="方正韵动中黑简体" panose="02000000000000000000" pitchFamily="2" charset="-122"/>
              </a:rPr>
              <a:t>知识能力 素质修养</a:t>
            </a:r>
          </a:p>
        </p:txBody>
      </p:sp>
      <p:sp>
        <p:nvSpPr>
          <p:cNvPr id="12" name="矩形 11"/>
          <p:cNvSpPr/>
          <p:nvPr/>
        </p:nvSpPr>
        <p:spPr>
          <a:xfrm>
            <a:off x="491659" y="2779127"/>
            <a:ext cx="207789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人力资源知识技能</a:t>
            </a:r>
          </a:p>
        </p:txBody>
      </p:sp>
      <p:sp>
        <p:nvSpPr>
          <p:cNvPr id="27" name="矩形 26"/>
          <p:cNvSpPr/>
          <p:nvPr/>
        </p:nvSpPr>
        <p:spPr>
          <a:xfrm>
            <a:off x="1627692" y="1828648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专业的知识与技能较强的应用能力</a:t>
            </a:r>
          </a:p>
        </p:txBody>
      </p:sp>
      <p:sp>
        <p:nvSpPr>
          <p:cNvPr id="28" name="矩形 27"/>
          <p:cNvSpPr/>
          <p:nvPr/>
        </p:nvSpPr>
        <p:spPr>
          <a:xfrm>
            <a:off x="6555422" y="2241502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全面的知识结构，人文素质修养</a:t>
            </a:r>
          </a:p>
        </p:txBody>
      </p:sp>
      <p:sp>
        <p:nvSpPr>
          <p:cNvPr id="29" name="矩形 28"/>
          <p:cNvSpPr/>
          <p:nvPr/>
        </p:nvSpPr>
        <p:spPr>
          <a:xfrm>
            <a:off x="5440800" y="1388825"/>
            <a:ext cx="207789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良好的心态与持之以恒的毅力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67544" y="823913"/>
            <a:ext cx="0" cy="3312658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2912508" y="3499546"/>
            <a:ext cx="3451766" cy="1160436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465115" y="3685325"/>
            <a:ext cx="2346553" cy="788879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468086" y="4142454"/>
            <a:ext cx="2471964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6371135" y="4142454"/>
            <a:ext cx="2296615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8676456" y="4155927"/>
            <a:ext cx="0" cy="112092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043610" y="417311"/>
            <a:ext cx="100572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4" name="组合 43"/>
          <p:cNvGrpSpPr/>
          <p:nvPr/>
        </p:nvGrpSpPr>
        <p:grpSpPr>
          <a:xfrm>
            <a:off x="323528" y="161578"/>
            <a:ext cx="742506" cy="739783"/>
            <a:chOff x="909662" y="1382264"/>
            <a:chExt cx="2069729" cy="2062138"/>
          </a:xfrm>
        </p:grpSpPr>
        <p:sp>
          <p:nvSpPr>
            <p:cNvPr id="45" name="椭圆 44"/>
            <p:cNvSpPr/>
            <p:nvPr/>
          </p:nvSpPr>
          <p:spPr>
            <a:xfrm>
              <a:off x="1088272" y="1553283"/>
              <a:ext cx="1720100" cy="17201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00"/>
            </a:p>
          </p:txBody>
        </p:sp>
        <p:sp>
          <p:nvSpPr>
            <p:cNvPr id="46" name="弧形 45"/>
            <p:cNvSpPr/>
            <p:nvPr/>
          </p:nvSpPr>
          <p:spPr>
            <a:xfrm flipH="1">
              <a:off x="909662" y="1382264"/>
              <a:ext cx="2062139" cy="2062138"/>
            </a:xfrm>
            <a:prstGeom prst="arc">
              <a:avLst>
                <a:gd name="adj1" fmla="val 13681179"/>
                <a:gd name="adj2" fmla="val 3101609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7" name="弧形 46"/>
            <p:cNvSpPr/>
            <p:nvPr/>
          </p:nvSpPr>
          <p:spPr>
            <a:xfrm>
              <a:off x="917252" y="1382264"/>
              <a:ext cx="2062139" cy="2062138"/>
            </a:xfrm>
            <a:prstGeom prst="arc">
              <a:avLst>
                <a:gd name="adj1" fmla="val 20617858"/>
                <a:gd name="adj2" fmla="val 6160256"/>
              </a:avLst>
            </a:prstGeom>
            <a:noFill/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238750" y="1677504"/>
              <a:ext cx="1403959" cy="159377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600" baseline="12000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Impact" pitchFamily="34" charset="0"/>
                  <a:ea typeface="微软雅黑" pitchFamily="34" charset="-122"/>
                </a:rPr>
                <a:t>02</a:t>
              </a:r>
              <a:endParaRPr lang="zh-CN" altLang="en-US" sz="3600" baseline="12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066282" y="47067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知识技能</a:t>
            </a:r>
          </a:p>
        </p:txBody>
      </p:sp>
      <p:sp>
        <p:nvSpPr>
          <p:cNvPr id="51" name="文本框 9"/>
          <p:cNvSpPr txBox="1"/>
          <p:nvPr/>
        </p:nvSpPr>
        <p:spPr>
          <a:xfrm>
            <a:off x="2741628" y="2889927"/>
            <a:ext cx="34176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A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3844520" y="1939447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B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4944898" y="1499624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C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6045275" y="2352301"/>
            <a:ext cx="35458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  <a:ea typeface="汉仪菱心体简" pitchFamily="49" charset="-122"/>
              </a:rPr>
              <a:t>D</a:t>
            </a:r>
            <a:endParaRPr lang="zh-CN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Impact" pitchFamily="34" charset="0"/>
              <a:ea typeface="汉仪菱心体简" pitchFamily="49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V="1">
            <a:off x="2049339" y="-216694"/>
            <a:ext cx="0" cy="63452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extLst>
      <p:ext uri="{BB962C8B-B14F-4D97-AF65-F5344CB8AC3E}">
        <p14:creationId xmlns:p14="http://schemas.microsoft.com/office/powerpoint/2010/main" val="139516541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6" grpId="0"/>
      <p:bldP spid="12" grpId="0"/>
      <p:bldP spid="27" grpId="0"/>
      <p:bldP spid="28" grpId="0"/>
      <p:bldP spid="29" grpId="0"/>
      <p:bldP spid="3" grpId="0" animBg="1"/>
      <p:bldP spid="4" grpId="0" animBg="1"/>
      <p:bldP spid="51" grpId="0"/>
      <p:bldP spid="52" grpId="0"/>
      <p:bldP spid="53" grpId="0"/>
      <p:bldP spid="54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3B44CE2-8A0B-4AD4-AFED-82FF21D92084"/>
  <p:tag name="ISPRING_SCORM_RATE_SLIDES" val="1"/>
  <p:tag name="ISPRINGONLINEFOLDERID" val="0"/>
  <p:tag name="ISPRINGONLINEFOLDERPATH" val="Content List"/>
  <p:tag name="ISPRINGCLOUDFOLDERID" val="0"/>
  <p:tag name="ISPRING_PLAYERS_CUSTOMIZATION" val="UEsDBBQAAgAIADy6r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8uqx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y6r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PLqs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PLqs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PLqs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PLqs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PLqs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PbqsSC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PbqsSHBr3rpLAAAAagAAABsAAAB1bml2ZXJzYWwvdW5pdmVyc2FsLnBuZy54bWyzsa/IzVEoSy0qzszPs1Uy1DNQsrfj5bIpKEoty0wtV6gAigEFIUBJoRLINUJwyzNTSjJslczNTBFiGamZ6Rkltkqm5iZwQX2gkQBQSwECAAAUAAIACAA8uqxIFQ6tKGQEAAAHEQAAHQAAAAAAAAABAAAAAAAAAAAAdW5pdmVyc2FsL2NvbW1vbl9tZXNzYWdlcy5sbmdQSwECAAAUAAIACAA8uqxICH4LIykDAACGDAAAJwAAAAAAAAABAAAAAACfBAAAdW5pdmVyc2FsL2ZsYXNoX3B1Ymxpc2hpbmdfc2V0dGluZ3MueG1sUEsBAgAAFAACAAgAPLqsSLX8CWS6AgAAVQoAACEAAAAAAAAAAQAAAAAADQgAAHVuaXZlcnNhbC9mbGFzaF9za2luX3NldHRpbmdzLnhtbFBLAQIAABQAAgAIADy6rEgqlg9n/gIAAJcLAAAmAAAAAAAAAAEAAAAAAAYLAAB1bml2ZXJzYWwvaHRtbF9wdWJsaXNoaW5nX3NldHRpbmdzLnhtbFBLAQIAABQAAgAIADy6rEhocVKRmgEAAB8GAAAfAAAAAAAAAAEAAAAAAEgOAAB1bml2ZXJzYWwvaHRtbF9za2luX3NldHRpbmdzLmpzUEsBAgAAFAACAAgAPLqsSD08L9HBAAAA5QEAABoAAAAAAAAAAQAAAAAAHxAAAHVuaXZlcnNhbC9pMThuX3ByZXNldHMueG1sUEsBAgAAFAACAAgAPLqsSJr5lmRrAAAAawAAABwAAAAAAAAAAQAAAAAAGBEAAHVuaXZlcnNhbC9sb2NhbF9zZXR0aW5ncy54bWxQSwECAAAUAAIACABElFdHI7RO+/sCAACwCAAAFAAAAAAAAAABAAAAAAC9EQAAdW5pdmVyc2FsL3BsYXllci54bWxQSwECAAAUAAIACAA8uqxIsIcj9GwBAAD3AgAAKQAAAAAAAAABAAAAAADqFAAAdW5pdmVyc2FsL3NraW5fY3VzdG9taXphdGlvbl9zZXR0aW5ncy54bWxQSwECAAAUAAIACAA9uqxIJOD/F8QMAABjGQAAFwAAAAAAAAAAAAAAAACdFgAAdW5pdmVyc2FsL3VuaXZlcnNhbC5wbmdQSwECAAAUAAIACAA9uqxIcGveuksAAABqAAAAGwAAAAAAAAABAAAAAACWIwAAdW5pdmVyc2FsL3VuaXZlcnNhbC5wbmcueG1sUEsFBgAAAAALAAsASQMAABokAAAAAA=="/>
  <p:tag name="ISPRING_PRESENTATION_TITLE" val="HG000614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910</Words>
  <Application>Microsoft Office PowerPoint</Application>
  <PresentationFormat>全屏显示(16:9)</PresentationFormat>
  <Paragraphs>307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Kozuka Gothic Pro R</vt:lpstr>
      <vt:lpstr>方正大黑简体</vt:lpstr>
      <vt:lpstr>方正兰亭黑_GBK</vt:lpstr>
      <vt:lpstr>方正兰亭细黑_GBK</vt:lpstr>
      <vt:lpstr>方正韵动中黑简体</vt:lpstr>
      <vt:lpstr>方正正粗黑简体</vt:lpstr>
      <vt:lpstr>方正正中黑简体</vt:lpstr>
      <vt:lpstr>汉仪菱心体简</vt:lpstr>
      <vt:lpstr>Arial</vt:lpstr>
      <vt:lpstr>Calibri</vt:lpstr>
      <vt:lpstr>Impact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HG000614</dc:title>
  <dc:creator>User</dc:creator>
  <cp:lastModifiedBy>Administrator</cp:lastModifiedBy>
  <cp:revision>28</cp:revision>
  <dcterms:created xsi:type="dcterms:W3CDTF">2015-11-30T10:34:44Z</dcterms:created>
  <dcterms:modified xsi:type="dcterms:W3CDTF">2019-07-23T06:51:20Z</dcterms:modified>
</cp:coreProperties>
</file>